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.jpg"/>
  <Default Extension="png" ContentType="image/png"/>
  <Default Extension="gif" ContentType="image/gif"/>
  <Default Extension="mp4" ContentType="video/mp4"/>
  <Default Extension="rels" ContentType="application/vnd.openxmlformats-package.relationships+xml"/>
  <Override PartName="/customXml/itemProps632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fonts/font1.fntdata" ContentType="application/x-fontdata"/>
  <Override PartName="/ppt/fonts/font10.fntdata" ContentType="application/x-fontdata"/>
  <Override PartName="/ppt/fonts/font11.fntdata" ContentType="application/x-fontdata"/>
  <Override PartName="/ppt/fonts/font12.fntdata" ContentType="application/x-fontdata"/>
  <Override PartName="/ppt/fonts/font13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media/image27.svg" ContentType="image/svg+xml"/>
  <Override PartName="/ppt/media/image34.svg" ContentType="image/svg+xml"/>
  <Override PartName="/ppt/media/image4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tags/tag382.xml" ContentType="application/vnd.openxmlformats-officedocument.presentationml.tags+xml"/>
  <Override PartName="/ppt/tags/tag383.xml" ContentType="application/vnd.openxmlformats-officedocument.presentationml.tags+xml"/>
  <Override PartName="/ppt/tags/tag384.xml" ContentType="application/vnd.openxmlformats-officedocument.presentationml.tags+xml"/>
  <Override PartName="/ppt/tags/tag385.xml" ContentType="application/vnd.openxmlformats-officedocument.presentationml.tags+xml"/>
  <Override PartName="/ppt/tags/tag386.xml" ContentType="application/vnd.openxmlformats-officedocument.presentationml.tags+xml"/>
  <Override PartName="/ppt/tags/tag387.xml" ContentType="application/vnd.openxmlformats-officedocument.presentationml.tags+xml"/>
  <Override PartName="/ppt/tags/tag388.xml" ContentType="application/vnd.openxmlformats-officedocument.presentationml.tags+xml"/>
  <Override PartName="/ppt/tags/tag389.xml" ContentType="application/vnd.openxmlformats-officedocument.presentationml.tags+xml"/>
  <Override PartName="/ppt/tags/tag39.xml" ContentType="application/vnd.openxmlformats-officedocument.presentationml.tags+xml"/>
  <Override PartName="/ppt/tags/tag390.xml" ContentType="application/vnd.openxmlformats-officedocument.presentationml.tags+xml"/>
  <Override PartName="/ppt/tags/tag391.xml" ContentType="application/vnd.openxmlformats-officedocument.presentationml.tags+xml"/>
  <Override PartName="/ppt/tags/tag392.xml" ContentType="application/vnd.openxmlformats-officedocument.presentationml.tags+xml"/>
  <Override PartName="/ppt/tags/tag393.xml" ContentType="application/vnd.openxmlformats-officedocument.presentationml.tags+xml"/>
  <Override PartName="/ppt/tags/tag394.xml" ContentType="application/vnd.openxmlformats-officedocument.presentationml.tags+xml"/>
  <Override PartName="/ppt/tags/tag395.xml" ContentType="application/vnd.openxmlformats-officedocument.presentationml.tags+xml"/>
  <Override PartName="/ppt/tags/tag396.xml" ContentType="application/vnd.openxmlformats-officedocument.presentationml.tags+xml"/>
  <Override PartName="/ppt/tags/tag397.xml" ContentType="application/vnd.openxmlformats-officedocument.presentationml.tags+xml"/>
  <Override PartName="/ppt/tags/tag398.xml" ContentType="application/vnd.openxmlformats-officedocument.presentationml.tags+xml"/>
  <Override PartName="/ppt/tags/tag39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00.xml" ContentType="application/vnd.openxmlformats-officedocument.presentationml.tags+xml"/>
  <Override PartName="/ppt/tags/tag401.xml" ContentType="application/vnd.openxmlformats-officedocument.presentationml.tags+xml"/>
  <Override PartName="/ppt/tags/tag402.xml" ContentType="application/vnd.openxmlformats-officedocument.presentationml.tags+xml"/>
  <Override PartName="/ppt/tags/tag403.xml" ContentType="application/vnd.openxmlformats-officedocument.presentationml.tags+xml"/>
  <Override PartName="/ppt/tags/tag404.xml" ContentType="application/vnd.openxmlformats-officedocument.presentationml.tags+xml"/>
  <Override PartName="/ppt/tags/tag405.xml" ContentType="application/vnd.openxmlformats-officedocument.presentationml.tags+xml"/>
  <Override PartName="/ppt/tags/tag406.xml" ContentType="application/vnd.openxmlformats-officedocument.presentationml.tags+xml"/>
  <Override PartName="/ppt/tags/tag407.xml" ContentType="application/vnd.openxmlformats-officedocument.presentationml.tags+xml"/>
  <Override PartName="/ppt/tags/tag408.xml" ContentType="application/vnd.openxmlformats-officedocument.presentationml.tags+xml"/>
  <Override PartName="/ppt/tags/tag409.xml" ContentType="application/vnd.openxmlformats-officedocument.presentationml.tags+xml"/>
  <Override PartName="/ppt/tags/tag41.xml" ContentType="application/vnd.openxmlformats-officedocument.presentationml.tags+xml"/>
  <Override PartName="/ppt/tags/tag410.xml" ContentType="application/vnd.openxmlformats-officedocument.presentationml.tags+xml"/>
  <Override PartName="/ppt/tags/tag411.xml" ContentType="application/vnd.openxmlformats-officedocument.presentationml.tags+xml"/>
  <Override PartName="/ppt/tags/tag412.xml" ContentType="application/vnd.openxmlformats-officedocument.presentationml.tags+xml"/>
  <Override PartName="/ppt/tags/tag413.xml" ContentType="application/vnd.openxmlformats-officedocument.presentationml.tags+xml"/>
  <Override PartName="/ppt/tags/tag414.xml" ContentType="application/vnd.openxmlformats-officedocument.presentationml.tags+xml"/>
  <Override PartName="/ppt/tags/tag415.xml" ContentType="application/vnd.openxmlformats-officedocument.presentationml.tags+xml"/>
  <Override PartName="/ppt/tags/tag416.xml" ContentType="application/vnd.openxmlformats-officedocument.presentationml.tags+xml"/>
  <Override PartName="/ppt/tags/tag417.xml" ContentType="application/vnd.openxmlformats-officedocument.presentationml.tags+xml"/>
  <Override PartName="/ppt/tags/tag418.xml" ContentType="application/vnd.openxmlformats-officedocument.presentationml.tags+xml"/>
  <Override PartName="/ppt/tags/tag419.xml" ContentType="application/vnd.openxmlformats-officedocument.presentationml.tags+xml"/>
  <Override PartName="/ppt/tags/tag42.xml" ContentType="application/vnd.openxmlformats-officedocument.presentationml.tags+xml"/>
  <Override PartName="/ppt/tags/tag420.xml" ContentType="application/vnd.openxmlformats-officedocument.presentationml.tags+xml"/>
  <Override PartName="/ppt/tags/tag421.xml" ContentType="application/vnd.openxmlformats-officedocument.presentationml.tags+xml"/>
  <Override PartName="/ppt/tags/tag422.xml" ContentType="application/vnd.openxmlformats-officedocument.presentationml.tags+xml"/>
  <Override PartName="/ppt/tags/tag423.xml" ContentType="application/vnd.openxmlformats-officedocument.presentationml.tags+xml"/>
  <Override PartName="/ppt/tags/tag424.xml" ContentType="application/vnd.openxmlformats-officedocument.presentationml.tags+xml"/>
  <Override PartName="/ppt/tags/tag425.xml" ContentType="application/vnd.openxmlformats-officedocument.presentationml.tags+xml"/>
  <Override PartName="/ppt/tags/tag426.xml" ContentType="application/vnd.openxmlformats-officedocument.presentationml.tags+xml"/>
  <Override PartName="/ppt/tags/tag427.xml" ContentType="application/vnd.openxmlformats-officedocument.presentationml.tags+xml"/>
  <Override PartName="/ppt/tags/tag428.xml" ContentType="application/vnd.openxmlformats-officedocument.presentationml.tags+xml"/>
  <Override PartName="/ppt/tags/tag429.xml" ContentType="application/vnd.openxmlformats-officedocument.presentationml.tags+xml"/>
  <Override PartName="/ppt/tags/tag43.xml" ContentType="application/vnd.openxmlformats-officedocument.presentationml.tags+xml"/>
  <Override PartName="/ppt/tags/tag430.xml" ContentType="application/vnd.openxmlformats-officedocument.presentationml.tags+xml"/>
  <Override PartName="/ppt/tags/tag431.xml" ContentType="application/vnd.openxmlformats-officedocument.presentationml.tags+xml"/>
  <Override PartName="/ppt/tags/tag432.xml" ContentType="application/vnd.openxmlformats-officedocument.presentationml.tags+xml"/>
  <Override PartName="/ppt/tags/tag433.xml" ContentType="application/vnd.openxmlformats-officedocument.presentationml.tags+xml"/>
  <Override PartName="/ppt/tags/tag434.xml" ContentType="application/vnd.openxmlformats-officedocument.presentationml.tags+xml"/>
  <Override PartName="/ppt/tags/tag435.xml" ContentType="application/vnd.openxmlformats-officedocument.presentationml.tags+xml"/>
  <Override PartName="/ppt/tags/tag436.xml" ContentType="application/vnd.openxmlformats-officedocument.presentationml.tags+xml"/>
  <Override PartName="/ppt/tags/tag437.xml" ContentType="application/vnd.openxmlformats-officedocument.presentationml.tags+xml"/>
  <Override PartName="/ppt/tags/tag438.xml" ContentType="application/vnd.openxmlformats-officedocument.presentationml.tags+xml"/>
  <Override PartName="/ppt/tags/tag439.xml" ContentType="application/vnd.openxmlformats-officedocument.presentationml.tags+xml"/>
  <Override PartName="/ppt/tags/tag44.xml" ContentType="application/vnd.openxmlformats-officedocument.presentationml.tags+xml"/>
  <Override PartName="/ppt/tags/tag440.xml" ContentType="application/vnd.openxmlformats-officedocument.presentationml.tags+xml"/>
  <Override PartName="/ppt/tags/tag441.xml" ContentType="application/vnd.openxmlformats-officedocument.presentationml.tags+xml"/>
  <Override PartName="/ppt/tags/tag442.xml" ContentType="application/vnd.openxmlformats-officedocument.presentationml.tags+xml"/>
  <Override PartName="/ppt/tags/tag443.xml" ContentType="application/vnd.openxmlformats-officedocument.presentationml.tags+xml"/>
  <Override PartName="/ppt/tags/tag444.xml" ContentType="application/vnd.openxmlformats-officedocument.presentationml.tags+xml"/>
  <Override PartName="/ppt/tags/tag445.xml" ContentType="application/vnd.openxmlformats-officedocument.presentationml.tags+xml"/>
  <Override PartName="/ppt/tags/tag446.xml" ContentType="application/vnd.openxmlformats-officedocument.presentationml.tags+xml"/>
  <Override PartName="/ppt/tags/tag447.xml" ContentType="application/vnd.openxmlformats-officedocument.presentationml.tags+xml"/>
  <Override PartName="/ppt/tags/tag448.xml" ContentType="application/vnd.openxmlformats-officedocument.presentationml.tags+xml"/>
  <Override PartName="/ppt/tags/tag449.xml" ContentType="application/vnd.openxmlformats-officedocument.presentationml.tags+xml"/>
  <Override PartName="/ppt/tags/tag45.xml" ContentType="application/vnd.openxmlformats-officedocument.presentationml.tags+xml"/>
  <Override PartName="/ppt/tags/tag450.xml" ContentType="application/vnd.openxmlformats-officedocument.presentationml.tags+xml"/>
  <Override PartName="/ppt/tags/tag451.xml" ContentType="application/vnd.openxmlformats-officedocument.presentationml.tags+xml"/>
  <Override PartName="/ppt/tags/tag452.xml" ContentType="application/vnd.openxmlformats-officedocument.presentationml.tags+xml"/>
  <Override PartName="/ppt/tags/tag453.xml" ContentType="application/vnd.openxmlformats-officedocument.presentationml.tags+xml"/>
  <Override PartName="/ppt/tags/tag454.xml" ContentType="application/vnd.openxmlformats-officedocument.presentationml.tags+xml"/>
  <Override PartName="/ppt/tags/tag455.xml" ContentType="application/vnd.openxmlformats-officedocument.presentationml.tags+xml"/>
  <Override PartName="/ppt/tags/tag456.xml" ContentType="application/vnd.openxmlformats-officedocument.presentationml.tags+xml"/>
  <Override PartName="/ppt/tags/tag457.xml" ContentType="application/vnd.openxmlformats-officedocument.presentationml.tags+xml"/>
  <Override PartName="/ppt/tags/tag458.xml" ContentType="application/vnd.openxmlformats-officedocument.presentationml.tags+xml"/>
  <Override PartName="/ppt/tags/tag459.xml" ContentType="application/vnd.openxmlformats-officedocument.presentationml.tags+xml"/>
  <Override PartName="/ppt/tags/tag46.xml" ContentType="application/vnd.openxmlformats-officedocument.presentationml.tags+xml"/>
  <Override PartName="/ppt/tags/tag460.xml" ContentType="application/vnd.openxmlformats-officedocument.presentationml.tags+xml"/>
  <Override PartName="/ppt/tags/tag461.xml" ContentType="application/vnd.openxmlformats-officedocument.presentationml.tags+xml"/>
  <Override PartName="/ppt/tags/tag462.xml" ContentType="application/vnd.openxmlformats-officedocument.presentationml.tags+xml"/>
  <Override PartName="/ppt/tags/tag463.xml" ContentType="application/vnd.openxmlformats-officedocument.presentationml.tags+xml"/>
  <Override PartName="/ppt/tags/tag464.xml" ContentType="application/vnd.openxmlformats-officedocument.presentationml.tags+xml"/>
  <Override PartName="/ppt/tags/tag465.xml" ContentType="application/vnd.openxmlformats-officedocument.presentationml.tags+xml"/>
  <Override PartName="/ppt/tags/tag466.xml" ContentType="application/vnd.openxmlformats-officedocument.presentationml.tags+xml"/>
  <Override PartName="/ppt/tags/tag467.xml" ContentType="application/vnd.openxmlformats-officedocument.presentationml.tags+xml"/>
  <Override PartName="/ppt/tags/tag468.xml" ContentType="application/vnd.openxmlformats-officedocument.presentationml.tags+xml"/>
  <Override PartName="/ppt/tags/tag469.xml" ContentType="application/vnd.openxmlformats-officedocument.presentationml.tags+xml"/>
  <Override PartName="/ppt/tags/tag47.xml" ContentType="application/vnd.openxmlformats-officedocument.presentationml.tags+xml"/>
  <Override PartName="/ppt/tags/tag470.xml" ContentType="application/vnd.openxmlformats-officedocument.presentationml.tags+xml"/>
  <Override PartName="/ppt/tags/tag471.xml" ContentType="application/vnd.openxmlformats-officedocument.presentationml.tags+xml"/>
  <Override PartName="/ppt/tags/tag472.xml" ContentType="application/vnd.openxmlformats-officedocument.presentationml.tags+xml"/>
  <Override PartName="/ppt/tags/tag473.xml" ContentType="application/vnd.openxmlformats-officedocument.presentationml.tags+xml"/>
  <Override PartName="/ppt/tags/tag474.xml" ContentType="application/vnd.openxmlformats-officedocument.presentationml.tags+xml"/>
  <Override PartName="/ppt/tags/tag475.xml" ContentType="application/vnd.openxmlformats-officedocument.presentationml.tags+xml"/>
  <Override PartName="/ppt/tags/tag476.xml" ContentType="application/vnd.openxmlformats-officedocument.presentationml.tags+xml"/>
  <Override PartName="/ppt/tags/tag477.xml" ContentType="application/vnd.openxmlformats-officedocument.presentationml.tags+xml"/>
  <Override PartName="/ppt/tags/tag478.xml" ContentType="application/vnd.openxmlformats-officedocument.presentationml.tags+xml"/>
  <Override PartName="/ppt/tags/tag479.xml" ContentType="application/vnd.openxmlformats-officedocument.presentationml.tags+xml"/>
  <Override PartName="/ppt/tags/tag48.xml" ContentType="application/vnd.openxmlformats-officedocument.presentationml.tags+xml"/>
  <Override PartName="/ppt/tags/tag480.xml" ContentType="application/vnd.openxmlformats-officedocument.presentationml.tags+xml"/>
  <Override PartName="/ppt/tags/tag481.xml" ContentType="application/vnd.openxmlformats-officedocument.presentationml.tags+xml"/>
  <Override PartName="/ppt/tags/tag482.xml" ContentType="application/vnd.openxmlformats-officedocument.presentationml.tags+xml"/>
  <Override PartName="/ppt/tags/tag483.xml" ContentType="application/vnd.openxmlformats-officedocument.presentationml.tags+xml"/>
  <Override PartName="/ppt/tags/tag484.xml" ContentType="application/vnd.openxmlformats-officedocument.presentationml.tags+xml"/>
  <Override PartName="/ppt/tags/tag485.xml" ContentType="application/vnd.openxmlformats-officedocument.presentationml.tags+xml"/>
  <Override PartName="/ppt/tags/tag486.xml" ContentType="application/vnd.openxmlformats-officedocument.presentationml.tags+xml"/>
  <Override PartName="/ppt/tags/tag487.xml" ContentType="application/vnd.openxmlformats-officedocument.presentationml.tags+xml"/>
  <Override PartName="/ppt/tags/tag488.xml" ContentType="application/vnd.openxmlformats-officedocument.presentationml.tags+xml"/>
  <Override PartName="/ppt/tags/tag489.xml" ContentType="application/vnd.openxmlformats-officedocument.presentationml.tags+xml"/>
  <Override PartName="/ppt/tags/tag49.xml" ContentType="application/vnd.openxmlformats-officedocument.presentationml.tags+xml"/>
  <Override PartName="/ppt/tags/tag490.xml" ContentType="application/vnd.openxmlformats-officedocument.presentationml.tags+xml"/>
  <Override PartName="/ppt/tags/tag491.xml" ContentType="application/vnd.openxmlformats-officedocument.presentationml.tags+xml"/>
  <Override PartName="/ppt/tags/tag492.xml" ContentType="application/vnd.openxmlformats-officedocument.presentationml.tags+xml"/>
  <Override PartName="/ppt/tags/tag493.xml" ContentType="application/vnd.openxmlformats-officedocument.presentationml.tags+xml"/>
  <Override PartName="/ppt/tags/tag494.xml" ContentType="application/vnd.openxmlformats-officedocument.presentationml.tags+xml"/>
  <Override PartName="/ppt/tags/tag495.xml" ContentType="application/vnd.openxmlformats-officedocument.presentationml.tags+xml"/>
  <Override PartName="/ppt/tags/tag496.xml" ContentType="application/vnd.openxmlformats-officedocument.presentationml.tags+xml"/>
  <Override PartName="/ppt/tags/tag497.xml" ContentType="application/vnd.openxmlformats-officedocument.presentationml.tags+xml"/>
  <Override PartName="/ppt/tags/tag498.xml" ContentType="application/vnd.openxmlformats-officedocument.presentationml.tags+xml"/>
  <Override PartName="/ppt/tags/tag49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00.xml" ContentType="application/vnd.openxmlformats-officedocument.presentationml.tags+xml"/>
  <Override PartName="/ppt/tags/tag501.xml" ContentType="application/vnd.openxmlformats-officedocument.presentationml.tags+xml"/>
  <Override PartName="/ppt/tags/tag502.xml" ContentType="application/vnd.openxmlformats-officedocument.presentationml.tags+xml"/>
  <Override PartName="/ppt/tags/tag503.xml" ContentType="application/vnd.openxmlformats-officedocument.presentationml.tags+xml"/>
  <Override PartName="/ppt/tags/tag504.xml" ContentType="application/vnd.openxmlformats-officedocument.presentationml.tags+xml"/>
  <Override PartName="/ppt/tags/tag505.xml" ContentType="application/vnd.openxmlformats-officedocument.presentationml.tags+xml"/>
  <Override PartName="/ppt/tags/tag506.xml" ContentType="application/vnd.openxmlformats-officedocument.presentationml.tags+xml"/>
  <Override PartName="/ppt/tags/tag507.xml" ContentType="application/vnd.openxmlformats-officedocument.presentationml.tags+xml"/>
  <Override PartName="/ppt/tags/tag508.xml" ContentType="application/vnd.openxmlformats-officedocument.presentationml.tags+xml"/>
  <Override PartName="/ppt/tags/tag509.xml" ContentType="application/vnd.openxmlformats-officedocument.presentationml.tags+xml"/>
  <Override PartName="/ppt/tags/tag51.xml" ContentType="application/vnd.openxmlformats-officedocument.presentationml.tags+xml"/>
  <Override PartName="/ppt/tags/tag510.xml" ContentType="application/vnd.openxmlformats-officedocument.presentationml.tags+xml"/>
  <Override PartName="/ppt/tags/tag511.xml" ContentType="application/vnd.openxmlformats-officedocument.presentationml.tags+xml"/>
  <Override PartName="/ppt/tags/tag512.xml" ContentType="application/vnd.openxmlformats-officedocument.presentationml.tags+xml"/>
  <Override PartName="/ppt/tags/tag513.xml" ContentType="application/vnd.openxmlformats-officedocument.presentationml.tags+xml"/>
  <Override PartName="/ppt/tags/tag514.xml" ContentType="application/vnd.openxmlformats-officedocument.presentationml.tags+xml"/>
  <Override PartName="/ppt/tags/tag515.xml" ContentType="application/vnd.openxmlformats-officedocument.presentationml.tags+xml"/>
  <Override PartName="/ppt/tags/tag516.xml" ContentType="application/vnd.openxmlformats-officedocument.presentationml.tags+xml"/>
  <Override PartName="/ppt/tags/tag517.xml" ContentType="application/vnd.openxmlformats-officedocument.presentationml.tags+xml"/>
  <Override PartName="/ppt/tags/tag518.xml" ContentType="application/vnd.openxmlformats-officedocument.presentationml.tags+xml"/>
  <Override PartName="/ppt/tags/tag519.xml" ContentType="application/vnd.openxmlformats-officedocument.presentationml.tags+xml"/>
  <Override PartName="/ppt/tags/tag52.xml" ContentType="application/vnd.openxmlformats-officedocument.presentationml.tags+xml"/>
  <Override PartName="/ppt/tags/tag520.xml" ContentType="application/vnd.openxmlformats-officedocument.presentationml.tags+xml"/>
  <Override PartName="/ppt/tags/tag521.xml" ContentType="application/vnd.openxmlformats-officedocument.presentationml.tags+xml"/>
  <Override PartName="/ppt/tags/tag522.xml" ContentType="application/vnd.openxmlformats-officedocument.presentationml.tags+xml"/>
  <Override PartName="/ppt/tags/tag523.xml" ContentType="application/vnd.openxmlformats-officedocument.presentationml.tags+xml"/>
  <Override PartName="/ppt/tags/tag524.xml" ContentType="application/vnd.openxmlformats-officedocument.presentationml.tags+xml"/>
  <Override PartName="/ppt/tags/tag525.xml" ContentType="application/vnd.openxmlformats-officedocument.presentationml.tags+xml"/>
  <Override PartName="/ppt/tags/tag526.xml" ContentType="application/vnd.openxmlformats-officedocument.presentationml.tags+xml"/>
  <Override PartName="/ppt/tags/tag527.xml" ContentType="application/vnd.openxmlformats-officedocument.presentationml.tags+xml"/>
  <Override PartName="/ppt/tags/tag528.xml" ContentType="application/vnd.openxmlformats-officedocument.presentationml.tags+xml"/>
  <Override PartName="/ppt/tags/tag529.xml" ContentType="application/vnd.openxmlformats-officedocument.presentationml.tags+xml"/>
  <Override PartName="/ppt/tags/tag53.xml" ContentType="application/vnd.openxmlformats-officedocument.presentationml.tags+xml"/>
  <Override PartName="/ppt/tags/tag530.xml" ContentType="application/vnd.openxmlformats-officedocument.presentationml.tags+xml"/>
  <Override PartName="/ppt/tags/tag531.xml" ContentType="application/vnd.openxmlformats-officedocument.presentationml.tags+xml"/>
  <Override PartName="/ppt/tags/tag532.xml" ContentType="application/vnd.openxmlformats-officedocument.presentationml.tags+xml"/>
  <Override PartName="/ppt/tags/tag533.xml" ContentType="application/vnd.openxmlformats-officedocument.presentationml.tags+xml"/>
  <Override PartName="/ppt/tags/tag534.xml" ContentType="application/vnd.openxmlformats-officedocument.presentationml.tags+xml"/>
  <Override PartName="/ppt/tags/tag535.xml" ContentType="application/vnd.openxmlformats-officedocument.presentationml.tags+xml"/>
  <Override PartName="/ppt/tags/tag536.xml" ContentType="application/vnd.openxmlformats-officedocument.presentationml.tags+xml"/>
  <Override PartName="/ppt/tags/tag537.xml" ContentType="application/vnd.openxmlformats-officedocument.presentationml.tags+xml"/>
  <Override PartName="/ppt/tags/tag538.xml" ContentType="application/vnd.openxmlformats-officedocument.presentationml.tags+xml"/>
  <Override PartName="/ppt/tags/tag539.xml" ContentType="application/vnd.openxmlformats-officedocument.presentationml.tags+xml"/>
  <Override PartName="/ppt/tags/tag54.xml" ContentType="application/vnd.openxmlformats-officedocument.presentationml.tags+xml"/>
  <Override PartName="/ppt/tags/tag540.xml" ContentType="application/vnd.openxmlformats-officedocument.presentationml.tags+xml"/>
  <Override PartName="/ppt/tags/tag541.xml" ContentType="application/vnd.openxmlformats-officedocument.presentationml.tags+xml"/>
  <Override PartName="/ppt/tags/tag542.xml" ContentType="application/vnd.openxmlformats-officedocument.presentationml.tags+xml"/>
  <Override PartName="/ppt/tags/tag543.xml" ContentType="application/vnd.openxmlformats-officedocument.presentationml.tags+xml"/>
  <Override PartName="/ppt/tags/tag544.xml" ContentType="application/vnd.openxmlformats-officedocument.presentationml.tags+xml"/>
  <Override PartName="/ppt/tags/tag545.xml" ContentType="application/vnd.openxmlformats-officedocument.presentationml.tags+xml"/>
  <Override PartName="/ppt/tags/tag546.xml" ContentType="application/vnd.openxmlformats-officedocument.presentationml.tags+xml"/>
  <Override PartName="/ppt/tags/tag547.xml" ContentType="application/vnd.openxmlformats-officedocument.presentationml.tags+xml"/>
  <Override PartName="/ppt/tags/tag548.xml" ContentType="application/vnd.openxmlformats-officedocument.presentationml.tags+xml"/>
  <Override PartName="/ppt/tags/tag549.xml" ContentType="application/vnd.openxmlformats-officedocument.presentationml.tags+xml"/>
  <Override PartName="/ppt/tags/tag55.xml" ContentType="application/vnd.openxmlformats-officedocument.presentationml.tags+xml"/>
  <Override PartName="/ppt/tags/tag550.xml" ContentType="application/vnd.openxmlformats-officedocument.presentationml.tags+xml"/>
  <Override PartName="/ppt/tags/tag551.xml" ContentType="application/vnd.openxmlformats-officedocument.presentationml.tags+xml"/>
  <Override PartName="/ppt/tags/tag552.xml" ContentType="application/vnd.openxmlformats-officedocument.presentationml.tags+xml"/>
  <Override PartName="/ppt/tags/tag553.xml" ContentType="application/vnd.openxmlformats-officedocument.presentationml.tags+xml"/>
  <Override PartName="/ppt/tags/tag554.xml" ContentType="application/vnd.openxmlformats-officedocument.presentationml.tags+xml"/>
  <Override PartName="/ppt/tags/tag555.xml" ContentType="application/vnd.openxmlformats-officedocument.presentationml.tags+xml"/>
  <Override PartName="/ppt/tags/tag556.xml" ContentType="application/vnd.openxmlformats-officedocument.presentationml.tags+xml"/>
  <Override PartName="/ppt/tags/tag557.xml" ContentType="application/vnd.openxmlformats-officedocument.presentationml.tags+xml"/>
  <Override PartName="/ppt/tags/tag558.xml" ContentType="application/vnd.openxmlformats-officedocument.presentationml.tags+xml"/>
  <Override PartName="/ppt/tags/tag559.xml" ContentType="application/vnd.openxmlformats-officedocument.presentationml.tags+xml"/>
  <Override PartName="/ppt/tags/tag56.xml" ContentType="application/vnd.openxmlformats-officedocument.presentationml.tags+xml"/>
  <Override PartName="/ppt/tags/tag560.xml" ContentType="application/vnd.openxmlformats-officedocument.presentationml.tags+xml"/>
  <Override PartName="/ppt/tags/tag561.xml" ContentType="application/vnd.openxmlformats-officedocument.presentationml.tags+xml"/>
  <Override PartName="/ppt/tags/tag562.xml" ContentType="application/vnd.openxmlformats-officedocument.presentationml.tags+xml"/>
  <Override PartName="/ppt/tags/tag563.xml" ContentType="application/vnd.openxmlformats-officedocument.presentationml.tags+xml"/>
  <Override PartName="/ppt/tags/tag564.xml" ContentType="application/vnd.openxmlformats-officedocument.presentationml.tags+xml"/>
  <Override PartName="/ppt/tags/tag565.xml" ContentType="application/vnd.openxmlformats-officedocument.presentationml.tags+xml"/>
  <Override PartName="/ppt/tags/tag566.xml" ContentType="application/vnd.openxmlformats-officedocument.presentationml.tags+xml"/>
  <Override PartName="/ppt/tags/tag567.xml" ContentType="application/vnd.openxmlformats-officedocument.presentationml.tags+xml"/>
  <Override PartName="/ppt/tags/tag568.xml" ContentType="application/vnd.openxmlformats-officedocument.presentationml.tags+xml"/>
  <Override PartName="/ppt/tags/tag569.xml" ContentType="application/vnd.openxmlformats-officedocument.presentationml.tags+xml"/>
  <Override PartName="/ppt/tags/tag57.xml" ContentType="application/vnd.openxmlformats-officedocument.presentationml.tags+xml"/>
  <Override PartName="/ppt/tags/tag570.xml" ContentType="application/vnd.openxmlformats-officedocument.presentationml.tags+xml"/>
  <Override PartName="/ppt/tags/tag571.xml" ContentType="application/vnd.openxmlformats-officedocument.presentationml.tags+xml"/>
  <Override PartName="/ppt/tags/tag572.xml" ContentType="application/vnd.openxmlformats-officedocument.presentationml.tags+xml"/>
  <Override PartName="/ppt/tags/tag573.xml" ContentType="application/vnd.openxmlformats-officedocument.presentationml.tags+xml"/>
  <Override PartName="/ppt/tags/tag574.xml" ContentType="application/vnd.openxmlformats-officedocument.presentationml.tags+xml"/>
  <Override PartName="/ppt/tags/tag575.xml" ContentType="application/vnd.openxmlformats-officedocument.presentationml.tags+xml"/>
  <Override PartName="/ppt/tags/tag576.xml" ContentType="application/vnd.openxmlformats-officedocument.presentationml.tags+xml"/>
  <Override PartName="/ppt/tags/tag577.xml" ContentType="application/vnd.openxmlformats-officedocument.presentationml.tags+xml"/>
  <Override PartName="/ppt/tags/tag578.xml" ContentType="application/vnd.openxmlformats-officedocument.presentationml.tags+xml"/>
  <Override PartName="/ppt/tags/tag579.xml" ContentType="application/vnd.openxmlformats-officedocument.presentationml.tags+xml"/>
  <Override PartName="/ppt/tags/tag58.xml" ContentType="application/vnd.openxmlformats-officedocument.presentationml.tags+xml"/>
  <Override PartName="/ppt/tags/tag580.xml" ContentType="application/vnd.openxmlformats-officedocument.presentationml.tags+xml"/>
  <Override PartName="/ppt/tags/tag581.xml" ContentType="application/vnd.openxmlformats-officedocument.presentationml.tags+xml"/>
  <Override PartName="/ppt/tags/tag582.xml" ContentType="application/vnd.openxmlformats-officedocument.presentationml.tags+xml"/>
  <Override PartName="/ppt/tags/tag583.xml" ContentType="application/vnd.openxmlformats-officedocument.presentationml.tags+xml"/>
  <Override PartName="/ppt/tags/tag584.xml" ContentType="application/vnd.openxmlformats-officedocument.presentationml.tags+xml"/>
  <Override PartName="/ppt/tags/tag585.xml" ContentType="application/vnd.openxmlformats-officedocument.presentationml.tags+xml"/>
  <Override PartName="/ppt/tags/tag586.xml" ContentType="application/vnd.openxmlformats-officedocument.presentationml.tags+xml"/>
  <Override PartName="/ppt/tags/tag587.xml" ContentType="application/vnd.openxmlformats-officedocument.presentationml.tags+xml"/>
  <Override PartName="/ppt/tags/tag588.xml" ContentType="application/vnd.openxmlformats-officedocument.presentationml.tags+xml"/>
  <Override PartName="/ppt/tags/tag589.xml" ContentType="application/vnd.openxmlformats-officedocument.presentationml.tags+xml"/>
  <Override PartName="/ppt/tags/tag59.xml" ContentType="application/vnd.openxmlformats-officedocument.presentationml.tags+xml"/>
  <Override PartName="/ppt/tags/tag590.xml" ContentType="application/vnd.openxmlformats-officedocument.presentationml.tags+xml"/>
  <Override PartName="/ppt/tags/tag591.xml" ContentType="application/vnd.openxmlformats-officedocument.presentationml.tags+xml"/>
  <Override PartName="/ppt/tags/tag592.xml" ContentType="application/vnd.openxmlformats-officedocument.presentationml.tags+xml"/>
  <Override PartName="/ppt/tags/tag593.xml" ContentType="application/vnd.openxmlformats-officedocument.presentationml.tags+xml"/>
  <Override PartName="/ppt/tags/tag594.xml" ContentType="application/vnd.openxmlformats-officedocument.presentationml.tags+xml"/>
  <Override PartName="/ppt/tags/tag595.xml" ContentType="application/vnd.openxmlformats-officedocument.presentationml.tags+xml"/>
  <Override PartName="/ppt/tags/tag596.xml" ContentType="application/vnd.openxmlformats-officedocument.presentationml.tags+xml"/>
  <Override PartName="/ppt/tags/tag597.xml" ContentType="application/vnd.openxmlformats-officedocument.presentationml.tags+xml"/>
  <Override PartName="/ppt/tags/tag598.xml" ContentType="application/vnd.openxmlformats-officedocument.presentationml.tags+xml"/>
  <Override PartName="/ppt/tags/tag59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00.xml" ContentType="application/vnd.openxmlformats-officedocument.presentationml.tags+xml"/>
  <Override PartName="/ppt/tags/tag601.xml" ContentType="application/vnd.openxmlformats-officedocument.presentationml.tags+xml"/>
  <Override PartName="/ppt/tags/tag602.xml" ContentType="application/vnd.openxmlformats-officedocument.presentationml.tags+xml"/>
  <Override PartName="/ppt/tags/tag603.xml" ContentType="application/vnd.openxmlformats-officedocument.presentationml.tags+xml"/>
  <Override PartName="/ppt/tags/tag604.xml" ContentType="application/vnd.openxmlformats-officedocument.presentationml.tags+xml"/>
  <Override PartName="/ppt/tags/tag605.xml" ContentType="application/vnd.openxmlformats-officedocument.presentationml.tags+xml"/>
  <Override PartName="/ppt/tags/tag606.xml" ContentType="application/vnd.openxmlformats-officedocument.presentationml.tags+xml"/>
  <Override PartName="/ppt/tags/tag607.xml" ContentType="application/vnd.openxmlformats-officedocument.presentationml.tags+xml"/>
  <Override PartName="/ppt/tags/tag608.xml" ContentType="application/vnd.openxmlformats-officedocument.presentationml.tags+xml"/>
  <Override PartName="/ppt/tags/tag609.xml" ContentType="application/vnd.openxmlformats-officedocument.presentationml.tags+xml"/>
  <Override PartName="/ppt/tags/tag61.xml" ContentType="application/vnd.openxmlformats-officedocument.presentationml.tags+xml"/>
  <Override PartName="/ppt/tags/tag610.xml" ContentType="application/vnd.openxmlformats-officedocument.presentationml.tags+xml"/>
  <Override PartName="/ppt/tags/tag611.xml" ContentType="application/vnd.openxmlformats-officedocument.presentationml.tags+xml"/>
  <Override PartName="/ppt/tags/tag612.xml" ContentType="application/vnd.openxmlformats-officedocument.presentationml.tags+xml"/>
  <Override PartName="/ppt/tags/tag613.xml" ContentType="application/vnd.openxmlformats-officedocument.presentationml.tags+xml"/>
  <Override PartName="/ppt/tags/tag614.xml" ContentType="application/vnd.openxmlformats-officedocument.presentationml.tags+xml"/>
  <Override PartName="/ppt/tags/tag615.xml" ContentType="application/vnd.openxmlformats-officedocument.presentationml.tags+xml"/>
  <Override PartName="/ppt/tags/tag616.xml" ContentType="application/vnd.openxmlformats-officedocument.presentationml.tags+xml"/>
  <Override PartName="/ppt/tags/tag617.xml" ContentType="application/vnd.openxmlformats-officedocument.presentationml.tags+xml"/>
  <Override PartName="/ppt/tags/tag618.xml" ContentType="application/vnd.openxmlformats-officedocument.presentationml.tags+xml"/>
  <Override PartName="/ppt/tags/tag619.xml" ContentType="application/vnd.openxmlformats-officedocument.presentationml.tags+xml"/>
  <Override PartName="/ppt/tags/tag62.xml" ContentType="application/vnd.openxmlformats-officedocument.presentationml.tags+xml"/>
  <Override PartName="/ppt/tags/tag620.xml" ContentType="application/vnd.openxmlformats-officedocument.presentationml.tags+xml"/>
  <Override PartName="/ppt/tags/tag621.xml" ContentType="application/vnd.openxmlformats-officedocument.presentationml.tags+xml"/>
  <Override PartName="/ppt/tags/tag622.xml" ContentType="application/vnd.openxmlformats-officedocument.presentationml.tags+xml"/>
  <Override PartName="/ppt/tags/tag623.xml" ContentType="application/vnd.openxmlformats-officedocument.presentationml.tags+xml"/>
  <Override PartName="/ppt/tags/tag624.xml" ContentType="application/vnd.openxmlformats-officedocument.presentationml.tags+xml"/>
  <Override PartName="/ppt/tags/tag625.xml" ContentType="application/vnd.openxmlformats-officedocument.presentationml.tags+xml"/>
  <Override PartName="/ppt/tags/tag626.xml" ContentType="application/vnd.openxmlformats-officedocument.presentationml.tags+xml"/>
  <Override PartName="/ppt/tags/tag627.xml" ContentType="application/vnd.openxmlformats-officedocument.presentationml.tags+xml"/>
  <Override PartName="/ppt/tags/tag628.xml" ContentType="application/vnd.openxmlformats-officedocument.presentationml.tags+xml"/>
  <Override PartName="/ppt/tags/tag629.xml" ContentType="application/vnd.openxmlformats-officedocument.presentationml.tags+xml"/>
  <Override PartName="/ppt/tags/tag63.xml" ContentType="application/vnd.openxmlformats-officedocument.presentationml.tags+xml"/>
  <Override PartName="/ppt/tags/tag630.xml" ContentType="application/vnd.openxmlformats-officedocument.presentationml.tags+xml"/>
  <Override PartName="/ppt/tags/tag631.xml" ContentType="application/vnd.openxmlformats-officedocument.presentationml.tags+xml"/>
  <Override PartName="/ppt/tags/tag63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7"/>
  </p:notesMasterIdLst>
  <p:sldIdLst>
    <p:sldId id="411" r:id="rId3"/>
    <p:sldId id="500" r:id="rId4"/>
    <p:sldId id="413" r:id="rId5"/>
    <p:sldId id="457" r:id="rId6"/>
    <p:sldId id="458" r:id="rId8"/>
    <p:sldId id="501" r:id="rId9"/>
    <p:sldId id="459" r:id="rId10"/>
    <p:sldId id="419" r:id="rId11"/>
    <p:sldId id="502" r:id="rId12"/>
    <p:sldId id="420" r:id="rId13"/>
    <p:sldId id="499" r:id="rId14"/>
    <p:sldId id="503" r:id="rId15"/>
    <p:sldId id="423" r:id="rId16"/>
    <p:sldId id="442" r:id="rId17"/>
    <p:sldId id="424" r:id="rId18"/>
    <p:sldId id="427" r:id="rId19"/>
    <p:sldId id="505" r:id="rId20"/>
    <p:sldId id="428" r:id="rId21"/>
    <p:sldId id="504" r:id="rId22"/>
    <p:sldId id="475" r:id="rId23"/>
    <p:sldId id="506" r:id="rId24"/>
    <p:sldId id="435" r:id="rId25"/>
  </p:sldIdLst>
  <p:sldSz cx="12192000" cy="6858000"/>
  <p:notesSz cx="9144000" cy="6858000"/>
  <p:embeddedFontLst>
    <p:embeddedFont>
      <p:font typeface="微软雅黑" panose="020B0503020204020204" pitchFamily="34" charset="-122"/>
      <p:regular r:id="rId32"/>
    </p:embeddedFont>
    <p:embeddedFont>
      <p:font typeface="黑体" panose="02010609060101010101" pitchFamily="49" charset="-122"/>
      <p:regular r:id="rId33"/>
    </p:embeddedFont>
    <p:embeddedFont>
      <p:font typeface="Calibri" panose="020F0502020204030204"/>
      <p:regular r:id="rId34"/>
      <p:bold r:id="rId35"/>
      <p:italic r:id="rId36"/>
      <p:boldItalic r:id="rId37"/>
    </p:embeddedFont>
    <p:embeddedFont>
      <p:font typeface="楷体" panose="02010609060101010101" charset="-122"/>
      <p:regular r:id="rId38"/>
    </p:embeddedFont>
    <p:embeddedFont>
      <p:font typeface="方正粗黑宋简体" panose="02000000000000000000" charset="-122"/>
      <p:regular r:id="rId39"/>
    </p:embeddedFont>
    <p:embeddedFont>
      <p:font typeface="等线" panose="02010600030101010101" charset="-122"/>
      <p:regular r:id="rId40"/>
    </p:embeddedFont>
    <p:embeddedFont>
      <p:font typeface="华文新魏" panose="02010800040101010101" pitchFamily="2" charset="-122"/>
      <p:regular r:id="rId41"/>
    </p:embeddedFont>
    <p:embeddedFont>
      <p:font typeface="华文楷体" panose="02010600040101010101" pitchFamily="2" charset="-122"/>
      <p:regular r:id="rId42"/>
    </p:embeddedFont>
    <p:embeddedFont>
      <p:font typeface="隶书" panose="02010509060101010101" pitchFamily="49" charset="-122"/>
      <p:regular r:id="rId43"/>
    </p:embeddedFont>
    <p:embeddedFont>
      <p:font typeface="楷体_GB2312" panose="02010609030101010101" charset="-122"/>
      <p:regular r:id="rId44"/>
    </p:embeddedFont>
  </p:embeddedFontLst>
  <p:custDataLst>
    <p:tags r:id="rId4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40" userDrawn="1">
          <p15:clr>
            <a:srgbClr val="A4A3A4"/>
          </p15:clr>
        </p15:guide>
        <p15:guide id="2" pos="3883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dministrator" initials="A" lastIdx="0" clrIdx="0"/>
  <p:cmAuthor id="1" name="刘 永生" initials="刘" lastIdx="0" clrIdx="0"/>
  <p:cmAuthor id="2" name="作者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115" d="100"/>
          <a:sy n="115" d="100"/>
        </p:scale>
        <p:origin x="498" y="114"/>
      </p:cViewPr>
      <p:guideLst>
        <p:guide orient="horz" pos="2040"/>
        <p:guide pos="3883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notesMaster" Target="notesMasters/notesMaster1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5" Type="http://schemas.openxmlformats.org/officeDocument/2006/relationships/tags" Target="tags/tag633.xml"/><Relationship Id="rId44" Type="http://schemas.openxmlformats.org/officeDocument/2006/relationships/font" Target="fonts/font13.fntdata"/><Relationship Id="rId43" Type="http://schemas.openxmlformats.org/officeDocument/2006/relationships/font" Target="fonts/font12.fntdata"/><Relationship Id="rId42" Type="http://schemas.openxmlformats.org/officeDocument/2006/relationships/font" Target="fonts/font11.fntdata"/><Relationship Id="rId41" Type="http://schemas.openxmlformats.org/officeDocument/2006/relationships/font" Target="fonts/font10.fntdata"/><Relationship Id="rId40" Type="http://schemas.openxmlformats.org/officeDocument/2006/relationships/font" Target="fonts/font9.fntdata"/><Relationship Id="rId4" Type="http://schemas.openxmlformats.org/officeDocument/2006/relationships/slide" Target="slides/slide2.xml"/><Relationship Id="rId39" Type="http://schemas.openxmlformats.org/officeDocument/2006/relationships/font" Target="fonts/font8.fntdata"/><Relationship Id="rId38" Type="http://schemas.openxmlformats.org/officeDocument/2006/relationships/font" Target="fonts/font7.fntdata"/><Relationship Id="rId37" Type="http://schemas.openxmlformats.org/officeDocument/2006/relationships/font" Target="fonts/font6.fntdata"/><Relationship Id="rId36" Type="http://schemas.openxmlformats.org/officeDocument/2006/relationships/font" Target="fonts/font5.fntdata"/><Relationship Id="rId35" Type="http://schemas.openxmlformats.org/officeDocument/2006/relationships/font" Target="fonts/font4.fntdata"/><Relationship Id="rId34" Type="http://schemas.openxmlformats.org/officeDocument/2006/relationships/font" Target="fonts/font3.fntdata"/><Relationship Id="rId33" Type="http://schemas.openxmlformats.org/officeDocument/2006/relationships/font" Target="fonts/font2.fntdata"/><Relationship Id="rId32" Type="http://schemas.openxmlformats.org/officeDocument/2006/relationships/font" Target="fonts/font1.fntdata"/><Relationship Id="rId31" Type="http://schemas.openxmlformats.org/officeDocument/2006/relationships/customXml" Target="../customXml/item1.xml"/><Relationship Id="rId30" Type="http://schemas.openxmlformats.org/officeDocument/2006/relationships/customXmlProps" Target="../customXml/itemProps632.xml"/><Relationship Id="rId3" Type="http://schemas.openxmlformats.org/officeDocument/2006/relationships/slide" Target="slides/slide1.xml"/><Relationship Id="rId29" Type="http://schemas.openxmlformats.org/officeDocument/2006/relationships/commentAuthors" Target="commentAuthors.xml"/><Relationship Id="rId28" Type="http://schemas.openxmlformats.org/officeDocument/2006/relationships/tableStyles" Target="tableStyles.xml"/><Relationship Id="rId27" Type="http://schemas.openxmlformats.org/officeDocument/2006/relationships/viewProps" Target="viewProps.xml"/><Relationship Id="rId26" Type="http://schemas.openxmlformats.org/officeDocument/2006/relationships/presProps" Target="presProps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7" Type="http://schemas.openxmlformats.org/officeDocument/2006/relationships/theme" Target="../theme/theme2.xml"/><Relationship Id="rId6" Type="http://schemas.openxmlformats.org/officeDocument/2006/relationships/tags" Target="../tags/tag631.xml"/><Relationship Id="rId5" Type="http://schemas.openxmlformats.org/officeDocument/2006/relationships/tags" Target="../tags/tag630.xml"/><Relationship Id="rId4" Type="http://schemas.openxmlformats.org/officeDocument/2006/relationships/tags" Target="../tags/tag629.xml"/><Relationship Id="rId3" Type="http://schemas.openxmlformats.org/officeDocument/2006/relationships/tags" Target="../tags/tag628.xml"/><Relationship Id="rId2" Type="http://schemas.openxmlformats.org/officeDocument/2006/relationships/tags" Target="../tags/tag627.xml"/><Relationship Id="rId1" Type="http://schemas.openxmlformats.org/officeDocument/2006/relationships/tags" Target="../tags/tag62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  <p:custDataLst>
              <p:tags r:id="rId1"/>
            </p:custDataLst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  <p:custDataLst>
              <p:tags r:id="rId2"/>
            </p:custDataLst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  <p:custDataLst>
              <p:tags r:id="rId3"/>
            </p:custDataLst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备注占位符 4"/>
          <p:cNvSpPr>
            <a:spLocks noGrp="1"/>
          </p:cNvSpPr>
          <p:nvPr>
            <p:ph type="body" sz="quarter" idx="3"/>
            <p:custDataLst>
              <p:tags r:id="rId4"/>
            </p:custDataLst>
          </p:nvPr>
        </p:nvSpPr>
        <p:spPr>
          <a:xfrm>
            <a:off x="914400" y="3300413"/>
            <a:ext cx="7315200" cy="2700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  <p:custDataLst>
              <p:tags r:id="rId5"/>
            </p:custDataLst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  <p:custDataLst>
              <p:tags r:id="rId6"/>
            </p:custDataLst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5" Type="http://schemas.openxmlformats.org/officeDocument/2006/relationships/tags" Target="../tags/tag155.xml"/><Relationship Id="rId4" Type="http://schemas.openxmlformats.org/officeDocument/2006/relationships/tags" Target="../tags/tag154.xml"/><Relationship Id="rId3" Type="http://schemas.openxmlformats.org/officeDocument/2006/relationships/tags" Target="../tags/tag153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2.xml.rels><?xml version="1.0" encoding="UTF-8" standalone="yes"?>
<Relationships xmlns="http://schemas.openxmlformats.org/package/2006/relationships"><Relationship Id="rId5" Type="http://schemas.openxmlformats.org/officeDocument/2006/relationships/tags" Target="../tags/tag301.xml"/><Relationship Id="rId4" Type="http://schemas.openxmlformats.org/officeDocument/2006/relationships/tags" Target="../tags/tag300.xml"/><Relationship Id="rId3" Type="http://schemas.openxmlformats.org/officeDocument/2006/relationships/tags" Target="../tags/tag299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3.xml.rels><?xml version="1.0" encoding="UTF-8" standalone="yes"?>
<Relationships xmlns="http://schemas.openxmlformats.org/package/2006/relationships"><Relationship Id="rId5" Type="http://schemas.openxmlformats.org/officeDocument/2006/relationships/tags" Target="../tags/tag305.xml"/><Relationship Id="rId4" Type="http://schemas.openxmlformats.org/officeDocument/2006/relationships/tags" Target="../tags/tag304.xml"/><Relationship Id="rId3" Type="http://schemas.openxmlformats.org/officeDocument/2006/relationships/tags" Target="../tags/tag303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4.xml.rels><?xml version="1.0" encoding="UTF-8" standalone="yes"?>
<Relationships xmlns="http://schemas.openxmlformats.org/package/2006/relationships"><Relationship Id="rId5" Type="http://schemas.openxmlformats.org/officeDocument/2006/relationships/tags" Target="../tags/tag534.xml"/><Relationship Id="rId4" Type="http://schemas.openxmlformats.org/officeDocument/2006/relationships/tags" Target="../tags/tag533.xml"/><Relationship Id="rId3" Type="http://schemas.openxmlformats.org/officeDocument/2006/relationships/tags" Target="../tags/tag532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5.xml.rels><?xml version="1.0" encoding="UTF-8" standalone="yes"?>
<Relationships xmlns="http://schemas.openxmlformats.org/package/2006/relationships"><Relationship Id="rId4" Type="http://schemas.openxmlformats.org/officeDocument/2006/relationships/tags" Target="../tags/tag543.xml"/><Relationship Id="rId3" Type="http://schemas.openxmlformats.org/officeDocument/2006/relationships/tags" Target="../tags/tag542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6.xml.rels><?xml version="1.0" encoding="UTF-8" standalone="yes"?>
<Relationships xmlns="http://schemas.openxmlformats.org/package/2006/relationships"><Relationship Id="rId4" Type="http://schemas.openxmlformats.org/officeDocument/2006/relationships/tags" Target="../tags/tag610.xml"/><Relationship Id="rId3" Type="http://schemas.openxmlformats.org/officeDocument/2006/relationships/tags" Target="../tags/tag609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3"/>
            </p:custDataLst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  <p:custDataLst>
              <p:tags r:id="rId4"/>
            </p:custDataLst>
          </p:nvPr>
        </p:nvSpPr>
        <p:spPr/>
        <p:txBody>
          <a:bodyPr/>
          <a:lstStyle/>
          <a:p>
            <a:r>
              <a:rPr lang="en-US" altLang="zh-CN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1</a:t>
            </a:r>
            <a:r>
              <a:rPr lang="zh-CN" altLang="en-US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、</a:t>
            </a:r>
            <a:r>
              <a:rPr lang="zh-CN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转化</a:t>
            </a:r>
            <a:r>
              <a:rPr lang="zh-CN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是指受体细胞直接摄取供体细胞的遗传物质（DNA片段），将其同源部分进行碱基配对，组合到自己的基因中，从而获得供体细胞的某些遗传性状，这种变异现象，称为</a:t>
            </a:r>
            <a:r>
              <a:rPr lang="zh-CN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转化</a:t>
            </a:r>
            <a:r>
              <a:rPr lang="zh-CN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。</a:t>
            </a:r>
            <a:endParaRPr lang="zh-CN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  <p:custDataLst>
              <p:tags r:id="rId5"/>
            </p:custDataLst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3"/>
            </p:custDataLst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  <p:custDataLst>
              <p:tags r:id="rId4"/>
            </p:custDataLst>
          </p:nvPr>
        </p:nvSpPr>
        <p:spPr/>
        <p:txBody>
          <a:bodyPr/>
          <a:lstStyle/>
          <a:p>
            <a:r>
              <a:rPr b="1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采用“</a:t>
            </a:r>
            <a:r>
              <a:rPr b="1">
                <a:solidFill>
                  <a:srgbClr val="00660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间接分离法</a:t>
            </a:r>
            <a:r>
              <a:rPr b="1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”，即通过</a:t>
            </a:r>
            <a:r>
              <a:rPr b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放射性同位素标记</a:t>
            </a:r>
            <a:r>
              <a:rPr b="1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，间接地</a:t>
            </a:r>
            <a:r>
              <a:rPr b="1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把DNA和蛋白质分开</a:t>
            </a:r>
            <a:r>
              <a:rPr b="1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，</a:t>
            </a:r>
            <a:r>
              <a:rPr b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单独地</a:t>
            </a:r>
            <a:r>
              <a:rPr b="1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追踪观察它们在前后代之间的遗传作用。</a:t>
            </a:r>
            <a:endParaRPr b="1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  <p:custDataLst>
              <p:tags r:id="rId5"/>
            </p:custDataLst>
          </p:nvPr>
        </p:nvSpPr>
        <p:spPr/>
        <p:txBody>
          <a:bodyPr/>
          <a:lstStyle/>
          <a:p>
            <a:fld id="{91E1D6AA-A951-4B2E-B868-A2A70BA6CA3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3"/>
            </p:custDataLst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  <p:custDataLst>
              <p:tags r:id="rId5"/>
            </p:custDataLst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zh-CN" altLang="en-US" sz="1200" b="0" smtClean="0"/>
            </a:fld>
            <a:endParaRPr lang="zh-CN" altLang="en-US" sz="1200" b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3"/>
            </p:custDataLst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  <p:custDataLst>
              <p:tags r:id="rId5"/>
            </p:custDataLst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zh-CN" altLang="en-US" sz="1200" b="0" smtClean="0"/>
            </a:fld>
            <a:endParaRPr lang="zh-CN" altLang="en-US" sz="1200" b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  <p:custDataLst>
              <p:tags r:id="rId3"/>
            </p:custDataLst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  <p:custDataLst>
              <p:tags r:id="rId3"/>
            </p:custDataLst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  <p:custDataLst>
              <p:tags r:id="rId4"/>
            </p:custDataLst>
          </p:nvPr>
        </p:nvSpPr>
        <p:spPr/>
        <p:txBody>
          <a:bodyPr/>
          <a:lstStyle/>
          <a:p>
            <a:pPr lvl="0">
              <a:spcBef>
                <a:spcPct val="20000"/>
              </a:spcBef>
              <a:spcAft>
                <a:spcPct val="20000"/>
              </a:spcAft>
            </a:pPr>
            <a:r>
              <a:rPr lang="zh-CN" altLang="en-US" b="1" kern="0">
                <a:solidFill>
                  <a:sysClr val="windowText" lastClr="0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  <a:sym typeface="+mn-ea"/>
              </a:rPr>
              <a:t>有细胞结构的生物</a:t>
            </a:r>
            <a:r>
              <a:rPr lang="zh-CN" altLang="en-US" b="1" kern="0" smtClean="0">
                <a:solidFill>
                  <a:sysClr val="windowText" lastClr="0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  <a:sym typeface="+mn-ea"/>
              </a:rPr>
              <a:t>遗传物质是</a:t>
            </a:r>
            <a:r>
              <a:rPr lang="en-US" altLang="zh-CN" b="1" kern="0" smtClean="0">
                <a:solidFill>
                  <a:sysClr val="windowText" lastClr="0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  <a:sym typeface="+mn-ea"/>
              </a:rPr>
              <a:t>DNA,</a:t>
            </a:r>
            <a:r>
              <a:rPr lang="zh-CN" altLang="en-US" b="1" kern="0" smtClean="0">
                <a:solidFill>
                  <a:sysClr val="windowText" lastClr="0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  <a:sym typeface="+mn-ea"/>
              </a:rPr>
              <a:t>病毒遗传物质为</a:t>
            </a:r>
            <a:r>
              <a:rPr lang="en-US" altLang="zh-CN" b="1" kern="0" smtClean="0">
                <a:solidFill>
                  <a:sysClr val="windowText" lastClr="0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  <a:sym typeface="+mn-ea"/>
              </a:rPr>
              <a:t>DNA</a:t>
            </a:r>
            <a:r>
              <a:rPr lang="zh-CN" altLang="en-US" b="1" kern="0" smtClean="0">
                <a:solidFill>
                  <a:sysClr val="windowText" lastClr="0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  <a:sym typeface="+mn-ea"/>
              </a:rPr>
              <a:t>或</a:t>
            </a:r>
            <a:r>
              <a:rPr lang="en-US" altLang="zh-CN" b="1" kern="0" smtClean="0">
                <a:solidFill>
                  <a:sysClr val="windowText" lastClr="0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  <a:sym typeface="+mn-ea"/>
              </a:rPr>
              <a:t>RNA</a:t>
            </a:r>
            <a:r>
              <a:rPr lang="zh-CN" altLang="en-US" b="1" kern="0" smtClean="0">
                <a:solidFill>
                  <a:sysClr val="windowText" lastClr="0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  <a:sym typeface="+mn-ea"/>
              </a:rPr>
              <a:t>。</a:t>
            </a:r>
            <a:endParaRPr kumimoji="0" lang="zh-CN" altLang="en-US" b="1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宋体" panose="02010600030101010101" pitchFamily="2" charset="-122"/>
            </a:endParaRPr>
          </a:p>
          <a:p>
            <a:pPr lvl="0">
              <a:spcBef>
                <a:spcPct val="20000"/>
              </a:spcBef>
              <a:spcAft>
                <a:spcPct val="20000"/>
              </a:spcAft>
            </a:pPr>
            <a:r>
              <a:rPr kumimoji="1" b="1">
                <a:latin typeface="宋体" panose="02010600030101010101" pitchFamily="2" charset="-122"/>
                <a:sym typeface="+mn-ea"/>
              </a:rPr>
              <a:t>从上述实验的结论中，拓展出下列规律：</a:t>
            </a:r>
            <a:endParaRPr kumimoji="1" b="1">
              <a:latin typeface="宋体" panose="02010600030101010101" pitchFamily="2" charset="-122"/>
            </a:endParaRPr>
          </a:p>
          <a:p>
            <a:pPr lvl="0">
              <a:spcBef>
                <a:spcPct val="20000"/>
              </a:spcBef>
              <a:spcAft>
                <a:spcPct val="20000"/>
              </a:spcAft>
            </a:pPr>
            <a:r>
              <a:rPr kumimoji="1" b="1">
                <a:latin typeface="宋体" panose="02010600030101010101" pitchFamily="2" charset="-122"/>
                <a:sym typeface="+mn-ea"/>
              </a:rPr>
              <a:t>（1）非细胞结构的生物体（</a:t>
            </a:r>
            <a:r>
              <a:rPr kumimoji="1" b="1">
                <a:solidFill>
                  <a:srgbClr val="006600"/>
                </a:solidFill>
                <a:latin typeface="宋体" panose="02010600030101010101" pitchFamily="2" charset="-122"/>
                <a:sym typeface="+mn-ea"/>
              </a:rPr>
              <a:t>即病毒</a:t>
            </a:r>
            <a:r>
              <a:rPr kumimoji="1" b="1">
                <a:latin typeface="宋体" panose="02010600030101010101" pitchFamily="2" charset="-122"/>
                <a:sym typeface="+mn-ea"/>
              </a:rPr>
              <a:t>）内，只有一种核酸，只有一种遗传物质，</a:t>
            </a:r>
            <a:r>
              <a:rPr kumimoji="1" b="1">
                <a:solidFill>
                  <a:srgbClr val="FF0000"/>
                </a:solidFill>
                <a:latin typeface="宋体" panose="02010600030101010101" pitchFamily="2" charset="-122"/>
                <a:sym typeface="+mn-ea"/>
              </a:rPr>
              <a:t>即DNA或RNA</a:t>
            </a:r>
            <a:r>
              <a:rPr kumimoji="1" b="1">
                <a:latin typeface="宋体" panose="02010600030101010101" pitchFamily="2" charset="-122"/>
                <a:sym typeface="+mn-ea"/>
              </a:rPr>
              <a:t>；</a:t>
            </a:r>
            <a:endParaRPr kumimoji="1" b="1">
              <a:latin typeface="宋体" panose="02010600030101010101" pitchFamily="2" charset="-122"/>
            </a:endParaRPr>
          </a:p>
          <a:p>
            <a:pPr lvl="0">
              <a:spcBef>
                <a:spcPct val="20000"/>
              </a:spcBef>
              <a:spcAft>
                <a:spcPct val="20000"/>
              </a:spcAft>
            </a:pPr>
            <a:r>
              <a:rPr kumimoji="1" b="1">
                <a:latin typeface="宋体" panose="02010600030101010101" pitchFamily="2" charset="-122"/>
                <a:sym typeface="+mn-ea"/>
              </a:rPr>
              <a:t>（2）在具有细胞结构的生物体内，有DNA和RNA两种核酸，但</a:t>
            </a:r>
            <a:r>
              <a:rPr kumimoji="1" b="1">
                <a:solidFill>
                  <a:srgbClr val="FF0000"/>
                </a:solidFill>
                <a:latin typeface="宋体" panose="02010600030101010101" pitchFamily="2" charset="-122"/>
                <a:sym typeface="+mn-ea"/>
              </a:rPr>
              <a:t>只有DNA是遗传物质</a:t>
            </a:r>
            <a:r>
              <a:rPr kumimoji="1" b="1">
                <a:latin typeface="宋体" panose="02010600030101010101" pitchFamily="2" charset="-122"/>
                <a:sym typeface="+mn-ea"/>
              </a:rPr>
              <a:t>；</a:t>
            </a:r>
            <a:endParaRPr kumimoji="1" b="1">
              <a:latin typeface="宋体" panose="02010600030101010101" pitchFamily="2" charset="-122"/>
            </a:endParaRPr>
          </a:p>
          <a:p>
            <a:pPr lvl="0">
              <a:spcBef>
                <a:spcPct val="20000"/>
              </a:spcBef>
              <a:spcAft>
                <a:spcPct val="20000"/>
              </a:spcAft>
            </a:pPr>
            <a:r>
              <a:rPr kumimoji="1" b="1">
                <a:latin typeface="宋体" panose="02010600030101010101" pitchFamily="2" charset="-122"/>
                <a:sym typeface="+mn-ea"/>
              </a:rPr>
              <a:t>（3）染色体是DNA的</a:t>
            </a:r>
            <a:r>
              <a:rPr kumimoji="1" b="1">
                <a:solidFill>
                  <a:srgbClr val="0000FF"/>
                </a:solidFill>
                <a:latin typeface="宋体" panose="02010600030101010101" pitchFamily="2" charset="-122"/>
                <a:sym typeface="+mn-ea"/>
              </a:rPr>
              <a:t>主要载体</a:t>
            </a:r>
            <a:r>
              <a:rPr kumimoji="1" b="1">
                <a:latin typeface="宋体" panose="02010600030101010101" pitchFamily="2" charset="-122"/>
                <a:sym typeface="+mn-ea"/>
              </a:rPr>
              <a:t>（</a:t>
            </a:r>
            <a:r>
              <a:rPr kumimoji="1" b="1">
                <a:solidFill>
                  <a:srgbClr val="006600"/>
                </a:solidFill>
                <a:latin typeface="宋体" panose="02010600030101010101" pitchFamily="2" charset="-122"/>
                <a:sym typeface="+mn-ea"/>
              </a:rPr>
              <a:t>次要还有线粒体、叶绿体、拟核、质粒等部位</a:t>
            </a:r>
            <a:r>
              <a:rPr kumimoji="1" b="1">
                <a:latin typeface="宋体" panose="02010600030101010101" pitchFamily="2" charset="-122"/>
                <a:sym typeface="+mn-ea"/>
              </a:rPr>
              <a:t>）；</a:t>
            </a:r>
            <a:endParaRPr kumimoji="1" b="1">
              <a:latin typeface="宋体" panose="02010600030101010101" pitchFamily="2" charset="-122"/>
            </a:endParaRPr>
          </a:p>
          <a:p>
            <a:pPr lvl="0">
              <a:spcBef>
                <a:spcPct val="20000"/>
              </a:spcBef>
              <a:spcAft>
                <a:spcPct val="20000"/>
              </a:spcAft>
            </a:pPr>
            <a:r>
              <a:rPr kumimoji="1" b="1">
                <a:latin typeface="宋体" panose="02010600030101010101" pitchFamily="2" charset="-122"/>
                <a:sym typeface="+mn-ea"/>
              </a:rPr>
              <a:t>（4）遗传物质控制蛋白质的合成，并由蛋白质表达遗传信息。</a:t>
            </a:r>
            <a:endParaRPr kumimoji="1" b="1">
              <a:latin typeface="宋体" panose="02010600030101010101" pitchFamily="2" charset="-122"/>
            </a:endParaRPr>
          </a:p>
          <a:p>
            <a:pPr eaLnBrk="0" hangingPunct="0">
              <a:defRPr/>
            </a:pPr>
            <a:r>
              <a:rPr lang="zh-CN" b="1">
                <a:latin typeface="隶书" panose="02010509060101010101" pitchFamily="49" charset="-122"/>
                <a:sym typeface="+mn-ea"/>
              </a:rPr>
              <a:t>一切生物的遗传物质是核酸</a:t>
            </a:r>
            <a:endParaRPr lang="zh-CN" b="1">
              <a:latin typeface="隶书" panose="02010509060101010101" pitchFamily="49" charset="-122"/>
            </a:endParaRPr>
          </a:p>
          <a:p>
            <a:pPr eaLnBrk="0" hangingPunct="0">
              <a:defRPr/>
            </a:pPr>
            <a:r>
              <a:rPr lang="zh-CN" altLang="en-US" b="1">
                <a:latin typeface="隶书" panose="02010509060101010101" pitchFamily="49" charset="-122"/>
                <a:sym typeface="+mn-ea"/>
              </a:rPr>
              <a:t>大多数生物的遗传物质是DNA，所以说</a:t>
            </a:r>
            <a:r>
              <a:rPr lang="zh-CN" altLang="en-US" b="1"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隶书" panose="02010509060101010101" pitchFamily="49" charset="-122"/>
                <a:sym typeface="+mn-ea"/>
              </a:rPr>
              <a:t>DNA是主要的遗传物质</a:t>
            </a:r>
            <a:r>
              <a:rPr lang="zh-CN" altLang="en-US" b="1">
                <a:latin typeface="隶书" panose="02010509060101010101" pitchFamily="49" charset="-122"/>
                <a:sym typeface="+mn-ea"/>
              </a:rPr>
              <a:t>。但肺炎双球菌的转化实验和噬菌体侵染细菌的实验只能证明</a:t>
            </a:r>
            <a:r>
              <a:rPr lang="zh-CN" altLang="en-US" b="1"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sym typeface="+mn-ea"/>
              </a:rPr>
              <a:t>DNA是</a:t>
            </a:r>
            <a:r>
              <a:rPr lang="zh-CN" altLang="en-US" b="1"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隶书" panose="02010509060101010101" pitchFamily="49" charset="-122"/>
                <a:sym typeface="+mn-ea"/>
              </a:rPr>
              <a:t>遗传物质</a:t>
            </a:r>
            <a:r>
              <a:rPr lang="zh-CN" altLang="en-US" b="1">
                <a:latin typeface="隶书" panose="02010509060101010101" pitchFamily="49" charset="-122"/>
                <a:sym typeface="+mn-ea"/>
              </a:rPr>
              <a:t>。</a:t>
            </a:r>
            <a:endParaRPr lang="zh-CN" altLang="en-US" b="1">
              <a:latin typeface="隶书" panose="02010509060101010101" pitchFamily="49" charset="-122"/>
            </a:endParaRPr>
          </a:p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tags" Target="../tags/tag58.xml"/><Relationship Id="rId2" Type="http://schemas.openxmlformats.org/officeDocument/2006/relationships/tags" Target="../tags/tag57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/>
              <a:t>单击此处编辑标题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单击此处编辑副标题</a:t>
            </a:r>
            <a:endParaRPr lang="zh-CN" altLang="en-US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  <a:endParaRPr>
              <a:sym typeface="+mn-ea"/>
            </a:endParaRP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showMasterSp="0">
  <p:cSld name="标题和表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表格占位符 2"/>
          <p:cNvSpPr>
            <a:spLocks noGrp="1"/>
          </p:cNvSpPr>
          <p:nvPr>
            <p:ph type="tbl" idx="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  <a:p>
            <a:pPr lvl="1"/>
            <a:r>
              <a:rPr>
                <a:sym typeface="+mn-ea"/>
              </a:rPr>
              <a:t>第二级</a:t>
            </a:r>
            <a:endParaRPr>
              <a:sym typeface="+mn-ea"/>
            </a:endParaRPr>
          </a:p>
          <a:p>
            <a:pPr lvl="2"/>
            <a:r>
              <a:rPr>
                <a:sym typeface="+mn-ea"/>
              </a:rPr>
              <a:t>第三级</a:t>
            </a:r>
            <a:endParaRPr>
              <a:sym typeface="+mn-ea"/>
            </a:endParaRPr>
          </a:p>
          <a:p>
            <a:pPr lvl="3"/>
            <a:r>
              <a:rPr>
                <a:sym typeface="+mn-ea"/>
              </a:rPr>
              <a:t>第四级</a:t>
            </a:r>
            <a:endParaRPr>
              <a:sym typeface="+mn-ea"/>
            </a:endParaRPr>
          </a:p>
          <a:p>
            <a:pPr lvl="4"/>
            <a:r>
              <a:rPr>
                <a:sym typeface="+mn-ea"/>
              </a:rPr>
              <a:t>第五级</a:t>
            </a:r>
            <a:endParaRPr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/>
              <a:t>单击此处编辑标题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单击此处编辑文本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  <a:p>
            <a:pPr lvl="1"/>
            <a:r>
              <a:rPr>
                <a:sym typeface="+mn-ea"/>
              </a:rPr>
              <a:t>第二级</a:t>
            </a:r>
            <a:endParaRPr>
              <a:sym typeface="+mn-ea"/>
            </a:endParaRPr>
          </a:p>
          <a:p>
            <a:pPr lvl="2"/>
            <a:r>
              <a:rPr>
                <a:sym typeface="+mn-ea"/>
              </a:rPr>
              <a:t>第三级</a:t>
            </a:r>
            <a:endParaRPr>
              <a:sym typeface="+mn-ea"/>
            </a:endParaRPr>
          </a:p>
          <a:p>
            <a:pPr lvl="3"/>
            <a:r>
              <a:rPr>
                <a:sym typeface="+mn-ea"/>
              </a:rPr>
              <a:t>第四级</a:t>
            </a:r>
            <a:endParaRPr>
              <a:sym typeface="+mn-ea"/>
            </a:endParaRPr>
          </a:p>
          <a:p>
            <a:pPr lvl="4"/>
            <a:r>
              <a:rPr>
                <a:sym typeface="+mn-ea"/>
              </a:rPr>
              <a:t>第五级</a:t>
            </a:r>
            <a:endParaRPr>
              <a:sym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单击此处编辑文本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  <a:p>
            <a:pPr lvl="1"/>
            <a:r>
              <a:rPr>
                <a:sym typeface="+mn-ea"/>
              </a:rPr>
              <a:t>第二级</a:t>
            </a:r>
            <a:endParaRPr>
              <a:sym typeface="+mn-ea"/>
            </a:endParaRPr>
          </a:p>
          <a:p>
            <a:pPr lvl="2"/>
            <a:r>
              <a:rPr>
                <a:sym typeface="+mn-ea"/>
              </a:rPr>
              <a:t>第三级</a:t>
            </a:r>
            <a:endParaRPr>
              <a:sym typeface="+mn-ea"/>
            </a:endParaRPr>
          </a:p>
          <a:p>
            <a:pPr lvl="3"/>
            <a:r>
              <a:rPr>
                <a:sym typeface="+mn-ea"/>
              </a:rPr>
              <a:t>第四级</a:t>
            </a:r>
            <a:endParaRPr>
              <a:sym typeface="+mn-ea"/>
            </a:endParaRPr>
          </a:p>
          <a:p>
            <a:pPr lvl="4"/>
            <a:r>
              <a:rPr>
                <a:sym typeface="+mn-ea"/>
              </a:rPr>
              <a:t>第五级</a:t>
            </a:r>
            <a:endParaRPr>
              <a:sym typeface="+mn-ea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  <a:endParaRPr>
              <a:sym typeface="+mn-ea"/>
            </a:endParaRP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  <a:p>
            <a:pPr lvl="1"/>
            <a:r>
              <a:rPr>
                <a:sym typeface="+mn-ea"/>
              </a:rPr>
              <a:t>第二级</a:t>
            </a:r>
            <a:endParaRPr>
              <a:sym typeface="+mn-ea"/>
            </a:endParaRPr>
          </a:p>
          <a:p>
            <a:pPr lvl="2"/>
            <a:r>
              <a:rPr>
                <a:sym typeface="+mn-ea"/>
              </a:rPr>
              <a:t>第三级</a:t>
            </a:r>
            <a:endParaRPr>
              <a:sym typeface="+mn-ea"/>
            </a:endParaRPr>
          </a:p>
          <a:p>
            <a:pPr lvl="3"/>
            <a:r>
              <a:rPr>
                <a:sym typeface="+mn-ea"/>
              </a:rPr>
              <a:t>第四级</a:t>
            </a:r>
            <a:endParaRPr>
              <a:sym typeface="+mn-ea"/>
            </a:endParaRPr>
          </a:p>
          <a:p>
            <a:pPr lvl="4"/>
            <a:r>
              <a:rPr>
                <a:sym typeface="+mn-ea"/>
              </a:rPr>
              <a:t>第五级</a:t>
            </a:r>
            <a:endParaRPr>
              <a:sym typeface="+mn-ea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  <a:endParaRPr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2" Type="http://schemas.openxmlformats.org/officeDocument/2006/relationships/theme" Target="../theme/theme1.xml"/><Relationship Id="rId21" Type="http://schemas.openxmlformats.org/officeDocument/2006/relationships/tags" Target="../tags/tag65.xml"/><Relationship Id="rId20" Type="http://schemas.openxmlformats.org/officeDocument/2006/relationships/image" Target="file:///D:\qq&#25991;&#20214;\712321467\Image\C2C\Image2\%7b75232B38-A165-1FB7-499C-2E1C792CACB5%7d.png" TargetMode="External"/><Relationship Id="rId2" Type="http://schemas.openxmlformats.org/officeDocument/2006/relationships/slideLayout" Target="../slideLayouts/slideLayout2.xml"/><Relationship Id="rId19" Type="http://schemas.openxmlformats.org/officeDocument/2006/relationships/image" Target="../media/image1.png"/><Relationship Id="rId18" Type="http://schemas.openxmlformats.org/officeDocument/2006/relationships/tags" Target="../tags/tag64.xml"/><Relationship Id="rId17" Type="http://schemas.openxmlformats.org/officeDocument/2006/relationships/tags" Target="../tags/tag63.xml"/><Relationship Id="rId16" Type="http://schemas.openxmlformats.org/officeDocument/2006/relationships/tags" Target="../tags/tag62.xml"/><Relationship Id="rId15" Type="http://schemas.openxmlformats.org/officeDocument/2006/relationships/tags" Target="../tags/tag61.xml"/><Relationship Id="rId14" Type="http://schemas.openxmlformats.org/officeDocument/2006/relationships/tags" Target="../tags/tag60.xml"/><Relationship Id="rId13" Type="http://schemas.openxmlformats.org/officeDocument/2006/relationships/tags" Target="../tags/tag59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7" name="图片 1073743875" descr="学科网 zxxk.com"/>
          <p:cNvPicPr>
            <a:picLocks noChangeAspect="1"/>
          </p:cNvPicPr>
          <p:nvPr>
            <p:custDataLst>
              <p:tags r:id="rId18"/>
            </p:custDataLst>
          </p:nvPr>
        </p:nvPicPr>
        <p:blipFill>
          <a:blip r:embed="rId19" r:link="rId20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</p:pic>
    </p:spTree>
    <p:custDataLst>
      <p:tags r:id="rId21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ct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ct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ct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ct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ct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66.xml"/><Relationship Id="rId1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tags" Target="../tags/tag288.xml"/><Relationship Id="rId8" Type="http://schemas.openxmlformats.org/officeDocument/2006/relationships/tags" Target="../tags/tag287.xml"/><Relationship Id="rId7" Type="http://schemas.openxmlformats.org/officeDocument/2006/relationships/tags" Target="../tags/tag286.xml"/><Relationship Id="rId6" Type="http://schemas.openxmlformats.org/officeDocument/2006/relationships/tags" Target="../tags/tag285.xml"/><Relationship Id="rId5" Type="http://schemas.openxmlformats.org/officeDocument/2006/relationships/tags" Target="../tags/tag284.xml"/><Relationship Id="rId4" Type="http://schemas.openxmlformats.org/officeDocument/2006/relationships/tags" Target="../tags/tag283.xml"/><Relationship Id="rId3" Type="http://schemas.openxmlformats.org/officeDocument/2006/relationships/tags" Target="../tags/tag282.xml"/><Relationship Id="rId2" Type="http://schemas.openxmlformats.org/officeDocument/2006/relationships/tags" Target="../tags/tag281.xml"/><Relationship Id="rId12" Type="http://schemas.openxmlformats.org/officeDocument/2006/relationships/slideLayout" Target="../slideLayouts/slideLayout7.xml"/><Relationship Id="rId11" Type="http://schemas.openxmlformats.org/officeDocument/2006/relationships/tags" Target="../tags/tag290.xml"/><Relationship Id="rId10" Type="http://schemas.openxmlformats.org/officeDocument/2006/relationships/tags" Target="../tags/tag289.xml"/><Relationship Id="rId1" Type="http://schemas.openxmlformats.org/officeDocument/2006/relationships/tags" Target="../tags/tag280.xml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tags" Target="../tags/tag298.xml"/><Relationship Id="rId8" Type="http://schemas.openxmlformats.org/officeDocument/2006/relationships/tags" Target="../tags/tag297.xml"/><Relationship Id="rId7" Type="http://schemas.openxmlformats.org/officeDocument/2006/relationships/tags" Target="../tags/tag296.xml"/><Relationship Id="rId6" Type="http://schemas.openxmlformats.org/officeDocument/2006/relationships/tags" Target="../tags/tag295.xml"/><Relationship Id="rId5" Type="http://schemas.openxmlformats.org/officeDocument/2006/relationships/tags" Target="../tags/tag294.xml"/><Relationship Id="rId4" Type="http://schemas.openxmlformats.org/officeDocument/2006/relationships/tags" Target="../tags/tag293.xml"/><Relationship Id="rId3" Type="http://schemas.openxmlformats.org/officeDocument/2006/relationships/tags" Target="../tags/tag292.xml"/><Relationship Id="rId2" Type="http://schemas.openxmlformats.org/officeDocument/2006/relationships/image" Target="../media/image23.jpeg"/><Relationship Id="rId11" Type="http://schemas.openxmlformats.org/officeDocument/2006/relationships/notesSlide" Target="../notesSlides/notesSlide2.xml"/><Relationship Id="rId10" Type="http://schemas.openxmlformats.org/officeDocument/2006/relationships/slideLayout" Target="../slideLayouts/slideLayout7.xml"/><Relationship Id="rId1" Type="http://schemas.openxmlformats.org/officeDocument/2006/relationships/tags" Target="../tags/tag291.xml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4.GIF"/><Relationship Id="rId1" Type="http://schemas.openxmlformats.org/officeDocument/2006/relationships/tags" Target="../tags/tag302.xml"/></Relationships>
</file>

<file path=ppt/slides/_rels/slide13.xml.rels><?xml version="1.0" encoding="UTF-8" standalone="yes"?>
<Relationships xmlns="http://schemas.openxmlformats.org/package/2006/relationships"><Relationship Id="rId99" Type="http://schemas.openxmlformats.org/officeDocument/2006/relationships/tags" Target="../tags/tag404.xml"/><Relationship Id="rId98" Type="http://schemas.openxmlformats.org/officeDocument/2006/relationships/tags" Target="../tags/tag403.xml"/><Relationship Id="rId97" Type="http://schemas.openxmlformats.org/officeDocument/2006/relationships/tags" Target="../tags/tag402.xml"/><Relationship Id="rId96" Type="http://schemas.openxmlformats.org/officeDocument/2006/relationships/tags" Target="../tags/tag401.xml"/><Relationship Id="rId95" Type="http://schemas.openxmlformats.org/officeDocument/2006/relationships/tags" Target="../tags/tag400.xml"/><Relationship Id="rId94" Type="http://schemas.openxmlformats.org/officeDocument/2006/relationships/tags" Target="../tags/tag399.xml"/><Relationship Id="rId93" Type="http://schemas.openxmlformats.org/officeDocument/2006/relationships/tags" Target="../tags/tag398.xml"/><Relationship Id="rId92" Type="http://schemas.openxmlformats.org/officeDocument/2006/relationships/tags" Target="../tags/tag397.xml"/><Relationship Id="rId91" Type="http://schemas.openxmlformats.org/officeDocument/2006/relationships/tags" Target="../tags/tag396.xml"/><Relationship Id="rId90" Type="http://schemas.openxmlformats.org/officeDocument/2006/relationships/tags" Target="../tags/tag395.xml"/><Relationship Id="rId9" Type="http://schemas.openxmlformats.org/officeDocument/2006/relationships/tags" Target="../tags/tag314.xml"/><Relationship Id="rId89" Type="http://schemas.openxmlformats.org/officeDocument/2006/relationships/tags" Target="../tags/tag394.xml"/><Relationship Id="rId88" Type="http://schemas.openxmlformats.org/officeDocument/2006/relationships/tags" Target="../tags/tag393.xml"/><Relationship Id="rId87" Type="http://schemas.openxmlformats.org/officeDocument/2006/relationships/tags" Target="../tags/tag392.xml"/><Relationship Id="rId86" Type="http://schemas.openxmlformats.org/officeDocument/2006/relationships/tags" Target="../tags/tag391.xml"/><Relationship Id="rId85" Type="http://schemas.openxmlformats.org/officeDocument/2006/relationships/tags" Target="../tags/tag390.xml"/><Relationship Id="rId84" Type="http://schemas.openxmlformats.org/officeDocument/2006/relationships/tags" Target="../tags/tag389.xml"/><Relationship Id="rId83" Type="http://schemas.openxmlformats.org/officeDocument/2006/relationships/tags" Target="../tags/tag388.xml"/><Relationship Id="rId82" Type="http://schemas.openxmlformats.org/officeDocument/2006/relationships/tags" Target="../tags/tag387.xml"/><Relationship Id="rId81" Type="http://schemas.openxmlformats.org/officeDocument/2006/relationships/tags" Target="../tags/tag386.xml"/><Relationship Id="rId80" Type="http://schemas.openxmlformats.org/officeDocument/2006/relationships/tags" Target="../tags/tag385.xml"/><Relationship Id="rId8" Type="http://schemas.openxmlformats.org/officeDocument/2006/relationships/tags" Target="../tags/tag313.xml"/><Relationship Id="rId79" Type="http://schemas.openxmlformats.org/officeDocument/2006/relationships/tags" Target="../tags/tag384.xml"/><Relationship Id="rId78" Type="http://schemas.openxmlformats.org/officeDocument/2006/relationships/tags" Target="../tags/tag383.xml"/><Relationship Id="rId77" Type="http://schemas.openxmlformats.org/officeDocument/2006/relationships/tags" Target="../tags/tag382.xml"/><Relationship Id="rId76" Type="http://schemas.openxmlformats.org/officeDocument/2006/relationships/tags" Target="../tags/tag381.xml"/><Relationship Id="rId75" Type="http://schemas.openxmlformats.org/officeDocument/2006/relationships/tags" Target="../tags/tag380.xml"/><Relationship Id="rId74" Type="http://schemas.openxmlformats.org/officeDocument/2006/relationships/tags" Target="../tags/tag379.xml"/><Relationship Id="rId73" Type="http://schemas.openxmlformats.org/officeDocument/2006/relationships/tags" Target="../tags/tag378.xml"/><Relationship Id="rId72" Type="http://schemas.openxmlformats.org/officeDocument/2006/relationships/tags" Target="../tags/tag377.xml"/><Relationship Id="rId71" Type="http://schemas.openxmlformats.org/officeDocument/2006/relationships/tags" Target="../tags/tag376.xml"/><Relationship Id="rId70" Type="http://schemas.openxmlformats.org/officeDocument/2006/relationships/tags" Target="../tags/tag375.xml"/><Relationship Id="rId7" Type="http://schemas.openxmlformats.org/officeDocument/2006/relationships/tags" Target="../tags/tag312.xml"/><Relationship Id="rId69" Type="http://schemas.openxmlformats.org/officeDocument/2006/relationships/tags" Target="../tags/tag374.xml"/><Relationship Id="rId68" Type="http://schemas.openxmlformats.org/officeDocument/2006/relationships/tags" Target="../tags/tag373.xml"/><Relationship Id="rId67" Type="http://schemas.openxmlformats.org/officeDocument/2006/relationships/tags" Target="../tags/tag372.xml"/><Relationship Id="rId66" Type="http://schemas.openxmlformats.org/officeDocument/2006/relationships/tags" Target="../tags/tag371.xml"/><Relationship Id="rId65" Type="http://schemas.openxmlformats.org/officeDocument/2006/relationships/tags" Target="../tags/tag370.xml"/><Relationship Id="rId64" Type="http://schemas.openxmlformats.org/officeDocument/2006/relationships/tags" Target="../tags/tag369.xml"/><Relationship Id="rId63" Type="http://schemas.openxmlformats.org/officeDocument/2006/relationships/tags" Target="../tags/tag368.xml"/><Relationship Id="rId62" Type="http://schemas.openxmlformats.org/officeDocument/2006/relationships/tags" Target="../tags/tag367.xml"/><Relationship Id="rId61" Type="http://schemas.openxmlformats.org/officeDocument/2006/relationships/tags" Target="../tags/tag366.xml"/><Relationship Id="rId60" Type="http://schemas.openxmlformats.org/officeDocument/2006/relationships/tags" Target="../tags/tag365.xml"/><Relationship Id="rId6" Type="http://schemas.openxmlformats.org/officeDocument/2006/relationships/tags" Target="../tags/tag311.xml"/><Relationship Id="rId59" Type="http://schemas.openxmlformats.org/officeDocument/2006/relationships/tags" Target="../tags/tag364.xml"/><Relationship Id="rId58" Type="http://schemas.openxmlformats.org/officeDocument/2006/relationships/tags" Target="../tags/tag363.xml"/><Relationship Id="rId57" Type="http://schemas.openxmlformats.org/officeDocument/2006/relationships/tags" Target="../tags/tag362.xml"/><Relationship Id="rId56" Type="http://schemas.openxmlformats.org/officeDocument/2006/relationships/tags" Target="../tags/tag361.xml"/><Relationship Id="rId55" Type="http://schemas.openxmlformats.org/officeDocument/2006/relationships/tags" Target="../tags/tag360.xml"/><Relationship Id="rId54" Type="http://schemas.openxmlformats.org/officeDocument/2006/relationships/tags" Target="../tags/tag359.xml"/><Relationship Id="rId53" Type="http://schemas.openxmlformats.org/officeDocument/2006/relationships/tags" Target="../tags/tag358.xml"/><Relationship Id="rId52" Type="http://schemas.openxmlformats.org/officeDocument/2006/relationships/tags" Target="../tags/tag357.xml"/><Relationship Id="rId51" Type="http://schemas.openxmlformats.org/officeDocument/2006/relationships/tags" Target="../tags/tag356.xml"/><Relationship Id="rId50" Type="http://schemas.openxmlformats.org/officeDocument/2006/relationships/tags" Target="../tags/tag355.xml"/><Relationship Id="rId5" Type="http://schemas.openxmlformats.org/officeDocument/2006/relationships/tags" Target="../tags/tag310.xml"/><Relationship Id="rId49" Type="http://schemas.openxmlformats.org/officeDocument/2006/relationships/tags" Target="../tags/tag354.xml"/><Relationship Id="rId48" Type="http://schemas.openxmlformats.org/officeDocument/2006/relationships/tags" Target="../tags/tag353.xml"/><Relationship Id="rId47" Type="http://schemas.openxmlformats.org/officeDocument/2006/relationships/tags" Target="../tags/tag352.xml"/><Relationship Id="rId46" Type="http://schemas.openxmlformats.org/officeDocument/2006/relationships/tags" Target="../tags/tag351.xml"/><Relationship Id="rId45" Type="http://schemas.openxmlformats.org/officeDocument/2006/relationships/tags" Target="../tags/tag350.xml"/><Relationship Id="rId44" Type="http://schemas.openxmlformats.org/officeDocument/2006/relationships/tags" Target="../tags/tag349.xml"/><Relationship Id="rId43" Type="http://schemas.openxmlformats.org/officeDocument/2006/relationships/tags" Target="../tags/tag348.xml"/><Relationship Id="rId42" Type="http://schemas.openxmlformats.org/officeDocument/2006/relationships/tags" Target="../tags/tag347.xml"/><Relationship Id="rId41" Type="http://schemas.openxmlformats.org/officeDocument/2006/relationships/tags" Target="../tags/tag346.xml"/><Relationship Id="rId40" Type="http://schemas.openxmlformats.org/officeDocument/2006/relationships/tags" Target="../tags/tag345.xml"/><Relationship Id="rId4" Type="http://schemas.openxmlformats.org/officeDocument/2006/relationships/tags" Target="../tags/tag309.xml"/><Relationship Id="rId39" Type="http://schemas.openxmlformats.org/officeDocument/2006/relationships/tags" Target="../tags/tag344.xml"/><Relationship Id="rId38" Type="http://schemas.openxmlformats.org/officeDocument/2006/relationships/tags" Target="../tags/tag343.xml"/><Relationship Id="rId37" Type="http://schemas.openxmlformats.org/officeDocument/2006/relationships/tags" Target="../tags/tag342.xml"/><Relationship Id="rId36" Type="http://schemas.openxmlformats.org/officeDocument/2006/relationships/tags" Target="../tags/tag341.xml"/><Relationship Id="rId35" Type="http://schemas.openxmlformats.org/officeDocument/2006/relationships/tags" Target="../tags/tag340.xml"/><Relationship Id="rId34" Type="http://schemas.openxmlformats.org/officeDocument/2006/relationships/tags" Target="../tags/tag339.xml"/><Relationship Id="rId33" Type="http://schemas.openxmlformats.org/officeDocument/2006/relationships/tags" Target="../tags/tag338.xml"/><Relationship Id="rId32" Type="http://schemas.openxmlformats.org/officeDocument/2006/relationships/tags" Target="../tags/tag337.xml"/><Relationship Id="rId31" Type="http://schemas.openxmlformats.org/officeDocument/2006/relationships/tags" Target="../tags/tag336.xml"/><Relationship Id="rId30" Type="http://schemas.openxmlformats.org/officeDocument/2006/relationships/tags" Target="../tags/tag335.xml"/><Relationship Id="rId3" Type="http://schemas.openxmlformats.org/officeDocument/2006/relationships/tags" Target="../tags/tag308.xml"/><Relationship Id="rId29" Type="http://schemas.openxmlformats.org/officeDocument/2006/relationships/tags" Target="../tags/tag334.xml"/><Relationship Id="rId28" Type="http://schemas.openxmlformats.org/officeDocument/2006/relationships/tags" Target="../tags/tag333.xml"/><Relationship Id="rId27" Type="http://schemas.openxmlformats.org/officeDocument/2006/relationships/tags" Target="../tags/tag332.xml"/><Relationship Id="rId26" Type="http://schemas.openxmlformats.org/officeDocument/2006/relationships/tags" Target="../tags/tag331.xml"/><Relationship Id="rId25" Type="http://schemas.openxmlformats.org/officeDocument/2006/relationships/tags" Target="../tags/tag330.xml"/><Relationship Id="rId24" Type="http://schemas.openxmlformats.org/officeDocument/2006/relationships/tags" Target="../tags/tag329.xml"/><Relationship Id="rId23" Type="http://schemas.openxmlformats.org/officeDocument/2006/relationships/tags" Target="../tags/tag328.xml"/><Relationship Id="rId229" Type="http://schemas.openxmlformats.org/officeDocument/2006/relationships/notesSlide" Target="../notesSlides/notesSlide4.xml"/><Relationship Id="rId228" Type="http://schemas.openxmlformats.org/officeDocument/2006/relationships/slideLayout" Target="../slideLayouts/slideLayout7.xml"/><Relationship Id="rId227" Type="http://schemas.openxmlformats.org/officeDocument/2006/relationships/image" Target="../media/image24.GIF"/><Relationship Id="rId226" Type="http://schemas.openxmlformats.org/officeDocument/2006/relationships/tags" Target="../tags/tag531.xml"/><Relationship Id="rId225" Type="http://schemas.openxmlformats.org/officeDocument/2006/relationships/tags" Target="../tags/tag530.xml"/><Relationship Id="rId224" Type="http://schemas.openxmlformats.org/officeDocument/2006/relationships/tags" Target="../tags/tag529.xml"/><Relationship Id="rId223" Type="http://schemas.openxmlformats.org/officeDocument/2006/relationships/tags" Target="../tags/tag528.xml"/><Relationship Id="rId222" Type="http://schemas.openxmlformats.org/officeDocument/2006/relationships/tags" Target="../tags/tag527.xml"/><Relationship Id="rId221" Type="http://schemas.openxmlformats.org/officeDocument/2006/relationships/tags" Target="../tags/tag526.xml"/><Relationship Id="rId220" Type="http://schemas.openxmlformats.org/officeDocument/2006/relationships/tags" Target="../tags/tag525.xml"/><Relationship Id="rId22" Type="http://schemas.openxmlformats.org/officeDocument/2006/relationships/tags" Target="../tags/tag327.xml"/><Relationship Id="rId219" Type="http://schemas.openxmlformats.org/officeDocument/2006/relationships/tags" Target="../tags/tag524.xml"/><Relationship Id="rId218" Type="http://schemas.openxmlformats.org/officeDocument/2006/relationships/tags" Target="../tags/tag523.xml"/><Relationship Id="rId217" Type="http://schemas.openxmlformats.org/officeDocument/2006/relationships/tags" Target="../tags/tag522.xml"/><Relationship Id="rId216" Type="http://schemas.openxmlformats.org/officeDocument/2006/relationships/tags" Target="../tags/tag521.xml"/><Relationship Id="rId215" Type="http://schemas.openxmlformats.org/officeDocument/2006/relationships/tags" Target="../tags/tag520.xml"/><Relationship Id="rId214" Type="http://schemas.openxmlformats.org/officeDocument/2006/relationships/tags" Target="../tags/tag519.xml"/><Relationship Id="rId213" Type="http://schemas.openxmlformats.org/officeDocument/2006/relationships/tags" Target="../tags/tag518.xml"/><Relationship Id="rId212" Type="http://schemas.openxmlformats.org/officeDocument/2006/relationships/tags" Target="../tags/tag517.xml"/><Relationship Id="rId211" Type="http://schemas.openxmlformats.org/officeDocument/2006/relationships/tags" Target="../tags/tag516.xml"/><Relationship Id="rId210" Type="http://schemas.openxmlformats.org/officeDocument/2006/relationships/tags" Target="../tags/tag515.xml"/><Relationship Id="rId21" Type="http://schemas.openxmlformats.org/officeDocument/2006/relationships/tags" Target="../tags/tag326.xml"/><Relationship Id="rId209" Type="http://schemas.openxmlformats.org/officeDocument/2006/relationships/tags" Target="../tags/tag514.xml"/><Relationship Id="rId208" Type="http://schemas.openxmlformats.org/officeDocument/2006/relationships/tags" Target="../tags/tag513.xml"/><Relationship Id="rId207" Type="http://schemas.openxmlformats.org/officeDocument/2006/relationships/tags" Target="../tags/tag512.xml"/><Relationship Id="rId206" Type="http://schemas.openxmlformats.org/officeDocument/2006/relationships/tags" Target="../tags/tag511.xml"/><Relationship Id="rId205" Type="http://schemas.openxmlformats.org/officeDocument/2006/relationships/tags" Target="../tags/tag510.xml"/><Relationship Id="rId204" Type="http://schemas.openxmlformats.org/officeDocument/2006/relationships/tags" Target="../tags/tag509.xml"/><Relationship Id="rId203" Type="http://schemas.openxmlformats.org/officeDocument/2006/relationships/tags" Target="../tags/tag508.xml"/><Relationship Id="rId202" Type="http://schemas.openxmlformats.org/officeDocument/2006/relationships/tags" Target="../tags/tag507.xml"/><Relationship Id="rId201" Type="http://schemas.openxmlformats.org/officeDocument/2006/relationships/tags" Target="../tags/tag506.xml"/><Relationship Id="rId200" Type="http://schemas.openxmlformats.org/officeDocument/2006/relationships/tags" Target="../tags/tag505.xml"/><Relationship Id="rId20" Type="http://schemas.openxmlformats.org/officeDocument/2006/relationships/tags" Target="../tags/tag325.xml"/><Relationship Id="rId2" Type="http://schemas.openxmlformats.org/officeDocument/2006/relationships/tags" Target="../tags/tag307.xml"/><Relationship Id="rId199" Type="http://schemas.openxmlformats.org/officeDocument/2006/relationships/tags" Target="../tags/tag504.xml"/><Relationship Id="rId198" Type="http://schemas.openxmlformats.org/officeDocument/2006/relationships/tags" Target="../tags/tag503.xml"/><Relationship Id="rId197" Type="http://schemas.openxmlformats.org/officeDocument/2006/relationships/tags" Target="../tags/tag502.xml"/><Relationship Id="rId196" Type="http://schemas.openxmlformats.org/officeDocument/2006/relationships/tags" Target="../tags/tag501.xml"/><Relationship Id="rId195" Type="http://schemas.openxmlformats.org/officeDocument/2006/relationships/tags" Target="../tags/tag500.xml"/><Relationship Id="rId194" Type="http://schemas.openxmlformats.org/officeDocument/2006/relationships/tags" Target="../tags/tag499.xml"/><Relationship Id="rId193" Type="http://schemas.openxmlformats.org/officeDocument/2006/relationships/tags" Target="../tags/tag498.xml"/><Relationship Id="rId192" Type="http://schemas.openxmlformats.org/officeDocument/2006/relationships/tags" Target="../tags/tag497.xml"/><Relationship Id="rId191" Type="http://schemas.openxmlformats.org/officeDocument/2006/relationships/tags" Target="../tags/tag496.xml"/><Relationship Id="rId190" Type="http://schemas.openxmlformats.org/officeDocument/2006/relationships/tags" Target="../tags/tag495.xml"/><Relationship Id="rId19" Type="http://schemas.openxmlformats.org/officeDocument/2006/relationships/tags" Target="../tags/tag324.xml"/><Relationship Id="rId189" Type="http://schemas.openxmlformats.org/officeDocument/2006/relationships/tags" Target="../tags/tag494.xml"/><Relationship Id="rId188" Type="http://schemas.openxmlformats.org/officeDocument/2006/relationships/tags" Target="../tags/tag493.xml"/><Relationship Id="rId187" Type="http://schemas.openxmlformats.org/officeDocument/2006/relationships/tags" Target="../tags/tag492.xml"/><Relationship Id="rId186" Type="http://schemas.openxmlformats.org/officeDocument/2006/relationships/tags" Target="../tags/tag491.xml"/><Relationship Id="rId185" Type="http://schemas.openxmlformats.org/officeDocument/2006/relationships/tags" Target="../tags/tag490.xml"/><Relationship Id="rId184" Type="http://schemas.openxmlformats.org/officeDocument/2006/relationships/tags" Target="../tags/tag489.xml"/><Relationship Id="rId183" Type="http://schemas.openxmlformats.org/officeDocument/2006/relationships/tags" Target="../tags/tag488.xml"/><Relationship Id="rId182" Type="http://schemas.openxmlformats.org/officeDocument/2006/relationships/tags" Target="../tags/tag487.xml"/><Relationship Id="rId181" Type="http://schemas.openxmlformats.org/officeDocument/2006/relationships/tags" Target="../tags/tag486.xml"/><Relationship Id="rId180" Type="http://schemas.openxmlformats.org/officeDocument/2006/relationships/tags" Target="../tags/tag485.xml"/><Relationship Id="rId18" Type="http://schemas.openxmlformats.org/officeDocument/2006/relationships/tags" Target="../tags/tag323.xml"/><Relationship Id="rId179" Type="http://schemas.openxmlformats.org/officeDocument/2006/relationships/tags" Target="../tags/tag484.xml"/><Relationship Id="rId178" Type="http://schemas.openxmlformats.org/officeDocument/2006/relationships/tags" Target="../tags/tag483.xml"/><Relationship Id="rId177" Type="http://schemas.openxmlformats.org/officeDocument/2006/relationships/tags" Target="../tags/tag482.xml"/><Relationship Id="rId176" Type="http://schemas.openxmlformats.org/officeDocument/2006/relationships/tags" Target="../tags/tag481.xml"/><Relationship Id="rId175" Type="http://schemas.openxmlformats.org/officeDocument/2006/relationships/tags" Target="../tags/tag480.xml"/><Relationship Id="rId174" Type="http://schemas.openxmlformats.org/officeDocument/2006/relationships/tags" Target="../tags/tag479.xml"/><Relationship Id="rId173" Type="http://schemas.openxmlformats.org/officeDocument/2006/relationships/tags" Target="../tags/tag478.xml"/><Relationship Id="rId172" Type="http://schemas.openxmlformats.org/officeDocument/2006/relationships/tags" Target="../tags/tag477.xml"/><Relationship Id="rId171" Type="http://schemas.openxmlformats.org/officeDocument/2006/relationships/tags" Target="../tags/tag476.xml"/><Relationship Id="rId170" Type="http://schemas.openxmlformats.org/officeDocument/2006/relationships/tags" Target="../tags/tag475.xml"/><Relationship Id="rId17" Type="http://schemas.openxmlformats.org/officeDocument/2006/relationships/tags" Target="../tags/tag322.xml"/><Relationship Id="rId169" Type="http://schemas.openxmlformats.org/officeDocument/2006/relationships/tags" Target="../tags/tag474.xml"/><Relationship Id="rId168" Type="http://schemas.openxmlformats.org/officeDocument/2006/relationships/tags" Target="../tags/tag473.xml"/><Relationship Id="rId167" Type="http://schemas.openxmlformats.org/officeDocument/2006/relationships/tags" Target="../tags/tag472.xml"/><Relationship Id="rId166" Type="http://schemas.openxmlformats.org/officeDocument/2006/relationships/tags" Target="../tags/tag471.xml"/><Relationship Id="rId165" Type="http://schemas.openxmlformats.org/officeDocument/2006/relationships/tags" Target="../tags/tag470.xml"/><Relationship Id="rId164" Type="http://schemas.openxmlformats.org/officeDocument/2006/relationships/tags" Target="../tags/tag469.xml"/><Relationship Id="rId163" Type="http://schemas.openxmlformats.org/officeDocument/2006/relationships/tags" Target="../tags/tag468.xml"/><Relationship Id="rId162" Type="http://schemas.openxmlformats.org/officeDocument/2006/relationships/tags" Target="../tags/tag467.xml"/><Relationship Id="rId161" Type="http://schemas.openxmlformats.org/officeDocument/2006/relationships/tags" Target="../tags/tag466.xml"/><Relationship Id="rId160" Type="http://schemas.openxmlformats.org/officeDocument/2006/relationships/tags" Target="../tags/tag465.xml"/><Relationship Id="rId16" Type="http://schemas.openxmlformats.org/officeDocument/2006/relationships/tags" Target="../tags/tag321.xml"/><Relationship Id="rId159" Type="http://schemas.openxmlformats.org/officeDocument/2006/relationships/tags" Target="../tags/tag464.xml"/><Relationship Id="rId158" Type="http://schemas.openxmlformats.org/officeDocument/2006/relationships/tags" Target="../tags/tag463.xml"/><Relationship Id="rId157" Type="http://schemas.openxmlformats.org/officeDocument/2006/relationships/tags" Target="../tags/tag462.xml"/><Relationship Id="rId156" Type="http://schemas.openxmlformats.org/officeDocument/2006/relationships/tags" Target="../tags/tag461.xml"/><Relationship Id="rId155" Type="http://schemas.openxmlformats.org/officeDocument/2006/relationships/tags" Target="../tags/tag460.xml"/><Relationship Id="rId154" Type="http://schemas.openxmlformats.org/officeDocument/2006/relationships/tags" Target="../tags/tag459.xml"/><Relationship Id="rId153" Type="http://schemas.openxmlformats.org/officeDocument/2006/relationships/tags" Target="../tags/tag458.xml"/><Relationship Id="rId152" Type="http://schemas.openxmlformats.org/officeDocument/2006/relationships/tags" Target="../tags/tag457.xml"/><Relationship Id="rId151" Type="http://schemas.openxmlformats.org/officeDocument/2006/relationships/tags" Target="../tags/tag456.xml"/><Relationship Id="rId150" Type="http://schemas.openxmlformats.org/officeDocument/2006/relationships/tags" Target="../tags/tag455.xml"/><Relationship Id="rId15" Type="http://schemas.openxmlformats.org/officeDocument/2006/relationships/tags" Target="../tags/tag320.xml"/><Relationship Id="rId149" Type="http://schemas.openxmlformats.org/officeDocument/2006/relationships/tags" Target="../tags/tag454.xml"/><Relationship Id="rId148" Type="http://schemas.openxmlformats.org/officeDocument/2006/relationships/tags" Target="../tags/tag453.xml"/><Relationship Id="rId147" Type="http://schemas.openxmlformats.org/officeDocument/2006/relationships/tags" Target="../tags/tag452.xml"/><Relationship Id="rId146" Type="http://schemas.openxmlformats.org/officeDocument/2006/relationships/tags" Target="../tags/tag451.xml"/><Relationship Id="rId145" Type="http://schemas.openxmlformats.org/officeDocument/2006/relationships/tags" Target="../tags/tag450.xml"/><Relationship Id="rId144" Type="http://schemas.openxmlformats.org/officeDocument/2006/relationships/tags" Target="../tags/tag449.xml"/><Relationship Id="rId143" Type="http://schemas.openxmlformats.org/officeDocument/2006/relationships/tags" Target="../tags/tag448.xml"/><Relationship Id="rId142" Type="http://schemas.openxmlformats.org/officeDocument/2006/relationships/tags" Target="../tags/tag447.xml"/><Relationship Id="rId141" Type="http://schemas.openxmlformats.org/officeDocument/2006/relationships/tags" Target="../tags/tag446.xml"/><Relationship Id="rId140" Type="http://schemas.openxmlformats.org/officeDocument/2006/relationships/tags" Target="../tags/tag445.xml"/><Relationship Id="rId14" Type="http://schemas.openxmlformats.org/officeDocument/2006/relationships/tags" Target="../tags/tag319.xml"/><Relationship Id="rId139" Type="http://schemas.openxmlformats.org/officeDocument/2006/relationships/tags" Target="../tags/tag444.xml"/><Relationship Id="rId138" Type="http://schemas.openxmlformats.org/officeDocument/2006/relationships/tags" Target="../tags/tag443.xml"/><Relationship Id="rId137" Type="http://schemas.openxmlformats.org/officeDocument/2006/relationships/tags" Target="../tags/tag442.xml"/><Relationship Id="rId136" Type="http://schemas.openxmlformats.org/officeDocument/2006/relationships/tags" Target="../tags/tag441.xml"/><Relationship Id="rId135" Type="http://schemas.openxmlformats.org/officeDocument/2006/relationships/tags" Target="../tags/tag440.xml"/><Relationship Id="rId134" Type="http://schemas.openxmlformats.org/officeDocument/2006/relationships/tags" Target="../tags/tag439.xml"/><Relationship Id="rId133" Type="http://schemas.openxmlformats.org/officeDocument/2006/relationships/tags" Target="../tags/tag438.xml"/><Relationship Id="rId132" Type="http://schemas.openxmlformats.org/officeDocument/2006/relationships/tags" Target="../tags/tag437.xml"/><Relationship Id="rId131" Type="http://schemas.openxmlformats.org/officeDocument/2006/relationships/tags" Target="../tags/tag436.xml"/><Relationship Id="rId130" Type="http://schemas.openxmlformats.org/officeDocument/2006/relationships/tags" Target="../tags/tag435.xml"/><Relationship Id="rId13" Type="http://schemas.openxmlformats.org/officeDocument/2006/relationships/tags" Target="../tags/tag318.xml"/><Relationship Id="rId129" Type="http://schemas.openxmlformats.org/officeDocument/2006/relationships/tags" Target="../tags/tag434.xml"/><Relationship Id="rId128" Type="http://schemas.openxmlformats.org/officeDocument/2006/relationships/tags" Target="../tags/tag433.xml"/><Relationship Id="rId127" Type="http://schemas.openxmlformats.org/officeDocument/2006/relationships/tags" Target="../tags/tag432.xml"/><Relationship Id="rId126" Type="http://schemas.openxmlformats.org/officeDocument/2006/relationships/tags" Target="../tags/tag431.xml"/><Relationship Id="rId125" Type="http://schemas.openxmlformats.org/officeDocument/2006/relationships/tags" Target="../tags/tag430.xml"/><Relationship Id="rId124" Type="http://schemas.openxmlformats.org/officeDocument/2006/relationships/tags" Target="../tags/tag429.xml"/><Relationship Id="rId123" Type="http://schemas.openxmlformats.org/officeDocument/2006/relationships/tags" Target="../tags/tag428.xml"/><Relationship Id="rId122" Type="http://schemas.openxmlformats.org/officeDocument/2006/relationships/tags" Target="../tags/tag427.xml"/><Relationship Id="rId121" Type="http://schemas.openxmlformats.org/officeDocument/2006/relationships/tags" Target="../tags/tag426.xml"/><Relationship Id="rId120" Type="http://schemas.openxmlformats.org/officeDocument/2006/relationships/tags" Target="../tags/tag425.xml"/><Relationship Id="rId12" Type="http://schemas.openxmlformats.org/officeDocument/2006/relationships/tags" Target="../tags/tag317.xml"/><Relationship Id="rId119" Type="http://schemas.openxmlformats.org/officeDocument/2006/relationships/tags" Target="../tags/tag424.xml"/><Relationship Id="rId118" Type="http://schemas.openxmlformats.org/officeDocument/2006/relationships/tags" Target="../tags/tag423.xml"/><Relationship Id="rId117" Type="http://schemas.openxmlformats.org/officeDocument/2006/relationships/tags" Target="../tags/tag422.xml"/><Relationship Id="rId116" Type="http://schemas.openxmlformats.org/officeDocument/2006/relationships/tags" Target="../tags/tag421.xml"/><Relationship Id="rId115" Type="http://schemas.openxmlformats.org/officeDocument/2006/relationships/tags" Target="../tags/tag420.xml"/><Relationship Id="rId114" Type="http://schemas.openxmlformats.org/officeDocument/2006/relationships/tags" Target="../tags/tag419.xml"/><Relationship Id="rId113" Type="http://schemas.openxmlformats.org/officeDocument/2006/relationships/tags" Target="../tags/tag418.xml"/><Relationship Id="rId112" Type="http://schemas.openxmlformats.org/officeDocument/2006/relationships/tags" Target="../tags/tag417.xml"/><Relationship Id="rId111" Type="http://schemas.openxmlformats.org/officeDocument/2006/relationships/tags" Target="../tags/tag416.xml"/><Relationship Id="rId110" Type="http://schemas.openxmlformats.org/officeDocument/2006/relationships/tags" Target="../tags/tag415.xml"/><Relationship Id="rId11" Type="http://schemas.openxmlformats.org/officeDocument/2006/relationships/tags" Target="../tags/tag316.xml"/><Relationship Id="rId109" Type="http://schemas.openxmlformats.org/officeDocument/2006/relationships/tags" Target="../tags/tag414.xml"/><Relationship Id="rId108" Type="http://schemas.openxmlformats.org/officeDocument/2006/relationships/tags" Target="../tags/tag413.xml"/><Relationship Id="rId107" Type="http://schemas.openxmlformats.org/officeDocument/2006/relationships/tags" Target="../tags/tag412.xml"/><Relationship Id="rId106" Type="http://schemas.openxmlformats.org/officeDocument/2006/relationships/tags" Target="../tags/tag411.xml"/><Relationship Id="rId105" Type="http://schemas.openxmlformats.org/officeDocument/2006/relationships/tags" Target="../tags/tag410.xml"/><Relationship Id="rId104" Type="http://schemas.openxmlformats.org/officeDocument/2006/relationships/tags" Target="../tags/tag409.xml"/><Relationship Id="rId103" Type="http://schemas.openxmlformats.org/officeDocument/2006/relationships/tags" Target="../tags/tag408.xml"/><Relationship Id="rId102" Type="http://schemas.openxmlformats.org/officeDocument/2006/relationships/tags" Target="../tags/tag407.xml"/><Relationship Id="rId101" Type="http://schemas.openxmlformats.org/officeDocument/2006/relationships/tags" Target="../tags/tag406.xml"/><Relationship Id="rId100" Type="http://schemas.openxmlformats.org/officeDocument/2006/relationships/tags" Target="../tags/tag405.xml"/><Relationship Id="rId10" Type="http://schemas.openxmlformats.org/officeDocument/2006/relationships/tags" Target="../tags/tag315.xml"/><Relationship Id="rId1" Type="http://schemas.openxmlformats.org/officeDocument/2006/relationships/tags" Target="../tags/tag306.xml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image" Target="../media/image26.png"/><Relationship Id="rId8" Type="http://schemas.openxmlformats.org/officeDocument/2006/relationships/tags" Target="../tags/tag541.xml"/><Relationship Id="rId7" Type="http://schemas.openxmlformats.org/officeDocument/2006/relationships/tags" Target="../tags/tag540.xml"/><Relationship Id="rId6" Type="http://schemas.openxmlformats.org/officeDocument/2006/relationships/tags" Target="../tags/tag539.xml"/><Relationship Id="rId5" Type="http://schemas.openxmlformats.org/officeDocument/2006/relationships/tags" Target="../tags/tag538.xml"/><Relationship Id="rId4" Type="http://schemas.openxmlformats.org/officeDocument/2006/relationships/tags" Target="../tags/tag537.xml"/><Relationship Id="rId3" Type="http://schemas.openxmlformats.org/officeDocument/2006/relationships/tags" Target="../tags/tag536.xml"/><Relationship Id="rId2" Type="http://schemas.openxmlformats.org/officeDocument/2006/relationships/image" Target="../media/image25.png"/><Relationship Id="rId12" Type="http://schemas.openxmlformats.org/officeDocument/2006/relationships/notesSlide" Target="../notesSlides/notesSlide5.xml"/><Relationship Id="rId11" Type="http://schemas.openxmlformats.org/officeDocument/2006/relationships/slideLayout" Target="../slideLayouts/slideLayout7.xml"/><Relationship Id="rId10" Type="http://schemas.openxmlformats.org/officeDocument/2006/relationships/image" Target="../media/image27.svg"/><Relationship Id="rId1" Type="http://schemas.openxmlformats.org/officeDocument/2006/relationships/tags" Target="../tags/tag535.xml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tags" Target="../tags/tag550.xml"/><Relationship Id="rId8" Type="http://schemas.openxmlformats.org/officeDocument/2006/relationships/tags" Target="../tags/tag549.xml"/><Relationship Id="rId7" Type="http://schemas.openxmlformats.org/officeDocument/2006/relationships/tags" Target="../tags/tag548.xml"/><Relationship Id="rId6" Type="http://schemas.openxmlformats.org/officeDocument/2006/relationships/tags" Target="../tags/tag547.xml"/><Relationship Id="rId5" Type="http://schemas.openxmlformats.org/officeDocument/2006/relationships/tags" Target="../tags/tag546.xml"/><Relationship Id="rId4" Type="http://schemas.openxmlformats.org/officeDocument/2006/relationships/image" Target="../media/image29.jpeg"/><Relationship Id="rId30" Type="http://schemas.openxmlformats.org/officeDocument/2006/relationships/slideLayout" Target="../slideLayouts/slideLayout10.xml"/><Relationship Id="rId3" Type="http://schemas.openxmlformats.org/officeDocument/2006/relationships/tags" Target="../tags/tag545.xml"/><Relationship Id="rId29" Type="http://schemas.openxmlformats.org/officeDocument/2006/relationships/tags" Target="../tags/tag569.xml"/><Relationship Id="rId28" Type="http://schemas.openxmlformats.org/officeDocument/2006/relationships/tags" Target="../tags/tag568.xml"/><Relationship Id="rId27" Type="http://schemas.openxmlformats.org/officeDocument/2006/relationships/tags" Target="../tags/tag567.xml"/><Relationship Id="rId26" Type="http://schemas.openxmlformats.org/officeDocument/2006/relationships/tags" Target="../tags/tag566.xml"/><Relationship Id="rId25" Type="http://schemas.openxmlformats.org/officeDocument/2006/relationships/tags" Target="../tags/tag565.xml"/><Relationship Id="rId24" Type="http://schemas.openxmlformats.org/officeDocument/2006/relationships/tags" Target="../tags/tag564.xml"/><Relationship Id="rId23" Type="http://schemas.openxmlformats.org/officeDocument/2006/relationships/tags" Target="../tags/tag563.xml"/><Relationship Id="rId22" Type="http://schemas.openxmlformats.org/officeDocument/2006/relationships/tags" Target="../tags/tag562.xml"/><Relationship Id="rId21" Type="http://schemas.openxmlformats.org/officeDocument/2006/relationships/tags" Target="../tags/tag561.xml"/><Relationship Id="rId20" Type="http://schemas.openxmlformats.org/officeDocument/2006/relationships/tags" Target="../tags/tag560.xml"/><Relationship Id="rId2" Type="http://schemas.openxmlformats.org/officeDocument/2006/relationships/image" Target="../media/image28.jpeg"/><Relationship Id="rId19" Type="http://schemas.openxmlformats.org/officeDocument/2006/relationships/tags" Target="../tags/tag559.xml"/><Relationship Id="rId18" Type="http://schemas.openxmlformats.org/officeDocument/2006/relationships/tags" Target="../tags/tag558.xml"/><Relationship Id="rId17" Type="http://schemas.openxmlformats.org/officeDocument/2006/relationships/tags" Target="../tags/tag557.xml"/><Relationship Id="rId16" Type="http://schemas.openxmlformats.org/officeDocument/2006/relationships/tags" Target="../tags/tag556.xml"/><Relationship Id="rId15" Type="http://schemas.openxmlformats.org/officeDocument/2006/relationships/image" Target="../media/image30.jpeg"/><Relationship Id="rId14" Type="http://schemas.openxmlformats.org/officeDocument/2006/relationships/tags" Target="../tags/tag555.xml"/><Relationship Id="rId13" Type="http://schemas.openxmlformats.org/officeDocument/2006/relationships/tags" Target="../tags/tag554.xml"/><Relationship Id="rId12" Type="http://schemas.openxmlformats.org/officeDocument/2006/relationships/tags" Target="../tags/tag553.xml"/><Relationship Id="rId11" Type="http://schemas.openxmlformats.org/officeDocument/2006/relationships/tags" Target="../tags/tag552.xml"/><Relationship Id="rId10" Type="http://schemas.openxmlformats.org/officeDocument/2006/relationships/tags" Target="../tags/tag551.xml"/><Relationship Id="rId1" Type="http://schemas.openxmlformats.org/officeDocument/2006/relationships/tags" Target="../tags/tag544.xml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tags" Target="../tags/tag577.xml"/><Relationship Id="rId8" Type="http://schemas.openxmlformats.org/officeDocument/2006/relationships/tags" Target="../tags/tag576.xml"/><Relationship Id="rId7" Type="http://schemas.openxmlformats.org/officeDocument/2006/relationships/tags" Target="../tags/tag575.xml"/><Relationship Id="rId6" Type="http://schemas.openxmlformats.org/officeDocument/2006/relationships/image" Target="../media/image31.jpeg"/><Relationship Id="rId5" Type="http://schemas.openxmlformats.org/officeDocument/2006/relationships/tags" Target="../tags/tag574.xml"/><Relationship Id="rId4" Type="http://schemas.openxmlformats.org/officeDocument/2006/relationships/tags" Target="../tags/tag573.xml"/><Relationship Id="rId3" Type="http://schemas.openxmlformats.org/officeDocument/2006/relationships/tags" Target="../tags/tag572.xml"/><Relationship Id="rId2" Type="http://schemas.openxmlformats.org/officeDocument/2006/relationships/tags" Target="../tags/tag571.xml"/><Relationship Id="rId18" Type="http://schemas.openxmlformats.org/officeDocument/2006/relationships/slideLayout" Target="../slideLayouts/slideLayout7.xml"/><Relationship Id="rId17" Type="http://schemas.openxmlformats.org/officeDocument/2006/relationships/tags" Target="../tags/tag585.xml"/><Relationship Id="rId16" Type="http://schemas.openxmlformats.org/officeDocument/2006/relationships/tags" Target="../tags/tag584.xml"/><Relationship Id="rId15" Type="http://schemas.openxmlformats.org/officeDocument/2006/relationships/tags" Target="../tags/tag583.xml"/><Relationship Id="rId14" Type="http://schemas.openxmlformats.org/officeDocument/2006/relationships/tags" Target="../tags/tag582.xml"/><Relationship Id="rId13" Type="http://schemas.openxmlformats.org/officeDocument/2006/relationships/tags" Target="../tags/tag581.xml"/><Relationship Id="rId12" Type="http://schemas.openxmlformats.org/officeDocument/2006/relationships/tags" Target="../tags/tag580.xml"/><Relationship Id="rId11" Type="http://schemas.openxmlformats.org/officeDocument/2006/relationships/tags" Target="../tags/tag579.xml"/><Relationship Id="rId10" Type="http://schemas.openxmlformats.org/officeDocument/2006/relationships/tags" Target="../tags/tag578.xml"/><Relationship Id="rId1" Type="http://schemas.openxmlformats.org/officeDocument/2006/relationships/tags" Target="../tags/tag570.xml"/></Relationships>
</file>

<file path=ppt/slides/_rels/slide1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32.png"/><Relationship Id="rId3" Type="http://schemas.openxmlformats.org/officeDocument/2006/relationships/tags" Target="../tags/tag586.xml"/><Relationship Id="rId2" Type="http://schemas.microsoft.com/office/2007/relationships/media" Target="../media/media2.mp4"/><Relationship Id="rId1" Type="http://schemas.openxmlformats.org/officeDocument/2006/relationships/video" Target="../media/media2.mp4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tags" Target="../tags/tag594.xml"/><Relationship Id="rId7" Type="http://schemas.openxmlformats.org/officeDocument/2006/relationships/tags" Target="../tags/tag593.xml"/><Relationship Id="rId6" Type="http://schemas.openxmlformats.org/officeDocument/2006/relationships/tags" Target="../tags/tag592.xml"/><Relationship Id="rId5" Type="http://schemas.openxmlformats.org/officeDocument/2006/relationships/tags" Target="../tags/tag591.xml"/><Relationship Id="rId4" Type="http://schemas.openxmlformats.org/officeDocument/2006/relationships/tags" Target="../tags/tag590.xml"/><Relationship Id="rId3" Type="http://schemas.openxmlformats.org/officeDocument/2006/relationships/tags" Target="../tags/tag589.xml"/><Relationship Id="rId2" Type="http://schemas.openxmlformats.org/officeDocument/2006/relationships/tags" Target="../tags/tag588.xml"/><Relationship Id="rId1" Type="http://schemas.openxmlformats.org/officeDocument/2006/relationships/tags" Target="../tags/tag587.xml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35.jpeg"/><Relationship Id="rId2" Type="http://schemas.openxmlformats.org/officeDocument/2006/relationships/image" Target="../media/image34.svg"/><Relationship Id="rId1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5.png"/><Relationship Id="rId2" Type="http://schemas.openxmlformats.org/officeDocument/2006/relationships/image" Target="../media/image4.svg"/><Relationship Id="rId1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9" Type="http://schemas.openxmlformats.org/officeDocument/2006/relationships/tags" Target="../tags/tag603.xml"/><Relationship Id="rId8" Type="http://schemas.openxmlformats.org/officeDocument/2006/relationships/tags" Target="../tags/tag602.xml"/><Relationship Id="rId7" Type="http://schemas.openxmlformats.org/officeDocument/2006/relationships/tags" Target="../tags/tag601.xml"/><Relationship Id="rId6" Type="http://schemas.openxmlformats.org/officeDocument/2006/relationships/tags" Target="../tags/tag600.xml"/><Relationship Id="rId5" Type="http://schemas.openxmlformats.org/officeDocument/2006/relationships/tags" Target="../tags/tag599.xml"/><Relationship Id="rId4" Type="http://schemas.openxmlformats.org/officeDocument/2006/relationships/tags" Target="../tags/tag598.xml"/><Relationship Id="rId3" Type="http://schemas.openxmlformats.org/officeDocument/2006/relationships/tags" Target="../tags/tag597.xml"/><Relationship Id="rId2" Type="http://schemas.openxmlformats.org/officeDocument/2006/relationships/tags" Target="../tags/tag596.xml"/><Relationship Id="rId16" Type="http://schemas.openxmlformats.org/officeDocument/2006/relationships/notesSlide" Target="../notesSlides/notesSlide6.xml"/><Relationship Id="rId15" Type="http://schemas.openxmlformats.org/officeDocument/2006/relationships/slideLayout" Target="../slideLayouts/slideLayout2.xml"/><Relationship Id="rId14" Type="http://schemas.openxmlformats.org/officeDocument/2006/relationships/tags" Target="../tags/tag608.xml"/><Relationship Id="rId13" Type="http://schemas.openxmlformats.org/officeDocument/2006/relationships/tags" Target="../tags/tag607.xml"/><Relationship Id="rId12" Type="http://schemas.openxmlformats.org/officeDocument/2006/relationships/tags" Target="../tags/tag606.xml"/><Relationship Id="rId11" Type="http://schemas.openxmlformats.org/officeDocument/2006/relationships/tags" Target="../tags/tag605.xml"/><Relationship Id="rId10" Type="http://schemas.openxmlformats.org/officeDocument/2006/relationships/tags" Target="../tags/tag604.xml"/><Relationship Id="rId1" Type="http://schemas.openxmlformats.org/officeDocument/2006/relationships/tags" Target="../tags/tag59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9" Type="http://schemas.openxmlformats.org/officeDocument/2006/relationships/tags" Target="../tags/tag619.xml"/><Relationship Id="rId8" Type="http://schemas.openxmlformats.org/officeDocument/2006/relationships/tags" Target="../tags/tag618.xml"/><Relationship Id="rId7" Type="http://schemas.openxmlformats.org/officeDocument/2006/relationships/tags" Target="../tags/tag617.xml"/><Relationship Id="rId6" Type="http://schemas.openxmlformats.org/officeDocument/2006/relationships/tags" Target="../tags/tag616.xml"/><Relationship Id="rId5" Type="http://schemas.openxmlformats.org/officeDocument/2006/relationships/tags" Target="../tags/tag615.xml"/><Relationship Id="rId4" Type="http://schemas.openxmlformats.org/officeDocument/2006/relationships/tags" Target="../tags/tag614.xml"/><Relationship Id="rId3" Type="http://schemas.openxmlformats.org/officeDocument/2006/relationships/tags" Target="../tags/tag613.xml"/><Relationship Id="rId2" Type="http://schemas.openxmlformats.org/officeDocument/2006/relationships/tags" Target="../tags/tag612.xml"/><Relationship Id="rId17" Type="http://schemas.openxmlformats.org/officeDocument/2006/relationships/slideLayout" Target="../slideLayouts/slideLayout7.xml"/><Relationship Id="rId16" Type="http://schemas.openxmlformats.org/officeDocument/2006/relationships/tags" Target="../tags/tag625.xml"/><Relationship Id="rId15" Type="http://schemas.openxmlformats.org/officeDocument/2006/relationships/tags" Target="../tags/tag624.xml"/><Relationship Id="rId14" Type="http://schemas.openxmlformats.org/officeDocument/2006/relationships/tags" Target="../tags/tag623.xml"/><Relationship Id="rId13" Type="http://schemas.openxmlformats.org/officeDocument/2006/relationships/tags" Target="../tags/tag622.xml"/><Relationship Id="rId12" Type="http://schemas.openxmlformats.org/officeDocument/2006/relationships/image" Target="../media/image37.png"/><Relationship Id="rId11" Type="http://schemas.openxmlformats.org/officeDocument/2006/relationships/tags" Target="../tags/tag621.xml"/><Relationship Id="rId10" Type="http://schemas.openxmlformats.org/officeDocument/2006/relationships/tags" Target="../tags/tag620.xml"/><Relationship Id="rId1" Type="http://schemas.openxmlformats.org/officeDocument/2006/relationships/tags" Target="../tags/tag611.xml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tags" Target="../tags/tag75.xml"/><Relationship Id="rId8" Type="http://schemas.openxmlformats.org/officeDocument/2006/relationships/tags" Target="../tags/tag74.xml"/><Relationship Id="rId7" Type="http://schemas.openxmlformats.org/officeDocument/2006/relationships/tags" Target="../tags/tag73.xml"/><Relationship Id="rId6" Type="http://schemas.openxmlformats.org/officeDocument/2006/relationships/tags" Target="../tags/tag72.xml"/><Relationship Id="rId5" Type="http://schemas.openxmlformats.org/officeDocument/2006/relationships/tags" Target="../tags/tag71.xml"/><Relationship Id="rId45" Type="http://schemas.openxmlformats.org/officeDocument/2006/relationships/slideLayout" Target="../slideLayouts/slideLayout2.xml"/><Relationship Id="rId44" Type="http://schemas.openxmlformats.org/officeDocument/2006/relationships/tags" Target="../tags/tag110.xml"/><Relationship Id="rId43" Type="http://schemas.openxmlformats.org/officeDocument/2006/relationships/tags" Target="../tags/tag109.xml"/><Relationship Id="rId42" Type="http://schemas.openxmlformats.org/officeDocument/2006/relationships/tags" Target="../tags/tag108.xml"/><Relationship Id="rId41" Type="http://schemas.openxmlformats.org/officeDocument/2006/relationships/tags" Target="../tags/tag107.xml"/><Relationship Id="rId40" Type="http://schemas.openxmlformats.org/officeDocument/2006/relationships/tags" Target="../tags/tag106.xml"/><Relationship Id="rId4" Type="http://schemas.openxmlformats.org/officeDocument/2006/relationships/tags" Target="../tags/tag70.xml"/><Relationship Id="rId39" Type="http://schemas.openxmlformats.org/officeDocument/2006/relationships/tags" Target="../tags/tag105.xml"/><Relationship Id="rId38" Type="http://schemas.openxmlformats.org/officeDocument/2006/relationships/tags" Target="../tags/tag104.xml"/><Relationship Id="rId37" Type="http://schemas.openxmlformats.org/officeDocument/2006/relationships/tags" Target="../tags/tag103.xml"/><Relationship Id="rId36" Type="http://schemas.openxmlformats.org/officeDocument/2006/relationships/tags" Target="../tags/tag102.xml"/><Relationship Id="rId35" Type="http://schemas.openxmlformats.org/officeDocument/2006/relationships/tags" Target="../tags/tag101.xml"/><Relationship Id="rId34" Type="http://schemas.openxmlformats.org/officeDocument/2006/relationships/tags" Target="../tags/tag100.xml"/><Relationship Id="rId33" Type="http://schemas.openxmlformats.org/officeDocument/2006/relationships/tags" Target="../tags/tag99.xml"/><Relationship Id="rId32" Type="http://schemas.openxmlformats.org/officeDocument/2006/relationships/tags" Target="../tags/tag98.xml"/><Relationship Id="rId31" Type="http://schemas.openxmlformats.org/officeDocument/2006/relationships/tags" Target="../tags/tag97.xml"/><Relationship Id="rId30" Type="http://schemas.openxmlformats.org/officeDocument/2006/relationships/tags" Target="../tags/tag96.xml"/><Relationship Id="rId3" Type="http://schemas.openxmlformats.org/officeDocument/2006/relationships/tags" Target="../tags/tag69.xml"/><Relationship Id="rId29" Type="http://schemas.openxmlformats.org/officeDocument/2006/relationships/tags" Target="../tags/tag95.xml"/><Relationship Id="rId28" Type="http://schemas.openxmlformats.org/officeDocument/2006/relationships/tags" Target="../tags/tag94.xml"/><Relationship Id="rId27" Type="http://schemas.openxmlformats.org/officeDocument/2006/relationships/tags" Target="../tags/tag93.xml"/><Relationship Id="rId26" Type="http://schemas.openxmlformats.org/officeDocument/2006/relationships/tags" Target="../tags/tag92.xml"/><Relationship Id="rId25" Type="http://schemas.openxmlformats.org/officeDocument/2006/relationships/tags" Target="../tags/tag91.xml"/><Relationship Id="rId24" Type="http://schemas.openxmlformats.org/officeDocument/2006/relationships/tags" Target="../tags/tag90.xml"/><Relationship Id="rId23" Type="http://schemas.openxmlformats.org/officeDocument/2006/relationships/tags" Target="../tags/tag89.xml"/><Relationship Id="rId22" Type="http://schemas.openxmlformats.org/officeDocument/2006/relationships/tags" Target="../tags/tag88.xml"/><Relationship Id="rId21" Type="http://schemas.openxmlformats.org/officeDocument/2006/relationships/tags" Target="../tags/tag87.xml"/><Relationship Id="rId20" Type="http://schemas.openxmlformats.org/officeDocument/2006/relationships/tags" Target="../tags/tag86.xml"/><Relationship Id="rId2" Type="http://schemas.openxmlformats.org/officeDocument/2006/relationships/tags" Target="../tags/tag68.xml"/><Relationship Id="rId19" Type="http://schemas.openxmlformats.org/officeDocument/2006/relationships/tags" Target="../tags/tag85.xml"/><Relationship Id="rId18" Type="http://schemas.openxmlformats.org/officeDocument/2006/relationships/tags" Target="../tags/tag84.xml"/><Relationship Id="rId17" Type="http://schemas.openxmlformats.org/officeDocument/2006/relationships/tags" Target="../tags/tag83.xml"/><Relationship Id="rId16" Type="http://schemas.openxmlformats.org/officeDocument/2006/relationships/tags" Target="../tags/tag82.xml"/><Relationship Id="rId15" Type="http://schemas.openxmlformats.org/officeDocument/2006/relationships/tags" Target="../tags/tag81.xml"/><Relationship Id="rId14" Type="http://schemas.openxmlformats.org/officeDocument/2006/relationships/tags" Target="../tags/tag80.xml"/><Relationship Id="rId13" Type="http://schemas.openxmlformats.org/officeDocument/2006/relationships/tags" Target="../tags/tag79.xml"/><Relationship Id="rId12" Type="http://schemas.openxmlformats.org/officeDocument/2006/relationships/tags" Target="../tags/tag78.xml"/><Relationship Id="rId11" Type="http://schemas.openxmlformats.org/officeDocument/2006/relationships/tags" Target="../tags/tag77.xml"/><Relationship Id="rId10" Type="http://schemas.openxmlformats.org/officeDocument/2006/relationships/tags" Target="../tags/tag76.xml"/><Relationship Id="rId1" Type="http://schemas.openxmlformats.org/officeDocument/2006/relationships/tags" Target="../tags/tag67.xml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tags" Target="../tags/tag119.xml"/><Relationship Id="rId8" Type="http://schemas.openxmlformats.org/officeDocument/2006/relationships/tags" Target="../tags/tag118.xml"/><Relationship Id="rId7" Type="http://schemas.openxmlformats.org/officeDocument/2006/relationships/tags" Target="../tags/tag117.xml"/><Relationship Id="rId6" Type="http://schemas.openxmlformats.org/officeDocument/2006/relationships/tags" Target="../tags/tag116.xml"/><Relationship Id="rId5" Type="http://schemas.openxmlformats.org/officeDocument/2006/relationships/tags" Target="../tags/tag115.xml"/><Relationship Id="rId48" Type="http://schemas.openxmlformats.org/officeDocument/2006/relationships/notesSlide" Target="../notesSlides/notesSlide1.xml"/><Relationship Id="rId47" Type="http://schemas.openxmlformats.org/officeDocument/2006/relationships/slideLayout" Target="../slideLayouts/slideLayout7.xml"/><Relationship Id="rId46" Type="http://schemas.openxmlformats.org/officeDocument/2006/relationships/tags" Target="../tags/tag152.xml"/><Relationship Id="rId45" Type="http://schemas.openxmlformats.org/officeDocument/2006/relationships/tags" Target="../tags/tag151.xml"/><Relationship Id="rId44" Type="http://schemas.openxmlformats.org/officeDocument/2006/relationships/tags" Target="../tags/tag150.xml"/><Relationship Id="rId43" Type="http://schemas.openxmlformats.org/officeDocument/2006/relationships/tags" Target="../tags/tag149.xml"/><Relationship Id="rId42" Type="http://schemas.openxmlformats.org/officeDocument/2006/relationships/tags" Target="../tags/tag148.xml"/><Relationship Id="rId41" Type="http://schemas.openxmlformats.org/officeDocument/2006/relationships/tags" Target="../tags/tag147.xml"/><Relationship Id="rId40" Type="http://schemas.openxmlformats.org/officeDocument/2006/relationships/tags" Target="../tags/tag146.xml"/><Relationship Id="rId4" Type="http://schemas.openxmlformats.org/officeDocument/2006/relationships/tags" Target="../tags/tag114.xml"/><Relationship Id="rId39" Type="http://schemas.openxmlformats.org/officeDocument/2006/relationships/tags" Target="../tags/tag145.xml"/><Relationship Id="rId38" Type="http://schemas.openxmlformats.org/officeDocument/2006/relationships/tags" Target="../tags/tag144.xml"/><Relationship Id="rId37" Type="http://schemas.openxmlformats.org/officeDocument/2006/relationships/tags" Target="../tags/tag143.xml"/><Relationship Id="rId36" Type="http://schemas.openxmlformats.org/officeDocument/2006/relationships/tags" Target="../tags/tag142.xml"/><Relationship Id="rId35" Type="http://schemas.openxmlformats.org/officeDocument/2006/relationships/tags" Target="../tags/tag141.xml"/><Relationship Id="rId34" Type="http://schemas.openxmlformats.org/officeDocument/2006/relationships/tags" Target="../tags/tag140.xml"/><Relationship Id="rId33" Type="http://schemas.openxmlformats.org/officeDocument/2006/relationships/tags" Target="../tags/tag139.xml"/><Relationship Id="rId32" Type="http://schemas.openxmlformats.org/officeDocument/2006/relationships/tags" Target="../tags/tag138.xml"/><Relationship Id="rId31" Type="http://schemas.openxmlformats.org/officeDocument/2006/relationships/image" Target="../media/image8.png"/><Relationship Id="rId30" Type="http://schemas.openxmlformats.org/officeDocument/2006/relationships/tags" Target="../tags/tag137.xml"/><Relationship Id="rId3" Type="http://schemas.openxmlformats.org/officeDocument/2006/relationships/tags" Target="../tags/tag113.xml"/><Relationship Id="rId29" Type="http://schemas.openxmlformats.org/officeDocument/2006/relationships/tags" Target="../tags/tag136.xml"/><Relationship Id="rId28" Type="http://schemas.openxmlformats.org/officeDocument/2006/relationships/tags" Target="../tags/tag135.xml"/><Relationship Id="rId27" Type="http://schemas.openxmlformats.org/officeDocument/2006/relationships/tags" Target="../tags/tag134.xml"/><Relationship Id="rId26" Type="http://schemas.openxmlformats.org/officeDocument/2006/relationships/tags" Target="../tags/tag133.xml"/><Relationship Id="rId25" Type="http://schemas.openxmlformats.org/officeDocument/2006/relationships/tags" Target="../tags/tag132.xml"/><Relationship Id="rId24" Type="http://schemas.openxmlformats.org/officeDocument/2006/relationships/tags" Target="../tags/tag131.xml"/><Relationship Id="rId23" Type="http://schemas.openxmlformats.org/officeDocument/2006/relationships/tags" Target="../tags/tag130.xml"/><Relationship Id="rId22" Type="http://schemas.openxmlformats.org/officeDocument/2006/relationships/tags" Target="../tags/tag129.xml"/><Relationship Id="rId21" Type="http://schemas.openxmlformats.org/officeDocument/2006/relationships/tags" Target="../tags/tag128.xml"/><Relationship Id="rId20" Type="http://schemas.openxmlformats.org/officeDocument/2006/relationships/tags" Target="../tags/tag127.xml"/><Relationship Id="rId2" Type="http://schemas.openxmlformats.org/officeDocument/2006/relationships/tags" Target="../tags/tag112.xml"/><Relationship Id="rId19" Type="http://schemas.openxmlformats.org/officeDocument/2006/relationships/tags" Target="../tags/tag126.xml"/><Relationship Id="rId18" Type="http://schemas.openxmlformats.org/officeDocument/2006/relationships/tags" Target="../tags/tag125.xml"/><Relationship Id="rId17" Type="http://schemas.openxmlformats.org/officeDocument/2006/relationships/tags" Target="../tags/tag124.xml"/><Relationship Id="rId16" Type="http://schemas.openxmlformats.org/officeDocument/2006/relationships/image" Target="../media/image7.png"/><Relationship Id="rId15" Type="http://schemas.openxmlformats.org/officeDocument/2006/relationships/tags" Target="../tags/tag123.xml"/><Relationship Id="rId14" Type="http://schemas.openxmlformats.org/officeDocument/2006/relationships/tags" Target="../tags/tag122.xml"/><Relationship Id="rId13" Type="http://schemas.openxmlformats.org/officeDocument/2006/relationships/image" Target="NULL" TargetMode="External"/><Relationship Id="rId12" Type="http://schemas.openxmlformats.org/officeDocument/2006/relationships/image" Target="../media/image6.jpeg"/><Relationship Id="rId11" Type="http://schemas.openxmlformats.org/officeDocument/2006/relationships/tags" Target="../tags/tag121.xml"/><Relationship Id="rId10" Type="http://schemas.openxmlformats.org/officeDocument/2006/relationships/tags" Target="../tags/tag120.xml"/><Relationship Id="rId1" Type="http://schemas.openxmlformats.org/officeDocument/2006/relationships/tags" Target="../tags/tag111.xml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tags" Target="../tags/tag163.xml"/><Relationship Id="rId8" Type="http://schemas.openxmlformats.org/officeDocument/2006/relationships/tags" Target="../tags/tag162.xml"/><Relationship Id="rId7" Type="http://schemas.openxmlformats.org/officeDocument/2006/relationships/tags" Target="../tags/tag161.xml"/><Relationship Id="rId6" Type="http://schemas.openxmlformats.org/officeDocument/2006/relationships/image" Target="../media/image9.png"/><Relationship Id="rId58" Type="http://schemas.openxmlformats.org/officeDocument/2006/relationships/slideLayout" Target="../slideLayouts/slideLayout7.xml"/><Relationship Id="rId57" Type="http://schemas.openxmlformats.org/officeDocument/2006/relationships/tags" Target="../tags/tag205.xml"/><Relationship Id="rId56" Type="http://schemas.openxmlformats.org/officeDocument/2006/relationships/tags" Target="../tags/tag204.xml"/><Relationship Id="rId55" Type="http://schemas.openxmlformats.org/officeDocument/2006/relationships/tags" Target="../tags/tag203.xml"/><Relationship Id="rId54" Type="http://schemas.openxmlformats.org/officeDocument/2006/relationships/tags" Target="../tags/tag202.xml"/><Relationship Id="rId53" Type="http://schemas.openxmlformats.org/officeDocument/2006/relationships/image" Target="../media/image15.png"/><Relationship Id="rId52" Type="http://schemas.openxmlformats.org/officeDocument/2006/relationships/tags" Target="../tags/tag201.xml"/><Relationship Id="rId51" Type="http://schemas.openxmlformats.org/officeDocument/2006/relationships/tags" Target="../tags/tag200.xml"/><Relationship Id="rId50" Type="http://schemas.openxmlformats.org/officeDocument/2006/relationships/tags" Target="../tags/tag199.xml"/><Relationship Id="rId5" Type="http://schemas.openxmlformats.org/officeDocument/2006/relationships/tags" Target="../tags/tag160.xml"/><Relationship Id="rId49" Type="http://schemas.openxmlformats.org/officeDocument/2006/relationships/tags" Target="../tags/tag198.xml"/><Relationship Id="rId48" Type="http://schemas.openxmlformats.org/officeDocument/2006/relationships/tags" Target="../tags/tag197.xml"/><Relationship Id="rId47" Type="http://schemas.openxmlformats.org/officeDocument/2006/relationships/tags" Target="../tags/tag196.xml"/><Relationship Id="rId46" Type="http://schemas.openxmlformats.org/officeDocument/2006/relationships/tags" Target="../tags/tag195.xml"/><Relationship Id="rId45" Type="http://schemas.openxmlformats.org/officeDocument/2006/relationships/tags" Target="../tags/tag194.xml"/><Relationship Id="rId44" Type="http://schemas.openxmlformats.org/officeDocument/2006/relationships/tags" Target="../tags/tag193.xml"/><Relationship Id="rId43" Type="http://schemas.openxmlformats.org/officeDocument/2006/relationships/image" Target="../media/image14.png"/><Relationship Id="rId42" Type="http://schemas.openxmlformats.org/officeDocument/2006/relationships/tags" Target="../tags/tag192.xml"/><Relationship Id="rId41" Type="http://schemas.openxmlformats.org/officeDocument/2006/relationships/image" Target="../media/image13.png"/><Relationship Id="rId40" Type="http://schemas.openxmlformats.org/officeDocument/2006/relationships/tags" Target="../tags/tag191.xml"/><Relationship Id="rId4" Type="http://schemas.openxmlformats.org/officeDocument/2006/relationships/tags" Target="../tags/tag159.xml"/><Relationship Id="rId39" Type="http://schemas.openxmlformats.org/officeDocument/2006/relationships/image" Target="../media/image12.png"/><Relationship Id="rId38" Type="http://schemas.openxmlformats.org/officeDocument/2006/relationships/tags" Target="../tags/tag190.xml"/><Relationship Id="rId37" Type="http://schemas.openxmlformats.org/officeDocument/2006/relationships/image" Target="../media/image11.png"/><Relationship Id="rId36" Type="http://schemas.openxmlformats.org/officeDocument/2006/relationships/tags" Target="../tags/tag189.xml"/><Relationship Id="rId35" Type="http://schemas.openxmlformats.org/officeDocument/2006/relationships/tags" Target="../tags/tag188.xml"/><Relationship Id="rId34" Type="http://schemas.openxmlformats.org/officeDocument/2006/relationships/tags" Target="../tags/tag187.xml"/><Relationship Id="rId33" Type="http://schemas.openxmlformats.org/officeDocument/2006/relationships/image" Target="../media/image10.png"/><Relationship Id="rId32" Type="http://schemas.openxmlformats.org/officeDocument/2006/relationships/tags" Target="../tags/tag186.xml"/><Relationship Id="rId31" Type="http://schemas.openxmlformats.org/officeDocument/2006/relationships/tags" Target="../tags/tag185.xml"/><Relationship Id="rId30" Type="http://schemas.openxmlformats.org/officeDocument/2006/relationships/tags" Target="../tags/tag184.xml"/><Relationship Id="rId3" Type="http://schemas.openxmlformats.org/officeDocument/2006/relationships/tags" Target="../tags/tag158.xml"/><Relationship Id="rId29" Type="http://schemas.openxmlformats.org/officeDocument/2006/relationships/tags" Target="../tags/tag183.xml"/><Relationship Id="rId28" Type="http://schemas.openxmlformats.org/officeDocument/2006/relationships/tags" Target="../tags/tag182.xml"/><Relationship Id="rId27" Type="http://schemas.openxmlformats.org/officeDocument/2006/relationships/tags" Target="../tags/tag181.xml"/><Relationship Id="rId26" Type="http://schemas.openxmlformats.org/officeDocument/2006/relationships/tags" Target="../tags/tag180.xml"/><Relationship Id="rId25" Type="http://schemas.openxmlformats.org/officeDocument/2006/relationships/tags" Target="../tags/tag179.xml"/><Relationship Id="rId24" Type="http://schemas.openxmlformats.org/officeDocument/2006/relationships/tags" Target="../tags/tag178.xml"/><Relationship Id="rId23" Type="http://schemas.openxmlformats.org/officeDocument/2006/relationships/tags" Target="../tags/tag177.xml"/><Relationship Id="rId22" Type="http://schemas.openxmlformats.org/officeDocument/2006/relationships/tags" Target="../tags/tag176.xml"/><Relationship Id="rId21" Type="http://schemas.openxmlformats.org/officeDocument/2006/relationships/tags" Target="../tags/tag175.xml"/><Relationship Id="rId20" Type="http://schemas.openxmlformats.org/officeDocument/2006/relationships/tags" Target="../tags/tag174.xml"/><Relationship Id="rId2" Type="http://schemas.openxmlformats.org/officeDocument/2006/relationships/tags" Target="../tags/tag157.xml"/><Relationship Id="rId19" Type="http://schemas.openxmlformats.org/officeDocument/2006/relationships/tags" Target="../tags/tag173.xml"/><Relationship Id="rId18" Type="http://schemas.openxmlformats.org/officeDocument/2006/relationships/tags" Target="../tags/tag172.xml"/><Relationship Id="rId17" Type="http://schemas.openxmlformats.org/officeDocument/2006/relationships/tags" Target="../tags/tag171.xml"/><Relationship Id="rId16" Type="http://schemas.openxmlformats.org/officeDocument/2006/relationships/tags" Target="../tags/tag170.xml"/><Relationship Id="rId15" Type="http://schemas.openxmlformats.org/officeDocument/2006/relationships/tags" Target="../tags/tag169.xml"/><Relationship Id="rId14" Type="http://schemas.openxmlformats.org/officeDocument/2006/relationships/tags" Target="../tags/tag168.xml"/><Relationship Id="rId13" Type="http://schemas.openxmlformats.org/officeDocument/2006/relationships/tags" Target="../tags/tag167.xml"/><Relationship Id="rId12" Type="http://schemas.openxmlformats.org/officeDocument/2006/relationships/tags" Target="../tags/tag166.xml"/><Relationship Id="rId11" Type="http://schemas.openxmlformats.org/officeDocument/2006/relationships/tags" Target="../tags/tag165.xml"/><Relationship Id="rId10" Type="http://schemas.openxmlformats.org/officeDocument/2006/relationships/tags" Target="../tags/tag164.xml"/><Relationship Id="rId1" Type="http://schemas.openxmlformats.org/officeDocument/2006/relationships/tags" Target="../tags/tag156.xml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6.png"/><Relationship Id="rId3" Type="http://schemas.openxmlformats.org/officeDocument/2006/relationships/tags" Target="../tags/tag206.xml"/><Relationship Id="rId2" Type="http://schemas.microsoft.com/office/2007/relationships/media" Target="../media/media1.mp4"/><Relationship Id="rId1" Type="http://schemas.openxmlformats.org/officeDocument/2006/relationships/video" Target="NULL" TargetMode="Externa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tags" Target="../tags/tag213.xml"/><Relationship Id="rId6" Type="http://schemas.openxmlformats.org/officeDocument/2006/relationships/tags" Target="../tags/tag212.xml"/><Relationship Id="rId5" Type="http://schemas.openxmlformats.org/officeDocument/2006/relationships/tags" Target="../tags/tag211.xml"/><Relationship Id="rId4" Type="http://schemas.openxmlformats.org/officeDocument/2006/relationships/tags" Target="../tags/tag210.xml"/><Relationship Id="rId3" Type="http://schemas.openxmlformats.org/officeDocument/2006/relationships/tags" Target="../tags/tag209.xml"/><Relationship Id="rId2" Type="http://schemas.openxmlformats.org/officeDocument/2006/relationships/tags" Target="../tags/tag208.xml"/><Relationship Id="rId1" Type="http://schemas.openxmlformats.org/officeDocument/2006/relationships/tags" Target="../tags/tag207.xml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tags" Target="../tags/tag219.xml"/><Relationship Id="rId8" Type="http://schemas.openxmlformats.org/officeDocument/2006/relationships/tags" Target="../tags/tag218.xml"/><Relationship Id="rId72" Type="http://schemas.openxmlformats.org/officeDocument/2006/relationships/slideLayout" Target="../slideLayouts/slideLayout7.xml"/><Relationship Id="rId71" Type="http://schemas.openxmlformats.org/officeDocument/2006/relationships/tags" Target="../tags/tag278.xml"/><Relationship Id="rId70" Type="http://schemas.openxmlformats.org/officeDocument/2006/relationships/tags" Target="../tags/tag277.xml"/><Relationship Id="rId7" Type="http://schemas.openxmlformats.org/officeDocument/2006/relationships/image" Target="../media/image19.png"/><Relationship Id="rId69" Type="http://schemas.openxmlformats.org/officeDocument/2006/relationships/tags" Target="../tags/tag276.xml"/><Relationship Id="rId68" Type="http://schemas.openxmlformats.org/officeDocument/2006/relationships/tags" Target="../tags/tag275.xml"/><Relationship Id="rId67" Type="http://schemas.openxmlformats.org/officeDocument/2006/relationships/tags" Target="../tags/tag274.xml"/><Relationship Id="rId66" Type="http://schemas.openxmlformats.org/officeDocument/2006/relationships/tags" Target="../tags/tag273.xml"/><Relationship Id="rId65" Type="http://schemas.openxmlformats.org/officeDocument/2006/relationships/tags" Target="../tags/tag272.xml"/><Relationship Id="rId64" Type="http://schemas.openxmlformats.org/officeDocument/2006/relationships/tags" Target="../tags/tag271.xml"/><Relationship Id="rId63" Type="http://schemas.openxmlformats.org/officeDocument/2006/relationships/tags" Target="../tags/tag270.xml"/><Relationship Id="rId62" Type="http://schemas.openxmlformats.org/officeDocument/2006/relationships/tags" Target="../tags/tag269.xml"/><Relationship Id="rId61" Type="http://schemas.openxmlformats.org/officeDocument/2006/relationships/tags" Target="../tags/tag268.xml"/><Relationship Id="rId60" Type="http://schemas.openxmlformats.org/officeDocument/2006/relationships/tags" Target="../tags/tag267.xml"/><Relationship Id="rId6" Type="http://schemas.openxmlformats.org/officeDocument/2006/relationships/tags" Target="../tags/tag217.xml"/><Relationship Id="rId59" Type="http://schemas.openxmlformats.org/officeDocument/2006/relationships/image" Target="../media/image21.png"/><Relationship Id="rId58" Type="http://schemas.openxmlformats.org/officeDocument/2006/relationships/tags" Target="../tags/tag266.xml"/><Relationship Id="rId57" Type="http://schemas.openxmlformats.org/officeDocument/2006/relationships/tags" Target="../tags/tag265.xml"/><Relationship Id="rId56" Type="http://schemas.openxmlformats.org/officeDocument/2006/relationships/tags" Target="../tags/tag264.xml"/><Relationship Id="rId55" Type="http://schemas.openxmlformats.org/officeDocument/2006/relationships/tags" Target="../tags/tag263.xml"/><Relationship Id="rId54" Type="http://schemas.openxmlformats.org/officeDocument/2006/relationships/tags" Target="../tags/tag262.xml"/><Relationship Id="rId53" Type="http://schemas.openxmlformats.org/officeDocument/2006/relationships/tags" Target="../tags/tag261.xml"/><Relationship Id="rId52" Type="http://schemas.openxmlformats.org/officeDocument/2006/relationships/tags" Target="../tags/tag260.xml"/><Relationship Id="rId51" Type="http://schemas.openxmlformats.org/officeDocument/2006/relationships/tags" Target="../tags/tag259.xml"/><Relationship Id="rId50" Type="http://schemas.openxmlformats.org/officeDocument/2006/relationships/tags" Target="../tags/tag258.xml"/><Relationship Id="rId5" Type="http://schemas.openxmlformats.org/officeDocument/2006/relationships/image" Target="../media/image18.png"/><Relationship Id="rId49" Type="http://schemas.openxmlformats.org/officeDocument/2006/relationships/tags" Target="../tags/tag257.xml"/><Relationship Id="rId48" Type="http://schemas.openxmlformats.org/officeDocument/2006/relationships/tags" Target="../tags/tag256.xml"/><Relationship Id="rId47" Type="http://schemas.openxmlformats.org/officeDocument/2006/relationships/tags" Target="../tags/tag255.xml"/><Relationship Id="rId46" Type="http://schemas.openxmlformats.org/officeDocument/2006/relationships/tags" Target="../tags/tag254.xml"/><Relationship Id="rId45" Type="http://schemas.openxmlformats.org/officeDocument/2006/relationships/tags" Target="../tags/tag253.xml"/><Relationship Id="rId44" Type="http://schemas.openxmlformats.org/officeDocument/2006/relationships/tags" Target="../tags/tag252.xml"/><Relationship Id="rId43" Type="http://schemas.openxmlformats.org/officeDocument/2006/relationships/tags" Target="../tags/tag251.xml"/><Relationship Id="rId42" Type="http://schemas.openxmlformats.org/officeDocument/2006/relationships/tags" Target="../tags/tag250.xml"/><Relationship Id="rId41" Type="http://schemas.openxmlformats.org/officeDocument/2006/relationships/tags" Target="../tags/tag249.xml"/><Relationship Id="rId40" Type="http://schemas.openxmlformats.org/officeDocument/2006/relationships/tags" Target="../tags/tag248.xml"/><Relationship Id="rId4" Type="http://schemas.openxmlformats.org/officeDocument/2006/relationships/tags" Target="../tags/tag216.xml"/><Relationship Id="rId39" Type="http://schemas.openxmlformats.org/officeDocument/2006/relationships/tags" Target="../tags/tag247.xml"/><Relationship Id="rId38" Type="http://schemas.openxmlformats.org/officeDocument/2006/relationships/tags" Target="../tags/tag246.xml"/><Relationship Id="rId37" Type="http://schemas.openxmlformats.org/officeDocument/2006/relationships/tags" Target="../tags/tag245.xml"/><Relationship Id="rId36" Type="http://schemas.openxmlformats.org/officeDocument/2006/relationships/tags" Target="../tags/tag244.xml"/><Relationship Id="rId35" Type="http://schemas.openxmlformats.org/officeDocument/2006/relationships/tags" Target="../tags/tag243.xml"/><Relationship Id="rId34" Type="http://schemas.openxmlformats.org/officeDocument/2006/relationships/tags" Target="../tags/tag242.xml"/><Relationship Id="rId33" Type="http://schemas.openxmlformats.org/officeDocument/2006/relationships/tags" Target="../tags/tag241.xml"/><Relationship Id="rId32" Type="http://schemas.openxmlformats.org/officeDocument/2006/relationships/tags" Target="../tags/tag240.xml"/><Relationship Id="rId31" Type="http://schemas.openxmlformats.org/officeDocument/2006/relationships/tags" Target="../tags/tag239.xml"/><Relationship Id="rId30" Type="http://schemas.openxmlformats.org/officeDocument/2006/relationships/tags" Target="../tags/tag238.xml"/><Relationship Id="rId3" Type="http://schemas.openxmlformats.org/officeDocument/2006/relationships/image" Target="../media/image17.png"/><Relationship Id="rId29" Type="http://schemas.openxmlformats.org/officeDocument/2006/relationships/tags" Target="../tags/tag237.xml"/><Relationship Id="rId28" Type="http://schemas.openxmlformats.org/officeDocument/2006/relationships/tags" Target="../tags/tag236.xml"/><Relationship Id="rId27" Type="http://schemas.openxmlformats.org/officeDocument/2006/relationships/tags" Target="../tags/tag235.xml"/><Relationship Id="rId26" Type="http://schemas.openxmlformats.org/officeDocument/2006/relationships/tags" Target="../tags/tag234.xml"/><Relationship Id="rId25" Type="http://schemas.openxmlformats.org/officeDocument/2006/relationships/tags" Target="../tags/tag233.xml"/><Relationship Id="rId24" Type="http://schemas.openxmlformats.org/officeDocument/2006/relationships/tags" Target="../tags/tag232.xml"/><Relationship Id="rId23" Type="http://schemas.openxmlformats.org/officeDocument/2006/relationships/tags" Target="../tags/tag231.xml"/><Relationship Id="rId22" Type="http://schemas.openxmlformats.org/officeDocument/2006/relationships/image" Target="../media/image20.png"/><Relationship Id="rId21" Type="http://schemas.openxmlformats.org/officeDocument/2006/relationships/tags" Target="../tags/tag230.xml"/><Relationship Id="rId20" Type="http://schemas.openxmlformats.org/officeDocument/2006/relationships/tags" Target="../tags/tag229.xml"/><Relationship Id="rId2" Type="http://schemas.openxmlformats.org/officeDocument/2006/relationships/tags" Target="../tags/tag215.xml"/><Relationship Id="rId19" Type="http://schemas.openxmlformats.org/officeDocument/2006/relationships/tags" Target="../tags/tag228.xml"/><Relationship Id="rId18" Type="http://schemas.openxmlformats.org/officeDocument/2006/relationships/tags" Target="../tags/tag227.xml"/><Relationship Id="rId17" Type="http://schemas.openxmlformats.org/officeDocument/2006/relationships/image" Target="../media/image9.png"/><Relationship Id="rId16" Type="http://schemas.openxmlformats.org/officeDocument/2006/relationships/tags" Target="../tags/tag226.xml"/><Relationship Id="rId15" Type="http://schemas.openxmlformats.org/officeDocument/2006/relationships/tags" Target="../tags/tag225.xml"/><Relationship Id="rId14" Type="http://schemas.openxmlformats.org/officeDocument/2006/relationships/tags" Target="../tags/tag224.xml"/><Relationship Id="rId13" Type="http://schemas.openxmlformats.org/officeDocument/2006/relationships/tags" Target="../tags/tag223.xml"/><Relationship Id="rId12" Type="http://schemas.openxmlformats.org/officeDocument/2006/relationships/tags" Target="../tags/tag222.xml"/><Relationship Id="rId11" Type="http://schemas.openxmlformats.org/officeDocument/2006/relationships/tags" Target="../tags/tag221.xml"/><Relationship Id="rId10" Type="http://schemas.openxmlformats.org/officeDocument/2006/relationships/tags" Target="../tags/tag220.xml"/><Relationship Id="rId1" Type="http://schemas.openxmlformats.org/officeDocument/2006/relationships/tags" Target="../tags/tag214.xml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22.png"/><Relationship Id="rId3" Type="http://schemas.openxmlformats.org/officeDocument/2006/relationships/tags" Target="../tags/tag279.xml"/><Relationship Id="rId2" Type="http://schemas.microsoft.com/office/2007/relationships/media" Target="../media/media1.mp4"/><Relationship Id="rId1" Type="http://schemas.openxmlformats.org/officeDocument/2006/relationships/video" Target="NULL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2"/>
          <p:cNvSpPr/>
          <p:nvPr>
            <p:custDataLst>
              <p:tags r:id="rId2"/>
            </p:custDataLst>
          </p:nvPr>
        </p:nvSpPr>
        <p:spPr>
          <a:xfrm>
            <a:off x="1905" y="1945005"/>
            <a:ext cx="12187555" cy="2722245"/>
          </a:xfrm>
          <a:prstGeom prst="rect">
            <a:avLst/>
          </a:prstGeom>
          <a:solidFill>
            <a:schemeClr val="bg1">
              <a:alpha val="73000"/>
            </a:schemeClr>
          </a:solidFill>
          <a:ln w="28575">
            <a:noFill/>
            <a:miter lim="800000"/>
          </a:ln>
          <a:effectLst>
            <a:outerShdw blurRad="50800" dist="50800" dir="5400000" algn="ctr" rotWithShape="0">
              <a:srgbClr val="0000FF">
                <a:alpha val="59000"/>
              </a:srgbClr>
            </a:outerShdw>
          </a:effectLst>
        </p:spPr>
        <p:txBody>
          <a:bodyPr wrap="square" anchor="ctr" anchorCtr="0">
            <a:noAutofit/>
          </a:bodyPr>
          <a:lstStyle>
            <a:defPPr>
              <a:defRPr lang="zh-CN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2600" b="1" i="0" u="none" baseline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2600" b="1" i="0" u="none" baseline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2600" b="1" i="0" u="none" baseline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2600" b="1" i="0" u="none" baseline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2600" b="1" i="0" u="none" baseline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5pPr>
          </a:lstStyle>
          <a:p>
            <a:pPr lvl="0" algn="ctr">
              <a:spcBef>
                <a:spcPct val="50000"/>
              </a:spcBef>
              <a:buFont typeface="Arial" panose="020B0604020202020204" pitchFamily="34" charset="0"/>
            </a:pPr>
            <a:r>
              <a:rPr lang="zh-CN" altLang="en-US" sz="60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第</a:t>
            </a:r>
            <a:r>
              <a:rPr lang="en-US" altLang="zh-CN" sz="60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</a:t>
            </a:r>
            <a:r>
              <a:rPr lang="zh-CN" altLang="en-US" sz="60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章  基因的本质</a:t>
            </a:r>
            <a:endParaRPr lang="en-US" altLang="zh-CN" sz="600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lvl="0" algn="ctr">
              <a:spcBef>
                <a:spcPct val="50000"/>
              </a:spcBef>
              <a:buFont typeface="Arial" panose="020B0604020202020204" pitchFamily="34" charset="0"/>
            </a:pPr>
            <a:r>
              <a:rPr lang="zh-CN" altLang="en-US" sz="40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第</a:t>
            </a:r>
            <a:r>
              <a:rPr lang="en-US" altLang="zh-CN" sz="40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</a:t>
            </a:r>
            <a:r>
              <a:rPr lang="zh-CN" altLang="en-US" sz="40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节 </a:t>
            </a:r>
            <a:r>
              <a:rPr lang="en-US" altLang="zh-CN" sz="40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DNA</a:t>
            </a:r>
            <a:r>
              <a:rPr lang="zh-CN" altLang="en-US" sz="40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是主要的遗传物质</a:t>
            </a:r>
            <a:endParaRPr lang="zh-CN" altLang="en-US" sz="100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3" name="Text Box 5"/>
          <p:cNvSpPr/>
          <p:nvPr>
            <p:custDataLst>
              <p:tags r:id="rId1"/>
            </p:custDataLst>
          </p:nvPr>
        </p:nvSpPr>
        <p:spPr>
          <a:xfrm>
            <a:off x="901194" y="2966506"/>
            <a:ext cx="10029824" cy="521970"/>
          </a:xfrm>
          <a:prstGeom prst="rect">
            <a:avLst/>
          </a:prstGeom>
          <a:noFill/>
          <a:ln>
            <a:noFill/>
            <a:miter lim="800000"/>
          </a:ln>
          <a:effectLst/>
        </p:spPr>
        <p:txBody>
          <a:bodyPr wrap="square">
            <a:spAutoFit/>
          </a:bodyPr>
          <a:lstStyle>
            <a:lvl1pPr marL="342900" indent="-3429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 kumimoji="0" lang="zh-CN" altLang="en-US" sz="3200" b="0" i="0" u="none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defRPr kumimoji="0" lang="zh-CN" altLang="en-US" sz="2800" b="0" i="0" u="none" baseline="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 kumimoji="0" lang="zh-CN" altLang="en-US" sz="2400" b="0" i="0" u="none" baseline="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defRPr kumimoji="0" lang="zh-CN" altLang="en-US" sz="2000" b="0" i="0" u="none" baseline="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»"/>
              <a:defRPr kumimoji="0" lang="zh-CN" altLang="en-US" sz="2000" b="0" i="0" u="none" baseline="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lang="zh-CN" altLang="en-US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lang="zh-CN" altLang="en-US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lang="zh-CN" altLang="en-US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lang="zh-CN" altLang="en-US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eaLnBrk="1" hangingPunct="1">
              <a:spcBef>
                <a:spcPct val="50000"/>
              </a:spcBef>
              <a:buNone/>
            </a:pPr>
            <a:r>
              <a:rPr lang="zh-CN" altLang="en-US" sz="2800" b="1">
                <a:latin typeface="宋体" panose="02010600030101010101" pitchFamily="2" charset="-122"/>
                <a:ea typeface="宋体" panose="02010600030101010101" pitchFamily="2" charset="-122"/>
              </a:rPr>
              <a:t>◎</a:t>
            </a:r>
            <a:r>
              <a:rPr lang="zh-CN" altLang="en-US" sz="2800">
                <a:latin typeface="黑体" panose="02010609060101010101" pitchFamily="49" charset="-122"/>
                <a:ea typeface="黑体" panose="02010609060101010101" pitchFamily="49" charset="-122"/>
              </a:rPr>
              <a:t>该实验的设计遵循</a:t>
            </a:r>
            <a:r>
              <a:rPr sz="28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单一变量原则和对照原则</a:t>
            </a:r>
            <a:r>
              <a:rPr sz="280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。</a:t>
            </a:r>
            <a:endParaRPr lang="zh-CN" altLang="en-US" sz="2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grpSp>
        <p:nvGrpSpPr>
          <p:cNvPr id="12294" name="Group 3"/>
          <p:cNvGrpSpPr/>
          <p:nvPr>
            <p:custDataLst>
              <p:tags r:id="rId2"/>
            </p:custDataLst>
          </p:nvPr>
        </p:nvGrpSpPr>
        <p:grpSpPr>
          <a:xfrm>
            <a:off x="650875" y="187325"/>
            <a:ext cx="11056620" cy="1828165"/>
            <a:chOff x="-242" y="79"/>
            <a:chExt cx="4642" cy="716"/>
          </a:xfrm>
        </p:grpSpPr>
        <p:sp>
          <p:nvSpPr>
            <p:cNvPr id="12297" name="AutoShape 4"/>
            <p:cNvSpPr/>
            <p:nvPr>
              <p:custDataLst>
                <p:tags r:id="rId3"/>
              </p:custDataLst>
            </p:nvPr>
          </p:nvSpPr>
          <p:spPr>
            <a:xfrm>
              <a:off x="-242" y="342"/>
              <a:ext cx="4642" cy="453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28575">
              <a:solidFill>
                <a:srgbClr val="009900"/>
              </a:solidFill>
              <a:miter lim="800000"/>
            </a:ln>
            <a:effectLst>
              <a:outerShdw dist="35921" dir="2700000" algn="ctr">
                <a:schemeClr val="bg2"/>
              </a:outerShdw>
            </a:effectLst>
          </p:spPr>
          <p:txBody>
            <a:bodyPr wrap="none" anchor="ctr" anchorCtr="0">
              <a:noAutofit/>
            </a:bodyPr>
            <a:lstStyle>
              <a:lvl1pPr marL="342900" indent="-342900" algn="l" defTabSz="914400" rtl="0" eaLnBrk="0" fontAlgn="base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defRPr kumimoji="0" lang="zh-CN" altLang="en-US" sz="3200" b="0" i="0" u="none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0" fontAlgn="base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–"/>
                <a:defRPr kumimoji="0" lang="zh-CN" altLang="en-US" sz="2800" b="0" i="0" u="none" baseline="0">
                  <a:solidFill>
                    <a:schemeClr val="tx1"/>
                  </a:solidFill>
                  <a:latin typeface="+mn-lt"/>
                  <a:ea typeface="+mn-ea"/>
                </a:defRPr>
              </a:lvl2pPr>
              <a:lvl3pPr marL="1143000" indent="-228600" algn="l" defTabSz="914400" rtl="0" eaLnBrk="0" fontAlgn="base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defRPr kumimoji="0" lang="zh-CN" altLang="en-US" sz="2400" b="0" i="0" u="none" baseline="0">
                  <a:solidFill>
                    <a:schemeClr val="tx1"/>
                  </a:solidFill>
                  <a:latin typeface="+mn-lt"/>
                  <a:ea typeface="+mn-ea"/>
                </a:defRPr>
              </a:lvl3pPr>
              <a:lvl4pPr marL="1600200" indent="-228600" algn="l" defTabSz="914400" rtl="0" eaLnBrk="0" fontAlgn="base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–"/>
                <a:defRPr kumimoji="0" lang="zh-CN" altLang="en-US" sz="2000" b="0" i="0" u="none" baseline="0">
                  <a:solidFill>
                    <a:schemeClr val="tx1"/>
                  </a:solidFill>
                  <a:latin typeface="+mn-lt"/>
                  <a:ea typeface="+mn-ea"/>
                </a:defRPr>
              </a:lvl4pPr>
              <a:lvl5pPr marL="2057400" indent="-228600" algn="l" defTabSz="914400" rtl="0" eaLnBrk="0" fontAlgn="base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»"/>
                <a:defRPr kumimoji="0" lang="zh-CN" altLang="en-US" sz="2000" b="0" i="0" u="none" baseline="0">
                  <a:solidFill>
                    <a:schemeClr val="tx1"/>
                  </a:solidFill>
                  <a:latin typeface="+mn-lt"/>
                  <a:ea typeface="+mn-ea"/>
                </a:defRPr>
              </a:lvl5pPr>
              <a:lvl6pPr marL="25146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lang="zh-CN" altLang="en-US" sz="2000">
                  <a:solidFill>
                    <a:schemeClr val="tx1"/>
                  </a:solidFill>
                  <a:latin typeface="+mn-lt"/>
                  <a:ea typeface="+mn-ea"/>
                </a:defRPr>
              </a:lvl6pPr>
              <a:lvl7pPr marL="29718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lang="zh-CN" altLang="en-US" sz="2000">
                  <a:solidFill>
                    <a:schemeClr val="tx1"/>
                  </a:solidFill>
                  <a:latin typeface="+mn-lt"/>
                  <a:ea typeface="+mn-ea"/>
                </a:defRPr>
              </a:lvl7pPr>
              <a:lvl8pPr marL="34290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lang="zh-CN" altLang="en-US" sz="2000">
                  <a:solidFill>
                    <a:schemeClr val="tx1"/>
                  </a:solidFill>
                  <a:latin typeface="+mn-lt"/>
                  <a:ea typeface="+mn-ea"/>
                </a:defRPr>
              </a:lvl8pPr>
              <a:lvl9pPr marL="38862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lang="zh-CN" altLang="en-US" sz="2000">
                  <a:solidFill>
                    <a:schemeClr val="tx1"/>
                  </a:solidFill>
                  <a:latin typeface="+mn-lt"/>
                  <a:ea typeface="+mn-ea"/>
                </a:defRPr>
              </a:lvl9pPr>
            </a:lstStyle>
            <a:p>
              <a:pPr marL="0" indent="0" eaLnBrk="1" hangingPunct="1">
                <a:spcBef>
                  <a:spcPct val="0"/>
                </a:spcBef>
                <a:buNone/>
              </a:pPr>
              <a:endParaRPr lang="zh-CN" altLang="en-US" sz="1800"/>
            </a:p>
          </p:txBody>
        </p:sp>
        <p:sp>
          <p:nvSpPr>
            <p:cNvPr id="12298" name="未知"/>
            <p:cNvSpPr/>
            <p:nvPr>
              <p:custDataLst>
                <p:tags r:id="rId4"/>
              </p:custDataLst>
            </p:nvPr>
          </p:nvSpPr>
          <p:spPr bwMode="auto">
            <a:xfrm>
              <a:off x="-188" y="79"/>
              <a:ext cx="1083" cy="263"/>
            </a:xfrm>
            <a:custGeom>
              <a:avLst/>
              <a:gdLst/>
              <a:ahLst/>
              <a:cxnLst>
                <a:cxn ang="0">
                  <a:pos x="5" y="1142"/>
                </a:cxn>
                <a:cxn ang="0">
                  <a:pos x="37" y="0"/>
                </a:cxn>
                <a:cxn ang="0">
                  <a:pos x="196" y="0"/>
                </a:cxn>
                <a:cxn ang="0">
                  <a:pos x="232" y="1137"/>
                </a:cxn>
                <a:cxn ang="0">
                  <a:pos x="5" y="1142"/>
                </a:cxn>
              </a:cxnLst>
              <a:rect l="l" t="t" r="r" b="b"/>
              <a:pathLst>
                <a:path w="1260" h="292">
                  <a:moveTo>
                    <a:pt x="5" y="292"/>
                  </a:moveTo>
                  <a:cubicBezTo>
                    <a:pt x="0" y="270"/>
                    <a:pt x="16" y="49"/>
                    <a:pt x="192" y="0"/>
                  </a:cubicBezTo>
                  <a:lnTo>
                    <a:pt x="1060" y="0"/>
                  </a:lnTo>
                  <a:cubicBezTo>
                    <a:pt x="1241" y="48"/>
                    <a:pt x="1260" y="186"/>
                    <a:pt x="1254" y="291"/>
                  </a:cubicBezTo>
                  <a:lnTo>
                    <a:pt x="5" y="292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  <a:alpha val="49803"/>
              </a:schemeClr>
            </a:solidFill>
            <a:ln w="9525">
              <a:noFill/>
              <a:round/>
            </a:ln>
            <a:effectLst/>
          </p:spPr>
          <p:txBody>
            <a:bodyPr/>
            <a:lstStyle/>
            <a:p/>
          </p:txBody>
        </p:sp>
        <p:sp>
          <p:nvSpPr>
            <p:cNvPr id="12299" name="Text Box 6" descr="2"/>
            <p:cNvSpPr/>
            <p:nvPr>
              <p:custDataLst>
                <p:tags r:id="rId5"/>
              </p:custDataLst>
            </p:nvPr>
          </p:nvSpPr>
          <p:spPr>
            <a:xfrm>
              <a:off x="-134" y="110"/>
              <a:ext cx="974" cy="229"/>
            </a:xfrm>
            <a:prstGeom prst="rect">
              <a:avLst/>
            </a:prstGeom>
            <a:noFill/>
            <a:ln>
              <a:noFill/>
              <a:miter lim="800000"/>
            </a:ln>
            <a:effectLst/>
          </p:spPr>
          <p:txBody>
            <a:bodyPr wrap="square">
              <a:spAutoFit/>
            </a:bodyPr>
            <a:lstStyle>
              <a:lvl1pPr marL="342900" indent="-342900" algn="l" defTabSz="914400" rtl="0" eaLnBrk="0" fontAlgn="base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defRPr kumimoji="0" lang="zh-CN" altLang="en-US" sz="3200" b="0" i="0" u="none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0" fontAlgn="base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–"/>
                <a:defRPr kumimoji="0" lang="zh-CN" altLang="en-US" sz="2800" b="0" i="0" u="none" baseline="0">
                  <a:solidFill>
                    <a:schemeClr val="tx1"/>
                  </a:solidFill>
                  <a:latin typeface="+mn-lt"/>
                  <a:ea typeface="+mn-ea"/>
                </a:defRPr>
              </a:lvl2pPr>
              <a:lvl3pPr marL="1143000" indent="-228600" algn="l" defTabSz="914400" rtl="0" eaLnBrk="0" fontAlgn="base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defRPr kumimoji="0" lang="zh-CN" altLang="en-US" sz="2400" b="0" i="0" u="none" baseline="0">
                  <a:solidFill>
                    <a:schemeClr val="tx1"/>
                  </a:solidFill>
                  <a:latin typeface="+mn-lt"/>
                  <a:ea typeface="+mn-ea"/>
                </a:defRPr>
              </a:lvl3pPr>
              <a:lvl4pPr marL="1600200" indent="-228600" algn="l" defTabSz="914400" rtl="0" eaLnBrk="0" fontAlgn="base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–"/>
                <a:defRPr kumimoji="0" lang="zh-CN" altLang="en-US" sz="2000" b="0" i="0" u="none" baseline="0">
                  <a:solidFill>
                    <a:schemeClr val="tx1"/>
                  </a:solidFill>
                  <a:latin typeface="+mn-lt"/>
                  <a:ea typeface="+mn-ea"/>
                </a:defRPr>
              </a:lvl4pPr>
              <a:lvl5pPr marL="2057400" indent="-228600" algn="l" defTabSz="914400" rtl="0" eaLnBrk="0" fontAlgn="base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»"/>
                <a:defRPr kumimoji="0" lang="zh-CN" altLang="en-US" sz="2000" b="0" i="0" u="none" baseline="0">
                  <a:solidFill>
                    <a:schemeClr val="tx1"/>
                  </a:solidFill>
                  <a:latin typeface="+mn-lt"/>
                  <a:ea typeface="+mn-ea"/>
                </a:defRPr>
              </a:lvl5pPr>
              <a:lvl6pPr marL="25146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lang="zh-CN" altLang="en-US" sz="2000">
                  <a:solidFill>
                    <a:schemeClr val="tx1"/>
                  </a:solidFill>
                  <a:latin typeface="+mn-lt"/>
                  <a:ea typeface="+mn-ea"/>
                </a:defRPr>
              </a:lvl6pPr>
              <a:lvl7pPr marL="29718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lang="zh-CN" altLang="en-US" sz="2000">
                  <a:solidFill>
                    <a:schemeClr val="tx1"/>
                  </a:solidFill>
                  <a:latin typeface="+mn-lt"/>
                  <a:ea typeface="+mn-ea"/>
                </a:defRPr>
              </a:lvl7pPr>
              <a:lvl8pPr marL="34290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lang="zh-CN" altLang="en-US" sz="2000">
                  <a:solidFill>
                    <a:schemeClr val="tx1"/>
                  </a:solidFill>
                  <a:latin typeface="+mn-lt"/>
                  <a:ea typeface="+mn-ea"/>
                </a:defRPr>
              </a:lvl8pPr>
              <a:lvl9pPr marL="38862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lang="zh-CN" altLang="en-US" sz="2000">
                  <a:solidFill>
                    <a:schemeClr val="tx1"/>
                  </a:solidFill>
                  <a:latin typeface="+mn-lt"/>
                  <a:ea typeface="+mn-ea"/>
                </a:defRPr>
              </a:lvl9pPr>
            </a:lstStyle>
            <a:p>
              <a:pPr marL="0" indent="0" algn="ctr" eaLnBrk="1" hangingPunct="1">
                <a:spcBef>
                  <a:spcPct val="0"/>
                </a:spcBef>
                <a:buNone/>
              </a:pPr>
              <a:r>
                <a:rPr lang="zh-CN" altLang="zh-CN">
                  <a:solidFill>
                    <a:srgbClr val="FF000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实验结论</a:t>
              </a:r>
              <a:endParaRPr lang="zh-CN" altLang="zh-CN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</p:grpSp>
      <p:sp>
        <p:nvSpPr>
          <p:cNvPr id="12295" name="Rectangle 59" descr="2"/>
          <p:cNvSpPr/>
          <p:nvPr>
            <p:custDataLst>
              <p:tags r:id="rId6"/>
            </p:custDataLst>
          </p:nvPr>
        </p:nvSpPr>
        <p:spPr>
          <a:xfrm>
            <a:off x="763270" y="976630"/>
            <a:ext cx="10943590" cy="521970"/>
          </a:xfrm>
          <a:prstGeom prst="rect">
            <a:avLst/>
          </a:prstGeom>
          <a:noFill/>
          <a:ln>
            <a:noFill/>
            <a:miter lim="800000"/>
          </a:ln>
          <a:effectLst/>
        </p:spPr>
        <p:txBody>
          <a:bodyPr wrap="square">
            <a:spAutoFit/>
          </a:bodyPr>
          <a:lstStyle>
            <a:lvl1pPr marL="342900" indent="-3429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 kumimoji="0" lang="zh-CN" altLang="en-US" sz="3200" b="0" i="0" u="none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defRPr kumimoji="0" lang="zh-CN" altLang="en-US" sz="2800" b="0" i="0" u="none" baseline="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 kumimoji="0" lang="zh-CN" altLang="en-US" sz="2400" b="0" i="0" u="none" baseline="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defRPr kumimoji="0" lang="zh-CN" altLang="en-US" sz="2000" b="0" i="0" u="none" baseline="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»"/>
              <a:defRPr kumimoji="0" lang="zh-CN" altLang="en-US" sz="2000" b="0" i="0" u="none" baseline="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lang="zh-CN" altLang="en-US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lang="zh-CN" altLang="en-US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lang="zh-CN" altLang="en-US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lang="zh-CN" altLang="en-US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eaLnBrk="1" hangingPunct="1">
              <a:spcBef>
                <a:spcPct val="0"/>
              </a:spcBef>
              <a:buNone/>
            </a:pPr>
            <a:r>
              <a:rPr lang="zh-CN" altLang="zh-CN" sz="280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  <a:cs typeface="方正粗黑宋简体" panose="02000000000000000000" charset="-122"/>
              </a:rPr>
              <a:t>①“转化因子”是DNA，DNA才是使R型细菌产生稳定遗传变化的物质。</a:t>
            </a:r>
            <a:endParaRPr lang="zh-CN" altLang="zh-CN" sz="2800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  <a:cs typeface="方正粗黑宋简体" panose="02000000000000000000" charset="-122"/>
            </a:endParaRPr>
          </a:p>
        </p:txBody>
      </p:sp>
      <p:sp>
        <p:nvSpPr>
          <p:cNvPr id="5" name="文本框 4"/>
          <p:cNvSpPr txBox="1"/>
          <p:nvPr>
            <p:custDataLst>
              <p:tags r:id="rId7"/>
            </p:custDataLst>
          </p:nvPr>
        </p:nvSpPr>
        <p:spPr>
          <a:xfrm>
            <a:off x="7135495" y="2131536"/>
            <a:ext cx="1854518" cy="6076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fontAlgn="auto">
              <a:lnSpc>
                <a:spcPct val="120000"/>
              </a:lnSpc>
            </a:pPr>
            <a:r>
              <a:rPr lang="zh-CN" altLang="en-US" sz="2800" b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基因重组</a:t>
            </a:r>
            <a:endParaRPr lang="zh-CN" altLang="en-US" sz="2800" b="1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2" name="矩形 1"/>
          <p:cNvSpPr/>
          <p:nvPr>
            <p:custDataLst>
              <p:tags r:id="rId8"/>
            </p:custDataLst>
          </p:nvPr>
        </p:nvSpPr>
        <p:spPr>
          <a:xfrm>
            <a:off x="1945947" y="2215039"/>
            <a:ext cx="5189855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0" eaLnBrk="1" hangingPunct="1">
              <a:buFont typeface="Wingdings" panose="05000000000000000000" pitchFamily="2" charset="2"/>
              <a:buNone/>
            </a:pPr>
            <a:r>
              <a:rPr lang="en-US" altLang="zh-CN" sz="2800" b="1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等线" panose="02010600030101010101" charset="-122"/>
              </a:rPr>
              <a:t>R</a:t>
            </a:r>
            <a:r>
              <a:rPr lang="zh-CN" altLang="en-US" sz="2800" b="1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等线" panose="02010600030101010101" charset="-122"/>
              </a:rPr>
              <a:t>型细菌转化为</a:t>
            </a:r>
            <a:r>
              <a:rPr lang="en-US" altLang="zh-CN" sz="2800" b="1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等线" panose="02010600030101010101" charset="-122"/>
              </a:rPr>
              <a:t>S</a:t>
            </a:r>
            <a:r>
              <a:rPr lang="zh-CN" altLang="en-US" sz="2800" b="1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等线" panose="02010600030101010101" charset="-122"/>
              </a:rPr>
              <a:t>型</a:t>
            </a:r>
            <a:r>
              <a:rPr lang="zh-CN" altLang="en-US" sz="2800" b="1" smtClean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等线" panose="02010600030101010101" charset="-122"/>
              </a:rPr>
              <a:t>细菌的</a:t>
            </a:r>
            <a:r>
              <a:rPr lang="zh-CN" altLang="en-US" sz="2800" b="1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等线" panose="02010600030101010101" charset="-122"/>
              </a:rPr>
              <a:t>本质</a:t>
            </a:r>
            <a:r>
              <a:rPr lang="en-US" altLang="zh-CN" sz="2800" b="1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等线" panose="02010600030101010101" charset="-122"/>
              </a:rPr>
              <a:t>→</a:t>
            </a:r>
            <a:endParaRPr lang="en-US" altLang="zh-CN" sz="2800" b="1" smtClean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  <a:sym typeface="等线" panose="02010600030101010101" charset="-122"/>
            </a:endParaRPr>
          </a:p>
        </p:txBody>
      </p:sp>
      <p:sp>
        <p:nvSpPr>
          <p:cNvPr id="3" name="矩形 2"/>
          <p:cNvSpPr/>
          <p:nvPr>
            <p:custDataLst>
              <p:tags r:id="rId9"/>
            </p:custDataLst>
          </p:nvPr>
        </p:nvSpPr>
        <p:spPr>
          <a:xfrm>
            <a:off x="744061" y="1462723"/>
            <a:ext cx="6794183" cy="52197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zh-CN" altLang="zh-CN" sz="280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  <a:cs typeface="方正粗黑宋简体" panose="02000000000000000000" charset="-122"/>
              </a:rPr>
              <a:t>②蛋白质等其他物质不是遗传物质。</a:t>
            </a:r>
            <a:endParaRPr lang="zh-CN" altLang="zh-CN" sz="2800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  <a:cs typeface="方正粗黑宋简体" panose="02000000000000000000" charset="-122"/>
            </a:endParaRPr>
          </a:p>
        </p:txBody>
      </p:sp>
      <p:sp>
        <p:nvSpPr>
          <p:cNvPr id="245763" name="文本框 245762"/>
          <p:cNvSpPr txBox="1"/>
          <p:nvPr>
            <p:custDataLst>
              <p:tags r:id="rId10"/>
            </p:custDataLst>
          </p:nvPr>
        </p:nvSpPr>
        <p:spPr>
          <a:xfrm>
            <a:off x="650875" y="5262245"/>
            <a:ext cx="11056620" cy="138366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sz="2800" b="1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减法原理：</a:t>
            </a:r>
            <a:r>
              <a:rPr sz="28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在对照实验中，与常态比较，人为去除某种影响因素的称为“减法原理”。例如，在艾弗里的肺炎链球菌转化实验中，每个实验组特异性地去除了一种物质，从而鉴定出DNA是遗传物质。</a:t>
            </a:r>
            <a:endParaRPr lang="zh-CN" altLang="en-US" sz="2800" b="1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</p:txBody>
      </p:sp>
      <p:sp>
        <p:nvSpPr>
          <p:cNvPr id="4" name="文本框 3"/>
          <p:cNvSpPr txBox="1"/>
          <p:nvPr>
            <p:custDataLst>
              <p:tags r:id="rId11"/>
            </p:custDataLst>
          </p:nvPr>
        </p:nvSpPr>
        <p:spPr>
          <a:xfrm>
            <a:off x="908050" y="3973195"/>
            <a:ext cx="10159365" cy="95313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zh-CN" altLang="en-US" sz="2800" b="1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◎</a:t>
            </a:r>
            <a:r>
              <a:rPr lang="zh-CN" altLang="en-US" sz="2800" b="1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在证明</a:t>
            </a:r>
            <a:r>
              <a:rPr lang="en-US" altLang="zh-CN" sz="2800" b="1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DNA</a:t>
            </a:r>
            <a:r>
              <a:rPr lang="zh-CN" altLang="en-US" sz="2800" b="1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还是蛋白质或其他物质是遗传物质的实验中最</a:t>
            </a:r>
            <a:r>
              <a:rPr lang="zh-CN" altLang="en-US" sz="2800" b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关键</a:t>
            </a:r>
            <a:endParaRPr lang="zh-CN" altLang="en-US" sz="2800" b="1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  <a:p>
            <a:r>
              <a:rPr lang="zh-CN" altLang="en-US" sz="2800" b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  </a:t>
            </a:r>
            <a:r>
              <a:rPr lang="zh-CN" altLang="en-US" sz="2800" b="1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的设计</a:t>
            </a:r>
            <a:r>
              <a:rPr lang="zh-CN" altLang="en-US" sz="2800" b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思路</a:t>
            </a:r>
            <a:r>
              <a:rPr lang="zh-CN" altLang="en-US" sz="2800" b="1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是什么？</a:t>
            </a:r>
            <a:endParaRPr lang="zh-CN" altLang="en-US" sz="2800" b="1"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2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2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 fill="hold"/>
                                        <p:tgtEl>
                                          <p:spTgt spid="12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2457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3" grpId="0" bldLvl="0" animBg="1"/>
      <p:bldP spid="12295" grpId="0"/>
      <p:bldP spid="5" grpId="0"/>
      <p:bldP spid="2" grpId="0"/>
      <p:bldP spid="3" grpId="0" animBg="1"/>
      <p:bldP spid="245763" grpId="0" animBg="1"/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7301" name="图片 567300" descr="pic_27705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035050" y="1782445"/>
            <a:ext cx="3188335" cy="317119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Rectangle 47"/>
          <p:cNvSpPr txBox="1"/>
          <p:nvPr>
            <p:custDataLst>
              <p:tags r:id="rId3"/>
            </p:custDataLst>
          </p:nvPr>
        </p:nvSpPr>
        <p:spPr>
          <a:xfrm>
            <a:off x="85725" y="84223"/>
            <a:ext cx="5086350" cy="507307"/>
          </a:xfrm>
          <a:prstGeom prst="rect">
            <a:avLst/>
          </a:prstGeom>
          <a:solidFill>
            <a:srgbClr val="C7E6E5"/>
          </a:solidFill>
          <a:ln>
            <a:miter lim="800000"/>
          </a:ln>
        </p:spPr>
        <p:txBody>
          <a:bodyPr vert="horz" wrap="square" lIns="91440" tIns="45720" rIns="91440" bIns="45720" rtlCol="0" anchor="ctr" anchorCtr="0">
            <a:noAutofit/>
          </a:bodyPr>
          <a:lstStyle>
            <a:lvl1pPr mar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4400" b="0" i="0" u="none" kern="1200" baseline="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  <a:cs typeface="+mj-cs"/>
              </a:defRPr>
            </a:lvl1pPr>
          </a:lstStyle>
          <a:p>
            <a:pPr algn="l" eaLnBrk="1" hangingPunct="1"/>
            <a:r>
              <a:rPr lang="zh-CN" altLang="en-US" sz="3200" b="1">
                <a:solidFill>
                  <a:srgbClr val="1036B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三、噬菌体侵染细菌的实验</a:t>
            </a:r>
            <a:endParaRPr lang="zh-CN" altLang="en-US" sz="3200" b="1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4338" name="AutoShape 3"/>
          <p:cNvSpPr/>
          <p:nvPr>
            <p:custDataLst>
              <p:tags r:id="rId4"/>
            </p:custDataLst>
          </p:nvPr>
        </p:nvSpPr>
        <p:spPr>
          <a:xfrm>
            <a:off x="1035050" y="5399405"/>
            <a:ext cx="3673475" cy="574675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6328CE"/>
              </a:gs>
              <a:gs pos="100000">
                <a:srgbClr val="CCCCFF"/>
              </a:gs>
            </a:gsLst>
            <a:lin ang="0" scaled="1"/>
          </a:gradFill>
          <a:ln>
            <a:noFill/>
            <a:miter lim="800000"/>
          </a:ln>
          <a:effectLst/>
          <a:scene3d>
            <a:camera prst="legacyObliqueTopLeft">
              <a:rot lat="0" lon="0" rev="0"/>
            </a:camera>
            <a:lightRig rig="legacyFlat3" dir="b"/>
          </a:scene3d>
          <a:sp3d extrusionH="227000" prstMaterial="legacyMatte">
            <a:bevelT w="13500" h="13500" prst="angle"/>
            <a:bevelB w="13500" h="13500" prst="angle"/>
            <a:extrusionClr>
              <a:srgbClr val="CCCCFF"/>
            </a:extrusionClr>
            <a:contourClr>
              <a:srgbClr val="000000"/>
            </a:contourClr>
          </a:sp3d>
        </p:spPr>
        <p:txBody>
          <a:bodyPr wrap="none" anchor="ctr" anchorCtr="0">
            <a:noAutofit/>
          </a:bodyPr>
          <a:lstStyle>
            <a:lvl1pPr marL="342900" indent="-3429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 kumimoji="0" lang="zh-CN" altLang="en-US" sz="3200" b="0" i="0" u="none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defRPr kumimoji="0" lang="zh-CN" altLang="en-US" sz="2800" b="0" i="0" u="none" baseline="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 kumimoji="0" lang="zh-CN" altLang="en-US" sz="2400" b="0" i="0" u="none" baseline="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defRPr kumimoji="0" lang="zh-CN" altLang="en-US" sz="2000" b="0" i="0" u="none" baseline="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»"/>
              <a:defRPr kumimoji="0" lang="zh-CN" altLang="en-US" sz="2000" b="0" i="0" u="none" baseline="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lang="zh-CN" altLang="en-US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lang="zh-CN" altLang="en-US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lang="zh-CN" altLang="en-US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lang="zh-CN" altLang="en-US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lvl="0" indent="0"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zh-CN" altLang="zh-CN" sz="2800" b="1">
                <a:solidFill>
                  <a:srgbClr val="FFFFFF"/>
                </a:solidFill>
              </a:rPr>
              <a:t>噬菌体的结构模式图</a:t>
            </a:r>
            <a:endParaRPr lang="zh-CN" altLang="zh-CN" sz="2800" b="1">
              <a:solidFill>
                <a:srgbClr val="FFFFFF"/>
              </a:solidFill>
            </a:endParaRPr>
          </a:p>
        </p:txBody>
      </p:sp>
      <p:sp>
        <p:nvSpPr>
          <p:cNvPr id="14343" name="Text Box 11"/>
          <p:cNvSpPr/>
          <p:nvPr>
            <p:custDataLst>
              <p:tags r:id="rId5"/>
            </p:custDataLst>
          </p:nvPr>
        </p:nvSpPr>
        <p:spPr>
          <a:xfrm>
            <a:off x="5445760" y="2503805"/>
            <a:ext cx="4817745" cy="521970"/>
          </a:xfrm>
          <a:prstGeom prst="rect">
            <a:avLst/>
          </a:prstGeom>
          <a:noFill/>
          <a:ln>
            <a:noFill/>
            <a:miter lim="800000"/>
          </a:ln>
          <a:effectLst/>
        </p:spPr>
        <p:txBody>
          <a:bodyPr wrap="square">
            <a:spAutoFit/>
          </a:bodyPr>
          <a:lstStyle>
            <a:lvl1pPr marL="342900" indent="-3429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 kumimoji="0" lang="zh-CN" altLang="en-US" sz="3200" b="0" i="0" u="none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defRPr kumimoji="0" lang="zh-CN" altLang="en-US" sz="2800" b="0" i="0" u="none" baseline="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 kumimoji="0" lang="zh-CN" altLang="en-US" sz="2400" b="0" i="0" u="none" baseline="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defRPr kumimoji="0" lang="zh-CN" altLang="en-US" sz="2000" b="0" i="0" u="none" baseline="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»"/>
              <a:defRPr kumimoji="0" lang="zh-CN" altLang="en-US" sz="2000" b="0" i="0" u="none" baseline="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lang="zh-CN" altLang="en-US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lang="zh-CN" altLang="en-US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lang="zh-CN" altLang="en-US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lang="zh-CN" altLang="en-US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lvl="0" indent="0" eaLnBrk="1" hangingPunct="1">
              <a:spcBef>
                <a:spcPct val="0"/>
              </a:spcBef>
              <a:buNone/>
            </a:pPr>
            <a:r>
              <a:rPr sz="2800" b="1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（</a:t>
            </a:r>
            <a:r>
              <a:rPr lang="en-US" altLang="zh-CN" sz="2800" b="1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2</a:t>
            </a:r>
            <a:r>
              <a:rPr sz="2800" b="1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）</a:t>
            </a:r>
            <a:r>
              <a:rPr lang="zh-CN" altLang="en-US" sz="2800" b="1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成分只有</a:t>
            </a:r>
            <a:r>
              <a:rPr lang="zh-CN" altLang="en-US" sz="2800" b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蛋白质</a:t>
            </a:r>
            <a:r>
              <a:rPr lang="zh-CN" altLang="en-US" sz="2800" b="1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和</a:t>
            </a:r>
            <a:r>
              <a:rPr lang="en-US" altLang="zh-CN" sz="2800" b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DNA</a:t>
            </a:r>
            <a:endParaRPr lang="en-US" altLang="zh-CN" sz="2800" b="1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</p:txBody>
      </p:sp>
      <p:sp>
        <p:nvSpPr>
          <p:cNvPr id="14344" name="Text Box 12"/>
          <p:cNvSpPr/>
          <p:nvPr>
            <p:custDataLst>
              <p:tags r:id="rId6"/>
            </p:custDataLst>
          </p:nvPr>
        </p:nvSpPr>
        <p:spPr>
          <a:xfrm>
            <a:off x="5445760" y="1856105"/>
            <a:ext cx="4311015" cy="521970"/>
          </a:xfrm>
          <a:prstGeom prst="rect">
            <a:avLst/>
          </a:prstGeom>
          <a:noFill/>
          <a:ln>
            <a:noFill/>
            <a:miter lim="800000"/>
          </a:ln>
          <a:effectLst/>
        </p:spPr>
        <p:txBody>
          <a:bodyPr wrap="square">
            <a:spAutoFit/>
          </a:bodyPr>
          <a:lstStyle>
            <a:lvl1pPr marL="342900" indent="-3429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 kumimoji="0" lang="zh-CN" altLang="en-US" sz="3200" b="0" i="0" u="none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defRPr kumimoji="0" lang="zh-CN" altLang="en-US" sz="2800" b="0" i="0" u="none" baseline="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 kumimoji="0" lang="zh-CN" altLang="en-US" sz="2400" b="0" i="0" u="none" baseline="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defRPr kumimoji="0" lang="zh-CN" altLang="en-US" sz="2000" b="0" i="0" u="none" baseline="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»"/>
              <a:defRPr kumimoji="0" lang="zh-CN" altLang="en-US" sz="2000" b="0" i="0" u="none" baseline="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lang="zh-CN" altLang="en-US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lang="zh-CN" altLang="en-US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lang="zh-CN" altLang="en-US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lang="zh-CN" altLang="en-US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lvl="0" indent="0" eaLnBrk="1" hangingPunct="1">
              <a:spcBef>
                <a:spcPct val="0"/>
              </a:spcBef>
              <a:buNone/>
            </a:pPr>
            <a:r>
              <a:rPr sz="2800" b="1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（</a:t>
            </a:r>
            <a:r>
              <a:rPr lang="en-US" altLang="zh-CN" sz="2800" b="1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1</a:t>
            </a:r>
            <a:r>
              <a:rPr sz="2800" b="1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）专一性寄生大肠杆菌</a:t>
            </a:r>
            <a:endParaRPr sz="2800" b="1"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</p:txBody>
      </p:sp>
      <p:sp>
        <p:nvSpPr>
          <p:cNvPr id="13" name="文本框 12"/>
          <p:cNvSpPr txBox="1"/>
          <p:nvPr>
            <p:custDataLst>
              <p:tags r:id="rId7"/>
            </p:custDataLst>
          </p:nvPr>
        </p:nvSpPr>
        <p:spPr>
          <a:xfrm>
            <a:off x="5445760" y="3025775"/>
            <a:ext cx="6514465" cy="20300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b="1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（</a:t>
            </a:r>
            <a:r>
              <a:rPr lang="en-US" altLang="zh-CN" sz="2800" b="1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3</a:t>
            </a:r>
            <a:r>
              <a:rPr lang="zh-CN" altLang="en-US" sz="2800" b="1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）侵染大肠杆菌后,会在</a:t>
            </a:r>
            <a:r>
              <a:rPr lang="zh-CN" altLang="en-US" sz="2800" b="1" u="sng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自身</a:t>
            </a:r>
            <a:r>
              <a:rPr lang="zh-CN" altLang="en-US" sz="2800" b="1" u="sng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遗传物质</a:t>
            </a:r>
            <a:r>
              <a:rPr lang="zh-CN" altLang="en-US" sz="2800" b="1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的作用下,</a:t>
            </a:r>
            <a:r>
              <a:rPr lang="zh-CN" altLang="en-US" sz="2800" b="1" u="sng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利用</a:t>
            </a:r>
            <a:r>
              <a:rPr lang="zh-CN" altLang="en-US" sz="2800" b="1" u="sng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大肠杆菌</a:t>
            </a:r>
            <a:r>
              <a:rPr lang="zh-CN" altLang="en-US" sz="2800" b="1" u="sng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体内的物质来合成自身的组成成分</a:t>
            </a:r>
            <a:r>
              <a:rPr lang="zh-CN" altLang="en-US" sz="2800" b="1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,进行大量的繁殖</a:t>
            </a:r>
            <a:endParaRPr lang="zh-CN" altLang="en-US" sz="2800" b="1"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  <a:sym typeface="+mn-ea"/>
            </a:endParaRPr>
          </a:p>
        </p:txBody>
      </p:sp>
      <p:sp>
        <p:nvSpPr>
          <p:cNvPr id="2" name="文本框 1"/>
          <p:cNvSpPr txBox="1"/>
          <p:nvPr>
            <p:custDataLst>
              <p:tags r:id="rId8"/>
            </p:custDataLst>
          </p:nvPr>
        </p:nvSpPr>
        <p:spPr>
          <a:xfrm>
            <a:off x="679450" y="965200"/>
            <a:ext cx="372999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/>
              <a:t>1. T2</a:t>
            </a:r>
            <a:r>
              <a:rPr lang="zh-CN" altLang="en-US" sz="3200" b="1"/>
              <a:t>噬菌体</a:t>
            </a:r>
            <a:endParaRPr lang="zh-CN" altLang="en-US" sz="3200" b="1"/>
          </a:p>
        </p:txBody>
      </p:sp>
      <p:sp>
        <p:nvSpPr>
          <p:cNvPr id="3" name="文本框 2"/>
          <p:cNvSpPr txBox="1"/>
          <p:nvPr>
            <p:custDataLst>
              <p:tags r:id="rId9"/>
            </p:custDataLst>
          </p:nvPr>
        </p:nvSpPr>
        <p:spPr>
          <a:xfrm>
            <a:off x="5204460" y="1149985"/>
            <a:ext cx="144462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>
                <a:latin typeface="黑体" panose="02010609060101010101" pitchFamily="49" charset="-122"/>
                <a:ea typeface="黑体" panose="02010609060101010101" pitchFamily="49" charset="-122"/>
              </a:rPr>
              <a:t>特点：</a:t>
            </a:r>
            <a:endParaRPr lang="zh-CN" altLang="en-US" sz="2800" b="1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文本框 227"/>
          <p:cNvSpPr txBox="1"/>
          <p:nvPr>
            <p:custDataLst>
              <p:tags r:id="rId1"/>
            </p:custDataLst>
          </p:nvPr>
        </p:nvSpPr>
        <p:spPr>
          <a:xfrm>
            <a:off x="48895" y="50800"/>
            <a:ext cx="509587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>
                <a:solidFill>
                  <a:srgbClr val="1036B0"/>
                </a:solidFill>
                <a:latin typeface="楷体" panose="02010609060101010101" charset="-122"/>
                <a:ea typeface="楷体" panose="02010609060101010101" charset="-122"/>
              </a:rPr>
              <a:t>◎</a:t>
            </a:r>
            <a:r>
              <a:rPr lang="zh-CN" altLang="en-US" sz="3200">
                <a:solidFill>
                  <a:srgbClr val="1036B0"/>
                </a:solidFill>
                <a:latin typeface="楷体" panose="02010609060101010101" charset="-122"/>
                <a:ea typeface="楷体" panose="02010609060101010101" charset="-122"/>
              </a:rPr>
              <a:t>噬菌体侵染细菌的过程</a:t>
            </a:r>
            <a:endParaRPr lang="zh-CN" altLang="en-US" sz="3200">
              <a:solidFill>
                <a:srgbClr val="1036B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2" name="图片 1"/>
          <p:cNvPicPr/>
          <p:nvPr/>
        </p:nvPicPr>
        <p:blipFill>
          <a:blip r:embed="rId2"/>
          <a:stretch>
            <a:fillRect/>
          </a:stretch>
        </p:blipFill>
        <p:spPr>
          <a:xfrm>
            <a:off x="1112520" y="766445"/>
            <a:ext cx="9966325" cy="5605780"/>
          </a:xfrm>
          <a:prstGeom prst="rect">
            <a:avLst/>
          </a:prstGeom>
        </p:spPr>
      </p:pic>
    </p:spTree>
  </p:cSld>
  <p:clrMapOvr>
    <a:masterClrMapping/>
  </p:clrMapOvr>
  <p:transition spd="med">
    <p:blinds dir="vert"/>
    <p:sndAc>
      <p:endSnd/>
    </p:sndAc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713" name="下箭头 284712"/>
          <p:cNvSpPr/>
          <p:nvPr>
            <p:custDataLst>
              <p:tags r:id="rId1"/>
            </p:custDataLst>
          </p:nvPr>
        </p:nvSpPr>
        <p:spPr>
          <a:xfrm>
            <a:off x="3821431" y="3910331"/>
            <a:ext cx="413385" cy="569595"/>
          </a:xfrm>
          <a:prstGeom prst="downArrow">
            <a:avLst>
              <a:gd name="adj1" fmla="val 50000"/>
              <a:gd name="adj2" fmla="val 33333"/>
            </a:avLst>
          </a:prstGeom>
          <a:solidFill>
            <a:srgbClr val="0066FF"/>
          </a:solidFill>
          <a:ln w="12700" cap="flat" cmpd="sng">
            <a:solidFill>
              <a:schemeClr val="tx1"/>
            </a:solidFill>
            <a:prstDash val="solid"/>
            <a:miter/>
            <a:headEnd type="none" w="sm" len="sm"/>
            <a:tailEnd type="none" w="sm" len="sm"/>
          </a:ln>
        </p:spPr>
        <p:txBody>
          <a:bodyPr/>
          <a:lstStyle/>
          <a:p>
            <a:endParaRPr lang="zh-CN" altLang="en-US">
              <a:latin typeface="方正粗黑宋简体" panose="02000000000000000000" charset="-122"/>
              <a:ea typeface="方正粗黑宋简体" panose="02000000000000000000" charset="-122"/>
            </a:endParaRPr>
          </a:p>
        </p:txBody>
      </p:sp>
      <p:sp>
        <p:nvSpPr>
          <p:cNvPr id="284714" name="右箭头 284713"/>
          <p:cNvSpPr/>
          <p:nvPr>
            <p:custDataLst>
              <p:tags r:id="rId2"/>
            </p:custDataLst>
          </p:nvPr>
        </p:nvSpPr>
        <p:spPr>
          <a:xfrm>
            <a:off x="5488305" y="5386071"/>
            <a:ext cx="551180" cy="427355"/>
          </a:xfrm>
          <a:prstGeom prst="rightArrow">
            <a:avLst>
              <a:gd name="adj1" fmla="val 50000"/>
              <a:gd name="adj2" fmla="val 33333"/>
            </a:avLst>
          </a:prstGeom>
          <a:solidFill>
            <a:srgbClr val="0066FF"/>
          </a:solidFill>
          <a:ln w="12700" cap="flat" cmpd="sng">
            <a:solidFill>
              <a:schemeClr val="tx1"/>
            </a:solidFill>
            <a:prstDash val="solid"/>
            <a:miter/>
            <a:headEnd type="none" w="sm" len="sm"/>
            <a:tailEnd type="none" w="sm" len="sm"/>
          </a:ln>
        </p:spPr>
        <p:txBody>
          <a:bodyPr/>
          <a:lstStyle/>
          <a:p>
            <a:endParaRPr lang="zh-CN" altLang="en-US">
              <a:latin typeface="方正粗黑宋简体" panose="02000000000000000000" charset="-122"/>
              <a:ea typeface="方正粗黑宋简体" panose="02000000000000000000" charset="-122"/>
            </a:endParaRPr>
          </a:p>
        </p:txBody>
      </p:sp>
      <p:sp>
        <p:nvSpPr>
          <p:cNvPr id="284715" name="右箭头 284714"/>
          <p:cNvSpPr/>
          <p:nvPr>
            <p:custDataLst>
              <p:tags r:id="rId3"/>
            </p:custDataLst>
          </p:nvPr>
        </p:nvSpPr>
        <p:spPr>
          <a:xfrm>
            <a:off x="8612505" y="5314316"/>
            <a:ext cx="551180" cy="427355"/>
          </a:xfrm>
          <a:prstGeom prst="rightArrow">
            <a:avLst>
              <a:gd name="adj1" fmla="val 50000"/>
              <a:gd name="adj2" fmla="val 33333"/>
            </a:avLst>
          </a:prstGeom>
          <a:solidFill>
            <a:srgbClr val="0066FF"/>
          </a:solidFill>
          <a:ln w="12700" cap="flat" cmpd="sng">
            <a:solidFill>
              <a:schemeClr val="tx1"/>
            </a:solidFill>
            <a:prstDash val="solid"/>
            <a:miter/>
            <a:headEnd type="none" w="sm" len="sm"/>
            <a:tailEnd type="none" w="sm" len="sm"/>
          </a:ln>
        </p:spPr>
        <p:txBody>
          <a:bodyPr/>
          <a:lstStyle/>
          <a:p>
            <a:endParaRPr lang="zh-CN" altLang="en-US">
              <a:latin typeface="方正粗黑宋简体" panose="02000000000000000000" charset="-122"/>
              <a:ea typeface="方正粗黑宋简体" panose="02000000000000000000" charset="-122"/>
            </a:endParaRPr>
          </a:p>
        </p:txBody>
      </p:sp>
      <p:sp>
        <p:nvSpPr>
          <p:cNvPr id="284716" name="上箭头 284715"/>
          <p:cNvSpPr/>
          <p:nvPr>
            <p:custDataLst>
              <p:tags r:id="rId4"/>
            </p:custDataLst>
          </p:nvPr>
        </p:nvSpPr>
        <p:spPr>
          <a:xfrm>
            <a:off x="10198101" y="4057651"/>
            <a:ext cx="413385" cy="498475"/>
          </a:xfrm>
          <a:prstGeom prst="upArrow">
            <a:avLst>
              <a:gd name="adj1" fmla="val 50000"/>
              <a:gd name="adj2" fmla="val 29166"/>
            </a:avLst>
          </a:prstGeom>
          <a:solidFill>
            <a:srgbClr val="0066FF"/>
          </a:solidFill>
          <a:ln w="12700" cap="flat" cmpd="sng">
            <a:solidFill>
              <a:schemeClr val="tx1"/>
            </a:solidFill>
            <a:prstDash val="solid"/>
            <a:miter/>
            <a:headEnd type="none" w="sm" len="sm"/>
            <a:tailEnd type="none" w="sm" len="sm"/>
          </a:ln>
        </p:spPr>
        <p:txBody>
          <a:bodyPr/>
          <a:lstStyle/>
          <a:p>
            <a:endParaRPr lang="zh-CN" altLang="en-US">
              <a:latin typeface="方正粗黑宋简体" panose="02000000000000000000" charset="-122"/>
              <a:ea typeface="方正粗黑宋简体" panose="02000000000000000000" charset="-122"/>
            </a:endParaRPr>
          </a:p>
        </p:txBody>
      </p:sp>
      <p:sp>
        <p:nvSpPr>
          <p:cNvPr id="284717" name="直接连接符 284716"/>
          <p:cNvSpPr/>
          <p:nvPr>
            <p:custDataLst>
              <p:tags r:id="rId5"/>
            </p:custDataLst>
          </p:nvPr>
        </p:nvSpPr>
        <p:spPr>
          <a:xfrm flipH="1">
            <a:off x="5973445" y="3154046"/>
            <a:ext cx="2961640" cy="635"/>
          </a:xfrm>
          <a:prstGeom prst="line">
            <a:avLst/>
          </a:prstGeom>
          <a:ln w="231775" cap="flat" cmpd="sng">
            <a:solidFill>
              <a:srgbClr val="0066FF"/>
            </a:solidFill>
            <a:prstDash val="sysDot"/>
            <a:headEnd type="none" w="sm" len="sm"/>
            <a:tailEnd type="stealth" w="sm" len="sm"/>
          </a:ln>
        </p:spPr>
        <p:txBody>
          <a:bodyPr/>
          <a:lstStyle/>
          <a:p/>
        </p:txBody>
      </p:sp>
      <p:sp>
        <p:nvSpPr>
          <p:cNvPr id="284807" name="文本框 284806"/>
          <p:cNvSpPr txBox="1"/>
          <p:nvPr>
            <p:custDataLst>
              <p:tags r:id="rId6"/>
            </p:custDataLst>
          </p:nvPr>
        </p:nvSpPr>
        <p:spPr>
          <a:xfrm>
            <a:off x="6380360" y="2413216"/>
            <a:ext cx="2376955" cy="52322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zh-CN" altLang="en-US" sz="280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侵入别的细菌</a:t>
            </a:r>
            <a:endParaRPr lang="zh-CN" altLang="en-US" sz="2800">
              <a:solidFill>
                <a:srgbClr val="00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84808" name="矩形 284807"/>
          <p:cNvSpPr/>
          <p:nvPr>
            <p:custDataLst>
              <p:tags r:id="rId7"/>
            </p:custDataLst>
          </p:nvPr>
        </p:nvSpPr>
        <p:spPr>
          <a:xfrm>
            <a:off x="3800418" y="6030604"/>
            <a:ext cx="1192530" cy="492443"/>
          </a:xfrm>
          <a:prstGeom prst="rect">
            <a:avLst/>
          </a:prstGeom>
          <a:noFill/>
          <a:ln w="12700">
            <a:noFill/>
          </a:ln>
        </p:spPr>
        <p:txBody>
          <a:bodyPr wrap="square" anchor="t">
            <a:spAutoFit/>
          </a:bodyPr>
          <a:lstStyle/>
          <a:p>
            <a:r>
              <a:rPr lang="zh-CN" altLang="en-US" sz="260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注入</a:t>
            </a:r>
            <a:endParaRPr lang="zh-CN" altLang="en-US" sz="2600">
              <a:solidFill>
                <a:srgbClr val="00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84809" name="矩形 284808"/>
          <p:cNvSpPr/>
          <p:nvPr>
            <p:custDataLst>
              <p:tags r:id="rId8"/>
            </p:custDataLst>
          </p:nvPr>
        </p:nvSpPr>
        <p:spPr>
          <a:xfrm>
            <a:off x="6547645" y="6128195"/>
            <a:ext cx="1993265" cy="492443"/>
          </a:xfrm>
          <a:prstGeom prst="rect">
            <a:avLst/>
          </a:prstGeom>
          <a:noFill/>
          <a:ln w="12700">
            <a:noFill/>
          </a:ln>
        </p:spPr>
        <p:txBody>
          <a:bodyPr wrap="square" anchor="t">
            <a:spAutoFit/>
          </a:bodyPr>
          <a:lstStyle/>
          <a:p>
            <a:r>
              <a:rPr lang="zh-CN" altLang="en-US" sz="260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复制、合成</a:t>
            </a:r>
            <a:endParaRPr lang="zh-CN" altLang="en-US" sz="2600">
              <a:solidFill>
                <a:srgbClr val="00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84810" name="矩形 284809"/>
          <p:cNvSpPr/>
          <p:nvPr>
            <p:custDataLst>
              <p:tags r:id="rId9"/>
            </p:custDataLst>
          </p:nvPr>
        </p:nvSpPr>
        <p:spPr>
          <a:xfrm>
            <a:off x="3515641" y="1925150"/>
            <a:ext cx="1192530" cy="492443"/>
          </a:xfrm>
          <a:prstGeom prst="rect">
            <a:avLst/>
          </a:prstGeom>
          <a:noFill/>
          <a:ln w="12700">
            <a:noFill/>
          </a:ln>
        </p:spPr>
        <p:txBody>
          <a:bodyPr wrap="square" anchor="t">
            <a:spAutoFit/>
          </a:bodyPr>
          <a:lstStyle/>
          <a:p>
            <a:r>
              <a:rPr lang="zh-CN" altLang="en-US" sz="260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吸附</a:t>
            </a:r>
            <a:endParaRPr lang="zh-CN" altLang="en-US" sz="2600">
              <a:solidFill>
                <a:srgbClr val="00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84811" name="矩形 284810"/>
          <p:cNvSpPr/>
          <p:nvPr>
            <p:custDataLst>
              <p:tags r:id="rId10"/>
            </p:custDataLst>
          </p:nvPr>
        </p:nvSpPr>
        <p:spPr>
          <a:xfrm>
            <a:off x="9766300" y="6148070"/>
            <a:ext cx="1192530" cy="369332"/>
          </a:xfrm>
          <a:prstGeom prst="rect">
            <a:avLst/>
          </a:prstGeom>
          <a:noFill/>
          <a:ln w="12700">
            <a:noFill/>
          </a:ln>
        </p:spPr>
        <p:txBody>
          <a:bodyPr wrap="square" anchor="t">
            <a:spAutoFit/>
          </a:bodyPr>
          <a:lstStyle/>
          <a:p>
            <a:r>
              <a:rPr lang="zh-CN" altLang="en-US" sz="260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组装</a:t>
            </a:r>
            <a:endParaRPr lang="zh-CN" altLang="en-US" sz="2600">
              <a:solidFill>
                <a:srgbClr val="00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84812" name="矩形 284811"/>
          <p:cNvSpPr/>
          <p:nvPr>
            <p:custDataLst>
              <p:tags r:id="rId11"/>
            </p:custDataLst>
          </p:nvPr>
        </p:nvSpPr>
        <p:spPr>
          <a:xfrm>
            <a:off x="9968230" y="3644265"/>
            <a:ext cx="1192530" cy="369332"/>
          </a:xfrm>
          <a:prstGeom prst="rect">
            <a:avLst/>
          </a:prstGeom>
          <a:noFill/>
          <a:ln w="12700">
            <a:noFill/>
          </a:ln>
        </p:spPr>
        <p:txBody>
          <a:bodyPr wrap="square" anchor="t">
            <a:spAutoFit/>
          </a:bodyPr>
          <a:lstStyle/>
          <a:p>
            <a:r>
              <a:rPr lang="zh-CN" altLang="en-US" sz="260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释放</a:t>
            </a:r>
            <a:endParaRPr lang="zh-CN" altLang="en-US" sz="2600">
              <a:solidFill>
                <a:srgbClr val="00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grpSp>
        <p:nvGrpSpPr>
          <p:cNvPr id="284813" name="组合 284812"/>
          <p:cNvGrpSpPr/>
          <p:nvPr>
            <p:custDataLst>
              <p:tags r:id="rId12"/>
            </p:custDataLst>
          </p:nvPr>
        </p:nvGrpSpPr>
        <p:grpSpPr>
          <a:xfrm>
            <a:off x="2882949" y="836772"/>
            <a:ext cx="7932739" cy="565151"/>
            <a:chOff x="186" y="381"/>
            <a:chExt cx="4997" cy="356"/>
          </a:xfrm>
        </p:grpSpPr>
        <p:sp>
          <p:nvSpPr>
            <p:cNvPr id="284814" name="文本框 284813"/>
            <p:cNvSpPr txBox="1"/>
            <p:nvPr>
              <p:custDataLst>
                <p:tags r:id="rId13"/>
              </p:custDataLst>
            </p:nvPr>
          </p:nvSpPr>
          <p:spPr>
            <a:xfrm>
              <a:off x="186" y="384"/>
              <a:ext cx="601" cy="349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none" anchor="t">
              <a:spAutoFit/>
            </a:bodyPr>
            <a:lstStyle/>
            <a:p>
              <a:r>
                <a:rPr lang="zh-CN" altLang="en-US" sz="3000">
                  <a:solidFill>
                    <a:srgbClr val="FF000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吸附</a:t>
              </a:r>
              <a:endParaRPr lang="zh-CN" altLang="en-US" sz="30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grpSp>
          <p:nvGrpSpPr>
            <p:cNvPr id="284815" name="组合 284814"/>
            <p:cNvGrpSpPr/>
            <p:nvPr>
              <p:custDataLst>
                <p:tags r:id="rId14"/>
              </p:custDataLst>
            </p:nvPr>
          </p:nvGrpSpPr>
          <p:grpSpPr>
            <a:xfrm>
              <a:off x="775" y="388"/>
              <a:ext cx="982" cy="349"/>
              <a:chOff x="1344" y="580"/>
              <a:chExt cx="982" cy="349"/>
            </a:xfrm>
          </p:grpSpPr>
          <p:sp>
            <p:nvSpPr>
              <p:cNvPr id="284816" name="文本框 284815"/>
              <p:cNvSpPr txBox="1"/>
              <p:nvPr>
                <p:custDataLst>
                  <p:tags r:id="rId15"/>
                </p:custDataLst>
              </p:nvPr>
            </p:nvSpPr>
            <p:spPr>
              <a:xfrm>
                <a:off x="1725" y="580"/>
                <a:ext cx="601" cy="349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wrap="none" anchor="t">
                <a:spAutoFit/>
              </a:bodyPr>
              <a:lstStyle/>
              <a:p>
                <a:r>
                  <a:rPr lang="zh-CN" altLang="en-US" sz="3000">
                    <a:solidFill>
                      <a:srgbClr val="FF0000"/>
                    </a:solidFill>
                    <a:latin typeface="黑体" panose="02010609060101010101" pitchFamily="49" charset="-122"/>
                    <a:ea typeface="黑体" panose="02010609060101010101" pitchFamily="49" charset="-122"/>
                  </a:rPr>
                  <a:t>注入</a:t>
                </a:r>
                <a:endParaRPr lang="zh-CN" altLang="en-US" sz="3000">
                  <a:solidFill>
                    <a:srgbClr val="FF0000"/>
                  </a:solidFill>
                  <a:latin typeface="黑体" panose="02010609060101010101" pitchFamily="49" charset="-122"/>
                  <a:ea typeface="黑体" panose="02010609060101010101" pitchFamily="49" charset="-122"/>
                </a:endParaRPr>
              </a:p>
            </p:txBody>
          </p:sp>
          <p:sp>
            <p:nvSpPr>
              <p:cNvPr id="284817" name="右箭头 284816"/>
              <p:cNvSpPr/>
              <p:nvPr>
                <p:custDataLst>
                  <p:tags r:id="rId16"/>
                </p:custDataLst>
              </p:nvPr>
            </p:nvSpPr>
            <p:spPr>
              <a:xfrm>
                <a:off x="1344" y="672"/>
                <a:ext cx="336" cy="181"/>
              </a:xfrm>
              <a:prstGeom prst="rightArrow">
                <a:avLst>
                  <a:gd name="adj1" fmla="val 50000"/>
                  <a:gd name="adj2" fmla="val 25000"/>
                </a:avLst>
              </a:prstGeom>
              <a:solidFill>
                <a:schemeClr val="accent2">
                  <a:lumMod val="60000"/>
                  <a:lumOff val="40000"/>
                </a:schemeClr>
              </a:solidFill>
              <a:ln w="12700" cap="flat" cmpd="sng">
                <a:solidFill>
                  <a:schemeClr val="tx1"/>
                </a:solidFill>
                <a:prstDash val="solid"/>
                <a:miter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zh-CN" altLang="en-US">
                  <a:latin typeface="方正粗黑宋简体" panose="02000000000000000000" charset="-122"/>
                  <a:ea typeface="方正粗黑宋简体" panose="02000000000000000000" charset="-122"/>
                </a:endParaRPr>
              </a:p>
            </p:txBody>
          </p:sp>
        </p:grpSp>
        <p:grpSp>
          <p:nvGrpSpPr>
            <p:cNvPr id="284818" name="组合 284817"/>
            <p:cNvGrpSpPr/>
            <p:nvPr>
              <p:custDataLst>
                <p:tags r:id="rId17"/>
              </p:custDataLst>
            </p:nvPr>
          </p:nvGrpSpPr>
          <p:grpSpPr>
            <a:xfrm>
              <a:off x="1744" y="388"/>
              <a:ext cx="1642" cy="349"/>
              <a:chOff x="2316" y="580"/>
              <a:chExt cx="1642" cy="349"/>
            </a:xfrm>
          </p:grpSpPr>
          <p:sp>
            <p:nvSpPr>
              <p:cNvPr id="284819" name="文本框 284818"/>
              <p:cNvSpPr txBox="1"/>
              <p:nvPr>
                <p:custDataLst>
                  <p:tags r:id="rId18"/>
                </p:custDataLst>
              </p:nvPr>
            </p:nvSpPr>
            <p:spPr>
              <a:xfrm>
                <a:off x="2630" y="580"/>
                <a:ext cx="1328" cy="349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wrap="none" anchor="t">
                <a:spAutoFit/>
              </a:bodyPr>
              <a:lstStyle/>
              <a:p>
                <a:r>
                  <a:rPr lang="zh-CN" altLang="en-US" sz="3000">
                    <a:solidFill>
                      <a:srgbClr val="FF0000"/>
                    </a:solidFill>
                    <a:latin typeface="黑体" panose="02010609060101010101" pitchFamily="49" charset="-122"/>
                    <a:ea typeface="黑体" panose="02010609060101010101" pitchFamily="49" charset="-122"/>
                  </a:rPr>
                  <a:t>复制、合成</a:t>
                </a:r>
                <a:endParaRPr lang="zh-CN" altLang="en-US" sz="3000">
                  <a:solidFill>
                    <a:srgbClr val="FF0000"/>
                  </a:solidFill>
                  <a:latin typeface="黑体" panose="02010609060101010101" pitchFamily="49" charset="-122"/>
                  <a:ea typeface="黑体" panose="02010609060101010101" pitchFamily="49" charset="-122"/>
                </a:endParaRPr>
              </a:p>
            </p:txBody>
          </p:sp>
          <p:sp>
            <p:nvSpPr>
              <p:cNvPr id="284820" name="右箭头 284819"/>
              <p:cNvSpPr/>
              <p:nvPr>
                <p:custDataLst>
                  <p:tags r:id="rId19"/>
                </p:custDataLst>
              </p:nvPr>
            </p:nvSpPr>
            <p:spPr>
              <a:xfrm>
                <a:off x="2316" y="677"/>
                <a:ext cx="336" cy="181"/>
              </a:xfrm>
              <a:prstGeom prst="rightArrow">
                <a:avLst>
                  <a:gd name="adj1" fmla="val 50000"/>
                  <a:gd name="adj2" fmla="val 25000"/>
                </a:avLst>
              </a:prstGeom>
              <a:solidFill>
                <a:schemeClr val="accent2">
                  <a:lumMod val="60000"/>
                  <a:lumOff val="40000"/>
                </a:schemeClr>
              </a:solidFill>
              <a:ln w="12700" cap="flat" cmpd="sng">
                <a:solidFill>
                  <a:schemeClr val="tx1"/>
                </a:solidFill>
                <a:prstDash val="solid"/>
                <a:miter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zh-CN" altLang="en-US">
                  <a:ea typeface="方正粗黑宋简体" panose="02000000000000000000" charset="-122"/>
                </a:endParaRPr>
              </a:p>
            </p:txBody>
          </p:sp>
        </p:grpSp>
        <p:grpSp>
          <p:nvGrpSpPr>
            <p:cNvPr id="284821" name="组合 284820"/>
            <p:cNvGrpSpPr/>
            <p:nvPr>
              <p:custDataLst>
                <p:tags r:id="rId20"/>
              </p:custDataLst>
            </p:nvPr>
          </p:nvGrpSpPr>
          <p:grpSpPr>
            <a:xfrm>
              <a:off x="3367" y="381"/>
              <a:ext cx="929" cy="349"/>
              <a:chOff x="3943" y="573"/>
              <a:chExt cx="929" cy="349"/>
            </a:xfrm>
          </p:grpSpPr>
          <p:sp>
            <p:nvSpPr>
              <p:cNvPr id="284822" name="文本框 284821"/>
              <p:cNvSpPr txBox="1"/>
              <p:nvPr>
                <p:custDataLst>
                  <p:tags r:id="rId21"/>
                </p:custDataLst>
              </p:nvPr>
            </p:nvSpPr>
            <p:spPr>
              <a:xfrm>
                <a:off x="4271" y="573"/>
                <a:ext cx="601" cy="349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wrap="none" anchor="t">
                <a:spAutoFit/>
              </a:bodyPr>
              <a:lstStyle/>
              <a:p>
                <a:r>
                  <a:rPr lang="zh-CN" altLang="en-US" sz="3000">
                    <a:solidFill>
                      <a:srgbClr val="FF0000"/>
                    </a:solidFill>
                    <a:latin typeface="黑体" panose="02010609060101010101" pitchFamily="49" charset="-122"/>
                    <a:ea typeface="黑体" panose="02010609060101010101" pitchFamily="49" charset="-122"/>
                  </a:rPr>
                  <a:t>组装</a:t>
                </a:r>
                <a:endParaRPr lang="zh-CN" altLang="en-US" sz="3000">
                  <a:solidFill>
                    <a:srgbClr val="FF0000"/>
                  </a:solidFill>
                  <a:latin typeface="黑体" panose="02010609060101010101" pitchFamily="49" charset="-122"/>
                  <a:ea typeface="黑体" panose="02010609060101010101" pitchFamily="49" charset="-122"/>
                </a:endParaRPr>
              </a:p>
            </p:txBody>
          </p:sp>
          <p:sp>
            <p:nvSpPr>
              <p:cNvPr id="284823" name="右箭头 284822"/>
              <p:cNvSpPr/>
              <p:nvPr>
                <p:custDataLst>
                  <p:tags r:id="rId22"/>
                </p:custDataLst>
              </p:nvPr>
            </p:nvSpPr>
            <p:spPr>
              <a:xfrm>
                <a:off x="3943" y="691"/>
                <a:ext cx="336" cy="181"/>
              </a:xfrm>
              <a:prstGeom prst="rightArrow">
                <a:avLst>
                  <a:gd name="adj1" fmla="val 50000"/>
                  <a:gd name="adj2" fmla="val 25000"/>
                </a:avLst>
              </a:prstGeom>
              <a:solidFill>
                <a:schemeClr val="accent2">
                  <a:lumMod val="60000"/>
                  <a:lumOff val="40000"/>
                </a:schemeClr>
              </a:solidFill>
              <a:ln w="12700" cap="flat" cmpd="sng">
                <a:solidFill>
                  <a:schemeClr val="tx1"/>
                </a:solidFill>
                <a:prstDash val="solid"/>
                <a:miter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zh-CN" altLang="en-US">
                  <a:ea typeface="方正粗黑宋简体" panose="02000000000000000000" charset="-122"/>
                </a:endParaRPr>
              </a:p>
            </p:txBody>
          </p:sp>
        </p:grpSp>
        <p:grpSp>
          <p:nvGrpSpPr>
            <p:cNvPr id="284824" name="组合 284823"/>
            <p:cNvGrpSpPr/>
            <p:nvPr>
              <p:custDataLst>
                <p:tags r:id="rId23"/>
              </p:custDataLst>
            </p:nvPr>
          </p:nvGrpSpPr>
          <p:grpSpPr>
            <a:xfrm>
              <a:off x="4264" y="381"/>
              <a:ext cx="919" cy="349"/>
              <a:chOff x="4888" y="573"/>
              <a:chExt cx="919" cy="349"/>
            </a:xfrm>
          </p:grpSpPr>
          <p:sp>
            <p:nvSpPr>
              <p:cNvPr id="284825" name="文本框 284824"/>
              <p:cNvSpPr txBox="1"/>
              <p:nvPr>
                <p:custDataLst>
                  <p:tags r:id="rId24"/>
                </p:custDataLst>
              </p:nvPr>
            </p:nvSpPr>
            <p:spPr>
              <a:xfrm>
                <a:off x="5206" y="573"/>
                <a:ext cx="601" cy="349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wrap="none" anchor="t">
                <a:spAutoFit/>
              </a:bodyPr>
              <a:lstStyle/>
              <a:p>
                <a:r>
                  <a:rPr lang="zh-CN" altLang="en-US" sz="3000">
                    <a:solidFill>
                      <a:srgbClr val="FF0000"/>
                    </a:solidFill>
                    <a:latin typeface="黑体" panose="02010609060101010101" pitchFamily="49" charset="-122"/>
                    <a:ea typeface="黑体" panose="02010609060101010101" pitchFamily="49" charset="-122"/>
                  </a:rPr>
                  <a:t>释放</a:t>
                </a:r>
                <a:endParaRPr lang="zh-CN" altLang="en-US" sz="3000">
                  <a:solidFill>
                    <a:srgbClr val="FF0000"/>
                  </a:solidFill>
                  <a:latin typeface="黑体" panose="02010609060101010101" pitchFamily="49" charset="-122"/>
                  <a:ea typeface="黑体" panose="02010609060101010101" pitchFamily="49" charset="-122"/>
                </a:endParaRPr>
              </a:p>
            </p:txBody>
          </p:sp>
          <p:sp>
            <p:nvSpPr>
              <p:cNvPr id="284826" name="右箭头 284825"/>
              <p:cNvSpPr/>
              <p:nvPr>
                <p:custDataLst>
                  <p:tags r:id="rId25"/>
                </p:custDataLst>
              </p:nvPr>
            </p:nvSpPr>
            <p:spPr>
              <a:xfrm>
                <a:off x="4888" y="665"/>
                <a:ext cx="336" cy="181"/>
              </a:xfrm>
              <a:prstGeom prst="rightArrow">
                <a:avLst>
                  <a:gd name="adj1" fmla="val 50000"/>
                  <a:gd name="adj2" fmla="val 25000"/>
                </a:avLst>
              </a:prstGeom>
              <a:solidFill>
                <a:schemeClr val="accent2">
                  <a:lumMod val="60000"/>
                  <a:lumOff val="40000"/>
                </a:schemeClr>
              </a:solidFill>
              <a:ln w="12700" cap="flat" cmpd="sng">
                <a:solidFill>
                  <a:schemeClr val="tx1"/>
                </a:solidFill>
                <a:prstDash val="solid"/>
                <a:miter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zh-CN" altLang="en-US">
                  <a:ea typeface="方正粗黑宋简体" panose="02000000000000000000" charset="-122"/>
                </a:endParaRPr>
              </a:p>
            </p:txBody>
          </p:sp>
        </p:grpSp>
      </p:grpSp>
      <p:grpSp>
        <p:nvGrpSpPr>
          <p:cNvPr id="67" name="组合 66"/>
          <p:cNvGrpSpPr/>
          <p:nvPr>
            <p:custDataLst>
              <p:tags r:id="rId26"/>
            </p:custDataLst>
          </p:nvPr>
        </p:nvGrpSpPr>
        <p:grpSpPr>
          <a:xfrm>
            <a:off x="2882900" y="1892935"/>
            <a:ext cx="2249170" cy="1921510"/>
            <a:chOff x="529" y="3187"/>
            <a:chExt cx="3542" cy="3026"/>
          </a:xfrm>
        </p:grpSpPr>
        <p:grpSp>
          <p:nvGrpSpPr>
            <p:cNvPr id="23" name="组合 22"/>
            <p:cNvGrpSpPr/>
            <p:nvPr>
              <p:custDataLst>
                <p:tags r:id="rId27"/>
              </p:custDataLst>
            </p:nvPr>
          </p:nvGrpSpPr>
          <p:grpSpPr>
            <a:xfrm>
              <a:off x="529" y="3187"/>
              <a:ext cx="3543" cy="3026"/>
              <a:chOff x="427" y="3120"/>
              <a:chExt cx="4012" cy="3026"/>
            </a:xfrm>
          </p:grpSpPr>
          <p:grpSp>
            <p:nvGrpSpPr>
              <p:cNvPr id="284718" name="组合 284717"/>
              <p:cNvGrpSpPr/>
              <p:nvPr>
                <p:custDataLst>
                  <p:tags r:id="rId28"/>
                </p:custDataLst>
              </p:nvPr>
            </p:nvGrpSpPr>
            <p:grpSpPr>
              <a:xfrm>
                <a:off x="427" y="3120"/>
                <a:ext cx="4013" cy="3027"/>
                <a:chOff x="192" y="192"/>
                <a:chExt cx="1968" cy="1776"/>
              </a:xfrm>
            </p:grpSpPr>
            <p:sp>
              <p:nvSpPr>
                <p:cNvPr id="284719" name="椭圆 284718"/>
                <p:cNvSpPr/>
                <p:nvPr>
                  <p:custDataLst>
                    <p:tags r:id="rId29"/>
                  </p:custDataLst>
                </p:nvPr>
              </p:nvSpPr>
              <p:spPr>
                <a:xfrm>
                  <a:off x="192" y="692"/>
                  <a:ext cx="1968" cy="1276"/>
                </a:xfrm>
                <a:prstGeom prst="ellipse">
                  <a:avLst/>
                </a:prstGeom>
                <a:solidFill>
                  <a:srgbClr val="99CC00"/>
                </a:solidFill>
                <a:ln w="28575" cap="flat" cmpd="sng">
                  <a:solidFill>
                    <a:schemeClr val="folHlink"/>
                  </a:solidFill>
                  <a:prstDash val="solid"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zh-CN" altLang="en-US">
                    <a:latin typeface="方正粗黑宋简体" panose="02000000000000000000" charset="-122"/>
                    <a:ea typeface="方正粗黑宋简体" panose="02000000000000000000" charset="-122"/>
                  </a:endParaRPr>
                </a:p>
              </p:txBody>
            </p:sp>
            <p:grpSp>
              <p:nvGrpSpPr>
                <p:cNvPr id="284720" name="组合 284719"/>
                <p:cNvGrpSpPr/>
                <p:nvPr>
                  <p:custDataLst>
                    <p:tags r:id="rId30"/>
                  </p:custDataLst>
                </p:nvPr>
              </p:nvGrpSpPr>
              <p:grpSpPr>
                <a:xfrm>
                  <a:off x="248" y="192"/>
                  <a:ext cx="281" cy="833"/>
                  <a:chOff x="6528" y="432"/>
                  <a:chExt cx="1056" cy="2064"/>
                </a:xfrm>
              </p:grpSpPr>
              <p:grpSp>
                <p:nvGrpSpPr>
                  <p:cNvPr id="284721" name="组合 284720"/>
                  <p:cNvGrpSpPr/>
                  <p:nvPr>
                    <p:custDataLst>
                      <p:tags r:id="rId31"/>
                    </p:custDataLst>
                  </p:nvPr>
                </p:nvGrpSpPr>
                <p:grpSpPr>
                  <a:xfrm>
                    <a:off x="6528" y="432"/>
                    <a:ext cx="1056" cy="2064"/>
                    <a:chOff x="3168" y="384"/>
                    <a:chExt cx="1536" cy="3504"/>
                  </a:xfrm>
                </p:grpSpPr>
                <p:sp>
                  <p:nvSpPr>
                    <p:cNvPr id="284722" name="六边形 284721"/>
                    <p:cNvSpPr/>
                    <p:nvPr>
                      <p:custDataLst>
                        <p:tags r:id="rId32"/>
                      </p:custDataLst>
                    </p:nvPr>
                  </p:nvSpPr>
                  <p:spPr>
                    <a:xfrm>
                      <a:off x="3168" y="384"/>
                      <a:ext cx="1536" cy="2426"/>
                    </a:xfrm>
                    <a:prstGeom prst="hexagon">
                      <a:avLst>
                        <a:gd name="adj" fmla="val 25000"/>
                        <a:gd name="vf" fmla="val 115470"/>
                      </a:avLst>
                    </a:prstGeom>
                    <a:solidFill>
                      <a:srgbClr val="92D050"/>
                    </a:solidFill>
                    <a:ln w="76200" cap="flat" cmpd="sng">
                      <a:solidFill>
                        <a:schemeClr val="bg1"/>
                      </a:solidFill>
                      <a:prstDash val="solid"/>
                      <a:miter/>
                      <a:headEnd type="none" w="sm" len="sm"/>
                      <a:tailEnd type="none" w="sm" len="sm"/>
                    </a:ln>
                  </p:spPr>
                  <p:txBody>
                    <a:bodyPr/>
                    <a:lstStyle/>
                    <a:p>
                      <a:endParaRPr lang="zh-CN" altLang="en-US">
                        <a:latin typeface="方正粗黑宋简体" panose="02000000000000000000" charset="-122"/>
                        <a:ea typeface="方正粗黑宋简体" panose="02000000000000000000" charset="-122"/>
                      </a:endParaRPr>
                    </a:p>
                  </p:txBody>
                </p:sp>
                <p:sp>
                  <p:nvSpPr>
                    <p:cNvPr id="284723" name="矩形 284722"/>
                    <p:cNvSpPr/>
                    <p:nvPr>
                      <p:custDataLst>
                        <p:tags r:id="rId33"/>
                      </p:custDataLst>
                    </p:nvPr>
                  </p:nvSpPr>
                  <p:spPr>
                    <a:xfrm>
                      <a:off x="3680" y="2810"/>
                      <a:ext cx="512" cy="1078"/>
                    </a:xfrm>
                    <a:prstGeom prst="rect">
                      <a:avLst/>
                    </a:prstGeom>
                    <a:solidFill>
                      <a:srgbClr val="92D050"/>
                    </a:solidFill>
                    <a:ln w="12700" cap="flat" cmpd="sng">
                      <a:solidFill>
                        <a:schemeClr val="bg1"/>
                      </a:solidFill>
                      <a:prstDash val="solid"/>
                      <a:miter/>
                      <a:headEnd type="none" w="sm" len="sm"/>
                      <a:tailEnd type="none" w="sm" len="sm"/>
                    </a:ln>
                  </p:spPr>
                  <p:txBody>
                    <a:bodyPr/>
                    <a:lstStyle/>
                    <a:p>
                      <a:endParaRPr lang="zh-CN" altLang="en-US">
                        <a:latin typeface="方正粗黑宋简体" panose="02000000000000000000" charset="-122"/>
                        <a:ea typeface="方正粗黑宋简体" panose="02000000000000000000" charset="-122"/>
                      </a:endParaRPr>
                    </a:p>
                  </p:txBody>
                </p:sp>
                <p:sp>
                  <p:nvSpPr>
                    <p:cNvPr id="284724" name="直接连接符 284723"/>
                    <p:cNvSpPr/>
                    <p:nvPr>
                      <p:custDataLst>
                        <p:tags r:id="rId34"/>
                      </p:custDataLst>
                    </p:nvPr>
                  </p:nvSpPr>
                  <p:spPr>
                    <a:xfrm flipH="1">
                      <a:off x="3691" y="3012"/>
                      <a:ext cx="0" cy="809"/>
                    </a:xfrm>
                    <a:prstGeom prst="line">
                      <a:avLst/>
                    </a:prstGeom>
                    <a:ln w="28575" cap="flat" cmpd="sng">
                      <a:solidFill>
                        <a:schemeClr val="bg1"/>
                      </a:solidFill>
                      <a:prstDash val="solid"/>
                      <a:headEnd type="none" w="sm" len="sm"/>
                      <a:tailEnd type="none" w="sm" len="sm"/>
                    </a:ln>
                  </p:spPr>
                  <p:txBody>
                    <a:bodyPr/>
                    <a:lstStyle/>
                    <a:p/>
                  </p:txBody>
                </p:sp>
                <p:sp>
                  <p:nvSpPr>
                    <p:cNvPr id="284725" name="直接连接符 284724"/>
                    <p:cNvSpPr/>
                    <p:nvPr>
                      <p:custDataLst>
                        <p:tags r:id="rId35"/>
                      </p:custDataLst>
                    </p:nvPr>
                  </p:nvSpPr>
                  <p:spPr>
                    <a:xfrm flipH="1">
                      <a:off x="4224" y="2976"/>
                      <a:ext cx="0" cy="912"/>
                    </a:xfrm>
                    <a:prstGeom prst="line">
                      <a:avLst/>
                    </a:prstGeom>
                    <a:ln w="28575" cap="flat" cmpd="sng">
                      <a:solidFill>
                        <a:schemeClr val="bg1"/>
                      </a:solidFill>
                      <a:prstDash val="solid"/>
                      <a:headEnd type="none" w="sm" len="sm"/>
                      <a:tailEnd type="none" w="sm" len="sm"/>
                    </a:ln>
                  </p:spPr>
                  <p:txBody>
                    <a:bodyPr/>
                    <a:lstStyle/>
                    <a:p/>
                  </p:txBody>
                </p:sp>
              </p:grpSp>
              <p:sp>
                <p:nvSpPr>
                  <p:cNvPr id="284726" name="任意多边形 284725"/>
                  <p:cNvSpPr/>
                  <p:nvPr>
                    <p:custDataLst>
                      <p:tags r:id="rId36"/>
                    </p:custDataLst>
                  </p:nvPr>
                </p:nvSpPr>
                <p:spPr>
                  <a:xfrm rot="5505200">
                    <a:off x="6487" y="821"/>
                    <a:ext cx="965" cy="423"/>
                  </a:xfrm>
                  <a:custGeom>
                    <a:avLst/>
                    <a:gdLst/>
                    <a:ahLst/>
                    <a:cxnLst/>
                    <a:rect l="0" t="0" r="0" b="0"/>
                    <a:pathLst>
                      <a:path w="973" h="220">
                        <a:moveTo>
                          <a:pt x="0" y="155"/>
                        </a:moveTo>
                        <a:cubicBezTo>
                          <a:pt x="5" y="123"/>
                          <a:pt x="1" y="87"/>
                          <a:pt x="16" y="58"/>
                        </a:cubicBezTo>
                        <a:cubicBezTo>
                          <a:pt x="45" y="0"/>
                          <a:pt x="126" y="36"/>
                          <a:pt x="162" y="42"/>
                        </a:cubicBezTo>
                        <a:cubicBezTo>
                          <a:pt x="196" y="94"/>
                          <a:pt x="199" y="144"/>
                          <a:pt x="243" y="188"/>
                        </a:cubicBezTo>
                        <a:cubicBezTo>
                          <a:pt x="292" y="183"/>
                          <a:pt x="343" y="190"/>
                          <a:pt x="389" y="172"/>
                        </a:cubicBezTo>
                        <a:cubicBezTo>
                          <a:pt x="418" y="161"/>
                          <a:pt x="432" y="129"/>
                          <a:pt x="454" y="107"/>
                        </a:cubicBezTo>
                        <a:cubicBezTo>
                          <a:pt x="497" y="64"/>
                          <a:pt x="511" y="45"/>
                          <a:pt x="567" y="26"/>
                        </a:cubicBezTo>
                        <a:cubicBezTo>
                          <a:pt x="684" y="49"/>
                          <a:pt x="634" y="13"/>
                          <a:pt x="664" y="123"/>
                        </a:cubicBezTo>
                        <a:cubicBezTo>
                          <a:pt x="673" y="156"/>
                          <a:pt x="697" y="220"/>
                          <a:pt x="697" y="220"/>
                        </a:cubicBezTo>
                        <a:cubicBezTo>
                          <a:pt x="746" y="215"/>
                          <a:pt x="797" y="219"/>
                          <a:pt x="843" y="204"/>
                        </a:cubicBezTo>
                        <a:cubicBezTo>
                          <a:pt x="865" y="197"/>
                          <a:pt x="874" y="170"/>
                          <a:pt x="892" y="155"/>
                        </a:cubicBezTo>
                        <a:cubicBezTo>
                          <a:pt x="907" y="143"/>
                          <a:pt x="924" y="134"/>
                          <a:pt x="940" y="123"/>
                        </a:cubicBezTo>
                        <a:cubicBezTo>
                          <a:pt x="951" y="91"/>
                          <a:pt x="973" y="26"/>
                          <a:pt x="973" y="26"/>
                        </a:cubicBezTo>
                      </a:path>
                    </a:pathLst>
                  </a:custGeom>
                  <a:noFill/>
                  <a:ln w="38100" cap="flat" cmpd="sng">
                    <a:solidFill>
                      <a:schemeClr val="tx1"/>
                    </a:solidFill>
                    <a:prstDash val="solid"/>
                    <a:headEnd type="none" w="sm" len="sm"/>
                    <a:tailEnd type="none" w="sm" len="sm"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zh-CN" altLang="en-US">
                      <a:latin typeface="方正粗黑宋简体" panose="02000000000000000000" charset="-122"/>
                      <a:ea typeface="方正粗黑宋简体" panose="02000000000000000000" charset="-122"/>
                    </a:endParaRPr>
                  </a:p>
                </p:txBody>
              </p:sp>
            </p:grpSp>
          </p:grpSp>
          <p:grpSp>
            <p:nvGrpSpPr>
              <p:cNvPr id="7" name="组合 6"/>
              <p:cNvGrpSpPr/>
              <p:nvPr>
                <p:custDataLst>
                  <p:tags r:id="rId37"/>
                </p:custDataLst>
              </p:nvPr>
            </p:nvGrpSpPr>
            <p:grpSpPr>
              <a:xfrm>
                <a:off x="1171" y="4338"/>
                <a:ext cx="2473" cy="1405"/>
                <a:chOff x="3829" y="2460"/>
                <a:chExt cx="1970" cy="1405"/>
              </a:xfrm>
            </p:grpSpPr>
            <p:sp>
              <p:nvSpPr>
                <p:cNvPr id="5" name="任意多边形 4"/>
                <p:cNvSpPr/>
                <p:nvPr>
                  <p:custDataLst>
                    <p:tags r:id="rId38"/>
                  </p:custDataLst>
                </p:nvPr>
              </p:nvSpPr>
              <p:spPr>
                <a:xfrm rot="18120000">
                  <a:off x="4108" y="2220"/>
                  <a:ext cx="1367" cy="1924"/>
                </a:xfrm>
                <a:custGeom>
                  <a:avLst/>
                  <a:gdLst>
                    <a:gd name="connisteX0" fmla="*/ 129835 w 868340"/>
                    <a:gd name="connsiteY0" fmla="*/ 0 h 1221740"/>
                    <a:gd name="connisteX1" fmla="*/ 11090 w 868340"/>
                    <a:gd name="connsiteY1" fmla="*/ 305435 h 1221740"/>
                    <a:gd name="connisteX2" fmla="*/ 384470 w 868340"/>
                    <a:gd name="connsiteY2" fmla="*/ 356235 h 1221740"/>
                    <a:gd name="connisteX3" fmla="*/ 409870 w 868340"/>
                    <a:gd name="connsiteY3" fmla="*/ 670560 h 1221740"/>
                    <a:gd name="connisteX4" fmla="*/ 673395 w 868340"/>
                    <a:gd name="connsiteY4" fmla="*/ 789305 h 1221740"/>
                    <a:gd name="connisteX5" fmla="*/ 673395 w 868340"/>
                    <a:gd name="connsiteY5" fmla="*/ 1018540 h 1221740"/>
                    <a:gd name="connisteX6" fmla="*/ 630850 w 868340"/>
                    <a:gd name="connsiteY6" fmla="*/ 1162685 h 1221740"/>
                    <a:gd name="connisteX7" fmla="*/ 868340 w 868340"/>
                    <a:gd name="connsiteY7" fmla="*/ 1221740 h 1221740"/>
                  </a:gdLst>
                  <a:ahLst/>
                  <a:cxnLst>
                    <a:cxn ang="0">
                      <a:pos x="connisteX0" y="connsiteY0"/>
                    </a:cxn>
                    <a:cxn ang="0">
                      <a:pos x="connisteX1" y="connsiteY1"/>
                    </a:cxn>
                    <a:cxn ang="0">
                      <a:pos x="connisteX2" y="connsiteY2"/>
                    </a:cxn>
                    <a:cxn ang="0">
                      <a:pos x="connisteX3" y="connsiteY3"/>
                    </a:cxn>
                    <a:cxn ang="0">
                      <a:pos x="connisteX4" y="connsiteY4"/>
                    </a:cxn>
                    <a:cxn ang="0">
                      <a:pos x="connisteX5" y="connsiteY5"/>
                    </a:cxn>
                    <a:cxn ang="0">
                      <a:pos x="connisteX6" y="connsiteY6"/>
                    </a:cxn>
                    <a:cxn ang="0">
                      <a:pos x="connisteX7" y="connsiteY7"/>
                    </a:cxn>
                  </a:cxnLst>
                  <a:rect l="l" t="t" r="r" b="b"/>
                  <a:pathLst>
                    <a:path w="868340" h="1221740">
                      <a:moveTo>
                        <a:pt x="129835" y="0"/>
                      </a:moveTo>
                      <a:cubicBezTo>
                        <a:pt x="98720" y="60325"/>
                        <a:pt x="-39710" y="234315"/>
                        <a:pt x="11090" y="305435"/>
                      </a:cubicBezTo>
                      <a:cubicBezTo>
                        <a:pt x="61890" y="376555"/>
                        <a:pt x="304460" y="283210"/>
                        <a:pt x="384470" y="356235"/>
                      </a:cubicBezTo>
                      <a:cubicBezTo>
                        <a:pt x="464480" y="429260"/>
                        <a:pt x="352085" y="584200"/>
                        <a:pt x="409870" y="670560"/>
                      </a:cubicBezTo>
                      <a:cubicBezTo>
                        <a:pt x="467655" y="756920"/>
                        <a:pt x="620690" y="719455"/>
                        <a:pt x="673395" y="789305"/>
                      </a:cubicBezTo>
                      <a:cubicBezTo>
                        <a:pt x="726100" y="859155"/>
                        <a:pt x="681650" y="943610"/>
                        <a:pt x="673395" y="1018540"/>
                      </a:cubicBezTo>
                      <a:cubicBezTo>
                        <a:pt x="665140" y="1093470"/>
                        <a:pt x="592115" y="1122045"/>
                        <a:pt x="630850" y="1162685"/>
                      </a:cubicBezTo>
                      <a:cubicBezTo>
                        <a:pt x="669585" y="1203325"/>
                        <a:pt x="820080" y="1212850"/>
                        <a:pt x="868340" y="1221740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6" name="任意多边形 5"/>
                <p:cNvSpPr/>
                <p:nvPr>
                  <p:custDataLst>
                    <p:tags r:id="rId39"/>
                  </p:custDataLst>
                </p:nvPr>
              </p:nvSpPr>
              <p:spPr>
                <a:xfrm rot="6540000">
                  <a:off x="4154" y="2181"/>
                  <a:ext cx="1367" cy="1924"/>
                </a:xfrm>
                <a:custGeom>
                  <a:avLst/>
                  <a:gdLst>
                    <a:gd name="connisteX0" fmla="*/ 129835 w 868340"/>
                    <a:gd name="connsiteY0" fmla="*/ 0 h 1221740"/>
                    <a:gd name="connisteX1" fmla="*/ 11090 w 868340"/>
                    <a:gd name="connsiteY1" fmla="*/ 305435 h 1221740"/>
                    <a:gd name="connisteX2" fmla="*/ 384470 w 868340"/>
                    <a:gd name="connsiteY2" fmla="*/ 356235 h 1221740"/>
                    <a:gd name="connisteX3" fmla="*/ 409870 w 868340"/>
                    <a:gd name="connsiteY3" fmla="*/ 670560 h 1221740"/>
                    <a:gd name="connisteX4" fmla="*/ 673395 w 868340"/>
                    <a:gd name="connsiteY4" fmla="*/ 789305 h 1221740"/>
                    <a:gd name="connisteX5" fmla="*/ 673395 w 868340"/>
                    <a:gd name="connsiteY5" fmla="*/ 1018540 h 1221740"/>
                    <a:gd name="connisteX6" fmla="*/ 630850 w 868340"/>
                    <a:gd name="connsiteY6" fmla="*/ 1162685 h 1221740"/>
                    <a:gd name="connisteX7" fmla="*/ 868340 w 868340"/>
                    <a:gd name="connsiteY7" fmla="*/ 1221740 h 1221740"/>
                  </a:gdLst>
                  <a:ahLst/>
                  <a:cxnLst>
                    <a:cxn ang="0">
                      <a:pos x="connisteX0" y="connsiteY0"/>
                    </a:cxn>
                    <a:cxn ang="0">
                      <a:pos x="connisteX1" y="connsiteY1"/>
                    </a:cxn>
                    <a:cxn ang="0">
                      <a:pos x="connisteX2" y="connsiteY2"/>
                    </a:cxn>
                    <a:cxn ang="0">
                      <a:pos x="connisteX3" y="connsiteY3"/>
                    </a:cxn>
                    <a:cxn ang="0">
                      <a:pos x="connisteX4" y="connsiteY4"/>
                    </a:cxn>
                    <a:cxn ang="0">
                      <a:pos x="connisteX5" y="connsiteY5"/>
                    </a:cxn>
                    <a:cxn ang="0">
                      <a:pos x="connisteX6" y="connsiteY6"/>
                    </a:cxn>
                    <a:cxn ang="0">
                      <a:pos x="connisteX7" y="connsiteY7"/>
                    </a:cxn>
                  </a:cxnLst>
                  <a:rect l="l" t="t" r="r" b="b"/>
                  <a:pathLst>
                    <a:path w="868340" h="1221740">
                      <a:moveTo>
                        <a:pt x="129835" y="0"/>
                      </a:moveTo>
                      <a:cubicBezTo>
                        <a:pt x="98720" y="60325"/>
                        <a:pt x="-39710" y="234315"/>
                        <a:pt x="11090" y="305435"/>
                      </a:cubicBezTo>
                      <a:cubicBezTo>
                        <a:pt x="61890" y="376555"/>
                        <a:pt x="304460" y="283210"/>
                        <a:pt x="384470" y="356235"/>
                      </a:cubicBezTo>
                      <a:cubicBezTo>
                        <a:pt x="464480" y="429260"/>
                        <a:pt x="352085" y="584200"/>
                        <a:pt x="409870" y="670560"/>
                      </a:cubicBezTo>
                      <a:cubicBezTo>
                        <a:pt x="467655" y="756920"/>
                        <a:pt x="620690" y="719455"/>
                        <a:pt x="673395" y="789305"/>
                      </a:cubicBezTo>
                      <a:cubicBezTo>
                        <a:pt x="726100" y="859155"/>
                        <a:pt x="681650" y="943610"/>
                        <a:pt x="673395" y="1018540"/>
                      </a:cubicBezTo>
                      <a:cubicBezTo>
                        <a:pt x="665140" y="1093470"/>
                        <a:pt x="592115" y="1122045"/>
                        <a:pt x="630850" y="1162685"/>
                      </a:cubicBezTo>
                      <a:cubicBezTo>
                        <a:pt x="669585" y="1203325"/>
                        <a:pt x="820080" y="1212850"/>
                        <a:pt x="868340" y="1221740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</p:grpSp>
        <p:sp>
          <p:nvSpPr>
            <p:cNvPr id="64" name="任意多边形 63"/>
            <p:cNvSpPr/>
            <p:nvPr>
              <p:custDataLst>
                <p:tags r:id="rId40"/>
              </p:custDataLst>
            </p:nvPr>
          </p:nvSpPr>
          <p:spPr>
            <a:xfrm rot="5505200">
              <a:off x="555" y="3586"/>
              <a:ext cx="664" cy="179"/>
            </a:xfrm>
            <a:custGeom>
              <a:avLst/>
              <a:gdLst/>
              <a:ahLst/>
              <a:cxnLst/>
              <a:rect l="0" t="0" r="0" b="0"/>
              <a:pathLst>
                <a:path w="973" h="220">
                  <a:moveTo>
                    <a:pt x="0" y="155"/>
                  </a:moveTo>
                  <a:cubicBezTo>
                    <a:pt x="5" y="123"/>
                    <a:pt x="1" y="87"/>
                    <a:pt x="16" y="58"/>
                  </a:cubicBezTo>
                  <a:cubicBezTo>
                    <a:pt x="45" y="0"/>
                    <a:pt x="126" y="36"/>
                    <a:pt x="162" y="42"/>
                  </a:cubicBezTo>
                  <a:cubicBezTo>
                    <a:pt x="196" y="94"/>
                    <a:pt x="199" y="144"/>
                    <a:pt x="243" y="188"/>
                  </a:cubicBezTo>
                  <a:cubicBezTo>
                    <a:pt x="292" y="183"/>
                    <a:pt x="343" y="190"/>
                    <a:pt x="389" y="172"/>
                  </a:cubicBezTo>
                  <a:cubicBezTo>
                    <a:pt x="418" y="161"/>
                    <a:pt x="432" y="129"/>
                    <a:pt x="454" y="107"/>
                  </a:cubicBezTo>
                  <a:cubicBezTo>
                    <a:pt x="497" y="64"/>
                    <a:pt x="511" y="45"/>
                    <a:pt x="567" y="26"/>
                  </a:cubicBezTo>
                  <a:cubicBezTo>
                    <a:pt x="684" y="49"/>
                    <a:pt x="634" y="13"/>
                    <a:pt x="664" y="123"/>
                  </a:cubicBezTo>
                  <a:cubicBezTo>
                    <a:pt x="673" y="156"/>
                    <a:pt x="697" y="220"/>
                    <a:pt x="697" y="220"/>
                  </a:cubicBezTo>
                  <a:cubicBezTo>
                    <a:pt x="746" y="215"/>
                    <a:pt x="797" y="219"/>
                    <a:pt x="843" y="204"/>
                  </a:cubicBezTo>
                  <a:cubicBezTo>
                    <a:pt x="865" y="197"/>
                    <a:pt x="874" y="170"/>
                    <a:pt x="892" y="155"/>
                  </a:cubicBezTo>
                  <a:cubicBezTo>
                    <a:pt x="907" y="143"/>
                    <a:pt x="924" y="134"/>
                    <a:pt x="940" y="123"/>
                  </a:cubicBezTo>
                  <a:cubicBezTo>
                    <a:pt x="951" y="91"/>
                    <a:pt x="973" y="26"/>
                    <a:pt x="973" y="26"/>
                  </a:cubicBezTo>
                </a:path>
              </a:pathLst>
            </a:custGeom>
            <a:noFill/>
            <a:ln w="38100" cap="flat" cmpd="sng">
              <a:solidFill>
                <a:schemeClr val="tx1"/>
              </a:solidFill>
              <a:prstDash val="solid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>
                <a:latin typeface="方正粗黑宋简体" panose="02000000000000000000" charset="-122"/>
                <a:ea typeface="方正粗黑宋简体" panose="02000000000000000000" charset="-122"/>
              </a:endParaRPr>
            </a:p>
          </p:txBody>
        </p:sp>
      </p:grpSp>
      <p:grpSp>
        <p:nvGrpSpPr>
          <p:cNvPr id="66" name="组合 65"/>
          <p:cNvGrpSpPr/>
          <p:nvPr>
            <p:custDataLst>
              <p:tags r:id="rId41"/>
            </p:custDataLst>
          </p:nvPr>
        </p:nvGrpSpPr>
        <p:grpSpPr>
          <a:xfrm>
            <a:off x="3228340" y="4151630"/>
            <a:ext cx="1996440" cy="1921510"/>
            <a:chOff x="1073" y="6744"/>
            <a:chExt cx="3144" cy="3026"/>
          </a:xfrm>
        </p:grpSpPr>
        <p:grpSp>
          <p:nvGrpSpPr>
            <p:cNvPr id="24" name="组合 23"/>
            <p:cNvGrpSpPr/>
            <p:nvPr>
              <p:custDataLst>
                <p:tags r:id="rId42"/>
              </p:custDataLst>
            </p:nvPr>
          </p:nvGrpSpPr>
          <p:grpSpPr>
            <a:xfrm>
              <a:off x="1073" y="6744"/>
              <a:ext cx="3144" cy="3026"/>
              <a:chOff x="1073" y="6730"/>
              <a:chExt cx="3144" cy="3026"/>
            </a:xfrm>
          </p:grpSpPr>
          <p:grpSp>
            <p:nvGrpSpPr>
              <p:cNvPr id="284728" name="组合 284727"/>
              <p:cNvGrpSpPr/>
              <p:nvPr>
                <p:custDataLst>
                  <p:tags r:id="rId43"/>
                </p:custDataLst>
              </p:nvPr>
            </p:nvGrpSpPr>
            <p:grpSpPr>
              <a:xfrm>
                <a:off x="1073" y="6730"/>
                <a:ext cx="3145" cy="3027"/>
                <a:chOff x="3552" y="192"/>
                <a:chExt cx="2016" cy="1756"/>
              </a:xfrm>
            </p:grpSpPr>
            <p:sp>
              <p:nvSpPr>
                <p:cNvPr id="284729" name="椭圆 284728"/>
                <p:cNvSpPr/>
                <p:nvPr>
                  <p:custDataLst>
                    <p:tags r:id="rId44"/>
                  </p:custDataLst>
                </p:nvPr>
              </p:nvSpPr>
              <p:spPr>
                <a:xfrm>
                  <a:off x="3552" y="672"/>
                  <a:ext cx="2016" cy="1276"/>
                </a:xfrm>
                <a:prstGeom prst="ellipse">
                  <a:avLst/>
                </a:prstGeom>
                <a:solidFill>
                  <a:srgbClr val="99CC00"/>
                </a:solidFill>
                <a:ln w="28575" cap="flat" cmpd="sng">
                  <a:solidFill>
                    <a:schemeClr val="folHlink"/>
                  </a:solidFill>
                  <a:prstDash val="solid"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zh-CN" altLang="en-US">
                    <a:latin typeface="方正粗黑宋简体" panose="02000000000000000000" charset="-122"/>
                    <a:ea typeface="方正粗黑宋简体" panose="02000000000000000000" charset="-122"/>
                  </a:endParaRPr>
                </a:p>
              </p:txBody>
            </p:sp>
            <p:grpSp>
              <p:nvGrpSpPr>
                <p:cNvPr id="284730" name="组合 284729"/>
                <p:cNvGrpSpPr/>
                <p:nvPr>
                  <p:custDataLst>
                    <p:tags r:id="rId45"/>
                  </p:custDataLst>
                </p:nvPr>
              </p:nvGrpSpPr>
              <p:grpSpPr>
                <a:xfrm>
                  <a:off x="3610" y="192"/>
                  <a:ext cx="288" cy="833"/>
                  <a:chOff x="3168" y="384"/>
                  <a:chExt cx="1536" cy="3504"/>
                </a:xfrm>
              </p:grpSpPr>
              <p:sp>
                <p:nvSpPr>
                  <p:cNvPr id="284731" name="六边形 284730"/>
                  <p:cNvSpPr/>
                  <p:nvPr>
                    <p:custDataLst>
                      <p:tags r:id="rId46"/>
                    </p:custDataLst>
                  </p:nvPr>
                </p:nvSpPr>
                <p:spPr>
                  <a:xfrm>
                    <a:off x="3168" y="384"/>
                    <a:ext cx="1536" cy="2426"/>
                  </a:xfrm>
                  <a:prstGeom prst="hexagon">
                    <a:avLst>
                      <a:gd name="adj" fmla="val 25000"/>
                      <a:gd name="vf" fmla="val 115470"/>
                    </a:avLst>
                  </a:prstGeom>
                  <a:solidFill>
                    <a:srgbClr val="99CC00"/>
                  </a:solidFill>
                  <a:ln w="76200" cap="flat" cmpd="sng">
                    <a:solidFill>
                      <a:schemeClr val="bg1"/>
                    </a:solidFill>
                    <a:prstDash val="solid"/>
                    <a:miter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zh-CN" altLang="en-US">
                      <a:latin typeface="方正粗黑宋简体" panose="02000000000000000000" charset="-122"/>
                      <a:ea typeface="方正粗黑宋简体" panose="02000000000000000000" charset="-122"/>
                    </a:endParaRPr>
                  </a:p>
                </p:txBody>
              </p:sp>
              <p:sp>
                <p:nvSpPr>
                  <p:cNvPr id="284732" name="矩形 284731"/>
                  <p:cNvSpPr/>
                  <p:nvPr>
                    <p:custDataLst>
                      <p:tags r:id="rId47"/>
                    </p:custDataLst>
                  </p:nvPr>
                </p:nvSpPr>
                <p:spPr>
                  <a:xfrm>
                    <a:off x="3680" y="2810"/>
                    <a:ext cx="512" cy="1078"/>
                  </a:xfrm>
                  <a:prstGeom prst="rect">
                    <a:avLst/>
                  </a:prstGeom>
                  <a:solidFill>
                    <a:srgbClr val="99CC00"/>
                  </a:solidFill>
                  <a:ln w="12700" cap="flat" cmpd="sng">
                    <a:solidFill>
                      <a:schemeClr val="bg1"/>
                    </a:solidFill>
                    <a:prstDash val="solid"/>
                    <a:miter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zh-CN" altLang="en-US">
                      <a:latin typeface="方正粗黑宋简体" panose="02000000000000000000" charset="-122"/>
                      <a:ea typeface="方正粗黑宋简体" panose="02000000000000000000" charset="-122"/>
                    </a:endParaRPr>
                  </a:p>
                </p:txBody>
              </p:sp>
              <p:sp>
                <p:nvSpPr>
                  <p:cNvPr id="284733" name="直接连接符 284732"/>
                  <p:cNvSpPr/>
                  <p:nvPr>
                    <p:custDataLst>
                      <p:tags r:id="rId48"/>
                    </p:custDataLst>
                  </p:nvPr>
                </p:nvSpPr>
                <p:spPr>
                  <a:xfrm flipH="1">
                    <a:off x="3679" y="3026"/>
                    <a:ext cx="0" cy="809"/>
                  </a:xfrm>
                  <a:prstGeom prst="line">
                    <a:avLst/>
                  </a:prstGeom>
                  <a:ln w="28575" cap="flat" cmpd="sng">
                    <a:solidFill>
                      <a:schemeClr val="bg1"/>
                    </a:solidFill>
                    <a:prstDash val="solid"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/>
                </p:txBody>
              </p:sp>
              <p:sp>
                <p:nvSpPr>
                  <p:cNvPr id="284734" name="直接连接符 284733"/>
                  <p:cNvSpPr/>
                  <p:nvPr>
                    <p:custDataLst>
                      <p:tags r:id="rId49"/>
                    </p:custDataLst>
                  </p:nvPr>
                </p:nvSpPr>
                <p:spPr>
                  <a:xfrm flipH="1">
                    <a:off x="4224" y="2976"/>
                    <a:ext cx="0" cy="912"/>
                  </a:xfrm>
                  <a:prstGeom prst="line">
                    <a:avLst/>
                  </a:prstGeom>
                  <a:ln w="28575" cap="flat" cmpd="sng">
                    <a:solidFill>
                      <a:schemeClr val="bg1"/>
                    </a:solidFill>
                    <a:prstDash val="solid"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/>
                </p:txBody>
              </p:sp>
            </p:grpSp>
            <p:sp>
              <p:nvSpPr>
                <p:cNvPr id="284735" name="任意多边形 284734"/>
                <p:cNvSpPr/>
                <p:nvPr>
                  <p:custDataLst>
                    <p:tags r:id="rId50"/>
                  </p:custDataLst>
                </p:nvPr>
              </p:nvSpPr>
              <p:spPr>
                <a:xfrm rot="9173232">
                  <a:off x="3928" y="1051"/>
                  <a:ext cx="403" cy="112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973" h="220">
                      <a:moveTo>
                        <a:pt x="0" y="155"/>
                      </a:moveTo>
                      <a:cubicBezTo>
                        <a:pt x="5" y="123"/>
                        <a:pt x="1" y="87"/>
                        <a:pt x="16" y="58"/>
                      </a:cubicBezTo>
                      <a:cubicBezTo>
                        <a:pt x="45" y="0"/>
                        <a:pt x="126" y="36"/>
                        <a:pt x="162" y="42"/>
                      </a:cubicBezTo>
                      <a:cubicBezTo>
                        <a:pt x="196" y="94"/>
                        <a:pt x="199" y="144"/>
                        <a:pt x="243" y="188"/>
                      </a:cubicBezTo>
                      <a:cubicBezTo>
                        <a:pt x="292" y="183"/>
                        <a:pt x="343" y="190"/>
                        <a:pt x="389" y="172"/>
                      </a:cubicBezTo>
                      <a:cubicBezTo>
                        <a:pt x="418" y="161"/>
                        <a:pt x="432" y="129"/>
                        <a:pt x="454" y="107"/>
                      </a:cubicBezTo>
                      <a:cubicBezTo>
                        <a:pt x="497" y="64"/>
                        <a:pt x="511" y="45"/>
                        <a:pt x="567" y="26"/>
                      </a:cubicBezTo>
                      <a:cubicBezTo>
                        <a:pt x="684" y="49"/>
                        <a:pt x="634" y="13"/>
                        <a:pt x="664" y="123"/>
                      </a:cubicBezTo>
                      <a:cubicBezTo>
                        <a:pt x="673" y="156"/>
                        <a:pt x="697" y="220"/>
                        <a:pt x="697" y="220"/>
                      </a:cubicBezTo>
                      <a:cubicBezTo>
                        <a:pt x="746" y="215"/>
                        <a:pt x="797" y="219"/>
                        <a:pt x="843" y="204"/>
                      </a:cubicBezTo>
                      <a:cubicBezTo>
                        <a:pt x="865" y="197"/>
                        <a:pt x="874" y="170"/>
                        <a:pt x="892" y="155"/>
                      </a:cubicBezTo>
                      <a:cubicBezTo>
                        <a:pt x="907" y="143"/>
                        <a:pt x="924" y="134"/>
                        <a:pt x="940" y="123"/>
                      </a:cubicBezTo>
                      <a:cubicBezTo>
                        <a:pt x="951" y="91"/>
                        <a:pt x="973" y="26"/>
                        <a:pt x="973" y="26"/>
                      </a:cubicBezTo>
                    </a:path>
                  </a:pathLst>
                </a:custGeom>
                <a:solidFill>
                  <a:srgbClr val="99CC00">
                    <a:alpha val="100000"/>
                  </a:srgbClr>
                </a:solidFill>
                <a:ln w="38100" cap="flat" cmpd="sng">
                  <a:solidFill>
                    <a:schemeClr val="tx1"/>
                  </a:solidFill>
                  <a:prstDash val="solid"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zh-CN" altLang="en-US">
                    <a:latin typeface="方正粗黑宋简体" panose="02000000000000000000" charset="-122"/>
                    <a:ea typeface="方正粗黑宋简体" panose="02000000000000000000" charset="-122"/>
                  </a:endParaRPr>
                </a:p>
              </p:txBody>
            </p:sp>
          </p:grpSp>
          <p:grpSp>
            <p:nvGrpSpPr>
              <p:cNvPr id="8" name="组合 7"/>
              <p:cNvGrpSpPr/>
              <p:nvPr>
                <p:custDataLst>
                  <p:tags r:id="rId51"/>
                </p:custDataLst>
              </p:nvPr>
            </p:nvGrpSpPr>
            <p:grpSpPr>
              <a:xfrm>
                <a:off x="1437" y="8055"/>
                <a:ext cx="2473" cy="1405"/>
                <a:chOff x="3829" y="2460"/>
                <a:chExt cx="1970" cy="1405"/>
              </a:xfrm>
            </p:grpSpPr>
            <p:sp>
              <p:nvSpPr>
                <p:cNvPr id="9" name="任意多边形 8"/>
                <p:cNvSpPr/>
                <p:nvPr>
                  <p:custDataLst>
                    <p:tags r:id="rId52"/>
                  </p:custDataLst>
                </p:nvPr>
              </p:nvSpPr>
              <p:spPr>
                <a:xfrm rot="18120000">
                  <a:off x="4108" y="2220"/>
                  <a:ext cx="1367" cy="1924"/>
                </a:xfrm>
                <a:custGeom>
                  <a:avLst/>
                  <a:gdLst>
                    <a:gd name="connisteX0" fmla="*/ 129835 w 868340"/>
                    <a:gd name="connsiteY0" fmla="*/ 0 h 1221740"/>
                    <a:gd name="connisteX1" fmla="*/ 11090 w 868340"/>
                    <a:gd name="connsiteY1" fmla="*/ 305435 h 1221740"/>
                    <a:gd name="connisteX2" fmla="*/ 384470 w 868340"/>
                    <a:gd name="connsiteY2" fmla="*/ 356235 h 1221740"/>
                    <a:gd name="connisteX3" fmla="*/ 409870 w 868340"/>
                    <a:gd name="connsiteY3" fmla="*/ 670560 h 1221740"/>
                    <a:gd name="connisteX4" fmla="*/ 673395 w 868340"/>
                    <a:gd name="connsiteY4" fmla="*/ 789305 h 1221740"/>
                    <a:gd name="connisteX5" fmla="*/ 673395 w 868340"/>
                    <a:gd name="connsiteY5" fmla="*/ 1018540 h 1221740"/>
                    <a:gd name="connisteX6" fmla="*/ 630850 w 868340"/>
                    <a:gd name="connsiteY6" fmla="*/ 1162685 h 1221740"/>
                    <a:gd name="connisteX7" fmla="*/ 868340 w 868340"/>
                    <a:gd name="connsiteY7" fmla="*/ 1221740 h 1221740"/>
                  </a:gdLst>
                  <a:ahLst/>
                  <a:cxnLst>
                    <a:cxn ang="0">
                      <a:pos x="connisteX0" y="connsiteY0"/>
                    </a:cxn>
                    <a:cxn ang="0">
                      <a:pos x="connisteX1" y="connsiteY1"/>
                    </a:cxn>
                    <a:cxn ang="0">
                      <a:pos x="connisteX2" y="connsiteY2"/>
                    </a:cxn>
                    <a:cxn ang="0">
                      <a:pos x="connisteX3" y="connsiteY3"/>
                    </a:cxn>
                    <a:cxn ang="0">
                      <a:pos x="connisteX4" y="connsiteY4"/>
                    </a:cxn>
                    <a:cxn ang="0">
                      <a:pos x="connisteX5" y="connsiteY5"/>
                    </a:cxn>
                    <a:cxn ang="0">
                      <a:pos x="connisteX6" y="connsiteY6"/>
                    </a:cxn>
                    <a:cxn ang="0">
                      <a:pos x="connisteX7" y="connsiteY7"/>
                    </a:cxn>
                  </a:cxnLst>
                  <a:rect l="l" t="t" r="r" b="b"/>
                  <a:pathLst>
                    <a:path w="868340" h="1221740">
                      <a:moveTo>
                        <a:pt x="129835" y="0"/>
                      </a:moveTo>
                      <a:cubicBezTo>
                        <a:pt x="98720" y="60325"/>
                        <a:pt x="-39710" y="234315"/>
                        <a:pt x="11090" y="305435"/>
                      </a:cubicBezTo>
                      <a:cubicBezTo>
                        <a:pt x="61890" y="376555"/>
                        <a:pt x="304460" y="283210"/>
                        <a:pt x="384470" y="356235"/>
                      </a:cubicBezTo>
                      <a:cubicBezTo>
                        <a:pt x="464480" y="429260"/>
                        <a:pt x="352085" y="584200"/>
                        <a:pt x="409870" y="670560"/>
                      </a:cubicBezTo>
                      <a:cubicBezTo>
                        <a:pt x="467655" y="756920"/>
                        <a:pt x="620690" y="719455"/>
                        <a:pt x="673395" y="789305"/>
                      </a:cubicBezTo>
                      <a:cubicBezTo>
                        <a:pt x="726100" y="859155"/>
                        <a:pt x="681650" y="943610"/>
                        <a:pt x="673395" y="1018540"/>
                      </a:cubicBezTo>
                      <a:cubicBezTo>
                        <a:pt x="665140" y="1093470"/>
                        <a:pt x="592115" y="1122045"/>
                        <a:pt x="630850" y="1162685"/>
                      </a:cubicBezTo>
                      <a:cubicBezTo>
                        <a:pt x="669585" y="1203325"/>
                        <a:pt x="820080" y="1212850"/>
                        <a:pt x="868340" y="1221740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0" name="任意多边形 9"/>
                <p:cNvSpPr/>
                <p:nvPr>
                  <p:custDataLst>
                    <p:tags r:id="rId53"/>
                  </p:custDataLst>
                </p:nvPr>
              </p:nvSpPr>
              <p:spPr>
                <a:xfrm rot="6540000">
                  <a:off x="4154" y="2181"/>
                  <a:ext cx="1367" cy="1924"/>
                </a:xfrm>
                <a:custGeom>
                  <a:avLst/>
                  <a:gdLst>
                    <a:gd name="connisteX0" fmla="*/ 129835 w 868340"/>
                    <a:gd name="connsiteY0" fmla="*/ 0 h 1221740"/>
                    <a:gd name="connisteX1" fmla="*/ 11090 w 868340"/>
                    <a:gd name="connsiteY1" fmla="*/ 305435 h 1221740"/>
                    <a:gd name="connisteX2" fmla="*/ 384470 w 868340"/>
                    <a:gd name="connsiteY2" fmla="*/ 356235 h 1221740"/>
                    <a:gd name="connisteX3" fmla="*/ 409870 w 868340"/>
                    <a:gd name="connsiteY3" fmla="*/ 670560 h 1221740"/>
                    <a:gd name="connisteX4" fmla="*/ 673395 w 868340"/>
                    <a:gd name="connsiteY4" fmla="*/ 789305 h 1221740"/>
                    <a:gd name="connisteX5" fmla="*/ 673395 w 868340"/>
                    <a:gd name="connsiteY5" fmla="*/ 1018540 h 1221740"/>
                    <a:gd name="connisteX6" fmla="*/ 630850 w 868340"/>
                    <a:gd name="connsiteY6" fmla="*/ 1162685 h 1221740"/>
                    <a:gd name="connisteX7" fmla="*/ 868340 w 868340"/>
                    <a:gd name="connsiteY7" fmla="*/ 1221740 h 1221740"/>
                  </a:gdLst>
                  <a:ahLst/>
                  <a:cxnLst>
                    <a:cxn ang="0">
                      <a:pos x="connisteX0" y="connsiteY0"/>
                    </a:cxn>
                    <a:cxn ang="0">
                      <a:pos x="connisteX1" y="connsiteY1"/>
                    </a:cxn>
                    <a:cxn ang="0">
                      <a:pos x="connisteX2" y="connsiteY2"/>
                    </a:cxn>
                    <a:cxn ang="0">
                      <a:pos x="connisteX3" y="connsiteY3"/>
                    </a:cxn>
                    <a:cxn ang="0">
                      <a:pos x="connisteX4" y="connsiteY4"/>
                    </a:cxn>
                    <a:cxn ang="0">
                      <a:pos x="connisteX5" y="connsiteY5"/>
                    </a:cxn>
                    <a:cxn ang="0">
                      <a:pos x="connisteX6" y="connsiteY6"/>
                    </a:cxn>
                    <a:cxn ang="0">
                      <a:pos x="connisteX7" y="connsiteY7"/>
                    </a:cxn>
                  </a:cxnLst>
                  <a:rect l="l" t="t" r="r" b="b"/>
                  <a:pathLst>
                    <a:path w="868340" h="1221740">
                      <a:moveTo>
                        <a:pt x="129835" y="0"/>
                      </a:moveTo>
                      <a:cubicBezTo>
                        <a:pt x="98720" y="60325"/>
                        <a:pt x="-39710" y="234315"/>
                        <a:pt x="11090" y="305435"/>
                      </a:cubicBezTo>
                      <a:cubicBezTo>
                        <a:pt x="61890" y="376555"/>
                        <a:pt x="304460" y="283210"/>
                        <a:pt x="384470" y="356235"/>
                      </a:cubicBezTo>
                      <a:cubicBezTo>
                        <a:pt x="464480" y="429260"/>
                        <a:pt x="352085" y="584200"/>
                        <a:pt x="409870" y="670560"/>
                      </a:cubicBezTo>
                      <a:cubicBezTo>
                        <a:pt x="467655" y="756920"/>
                        <a:pt x="620690" y="719455"/>
                        <a:pt x="673395" y="789305"/>
                      </a:cubicBezTo>
                      <a:cubicBezTo>
                        <a:pt x="726100" y="859155"/>
                        <a:pt x="681650" y="943610"/>
                        <a:pt x="673395" y="1018540"/>
                      </a:cubicBezTo>
                      <a:cubicBezTo>
                        <a:pt x="665140" y="1093470"/>
                        <a:pt x="592115" y="1122045"/>
                        <a:pt x="630850" y="1162685"/>
                      </a:cubicBezTo>
                      <a:cubicBezTo>
                        <a:pt x="669585" y="1203325"/>
                        <a:pt x="820080" y="1212850"/>
                        <a:pt x="868340" y="1221740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</p:grpSp>
        <p:sp>
          <p:nvSpPr>
            <p:cNvPr id="65" name="任意多边形 64"/>
            <p:cNvSpPr/>
            <p:nvPr>
              <p:custDataLst>
                <p:tags r:id="rId54"/>
              </p:custDataLst>
            </p:nvPr>
          </p:nvSpPr>
          <p:spPr>
            <a:xfrm rot="9173232">
              <a:off x="1620" y="8305"/>
              <a:ext cx="629" cy="193"/>
            </a:xfrm>
            <a:custGeom>
              <a:avLst/>
              <a:gdLst/>
              <a:ahLst/>
              <a:cxnLst/>
              <a:rect l="0" t="0" r="0" b="0"/>
              <a:pathLst>
                <a:path w="973" h="220">
                  <a:moveTo>
                    <a:pt x="0" y="155"/>
                  </a:moveTo>
                  <a:cubicBezTo>
                    <a:pt x="5" y="123"/>
                    <a:pt x="1" y="87"/>
                    <a:pt x="16" y="58"/>
                  </a:cubicBezTo>
                  <a:cubicBezTo>
                    <a:pt x="45" y="0"/>
                    <a:pt x="126" y="36"/>
                    <a:pt x="162" y="42"/>
                  </a:cubicBezTo>
                  <a:cubicBezTo>
                    <a:pt x="196" y="94"/>
                    <a:pt x="199" y="144"/>
                    <a:pt x="243" y="188"/>
                  </a:cubicBezTo>
                  <a:cubicBezTo>
                    <a:pt x="292" y="183"/>
                    <a:pt x="343" y="190"/>
                    <a:pt x="389" y="172"/>
                  </a:cubicBezTo>
                  <a:cubicBezTo>
                    <a:pt x="418" y="161"/>
                    <a:pt x="432" y="129"/>
                    <a:pt x="454" y="107"/>
                  </a:cubicBezTo>
                  <a:cubicBezTo>
                    <a:pt x="497" y="64"/>
                    <a:pt x="511" y="45"/>
                    <a:pt x="567" y="26"/>
                  </a:cubicBezTo>
                  <a:cubicBezTo>
                    <a:pt x="684" y="49"/>
                    <a:pt x="634" y="13"/>
                    <a:pt x="664" y="123"/>
                  </a:cubicBezTo>
                  <a:cubicBezTo>
                    <a:pt x="673" y="156"/>
                    <a:pt x="697" y="220"/>
                    <a:pt x="697" y="220"/>
                  </a:cubicBezTo>
                  <a:cubicBezTo>
                    <a:pt x="746" y="215"/>
                    <a:pt x="797" y="219"/>
                    <a:pt x="843" y="204"/>
                  </a:cubicBezTo>
                  <a:cubicBezTo>
                    <a:pt x="865" y="197"/>
                    <a:pt x="874" y="170"/>
                    <a:pt x="892" y="155"/>
                  </a:cubicBezTo>
                  <a:cubicBezTo>
                    <a:pt x="907" y="143"/>
                    <a:pt x="924" y="134"/>
                    <a:pt x="940" y="123"/>
                  </a:cubicBezTo>
                  <a:cubicBezTo>
                    <a:pt x="951" y="91"/>
                    <a:pt x="973" y="26"/>
                    <a:pt x="973" y="26"/>
                  </a:cubicBezTo>
                </a:path>
              </a:pathLst>
            </a:custGeom>
            <a:solidFill>
              <a:srgbClr val="99CC00">
                <a:alpha val="100000"/>
              </a:srgbClr>
            </a:solidFill>
            <a:ln w="38100" cap="flat" cmpd="sng">
              <a:solidFill>
                <a:schemeClr val="tx1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zh-CN" altLang="en-US">
                <a:latin typeface="方正粗黑宋简体" panose="02000000000000000000" charset="-122"/>
                <a:ea typeface="方正粗黑宋简体" panose="02000000000000000000" charset="-122"/>
              </a:endParaRPr>
            </a:p>
          </p:txBody>
        </p:sp>
      </p:grpSp>
      <p:grpSp>
        <p:nvGrpSpPr>
          <p:cNvPr id="172" name="组合 171"/>
          <p:cNvGrpSpPr/>
          <p:nvPr>
            <p:custDataLst>
              <p:tags r:id="rId55"/>
            </p:custDataLst>
          </p:nvPr>
        </p:nvGrpSpPr>
        <p:grpSpPr>
          <a:xfrm>
            <a:off x="6336030" y="4592320"/>
            <a:ext cx="2134870" cy="1565910"/>
            <a:chOff x="5967" y="7438"/>
            <a:chExt cx="3362" cy="2466"/>
          </a:xfrm>
        </p:grpSpPr>
        <p:grpSp>
          <p:nvGrpSpPr>
            <p:cNvPr id="284737" name="组合 284736"/>
            <p:cNvGrpSpPr/>
            <p:nvPr>
              <p:custDataLst>
                <p:tags r:id="rId56"/>
              </p:custDataLst>
            </p:nvPr>
          </p:nvGrpSpPr>
          <p:grpSpPr>
            <a:xfrm>
              <a:off x="5967" y="7438"/>
              <a:ext cx="3362" cy="2466"/>
              <a:chOff x="2112" y="1824"/>
              <a:chExt cx="1680" cy="1104"/>
            </a:xfrm>
          </p:grpSpPr>
          <p:grpSp>
            <p:nvGrpSpPr>
              <p:cNvPr id="284738" name="组合 284737"/>
              <p:cNvGrpSpPr/>
              <p:nvPr>
                <p:custDataLst>
                  <p:tags r:id="rId57"/>
                </p:custDataLst>
              </p:nvPr>
            </p:nvGrpSpPr>
            <p:grpSpPr>
              <a:xfrm>
                <a:off x="2112" y="1824"/>
                <a:ext cx="1680" cy="1104"/>
                <a:chOff x="2112" y="1824"/>
                <a:chExt cx="1680" cy="1104"/>
              </a:xfrm>
            </p:grpSpPr>
            <p:sp>
              <p:nvSpPr>
                <p:cNvPr id="284739" name="椭圆 284738"/>
                <p:cNvSpPr/>
                <p:nvPr>
                  <p:custDataLst>
                    <p:tags r:id="rId58"/>
                  </p:custDataLst>
                </p:nvPr>
              </p:nvSpPr>
              <p:spPr>
                <a:xfrm>
                  <a:off x="2112" y="1824"/>
                  <a:ext cx="1680" cy="1104"/>
                </a:xfrm>
                <a:prstGeom prst="ellipse">
                  <a:avLst/>
                </a:prstGeom>
                <a:solidFill>
                  <a:srgbClr val="99CC00"/>
                </a:solidFill>
                <a:ln w="28575" cap="flat" cmpd="sng">
                  <a:solidFill>
                    <a:schemeClr val="folHlink"/>
                  </a:solidFill>
                  <a:prstDash val="solid"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zh-CN" altLang="en-US">
                    <a:latin typeface="方正粗黑宋简体" panose="02000000000000000000" charset="-122"/>
                    <a:ea typeface="方正粗黑宋简体" panose="02000000000000000000" charset="-122"/>
                  </a:endParaRPr>
                </a:p>
              </p:txBody>
            </p:sp>
            <p:grpSp>
              <p:nvGrpSpPr>
                <p:cNvPr id="284740" name="组合 284739"/>
                <p:cNvGrpSpPr/>
                <p:nvPr>
                  <p:custDataLst>
                    <p:tags r:id="rId59"/>
                  </p:custDataLst>
                </p:nvPr>
              </p:nvGrpSpPr>
              <p:grpSpPr>
                <a:xfrm rot="865088">
                  <a:off x="2352" y="2112"/>
                  <a:ext cx="144" cy="480"/>
                  <a:chOff x="3168" y="384"/>
                  <a:chExt cx="1536" cy="3504"/>
                </a:xfrm>
              </p:grpSpPr>
              <p:sp>
                <p:nvSpPr>
                  <p:cNvPr id="284741" name="六边形 284740"/>
                  <p:cNvSpPr/>
                  <p:nvPr>
                    <p:custDataLst>
                      <p:tags r:id="rId60"/>
                    </p:custDataLst>
                  </p:nvPr>
                </p:nvSpPr>
                <p:spPr>
                  <a:xfrm>
                    <a:off x="3168" y="384"/>
                    <a:ext cx="1536" cy="2426"/>
                  </a:xfrm>
                  <a:prstGeom prst="hexagon">
                    <a:avLst>
                      <a:gd name="adj" fmla="val 25000"/>
                      <a:gd name="vf" fmla="val 115470"/>
                    </a:avLst>
                  </a:prstGeom>
                  <a:solidFill>
                    <a:srgbClr val="99CC00"/>
                  </a:solidFill>
                  <a:ln w="76200" cap="flat" cmpd="sng">
                    <a:solidFill>
                      <a:schemeClr val="bg1"/>
                    </a:solidFill>
                    <a:prstDash val="solid"/>
                    <a:miter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zh-CN" altLang="en-US">
                      <a:latin typeface="方正粗黑宋简体" panose="02000000000000000000" charset="-122"/>
                      <a:ea typeface="方正粗黑宋简体" panose="02000000000000000000" charset="-122"/>
                    </a:endParaRPr>
                  </a:p>
                </p:txBody>
              </p:sp>
              <p:sp>
                <p:nvSpPr>
                  <p:cNvPr id="284742" name="矩形 284741"/>
                  <p:cNvSpPr/>
                  <p:nvPr>
                    <p:custDataLst>
                      <p:tags r:id="rId61"/>
                    </p:custDataLst>
                  </p:nvPr>
                </p:nvSpPr>
                <p:spPr>
                  <a:xfrm>
                    <a:off x="3680" y="2810"/>
                    <a:ext cx="512" cy="1078"/>
                  </a:xfrm>
                  <a:prstGeom prst="rect">
                    <a:avLst/>
                  </a:prstGeom>
                  <a:solidFill>
                    <a:srgbClr val="99CC00"/>
                  </a:solidFill>
                  <a:ln w="12700" cap="flat" cmpd="sng">
                    <a:solidFill>
                      <a:schemeClr val="bg1"/>
                    </a:solidFill>
                    <a:prstDash val="solid"/>
                    <a:miter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zh-CN" altLang="en-US">
                      <a:latin typeface="方正粗黑宋简体" panose="02000000000000000000" charset="-122"/>
                      <a:ea typeface="方正粗黑宋简体" panose="02000000000000000000" charset="-122"/>
                    </a:endParaRPr>
                  </a:p>
                </p:txBody>
              </p:sp>
              <p:sp>
                <p:nvSpPr>
                  <p:cNvPr id="284743" name="直接连接符 284742"/>
                  <p:cNvSpPr/>
                  <p:nvPr>
                    <p:custDataLst>
                      <p:tags r:id="rId62"/>
                    </p:custDataLst>
                  </p:nvPr>
                </p:nvSpPr>
                <p:spPr>
                  <a:xfrm flipH="1">
                    <a:off x="3691" y="3012"/>
                    <a:ext cx="0" cy="809"/>
                  </a:xfrm>
                  <a:prstGeom prst="line">
                    <a:avLst/>
                  </a:prstGeom>
                  <a:ln w="28575" cap="flat" cmpd="sng">
                    <a:solidFill>
                      <a:schemeClr val="bg1"/>
                    </a:solidFill>
                    <a:prstDash val="solid"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/>
                </p:txBody>
              </p:sp>
              <p:sp>
                <p:nvSpPr>
                  <p:cNvPr id="284744" name="直接连接符 284743"/>
                  <p:cNvSpPr/>
                  <p:nvPr>
                    <p:custDataLst>
                      <p:tags r:id="rId63"/>
                    </p:custDataLst>
                  </p:nvPr>
                </p:nvSpPr>
                <p:spPr>
                  <a:xfrm flipH="1">
                    <a:off x="4224" y="2976"/>
                    <a:ext cx="0" cy="912"/>
                  </a:xfrm>
                  <a:prstGeom prst="line">
                    <a:avLst/>
                  </a:prstGeom>
                  <a:ln w="28575" cap="flat" cmpd="sng">
                    <a:solidFill>
                      <a:schemeClr val="bg1"/>
                    </a:solidFill>
                    <a:prstDash val="solid"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/>
                </p:txBody>
              </p:sp>
            </p:grpSp>
            <p:grpSp>
              <p:nvGrpSpPr>
                <p:cNvPr id="284745" name="组合 284744"/>
                <p:cNvGrpSpPr/>
                <p:nvPr>
                  <p:custDataLst>
                    <p:tags r:id="rId64"/>
                  </p:custDataLst>
                </p:nvPr>
              </p:nvGrpSpPr>
              <p:grpSpPr>
                <a:xfrm rot="16913860">
                  <a:off x="3168" y="2352"/>
                  <a:ext cx="144" cy="480"/>
                  <a:chOff x="3168" y="384"/>
                  <a:chExt cx="1536" cy="3504"/>
                </a:xfrm>
              </p:grpSpPr>
              <p:sp>
                <p:nvSpPr>
                  <p:cNvPr id="284746" name="六边形 284745"/>
                  <p:cNvSpPr/>
                  <p:nvPr>
                    <p:custDataLst>
                      <p:tags r:id="rId65"/>
                    </p:custDataLst>
                  </p:nvPr>
                </p:nvSpPr>
                <p:spPr>
                  <a:xfrm>
                    <a:off x="3168" y="384"/>
                    <a:ext cx="1536" cy="2426"/>
                  </a:xfrm>
                  <a:prstGeom prst="hexagon">
                    <a:avLst>
                      <a:gd name="adj" fmla="val 25000"/>
                      <a:gd name="vf" fmla="val 115470"/>
                    </a:avLst>
                  </a:prstGeom>
                  <a:solidFill>
                    <a:srgbClr val="99CC00"/>
                  </a:solidFill>
                  <a:ln w="76200" cap="flat" cmpd="sng">
                    <a:solidFill>
                      <a:schemeClr val="bg1"/>
                    </a:solidFill>
                    <a:prstDash val="solid"/>
                    <a:miter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zh-CN" altLang="en-US">
                      <a:latin typeface="方正粗黑宋简体" panose="02000000000000000000" charset="-122"/>
                      <a:ea typeface="方正粗黑宋简体" panose="02000000000000000000" charset="-122"/>
                    </a:endParaRPr>
                  </a:p>
                </p:txBody>
              </p:sp>
              <p:sp>
                <p:nvSpPr>
                  <p:cNvPr id="284747" name="矩形 284746"/>
                  <p:cNvSpPr/>
                  <p:nvPr>
                    <p:custDataLst>
                      <p:tags r:id="rId66"/>
                    </p:custDataLst>
                  </p:nvPr>
                </p:nvSpPr>
                <p:spPr>
                  <a:xfrm>
                    <a:off x="3680" y="2810"/>
                    <a:ext cx="512" cy="1078"/>
                  </a:xfrm>
                  <a:prstGeom prst="rect">
                    <a:avLst/>
                  </a:prstGeom>
                  <a:solidFill>
                    <a:srgbClr val="99CC00"/>
                  </a:solidFill>
                  <a:ln w="12700" cap="flat" cmpd="sng">
                    <a:solidFill>
                      <a:schemeClr val="bg1"/>
                    </a:solidFill>
                    <a:prstDash val="solid"/>
                    <a:miter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zh-CN" altLang="en-US">
                      <a:latin typeface="方正粗黑宋简体" panose="02000000000000000000" charset="-122"/>
                      <a:ea typeface="方正粗黑宋简体" panose="02000000000000000000" charset="-122"/>
                    </a:endParaRPr>
                  </a:p>
                </p:txBody>
              </p:sp>
              <p:sp>
                <p:nvSpPr>
                  <p:cNvPr id="284748" name="直接连接符 284747"/>
                  <p:cNvSpPr/>
                  <p:nvPr>
                    <p:custDataLst>
                      <p:tags r:id="rId67"/>
                    </p:custDataLst>
                  </p:nvPr>
                </p:nvSpPr>
                <p:spPr>
                  <a:xfrm flipH="1">
                    <a:off x="3691" y="3012"/>
                    <a:ext cx="0" cy="809"/>
                  </a:xfrm>
                  <a:prstGeom prst="line">
                    <a:avLst/>
                  </a:prstGeom>
                  <a:ln w="28575" cap="flat" cmpd="sng">
                    <a:solidFill>
                      <a:schemeClr val="bg1"/>
                    </a:solidFill>
                    <a:prstDash val="solid"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/>
                </p:txBody>
              </p:sp>
              <p:sp>
                <p:nvSpPr>
                  <p:cNvPr id="284749" name="直接连接符 284748"/>
                  <p:cNvSpPr/>
                  <p:nvPr>
                    <p:custDataLst>
                      <p:tags r:id="rId68"/>
                    </p:custDataLst>
                  </p:nvPr>
                </p:nvSpPr>
                <p:spPr>
                  <a:xfrm flipH="1">
                    <a:off x="4224" y="2976"/>
                    <a:ext cx="0" cy="912"/>
                  </a:xfrm>
                  <a:prstGeom prst="line">
                    <a:avLst/>
                  </a:prstGeom>
                  <a:ln w="28575" cap="flat" cmpd="sng">
                    <a:solidFill>
                      <a:schemeClr val="bg1"/>
                    </a:solidFill>
                    <a:prstDash val="solid"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/>
                </p:txBody>
              </p:sp>
            </p:grpSp>
            <p:grpSp>
              <p:nvGrpSpPr>
                <p:cNvPr id="284750" name="组合 284749"/>
                <p:cNvGrpSpPr/>
                <p:nvPr>
                  <p:custDataLst>
                    <p:tags r:id="rId69"/>
                  </p:custDataLst>
                </p:nvPr>
              </p:nvGrpSpPr>
              <p:grpSpPr>
                <a:xfrm rot="-2639340">
                  <a:off x="3456" y="2064"/>
                  <a:ext cx="159" cy="480"/>
                  <a:chOff x="3168" y="384"/>
                  <a:chExt cx="1536" cy="3504"/>
                </a:xfrm>
              </p:grpSpPr>
              <p:sp>
                <p:nvSpPr>
                  <p:cNvPr id="284751" name="六边形 284750"/>
                  <p:cNvSpPr/>
                  <p:nvPr>
                    <p:custDataLst>
                      <p:tags r:id="rId70"/>
                    </p:custDataLst>
                  </p:nvPr>
                </p:nvSpPr>
                <p:spPr>
                  <a:xfrm>
                    <a:off x="3168" y="384"/>
                    <a:ext cx="1536" cy="2426"/>
                  </a:xfrm>
                  <a:prstGeom prst="hexagon">
                    <a:avLst>
                      <a:gd name="adj" fmla="val 25000"/>
                      <a:gd name="vf" fmla="val 115470"/>
                    </a:avLst>
                  </a:prstGeom>
                  <a:solidFill>
                    <a:srgbClr val="99CC00"/>
                  </a:solidFill>
                  <a:ln w="76200" cap="flat" cmpd="sng">
                    <a:solidFill>
                      <a:schemeClr val="bg1"/>
                    </a:solidFill>
                    <a:prstDash val="solid"/>
                    <a:miter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zh-CN" altLang="en-US">
                      <a:latin typeface="方正粗黑宋简体" panose="02000000000000000000" charset="-122"/>
                      <a:ea typeface="方正粗黑宋简体" panose="02000000000000000000" charset="-122"/>
                    </a:endParaRPr>
                  </a:p>
                </p:txBody>
              </p:sp>
              <p:sp>
                <p:nvSpPr>
                  <p:cNvPr id="284752" name="矩形 284751"/>
                  <p:cNvSpPr/>
                  <p:nvPr>
                    <p:custDataLst>
                      <p:tags r:id="rId71"/>
                    </p:custDataLst>
                  </p:nvPr>
                </p:nvSpPr>
                <p:spPr>
                  <a:xfrm>
                    <a:off x="3680" y="2810"/>
                    <a:ext cx="512" cy="1078"/>
                  </a:xfrm>
                  <a:prstGeom prst="rect">
                    <a:avLst/>
                  </a:prstGeom>
                  <a:solidFill>
                    <a:srgbClr val="99CC00"/>
                  </a:solidFill>
                  <a:ln w="12700" cap="flat" cmpd="sng">
                    <a:solidFill>
                      <a:schemeClr val="bg1"/>
                    </a:solidFill>
                    <a:prstDash val="solid"/>
                    <a:miter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zh-CN" altLang="en-US">
                      <a:latin typeface="方正粗黑宋简体" panose="02000000000000000000" charset="-122"/>
                      <a:ea typeface="方正粗黑宋简体" panose="02000000000000000000" charset="-122"/>
                    </a:endParaRPr>
                  </a:p>
                </p:txBody>
              </p:sp>
              <p:sp>
                <p:nvSpPr>
                  <p:cNvPr id="284753" name="直接连接符 284752"/>
                  <p:cNvSpPr/>
                  <p:nvPr>
                    <p:custDataLst>
                      <p:tags r:id="rId72"/>
                    </p:custDataLst>
                  </p:nvPr>
                </p:nvSpPr>
                <p:spPr>
                  <a:xfrm flipH="1">
                    <a:off x="3691" y="3012"/>
                    <a:ext cx="0" cy="809"/>
                  </a:xfrm>
                  <a:prstGeom prst="line">
                    <a:avLst/>
                  </a:prstGeom>
                  <a:ln w="28575" cap="flat" cmpd="sng">
                    <a:solidFill>
                      <a:schemeClr val="bg1"/>
                    </a:solidFill>
                    <a:prstDash val="solid"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/>
                </p:txBody>
              </p:sp>
              <p:sp>
                <p:nvSpPr>
                  <p:cNvPr id="284754" name="直接连接符 284753"/>
                  <p:cNvSpPr/>
                  <p:nvPr>
                    <p:custDataLst>
                      <p:tags r:id="rId73"/>
                    </p:custDataLst>
                  </p:nvPr>
                </p:nvSpPr>
                <p:spPr>
                  <a:xfrm flipH="1">
                    <a:off x="4224" y="2976"/>
                    <a:ext cx="0" cy="912"/>
                  </a:xfrm>
                  <a:prstGeom prst="line">
                    <a:avLst/>
                  </a:prstGeom>
                  <a:ln w="28575" cap="flat" cmpd="sng">
                    <a:solidFill>
                      <a:schemeClr val="bg1"/>
                    </a:solidFill>
                    <a:prstDash val="solid"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/>
                </p:txBody>
              </p:sp>
            </p:grpSp>
            <p:grpSp>
              <p:nvGrpSpPr>
                <p:cNvPr id="284755" name="组合 284754"/>
                <p:cNvGrpSpPr/>
                <p:nvPr>
                  <p:custDataLst>
                    <p:tags r:id="rId74"/>
                  </p:custDataLst>
                </p:nvPr>
              </p:nvGrpSpPr>
              <p:grpSpPr>
                <a:xfrm rot="10991020">
                  <a:off x="2592" y="2352"/>
                  <a:ext cx="144" cy="480"/>
                  <a:chOff x="3168" y="384"/>
                  <a:chExt cx="1536" cy="3504"/>
                </a:xfrm>
              </p:grpSpPr>
              <p:sp>
                <p:nvSpPr>
                  <p:cNvPr id="284756" name="六边形 284755"/>
                  <p:cNvSpPr/>
                  <p:nvPr>
                    <p:custDataLst>
                      <p:tags r:id="rId75"/>
                    </p:custDataLst>
                  </p:nvPr>
                </p:nvSpPr>
                <p:spPr>
                  <a:xfrm>
                    <a:off x="3168" y="384"/>
                    <a:ext cx="1536" cy="2426"/>
                  </a:xfrm>
                  <a:prstGeom prst="hexagon">
                    <a:avLst>
                      <a:gd name="adj" fmla="val 25000"/>
                      <a:gd name="vf" fmla="val 115470"/>
                    </a:avLst>
                  </a:prstGeom>
                  <a:solidFill>
                    <a:srgbClr val="99CC00"/>
                  </a:solidFill>
                  <a:ln w="76200" cap="flat" cmpd="sng">
                    <a:solidFill>
                      <a:schemeClr val="bg1"/>
                    </a:solidFill>
                    <a:prstDash val="solid"/>
                    <a:miter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zh-CN" altLang="en-US">
                      <a:latin typeface="方正粗黑宋简体" panose="02000000000000000000" charset="-122"/>
                      <a:ea typeface="方正粗黑宋简体" panose="02000000000000000000" charset="-122"/>
                    </a:endParaRPr>
                  </a:p>
                </p:txBody>
              </p:sp>
              <p:sp>
                <p:nvSpPr>
                  <p:cNvPr id="284757" name="矩形 284756"/>
                  <p:cNvSpPr/>
                  <p:nvPr>
                    <p:custDataLst>
                      <p:tags r:id="rId76"/>
                    </p:custDataLst>
                  </p:nvPr>
                </p:nvSpPr>
                <p:spPr>
                  <a:xfrm>
                    <a:off x="3680" y="2810"/>
                    <a:ext cx="512" cy="1078"/>
                  </a:xfrm>
                  <a:prstGeom prst="rect">
                    <a:avLst/>
                  </a:prstGeom>
                  <a:solidFill>
                    <a:srgbClr val="99CC00"/>
                  </a:solidFill>
                  <a:ln w="12700" cap="flat" cmpd="sng">
                    <a:solidFill>
                      <a:schemeClr val="bg1"/>
                    </a:solidFill>
                    <a:prstDash val="solid"/>
                    <a:miter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zh-CN" altLang="en-US">
                      <a:latin typeface="方正粗黑宋简体" panose="02000000000000000000" charset="-122"/>
                      <a:ea typeface="方正粗黑宋简体" panose="02000000000000000000" charset="-122"/>
                    </a:endParaRPr>
                  </a:p>
                </p:txBody>
              </p:sp>
              <p:sp>
                <p:nvSpPr>
                  <p:cNvPr id="284758" name="直接连接符 284757"/>
                  <p:cNvSpPr/>
                  <p:nvPr>
                    <p:custDataLst>
                      <p:tags r:id="rId77"/>
                    </p:custDataLst>
                  </p:nvPr>
                </p:nvSpPr>
                <p:spPr>
                  <a:xfrm flipH="1">
                    <a:off x="3691" y="3012"/>
                    <a:ext cx="0" cy="809"/>
                  </a:xfrm>
                  <a:prstGeom prst="line">
                    <a:avLst/>
                  </a:prstGeom>
                  <a:ln w="28575" cap="flat" cmpd="sng">
                    <a:solidFill>
                      <a:schemeClr val="bg1"/>
                    </a:solidFill>
                    <a:prstDash val="solid"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/>
                </p:txBody>
              </p:sp>
              <p:sp>
                <p:nvSpPr>
                  <p:cNvPr id="284759" name="直接连接符 284758"/>
                  <p:cNvSpPr/>
                  <p:nvPr>
                    <p:custDataLst>
                      <p:tags r:id="rId78"/>
                    </p:custDataLst>
                  </p:nvPr>
                </p:nvSpPr>
                <p:spPr>
                  <a:xfrm flipH="1">
                    <a:off x="4224" y="2976"/>
                    <a:ext cx="0" cy="912"/>
                  </a:xfrm>
                  <a:prstGeom prst="line">
                    <a:avLst/>
                  </a:prstGeom>
                  <a:ln w="28575" cap="flat" cmpd="sng">
                    <a:solidFill>
                      <a:schemeClr val="bg1"/>
                    </a:solidFill>
                    <a:prstDash val="solid"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/>
                </p:txBody>
              </p:sp>
            </p:grpSp>
            <p:grpSp>
              <p:nvGrpSpPr>
                <p:cNvPr id="284760" name="组合 284759"/>
                <p:cNvGrpSpPr/>
                <p:nvPr>
                  <p:custDataLst>
                    <p:tags r:id="rId79"/>
                  </p:custDataLst>
                </p:nvPr>
              </p:nvGrpSpPr>
              <p:grpSpPr>
                <a:xfrm rot="3497179">
                  <a:off x="2928" y="1920"/>
                  <a:ext cx="144" cy="480"/>
                  <a:chOff x="3168" y="384"/>
                  <a:chExt cx="1536" cy="3504"/>
                </a:xfrm>
              </p:grpSpPr>
              <p:sp>
                <p:nvSpPr>
                  <p:cNvPr id="284761" name="六边形 284760"/>
                  <p:cNvSpPr/>
                  <p:nvPr>
                    <p:custDataLst>
                      <p:tags r:id="rId80"/>
                    </p:custDataLst>
                  </p:nvPr>
                </p:nvSpPr>
                <p:spPr>
                  <a:xfrm>
                    <a:off x="3168" y="384"/>
                    <a:ext cx="1536" cy="2426"/>
                  </a:xfrm>
                  <a:prstGeom prst="hexagon">
                    <a:avLst>
                      <a:gd name="adj" fmla="val 25000"/>
                      <a:gd name="vf" fmla="val 115470"/>
                    </a:avLst>
                  </a:prstGeom>
                  <a:solidFill>
                    <a:srgbClr val="99CC00"/>
                  </a:solidFill>
                  <a:ln w="76200" cap="flat" cmpd="sng">
                    <a:solidFill>
                      <a:schemeClr val="bg1"/>
                    </a:solidFill>
                    <a:prstDash val="solid"/>
                    <a:miter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zh-CN" altLang="en-US">
                      <a:latin typeface="方正粗黑宋简体" panose="02000000000000000000" charset="-122"/>
                      <a:ea typeface="方正粗黑宋简体" panose="02000000000000000000" charset="-122"/>
                    </a:endParaRPr>
                  </a:p>
                </p:txBody>
              </p:sp>
              <p:sp>
                <p:nvSpPr>
                  <p:cNvPr id="284762" name="矩形 284761"/>
                  <p:cNvSpPr/>
                  <p:nvPr>
                    <p:custDataLst>
                      <p:tags r:id="rId81"/>
                    </p:custDataLst>
                  </p:nvPr>
                </p:nvSpPr>
                <p:spPr>
                  <a:xfrm>
                    <a:off x="3680" y="2810"/>
                    <a:ext cx="512" cy="1078"/>
                  </a:xfrm>
                  <a:prstGeom prst="rect">
                    <a:avLst/>
                  </a:prstGeom>
                  <a:solidFill>
                    <a:srgbClr val="99CC00"/>
                  </a:solidFill>
                  <a:ln w="12700" cap="flat" cmpd="sng">
                    <a:solidFill>
                      <a:schemeClr val="bg1"/>
                    </a:solidFill>
                    <a:prstDash val="solid"/>
                    <a:miter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zh-CN" altLang="en-US">
                      <a:latin typeface="方正粗黑宋简体" panose="02000000000000000000" charset="-122"/>
                      <a:ea typeface="方正粗黑宋简体" panose="02000000000000000000" charset="-122"/>
                    </a:endParaRPr>
                  </a:p>
                </p:txBody>
              </p:sp>
              <p:sp>
                <p:nvSpPr>
                  <p:cNvPr id="284763" name="直接连接符 284762"/>
                  <p:cNvSpPr/>
                  <p:nvPr>
                    <p:custDataLst>
                      <p:tags r:id="rId82"/>
                    </p:custDataLst>
                  </p:nvPr>
                </p:nvSpPr>
                <p:spPr>
                  <a:xfrm flipH="1">
                    <a:off x="3691" y="3012"/>
                    <a:ext cx="0" cy="809"/>
                  </a:xfrm>
                  <a:prstGeom prst="line">
                    <a:avLst/>
                  </a:prstGeom>
                  <a:ln w="28575" cap="flat" cmpd="sng">
                    <a:solidFill>
                      <a:schemeClr val="bg1"/>
                    </a:solidFill>
                    <a:prstDash val="solid"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/>
                </p:txBody>
              </p:sp>
              <p:sp>
                <p:nvSpPr>
                  <p:cNvPr id="284764" name="直接连接符 284763"/>
                  <p:cNvSpPr/>
                  <p:nvPr>
                    <p:custDataLst>
                      <p:tags r:id="rId83"/>
                    </p:custDataLst>
                  </p:nvPr>
                </p:nvSpPr>
                <p:spPr>
                  <a:xfrm flipH="1">
                    <a:off x="4224" y="2976"/>
                    <a:ext cx="0" cy="912"/>
                  </a:xfrm>
                  <a:prstGeom prst="line">
                    <a:avLst/>
                  </a:prstGeom>
                  <a:ln w="28575" cap="flat" cmpd="sng">
                    <a:solidFill>
                      <a:schemeClr val="bg1"/>
                    </a:solidFill>
                    <a:prstDash val="solid"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/>
                </p:txBody>
              </p:sp>
            </p:grpSp>
            <p:sp>
              <p:nvSpPr>
                <p:cNvPr id="284765" name="任意多边形 284764"/>
                <p:cNvSpPr/>
                <p:nvPr>
                  <p:custDataLst>
                    <p:tags r:id="rId84"/>
                  </p:custDataLst>
                </p:nvPr>
              </p:nvSpPr>
              <p:spPr>
                <a:xfrm rot="9173232">
                  <a:off x="2640" y="1920"/>
                  <a:ext cx="336" cy="97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973" h="220">
                      <a:moveTo>
                        <a:pt x="0" y="155"/>
                      </a:moveTo>
                      <a:cubicBezTo>
                        <a:pt x="5" y="123"/>
                        <a:pt x="1" y="87"/>
                        <a:pt x="16" y="58"/>
                      </a:cubicBezTo>
                      <a:cubicBezTo>
                        <a:pt x="45" y="0"/>
                        <a:pt x="126" y="36"/>
                        <a:pt x="162" y="42"/>
                      </a:cubicBezTo>
                      <a:cubicBezTo>
                        <a:pt x="196" y="94"/>
                        <a:pt x="199" y="144"/>
                        <a:pt x="243" y="188"/>
                      </a:cubicBezTo>
                      <a:cubicBezTo>
                        <a:pt x="292" y="183"/>
                        <a:pt x="343" y="190"/>
                        <a:pt x="389" y="172"/>
                      </a:cubicBezTo>
                      <a:cubicBezTo>
                        <a:pt x="418" y="161"/>
                        <a:pt x="432" y="129"/>
                        <a:pt x="454" y="107"/>
                      </a:cubicBezTo>
                      <a:cubicBezTo>
                        <a:pt x="497" y="64"/>
                        <a:pt x="511" y="45"/>
                        <a:pt x="567" y="26"/>
                      </a:cubicBezTo>
                      <a:cubicBezTo>
                        <a:pt x="684" y="49"/>
                        <a:pt x="634" y="13"/>
                        <a:pt x="664" y="123"/>
                      </a:cubicBezTo>
                      <a:cubicBezTo>
                        <a:pt x="673" y="156"/>
                        <a:pt x="697" y="220"/>
                        <a:pt x="697" y="220"/>
                      </a:cubicBezTo>
                      <a:cubicBezTo>
                        <a:pt x="746" y="215"/>
                        <a:pt x="797" y="219"/>
                        <a:pt x="843" y="204"/>
                      </a:cubicBezTo>
                      <a:cubicBezTo>
                        <a:pt x="865" y="197"/>
                        <a:pt x="874" y="170"/>
                        <a:pt x="892" y="155"/>
                      </a:cubicBezTo>
                      <a:cubicBezTo>
                        <a:pt x="907" y="143"/>
                        <a:pt x="924" y="134"/>
                        <a:pt x="940" y="123"/>
                      </a:cubicBezTo>
                      <a:cubicBezTo>
                        <a:pt x="951" y="91"/>
                        <a:pt x="973" y="26"/>
                        <a:pt x="973" y="26"/>
                      </a:cubicBezTo>
                    </a:path>
                  </a:pathLst>
                </a:custGeom>
                <a:solidFill>
                  <a:srgbClr val="99CC00">
                    <a:alpha val="100000"/>
                  </a:srgbClr>
                </a:solidFill>
                <a:ln w="38100" cap="flat" cmpd="sng">
                  <a:solidFill>
                    <a:schemeClr val="tx1"/>
                  </a:solidFill>
                  <a:prstDash val="solid"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zh-CN" altLang="en-US">
                    <a:latin typeface="方正粗黑宋简体" panose="02000000000000000000" charset="-122"/>
                    <a:ea typeface="方正粗黑宋简体" panose="02000000000000000000" charset="-122"/>
                  </a:endParaRPr>
                </a:p>
              </p:txBody>
            </p:sp>
            <p:sp>
              <p:nvSpPr>
                <p:cNvPr id="284767" name="任意多边形 284766"/>
                <p:cNvSpPr/>
                <p:nvPr>
                  <p:custDataLst>
                    <p:tags r:id="rId85"/>
                  </p:custDataLst>
                </p:nvPr>
              </p:nvSpPr>
              <p:spPr>
                <a:xfrm rot="10284289">
                  <a:off x="2880" y="2736"/>
                  <a:ext cx="336" cy="97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973" h="220">
                      <a:moveTo>
                        <a:pt x="0" y="155"/>
                      </a:moveTo>
                      <a:cubicBezTo>
                        <a:pt x="5" y="123"/>
                        <a:pt x="1" y="87"/>
                        <a:pt x="16" y="58"/>
                      </a:cubicBezTo>
                      <a:cubicBezTo>
                        <a:pt x="45" y="0"/>
                        <a:pt x="126" y="36"/>
                        <a:pt x="162" y="42"/>
                      </a:cubicBezTo>
                      <a:cubicBezTo>
                        <a:pt x="196" y="94"/>
                        <a:pt x="199" y="144"/>
                        <a:pt x="243" y="188"/>
                      </a:cubicBezTo>
                      <a:cubicBezTo>
                        <a:pt x="292" y="183"/>
                        <a:pt x="343" y="190"/>
                        <a:pt x="389" y="172"/>
                      </a:cubicBezTo>
                      <a:cubicBezTo>
                        <a:pt x="418" y="161"/>
                        <a:pt x="432" y="129"/>
                        <a:pt x="454" y="107"/>
                      </a:cubicBezTo>
                      <a:cubicBezTo>
                        <a:pt x="497" y="64"/>
                        <a:pt x="511" y="45"/>
                        <a:pt x="567" y="26"/>
                      </a:cubicBezTo>
                      <a:cubicBezTo>
                        <a:pt x="684" y="49"/>
                        <a:pt x="634" y="13"/>
                        <a:pt x="664" y="123"/>
                      </a:cubicBezTo>
                      <a:cubicBezTo>
                        <a:pt x="673" y="156"/>
                        <a:pt x="697" y="220"/>
                        <a:pt x="697" y="220"/>
                      </a:cubicBezTo>
                      <a:cubicBezTo>
                        <a:pt x="746" y="215"/>
                        <a:pt x="797" y="219"/>
                        <a:pt x="843" y="204"/>
                      </a:cubicBezTo>
                      <a:cubicBezTo>
                        <a:pt x="865" y="197"/>
                        <a:pt x="874" y="170"/>
                        <a:pt x="892" y="155"/>
                      </a:cubicBezTo>
                      <a:cubicBezTo>
                        <a:pt x="907" y="143"/>
                        <a:pt x="924" y="134"/>
                        <a:pt x="940" y="123"/>
                      </a:cubicBezTo>
                      <a:cubicBezTo>
                        <a:pt x="951" y="91"/>
                        <a:pt x="973" y="26"/>
                        <a:pt x="973" y="26"/>
                      </a:cubicBezTo>
                    </a:path>
                  </a:pathLst>
                </a:custGeom>
                <a:solidFill>
                  <a:srgbClr val="99CC00">
                    <a:alpha val="100000"/>
                  </a:srgbClr>
                </a:solidFill>
                <a:ln w="38100" cap="flat" cmpd="sng">
                  <a:solidFill>
                    <a:schemeClr val="tx1"/>
                  </a:solidFill>
                  <a:prstDash val="solid"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zh-CN" altLang="en-US">
                    <a:latin typeface="方正粗黑宋简体" panose="02000000000000000000" charset="-122"/>
                    <a:ea typeface="方正粗黑宋简体" panose="02000000000000000000" charset="-122"/>
                  </a:endParaRPr>
                </a:p>
              </p:txBody>
            </p:sp>
            <p:sp>
              <p:nvSpPr>
                <p:cNvPr id="284768" name="任意多边形 284767"/>
                <p:cNvSpPr/>
                <p:nvPr>
                  <p:custDataLst>
                    <p:tags r:id="rId86"/>
                  </p:custDataLst>
                </p:nvPr>
              </p:nvSpPr>
              <p:spPr>
                <a:xfrm rot="11364802">
                  <a:off x="3312" y="2448"/>
                  <a:ext cx="336" cy="97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973" h="220">
                      <a:moveTo>
                        <a:pt x="0" y="155"/>
                      </a:moveTo>
                      <a:cubicBezTo>
                        <a:pt x="5" y="123"/>
                        <a:pt x="1" y="87"/>
                        <a:pt x="16" y="58"/>
                      </a:cubicBezTo>
                      <a:cubicBezTo>
                        <a:pt x="45" y="0"/>
                        <a:pt x="126" y="36"/>
                        <a:pt x="162" y="42"/>
                      </a:cubicBezTo>
                      <a:cubicBezTo>
                        <a:pt x="196" y="94"/>
                        <a:pt x="199" y="144"/>
                        <a:pt x="243" y="188"/>
                      </a:cubicBezTo>
                      <a:cubicBezTo>
                        <a:pt x="292" y="183"/>
                        <a:pt x="343" y="190"/>
                        <a:pt x="389" y="172"/>
                      </a:cubicBezTo>
                      <a:cubicBezTo>
                        <a:pt x="418" y="161"/>
                        <a:pt x="432" y="129"/>
                        <a:pt x="454" y="107"/>
                      </a:cubicBezTo>
                      <a:cubicBezTo>
                        <a:pt x="497" y="64"/>
                        <a:pt x="511" y="45"/>
                        <a:pt x="567" y="26"/>
                      </a:cubicBezTo>
                      <a:cubicBezTo>
                        <a:pt x="684" y="49"/>
                        <a:pt x="634" y="13"/>
                        <a:pt x="664" y="123"/>
                      </a:cubicBezTo>
                      <a:cubicBezTo>
                        <a:pt x="673" y="156"/>
                        <a:pt x="697" y="220"/>
                        <a:pt x="697" y="220"/>
                      </a:cubicBezTo>
                      <a:cubicBezTo>
                        <a:pt x="746" y="215"/>
                        <a:pt x="797" y="219"/>
                        <a:pt x="843" y="204"/>
                      </a:cubicBezTo>
                      <a:cubicBezTo>
                        <a:pt x="865" y="197"/>
                        <a:pt x="874" y="170"/>
                        <a:pt x="892" y="155"/>
                      </a:cubicBezTo>
                      <a:cubicBezTo>
                        <a:pt x="907" y="143"/>
                        <a:pt x="924" y="134"/>
                        <a:pt x="940" y="123"/>
                      </a:cubicBezTo>
                      <a:cubicBezTo>
                        <a:pt x="951" y="91"/>
                        <a:pt x="973" y="26"/>
                        <a:pt x="973" y="26"/>
                      </a:cubicBezTo>
                    </a:path>
                  </a:pathLst>
                </a:custGeom>
                <a:solidFill>
                  <a:srgbClr val="99CC00">
                    <a:alpha val="100000"/>
                  </a:srgbClr>
                </a:solidFill>
                <a:ln w="38100" cap="flat" cmpd="sng">
                  <a:solidFill>
                    <a:schemeClr val="tx1"/>
                  </a:solidFill>
                  <a:prstDash val="solid"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zh-CN" altLang="en-US">
                    <a:latin typeface="方正粗黑宋简体" panose="02000000000000000000" charset="-122"/>
                    <a:ea typeface="方正粗黑宋简体" panose="02000000000000000000" charset="-122"/>
                  </a:endParaRPr>
                </a:p>
              </p:txBody>
            </p:sp>
          </p:grpSp>
          <p:sp>
            <p:nvSpPr>
              <p:cNvPr id="284769" name="任意多边形 284768"/>
              <p:cNvSpPr/>
              <p:nvPr>
                <p:custDataLst>
                  <p:tags r:id="rId87"/>
                </p:custDataLst>
              </p:nvPr>
            </p:nvSpPr>
            <p:spPr>
              <a:xfrm rot="9173232">
                <a:off x="2558" y="2351"/>
                <a:ext cx="336" cy="97"/>
              </a:xfrm>
              <a:custGeom>
                <a:avLst/>
                <a:gdLst/>
                <a:ahLst/>
                <a:cxnLst/>
                <a:rect l="0" t="0" r="0" b="0"/>
                <a:pathLst>
                  <a:path w="973" h="220">
                    <a:moveTo>
                      <a:pt x="0" y="155"/>
                    </a:moveTo>
                    <a:cubicBezTo>
                      <a:pt x="5" y="123"/>
                      <a:pt x="1" y="87"/>
                      <a:pt x="16" y="58"/>
                    </a:cubicBezTo>
                    <a:cubicBezTo>
                      <a:pt x="45" y="0"/>
                      <a:pt x="126" y="36"/>
                      <a:pt x="162" y="42"/>
                    </a:cubicBezTo>
                    <a:cubicBezTo>
                      <a:pt x="196" y="94"/>
                      <a:pt x="199" y="144"/>
                      <a:pt x="243" y="188"/>
                    </a:cubicBezTo>
                    <a:cubicBezTo>
                      <a:pt x="292" y="183"/>
                      <a:pt x="343" y="190"/>
                      <a:pt x="389" y="172"/>
                    </a:cubicBezTo>
                    <a:cubicBezTo>
                      <a:pt x="418" y="161"/>
                      <a:pt x="432" y="129"/>
                      <a:pt x="454" y="107"/>
                    </a:cubicBezTo>
                    <a:cubicBezTo>
                      <a:pt x="497" y="64"/>
                      <a:pt x="511" y="45"/>
                      <a:pt x="567" y="26"/>
                    </a:cubicBezTo>
                    <a:cubicBezTo>
                      <a:pt x="684" y="49"/>
                      <a:pt x="634" y="13"/>
                      <a:pt x="664" y="123"/>
                    </a:cubicBezTo>
                    <a:cubicBezTo>
                      <a:pt x="673" y="156"/>
                      <a:pt x="697" y="220"/>
                      <a:pt x="697" y="220"/>
                    </a:cubicBezTo>
                    <a:cubicBezTo>
                      <a:pt x="746" y="215"/>
                      <a:pt x="797" y="219"/>
                      <a:pt x="843" y="204"/>
                    </a:cubicBezTo>
                    <a:cubicBezTo>
                      <a:pt x="865" y="197"/>
                      <a:pt x="874" y="170"/>
                      <a:pt x="892" y="155"/>
                    </a:cubicBezTo>
                    <a:cubicBezTo>
                      <a:pt x="907" y="143"/>
                      <a:pt x="924" y="134"/>
                      <a:pt x="940" y="123"/>
                    </a:cubicBezTo>
                    <a:cubicBezTo>
                      <a:pt x="951" y="91"/>
                      <a:pt x="973" y="26"/>
                      <a:pt x="973" y="26"/>
                    </a:cubicBezTo>
                  </a:path>
                </a:pathLst>
              </a:custGeom>
              <a:solidFill>
                <a:srgbClr val="99CC00">
                  <a:alpha val="100000"/>
                </a:srgbClr>
              </a:solidFill>
              <a:ln w="38100" cap="flat" cmpd="sng">
                <a:solidFill>
                  <a:schemeClr val="tx1"/>
                </a:solidFill>
                <a:prstDash val="solid"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zh-CN" altLang="en-US">
                  <a:latin typeface="方正粗黑宋简体" panose="02000000000000000000" charset="-122"/>
                  <a:ea typeface="方正粗黑宋简体" panose="02000000000000000000" charset="-122"/>
                </a:endParaRPr>
              </a:p>
            </p:txBody>
          </p:sp>
        </p:grpSp>
        <p:sp>
          <p:nvSpPr>
            <p:cNvPr id="68" name="任意多边形 67"/>
            <p:cNvSpPr/>
            <p:nvPr>
              <p:custDataLst>
                <p:tags r:id="rId88"/>
              </p:custDataLst>
            </p:nvPr>
          </p:nvSpPr>
          <p:spPr>
            <a:xfrm rot="9173232">
              <a:off x="7108" y="7584"/>
              <a:ext cx="672" cy="217"/>
            </a:xfrm>
            <a:custGeom>
              <a:avLst/>
              <a:gdLst/>
              <a:ahLst/>
              <a:cxnLst/>
              <a:rect l="0" t="0" r="0" b="0"/>
              <a:pathLst>
                <a:path w="973" h="220">
                  <a:moveTo>
                    <a:pt x="0" y="155"/>
                  </a:moveTo>
                  <a:cubicBezTo>
                    <a:pt x="5" y="123"/>
                    <a:pt x="1" y="87"/>
                    <a:pt x="16" y="58"/>
                  </a:cubicBezTo>
                  <a:cubicBezTo>
                    <a:pt x="45" y="0"/>
                    <a:pt x="126" y="36"/>
                    <a:pt x="162" y="42"/>
                  </a:cubicBezTo>
                  <a:cubicBezTo>
                    <a:pt x="196" y="94"/>
                    <a:pt x="199" y="144"/>
                    <a:pt x="243" y="188"/>
                  </a:cubicBezTo>
                  <a:cubicBezTo>
                    <a:pt x="292" y="183"/>
                    <a:pt x="343" y="190"/>
                    <a:pt x="389" y="172"/>
                  </a:cubicBezTo>
                  <a:cubicBezTo>
                    <a:pt x="418" y="161"/>
                    <a:pt x="432" y="129"/>
                    <a:pt x="454" y="107"/>
                  </a:cubicBezTo>
                  <a:cubicBezTo>
                    <a:pt x="497" y="64"/>
                    <a:pt x="511" y="45"/>
                    <a:pt x="567" y="26"/>
                  </a:cubicBezTo>
                  <a:cubicBezTo>
                    <a:pt x="684" y="49"/>
                    <a:pt x="634" y="13"/>
                    <a:pt x="664" y="123"/>
                  </a:cubicBezTo>
                  <a:cubicBezTo>
                    <a:pt x="673" y="156"/>
                    <a:pt x="697" y="220"/>
                    <a:pt x="697" y="220"/>
                  </a:cubicBezTo>
                  <a:cubicBezTo>
                    <a:pt x="746" y="215"/>
                    <a:pt x="797" y="219"/>
                    <a:pt x="843" y="204"/>
                  </a:cubicBezTo>
                  <a:cubicBezTo>
                    <a:pt x="865" y="197"/>
                    <a:pt x="874" y="170"/>
                    <a:pt x="892" y="155"/>
                  </a:cubicBezTo>
                  <a:cubicBezTo>
                    <a:pt x="907" y="143"/>
                    <a:pt x="924" y="134"/>
                    <a:pt x="940" y="123"/>
                  </a:cubicBezTo>
                  <a:cubicBezTo>
                    <a:pt x="951" y="91"/>
                    <a:pt x="973" y="26"/>
                    <a:pt x="973" y="26"/>
                  </a:cubicBezTo>
                </a:path>
              </a:pathLst>
            </a:custGeom>
            <a:solidFill>
              <a:srgbClr val="99CC00">
                <a:alpha val="100000"/>
              </a:srgbClr>
            </a:solidFill>
            <a:ln w="38100" cap="flat" cmpd="sng">
              <a:solidFill>
                <a:schemeClr val="tx1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zh-CN" altLang="en-US">
                <a:latin typeface="方正粗黑宋简体" panose="02000000000000000000" charset="-122"/>
                <a:ea typeface="方正粗黑宋简体" panose="02000000000000000000" charset="-122"/>
              </a:endParaRPr>
            </a:p>
          </p:txBody>
        </p:sp>
        <p:sp>
          <p:nvSpPr>
            <p:cNvPr id="69" name="任意多边形 68"/>
            <p:cNvSpPr/>
            <p:nvPr>
              <p:custDataLst>
                <p:tags r:id="rId89"/>
              </p:custDataLst>
            </p:nvPr>
          </p:nvSpPr>
          <p:spPr>
            <a:xfrm rot="9173232">
              <a:off x="7188" y="7904"/>
              <a:ext cx="672" cy="217"/>
            </a:xfrm>
            <a:custGeom>
              <a:avLst/>
              <a:gdLst/>
              <a:ahLst/>
              <a:cxnLst/>
              <a:rect l="0" t="0" r="0" b="0"/>
              <a:pathLst>
                <a:path w="973" h="220">
                  <a:moveTo>
                    <a:pt x="0" y="155"/>
                  </a:moveTo>
                  <a:cubicBezTo>
                    <a:pt x="5" y="123"/>
                    <a:pt x="1" y="87"/>
                    <a:pt x="16" y="58"/>
                  </a:cubicBezTo>
                  <a:cubicBezTo>
                    <a:pt x="45" y="0"/>
                    <a:pt x="126" y="36"/>
                    <a:pt x="162" y="42"/>
                  </a:cubicBezTo>
                  <a:cubicBezTo>
                    <a:pt x="196" y="94"/>
                    <a:pt x="199" y="144"/>
                    <a:pt x="243" y="188"/>
                  </a:cubicBezTo>
                  <a:cubicBezTo>
                    <a:pt x="292" y="183"/>
                    <a:pt x="343" y="190"/>
                    <a:pt x="389" y="172"/>
                  </a:cubicBezTo>
                  <a:cubicBezTo>
                    <a:pt x="418" y="161"/>
                    <a:pt x="432" y="129"/>
                    <a:pt x="454" y="107"/>
                  </a:cubicBezTo>
                  <a:cubicBezTo>
                    <a:pt x="497" y="64"/>
                    <a:pt x="511" y="45"/>
                    <a:pt x="567" y="26"/>
                  </a:cubicBezTo>
                  <a:cubicBezTo>
                    <a:pt x="684" y="49"/>
                    <a:pt x="634" y="13"/>
                    <a:pt x="664" y="123"/>
                  </a:cubicBezTo>
                  <a:cubicBezTo>
                    <a:pt x="673" y="156"/>
                    <a:pt x="697" y="220"/>
                    <a:pt x="697" y="220"/>
                  </a:cubicBezTo>
                  <a:cubicBezTo>
                    <a:pt x="746" y="215"/>
                    <a:pt x="797" y="219"/>
                    <a:pt x="843" y="204"/>
                  </a:cubicBezTo>
                  <a:cubicBezTo>
                    <a:pt x="865" y="197"/>
                    <a:pt x="874" y="170"/>
                    <a:pt x="892" y="155"/>
                  </a:cubicBezTo>
                  <a:cubicBezTo>
                    <a:pt x="907" y="143"/>
                    <a:pt x="924" y="134"/>
                    <a:pt x="940" y="123"/>
                  </a:cubicBezTo>
                  <a:cubicBezTo>
                    <a:pt x="951" y="91"/>
                    <a:pt x="973" y="26"/>
                    <a:pt x="973" y="26"/>
                  </a:cubicBezTo>
                </a:path>
              </a:pathLst>
            </a:custGeom>
            <a:solidFill>
              <a:srgbClr val="99CC00">
                <a:alpha val="100000"/>
              </a:srgbClr>
            </a:solidFill>
            <a:ln w="38100" cap="flat" cmpd="sng">
              <a:solidFill>
                <a:schemeClr val="tx1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zh-CN" altLang="en-US">
                <a:latin typeface="方正粗黑宋简体" panose="02000000000000000000" charset="-122"/>
                <a:ea typeface="方正粗黑宋简体" panose="02000000000000000000" charset="-122"/>
              </a:endParaRPr>
            </a:p>
          </p:txBody>
        </p:sp>
        <p:sp>
          <p:nvSpPr>
            <p:cNvPr id="70" name="任意多边形 69"/>
            <p:cNvSpPr/>
            <p:nvPr>
              <p:custDataLst>
                <p:tags r:id="rId90"/>
              </p:custDataLst>
            </p:nvPr>
          </p:nvSpPr>
          <p:spPr>
            <a:xfrm rot="9173232">
              <a:off x="7131" y="7960"/>
              <a:ext cx="672" cy="217"/>
            </a:xfrm>
            <a:custGeom>
              <a:avLst/>
              <a:gdLst/>
              <a:ahLst/>
              <a:cxnLst/>
              <a:rect l="0" t="0" r="0" b="0"/>
              <a:pathLst>
                <a:path w="973" h="220">
                  <a:moveTo>
                    <a:pt x="0" y="155"/>
                  </a:moveTo>
                  <a:cubicBezTo>
                    <a:pt x="5" y="123"/>
                    <a:pt x="1" y="87"/>
                    <a:pt x="16" y="58"/>
                  </a:cubicBezTo>
                  <a:cubicBezTo>
                    <a:pt x="45" y="0"/>
                    <a:pt x="126" y="36"/>
                    <a:pt x="162" y="42"/>
                  </a:cubicBezTo>
                  <a:cubicBezTo>
                    <a:pt x="196" y="94"/>
                    <a:pt x="199" y="144"/>
                    <a:pt x="243" y="188"/>
                  </a:cubicBezTo>
                  <a:cubicBezTo>
                    <a:pt x="292" y="183"/>
                    <a:pt x="343" y="190"/>
                    <a:pt x="389" y="172"/>
                  </a:cubicBezTo>
                  <a:cubicBezTo>
                    <a:pt x="418" y="161"/>
                    <a:pt x="432" y="129"/>
                    <a:pt x="454" y="107"/>
                  </a:cubicBezTo>
                  <a:cubicBezTo>
                    <a:pt x="497" y="64"/>
                    <a:pt x="511" y="45"/>
                    <a:pt x="567" y="26"/>
                  </a:cubicBezTo>
                  <a:cubicBezTo>
                    <a:pt x="684" y="49"/>
                    <a:pt x="634" y="13"/>
                    <a:pt x="664" y="123"/>
                  </a:cubicBezTo>
                  <a:cubicBezTo>
                    <a:pt x="673" y="156"/>
                    <a:pt x="697" y="220"/>
                    <a:pt x="697" y="220"/>
                  </a:cubicBezTo>
                  <a:cubicBezTo>
                    <a:pt x="746" y="215"/>
                    <a:pt x="797" y="219"/>
                    <a:pt x="843" y="204"/>
                  </a:cubicBezTo>
                  <a:cubicBezTo>
                    <a:pt x="865" y="197"/>
                    <a:pt x="874" y="170"/>
                    <a:pt x="892" y="155"/>
                  </a:cubicBezTo>
                  <a:cubicBezTo>
                    <a:pt x="907" y="143"/>
                    <a:pt x="924" y="134"/>
                    <a:pt x="940" y="123"/>
                  </a:cubicBezTo>
                  <a:cubicBezTo>
                    <a:pt x="951" y="91"/>
                    <a:pt x="973" y="26"/>
                    <a:pt x="973" y="26"/>
                  </a:cubicBezTo>
                </a:path>
              </a:pathLst>
            </a:custGeom>
            <a:solidFill>
              <a:srgbClr val="99CC00">
                <a:alpha val="100000"/>
              </a:srgbClr>
            </a:solidFill>
            <a:ln w="38100" cap="flat" cmpd="sng">
              <a:solidFill>
                <a:schemeClr val="tx1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zh-CN" altLang="en-US">
                <a:latin typeface="方正粗黑宋简体" panose="02000000000000000000" charset="-122"/>
                <a:ea typeface="方正粗黑宋简体" panose="02000000000000000000" charset="-122"/>
              </a:endParaRPr>
            </a:p>
          </p:txBody>
        </p:sp>
        <p:sp>
          <p:nvSpPr>
            <p:cNvPr id="73" name="任意多边形 72"/>
            <p:cNvSpPr/>
            <p:nvPr>
              <p:custDataLst>
                <p:tags r:id="rId91"/>
              </p:custDataLst>
            </p:nvPr>
          </p:nvSpPr>
          <p:spPr>
            <a:xfrm rot="9173232">
              <a:off x="6807" y="8647"/>
              <a:ext cx="672" cy="217"/>
            </a:xfrm>
            <a:custGeom>
              <a:avLst/>
              <a:gdLst/>
              <a:ahLst/>
              <a:cxnLst/>
              <a:rect l="0" t="0" r="0" b="0"/>
              <a:pathLst>
                <a:path w="973" h="220">
                  <a:moveTo>
                    <a:pt x="0" y="155"/>
                  </a:moveTo>
                  <a:cubicBezTo>
                    <a:pt x="5" y="123"/>
                    <a:pt x="1" y="87"/>
                    <a:pt x="16" y="58"/>
                  </a:cubicBezTo>
                  <a:cubicBezTo>
                    <a:pt x="45" y="0"/>
                    <a:pt x="126" y="36"/>
                    <a:pt x="162" y="42"/>
                  </a:cubicBezTo>
                  <a:cubicBezTo>
                    <a:pt x="196" y="94"/>
                    <a:pt x="199" y="144"/>
                    <a:pt x="243" y="188"/>
                  </a:cubicBezTo>
                  <a:cubicBezTo>
                    <a:pt x="292" y="183"/>
                    <a:pt x="343" y="190"/>
                    <a:pt x="389" y="172"/>
                  </a:cubicBezTo>
                  <a:cubicBezTo>
                    <a:pt x="418" y="161"/>
                    <a:pt x="432" y="129"/>
                    <a:pt x="454" y="107"/>
                  </a:cubicBezTo>
                  <a:cubicBezTo>
                    <a:pt x="497" y="64"/>
                    <a:pt x="511" y="45"/>
                    <a:pt x="567" y="26"/>
                  </a:cubicBezTo>
                  <a:cubicBezTo>
                    <a:pt x="684" y="49"/>
                    <a:pt x="634" y="13"/>
                    <a:pt x="664" y="123"/>
                  </a:cubicBezTo>
                  <a:cubicBezTo>
                    <a:pt x="673" y="156"/>
                    <a:pt x="697" y="220"/>
                    <a:pt x="697" y="220"/>
                  </a:cubicBezTo>
                  <a:cubicBezTo>
                    <a:pt x="746" y="215"/>
                    <a:pt x="797" y="219"/>
                    <a:pt x="843" y="204"/>
                  </a:cubicBezTo>
                  <a:cubicBezTo>
                    <a:pt x="865" y="197"/>
                    <a:pt x="874" y="170"/>
                    <a:pt x="892" y="155"/>
                  </a:cubicBezTo>
                  <a:cubicBezTo>
                    <a:pt x="907" y="143"/>
                    <a:pt x="924" y="134"/>
                    <a:pt x="940" y="123"/>
                  </a:cubicBezTo>
                  <a:cubicBezTo>
                    <a:pt x="951" y="91"/>
                    <a:pt x="973" y="26"/>
                    <a:pt x="973" y="26"/>
                  </a:cubicBezTo>
                </a:path>
              </a:pathLst>
            </a:custGeom>
            <a:solidFill>
              <a:srgbClr val="99CC00">
                <a:alpha val="100000"/>
              </a:srgbClr>
            </a:solidFill>
            <a:ln w="38100" cap="flat" cmpd="sng">
              <a:solidFill>
                <a:schemeClr val="tx1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zh-CN" altLang="en-US">
                <a:latin typeface="方正粗黑宋简体" panose="02000000000000000000" charset="-122"/>
                <a:ea typeface="方正粗黑宋简体" panose="02000000000000000000" charset="-122"/>
              </a:endParaRPr>
            </a:p>
          </p:txBody>
        </p:sp>
        <p:sp>
          <p:nvSpPr>
            <p:cNvPr id="74" name="任意多边形 73"/>
            <p:cNvSpPr/>
            <p:nvPr>
              <p:custDataLst>
                <p:tags r:id="rId92"/>
              </p:custDataLst>
            </p:nvPr>
          </p:nvSpPr>
          <p:spPr>
            <a:xfrm rot="11364802">
              <a:off x="8280" y="8764"/>
              <a:ext cx="672" cy="217"/>
            </a:xfrm>
            <a:custGeom>
              <a:avLst/>
              <a:gdLst/>
              <a:ahLst/>
              <a:cxnLst/>
              <a:rect l="0" t="0" r="0" b="0"/>
              <a:pathLst>
                <a:path w="973" h="220">
                  <a:moveTo>
                    <a:pt x="0" y="155"/>
                  </a:moveTo>
                  <a:cubicBezTo>
                    <a:pt x="5" y="123"/>
                    <a:pt x="1" y="87"/>
                    <a:pt x="16" y="58"/>
                  </a:cubicBezTo>
                  <a:cubicBezTo>
                    <a:pt x="45" y="0"/>
                    <a:pt x="126" y="36"/>
                    <a:pt x="162" y="42"/>
                  </a:cubicBezTo>
                  <a:cubicBezTo>
                    <a:pt x="196" y="94"/>
                    <a:pt x="199" y="144"/>
                    <a:pt x="243" y="188"/>
                  </a:cubicBezTo>
                  <a:cubicBezTo>
                    <a:pt x="292" y="183"/>
                    <a:pt x="343" y="190"/>
                    <a:pt x="389" y="172"/>
                  </a:cubicBezTo>
                  <a:cubicBezTo>
                    <a:pt x="418" y="161"/>
                    <a:pt x="432" y="129"/>
                    <a:pt x="454" y="107"/>
                  </a:cubicBezTo>
                  <a:cubicBezTo>
                    <a:pt x="497" y="64"/>
                    <a:pt x="511" y="45"/>
                    <a:pt x="567" y="26"/>
                  </a:cubicBezTo>
                  <a:cubicBezTo>
                    <a:pt x="684" y="49"/>
                    <a:pt x="634" y="13"/>
                    <a:pt x="664" y="123"/>
                  </a:cubicBezTo>
                  <a:cubicBezTo>
                    <a:pt x="673" y="156"/>
                    <a:pt x="697" y="220"/>
                    <a:pt x="697" y="220"/>
                  </a:cubicBezTo>
                  <a:cubicBezTo>
                    <a:pt x="746" y="215"/>
                    <a:pt x="797" y="219"/>
                    <a:pt x="843" y="204"/>
                  </a:cubicBezTo>
                  <a:cubicBezTo>
                    <a:pt x="865" y="197"/>
                    <a:pt x="874" y="170"/>
                    <a:pt x="892" y="155"/>
                  </a:cubicBezTo>
                  <a:cubicBezTo>
                    <a:pt x="907" y="143"/>
                    <a:pt x="924" y="134"/>
                    <a:pt x="940" y="123"/>
                  </a:cubicBezTo>
                  <a:cubicBezTo>
                    <a:pt x="951" y="91"/>
                    <a:pt x="973" y="26"/>
                    <a:pt x="973" y="26"/>
                  </a:cubicBezTo>
                </a:path>
              </a:pathLst>
            </a:custGeom>
            <a:solidFill>
              <a:srgbClr val="99CC00">
                <a:alpha val="100000"/>
              </a:srgbClr>
            </a:solidFill>
            <a:ln w="38100" cap="flat" cmpd="sng">
              <a:solidFill>
                <a:schemeClr val="tx1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zh-CN" altLang="en-US">
                <a:latin typeface="方正粗黑宋简体" panose="02000000000000000000" charset="-122"/>
                <a:ea typeface="方正粗黑宋简体" panose="02000000000000000000" charset="-122"/>
              </a:endParaRPr>
            </a:p>
          </p:txBody>
        </p:sp>
        <p:sp>
          <p:nvSpPr>
            <p:cNvPr id="75" name="任意多边形 74"/>
            <p:cNvSpPr/>
            <p:nvPr>
              <p:custDataLst>
                <p:tags r:id="rId93"/>
              </p:custDataLst>
            </p:nvPr>
          </p:nvSpPr>
          <p:spPr>
            <a:xfrm rot="10284289">
              <a:off x="7464" y="9549"/>
              <a:ext cx="672" cy="217"/>
            </a:xfrm>
            <a:custGeom>
              <a:avLst/>
              <a:gdLst/>
              <a:ahLst/>
              <a:cxnLst/>
              <a:rect l="0" t="0" r="0" b="0"/>
              <a:pathLst>
                <a:path w="973" h="220">
                  <a:moveTo>
                    <a:pt x="0" y="155"/>
                  </a:moveTo>
                  <a:cubicBezTo>
                    <a:pt x="5" y="123"/>
                    <a:pt x="1" y="87"/>
                    <a:pt x="16" y="58"/>
                  </a:cubicBezTo>
                  <a:cubicBezTo>
                    <a:pt x="45" y="0"/>
                    <a:pt x="126" y="36"/>
                    <a:pt x="162" y="42"/>
                  </a:cubicBezTo>
                  <a:cubicBezTo>
                    <a:pt x="196" y="94"/>
                    <a:pt x="199" y="144"/>
                    <a:pt x="243" y="188"/>
                  </a:cubicBezTo>
                  <a:cubicBezTo>
                    <a:pt x="292" y="183"/>
                    <a:pt x="343" y="190"/>
                    <a:pt x="389" y="172"/>
                  </a:cubicBezTo>
                  <a:cubicBezTo>
                    <a:pt x="418" y="161"/>
                    <a:pt x="432" y="129"/>
                    <a:pt x="454" y="107"/>
                  </a:cubicBezTo>
                  <a:cubicBezTo>
                    <a:pt x="497" y="64"/>
                    <a:pt x="511" y="45"/>
                    <a:pt x="567" y="26"/>
                  </a:cubicBezTo>
                  <a:cubicBezTo>
                    <a:pt x="684" y="49"/>
                    <a:pt x="634" y="13"/>
                    <a:pt x="664" y="123"/>
                  </a:cubicBezTo>
                  <a:cubicBezTo>
                    <a:pt x="673" y="156"/>
                    <a:pt x="697" y="220"/>
                    <a:pt x="697" y="220"/>
                  </a:cubicBezTo>
                  <a:cubicBezTo>
                    <a:pt x="746" y="215"/>
                    <a:pt x="797" y="219"/>
                    <a:pt x="843" y="204"/>
                  </a:cubicBezTo>
                  <a:cubicBezTo>
                    <a:pt x="865" y="197"/>
                    <a:pt x="874" y="170"/>
                    <a:pt x="892" y="155"/>
                  </a:cubicBezTo>
                  <a:cubicBezTo>
                    <a:pt x="907" y="143"/>
                    <a:pt x="924" y="134"/>
                    <a:pt x="940" y="123"/>
                  </a:cubicBezTo>
                  <a:cubicBezTo>
                    <a:pt x="951" y="91"/>
                    <a:pt x="973" y="26"/>
                    <a:pt x="973" y="26"/>
                  </a:cubicBezTo>
                </a:path>
              </a:pathLst>
            </a:custGeom>
            <a:solidFill>
              <a:srgbClr val="99CC00">
                <a:alpha val="100000"/>
              </a:srgbClr>
            </a:solidFill>
            <a:ln w="38100" cap="flat" cmpd="sng">
              <a:solidFill>
                <a:schemeClr val="tx1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zh-CN" altLang="en-US">
                <a:latin typeface="方正粗黑宋简体" panose="02000000000000000000" charset="-122"/>
                <a:ea typeface="方正粗黑宋简体" panose="02000000000000000000" charset="-122"/>
              </a:endParaRPr>
            </a:p>
          </p:txBody>
        </p:sp>
      </p:grpSp>
      <p:grpSp>
        <p:nvGrpSpPr>
          <p:cNvPr id="81" name="组合 80"/>
          <p:cNvGrpSpPr/>
          <p:nvPr>
            <p:custDataLst>
              <p:tags r:id="rId94"/>
            </p:custDataLst>
          </p:nvPr>
        </p:nvGrpSpPr>
        <p:grpSpPr>
          <a:xfrm>
            <a:off x="9308465" y="4597400"/>
            <a:ext cx="2134870" cy="1565910"/>
            <a:chOff x="10646" y="7448"/>
            <a:chExt cx="3362" cy="2466"/>
          </a:xfrm>
        </p:grpSpPr>
        <p:grpSp>
          <p:nvGrpSpPr>
            <p:cNvPr id="27" name="组合 26"/>
            <p:cNvGrpSpPr/>
            <p:nvPr>
              <p:custDataLst>
                <p:tags r:id="rId95"/>
              </p:custDataLst>
            </p:nvPr>
          </p:nvGrpSpPr>
          <p:grpSpPr>
            <a:xfrm>
              <a:off x="10646" y="7448"/>
              <a:ext cx="3362" cy="2466"/>
              <a:chOff x="360" y="2784"/>
              <a:chExt cx="1680" cy="1104"/>
            </a:xfrm>
          </p:grpSpPr>
          <p:sp>
            <p:nvSpPr>
              <p:cNvPr id="28" name="椭圆 27"/>
              <p:cNvSpPr/>
              <p:nvPr>
                <p:custDataLst>
                  <p:tags r:id="rId96"/>
                </p:custDataLst>
              </p:nvPr>
            </p:nvSpPr>
            <p:spPr>
              <a:xfrm>
                <a:off x="360" y="2784"/>
                <a:ext cx="1680" cy="1104"/>
              </a:xfrm>
              <a:prstGeom prst="ellipse">
                <a:avLst/>
              </a:prstGeom>
              <a:solidFill>
                <a:srgbClr val="99CC00"/>
              </a:solidFill>
              <a:ln w="28575" cap="flat" cmpd="sng">
                <a:solidFill>
                  <a:schemeClr val="folHlink"/>
                </a:solidFill>
                <a:prstDash val="solid"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zh-CN" altLang="en-US">
                  <a:latin typeface="方正粗黑宋简体" panose="02000000000000000000" charset="-122"/>
                  <a:ea typeface="方正粗黑宋简体" panose="02000000000000000000" charset="-122"/>
                </a:endParaRPr>
              </a:p>
            </p:txBody>
          </p:sp>
          <p:grpSp>
            <p:nvGrpSpPr>
              <p:cNvPr id="29" name="组合 28"/>
              <p:cNvGrpSpPr/>
              <p:nvPr>
                <p:custDataLst>
                  <p:tags r:id="rId97"/>
                </p:custDataLst>
              </p:nvPr>
            </p:nvGrpSpPr>
            <p:grpSpPr>
              <a:xfrm rot="2528446">
                <a:off x="1080" y="3336"/>
                <a:ext cx="144" cy="480"/>
                <a:chOff x="6528" y="432"/>
                <a:chExt cx="1056" cy="2064"/>
              </a:xfrm>
            </p:grpSpPr>
            <p:grpSp>
              <p:nvGrpSpPr>
                <p:cNvPr id="30" name="组合 29"/>
                <p:cNvGrpSpPr/>
                <p:nvPr>
                  <p:custDataLst>
                    <p:tags r:id="rId98"/>
                  </p:custDataLst>
                </p:nvPr>
              </p:nvGrpSpPr>
              <p:grpSpPr>
                <a:xfrm>
                  <a:off x="6528" y="432"/>
                  <a:ext cx="1056" cy="2064"/>
                  <a:chOff x="3168" y="384"/>
                  <a:chExt cx="1536" cy="3504"/>
                </a:xfrm>
              </p:grpSpPr>
              <p:sp>
                <p:nvSpPr>
                  <p:cNvPr id="31" name="六边形 30"/>
                  <p:cNvSpPr/>
                  <p:nvPr>
                    <p:custDataLst>
                      <p:tags r:id="rId99"/>
                    </p:custDataLst>
                  </p:nvPr>
                </p:nvSpPr>
                <p:spPr>
                  <a:xfrm>
                    <a:off x="3168" y="384"/>
                    <a:ext cx="1536" cy="2426"/>
                  </a:xfrm>
                  <a:prstGeom prst="hexagon">
                    <a:avLst>
                      <a:gd name="adj" fmla="val 25000"/>
                      <a:gd name="vf" fmla="val 115470"/>
                    </a:avLst>
                  </a:prstGeom>
                  <a:solidFill>
                    <a:srgbClr val="99CC00"/>
                  </a:solidFill>
                  <a:ln w="76200" cap="flat" cmpd="sng">
                    <a:solidFill>
                      <a:schemeClr val="bg1"/>
                    </a:solidFill>
                    <a:prstDash val="solid"/>
                    <a:miter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zh-CN" altLang="en-US">
                      <a:latin typeface="方正粗黑宋简体" panose="02000000000000000000" charset="-122"/>
                      <a:ea typeface="方正粗黑宋简体" panose="02000000000000000000" charset="-122"/>
                    </a:endParaRPr>
                  </a:p>
                </p:txBody>
              </p:sp>
              <p:sp>
                <p:nvSpPr>
                  <p:cNvPr id="32" name="矩形 31"/>
                  <p:cNvSpPr/>
                  <p:nvPr>
                    <p:custDataLst>
                      <p:tags r:id="rId100"/>
                    </p:custDataLst>
                  </p:nvPr>
                </p:nvSpPr>
                <p:spPr>
                  <a:xfrm>
                    <a:off x="3680" y="2810"/>
                    <a:ext cx="512" cy="1078"/>
                  </a:xfrm>
                  <a:prstGeom prst="rect">
                    <a:avLst/>
                  </a:prstGeom>
                  <a:solidFill>
                    <a:srgbClr val="99CC00"/>
                  </a:solidFill>
                  <a:ln w="12700" cap="flat" cmpd="sng">
                    <a:solidFill>
                      <a:schemeClr val="bg1"/>
                    </a:solidFill>
                    <a:prstDash val="solid"/>
                    <a:miter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zh-CN" altLang="en-US">
                      <a:latin typeface="方正粗黑宋简体" panose="02000000000000000000" charset="-122"/>
                      <a:ea typeface="方正粗黑宋简体" panose="02000000000000000000" charset="-122"/>
                    </a:endParaRPr>
                  </a:p>
                </p:txBody>
              </p:sp>
              <p:sp>
                <p:nvSpPr>
                  <p:cNvPr id="33" name="直接连接符 32"/>
                  <p:cNvSpPr/>
                  <p:nvPr>
                    <p:custDataLst>
                      <p:tags r:id="rId101"/>
                    </p:custDataLst>
                  </p:nvPr>
                </p:nvSpPr>
                <p:spPr>
                  <a:xfrm flipH="1">
                    <a:off x="3691" y="3012"/>
                    <a:ext cx="0" cy="809"/>
                  </a:xfrm>
                  <a:prstGeom prst="line">
                    <a:avLst/>
                  </a:prstGeom>
                  <a:ln w="28575" cap="flat" cmpd="sng">
                    <a:solidFill>
                      <a:schemeClr val="bg1"/>
                    </a:solidFill>
                    <a:prstDash val="solid"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/>
                </p:txBody>
              </p:sp>
              <p:sp>
                <p:nvSpPr>
                  <p:cNvPr id="34" name="直接连接符 33"/>
                  <p:cNvSpPr/>
                  <p:nvPr>
                    <p:custDataLst>
                      <p:tags r:id="rId102"/>
                    </p:custDataLst>
                  </p:nvPr>
                </p:nvSpPr>
                <p:spPr>
                  <a:xfrm flipH="1">
                    <a:off x="4224" y="2976"/>
                    <a:ext cx="0" cy="912"/>
                  </a:xfrm>
                  <a:prstGeom prst="line">
                    <a:avLst/>
                  </a:prstGeom>
                  <a:ln w="28575" cap="flat" cmpd="sng">
                    <a:solidFill>
                      <a:schemeClr val="bg1"/>
                    </a:solidFill>
                    <a:prstDash val="solid"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/>
                </p:txBody>
              </p:sp>
            </p:grpSp>
            <p:sp>
              <p:nvSpPr>
                <p:cNvPr id="35" name="任意多边形 34"/>
                <p:cNvSpPr/>
                <p:nvPr>
                  <p:custDataLst>
                    <p:tags r:id="rId103"/>
                  </p:custDataLst>
                </p:nvPr>
              </p:nvSpPr>
              <p:spPr>
                <a:xfrm rot="5505200">
                  <a:off x="6545" y="943"/>
                  <a:ext cx="965" cy="423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973" h="220">
                      <a:moveTo>
                        <a:pt x="0" y="155"/>
                      </a:moveTo>
                      <a:cubicBezTo>
                        <a:pt x="5" y="123"/>
                        <a:pt x="1" y="87"/>
                        <a:pt x="16" y="58"/>
                      </a:cubicBezTo>
                      <a:cubicBezTo>
                        <a:pt x="45" y="0"/>
                        <a:pt x="126" y="36"/>
                        <a:pt x="162" y="42"/>
                      </a:cubicBezTo>
                      <a:cubicBezTo>
                        <a:pt x="196" y="94"/>
                        <a:pt x="199" y="144"/>
                        <a:pt x="243" y="188"/>
                      </a:cubicBezTo>
                      <a:cubicBezTo>
                        <a:pt x="292" y="183"/>
                        <a:pt x="343" y="190"/>
                        <a:pt x="389" y="172"/>
                      </a:cubicBezTo>
                      <a:cubicBezTo>
                        <a:pt x="418" y="161"/>
                        <a:pt x="432" y="129"/>
                        <a:pt x="454" y="107"/>
                      </a:cubicBezTo>
                      <a:cubicBezTo>
                        <a:pt x="497" y="64"/>
                        <a:pt x="511" y="45"/>
                        <a:pt x="567" y="26"/>
                      </a:cubicBezTo>
                      <a:cubicBezTo>
                        <a:pt x="684" y="49"/>
                        <a:pt x="634" y="13"/>
                        <a:pt x="664" y="123"/>
                      </a:cubicBezTo>
                      <a:cubicBezTo>
                        <a:pt x="673" y="156"/>
                        <a:pt x="697" y="220"/>
                        <a:pt x="697" y="220"/>
                      </a:cubicBezTo>
                      <a:cubicBezTo>
                        <a:pt x="746" y="215"/>
                        <a:pt x="797" y="219"/>
                        <a:pt x="843" y="204"/>
                      </a:cubicBezTo>
                      <a:cubicBezTo>
                        <a:pt x="865" y="197"/>
                        <a:pt x="874" y="170"/>
                        <a:pt x="892" y="155"/>
                      </a:cubicBezTo>
                      <a:cubicBezTo>
                        <a:pt x="907" y="143"/>
                        <a:pt x="924" y="134"/>
                        <a:pt x="940" y="123"/>
                      </a:cubicBezTo>
                      <a:cubicBezTo>
                        <a:pt x="951" y="91"/>
                        <a:pt x="973" y="26"/>
                        <a:pt x="973" y="26"/>
                      </a:cubicBezTo>
                    </a:path>
                  </a:pathLst>
                </a:custGeom>
                <a:solidFill>
                  <a:srgbClr val="99CC00">
                    <a:alpha val="100000"/>
                  </a:srgbClr>
                </a:solidFill>
                <a:ln w="28575" cap="flat" cmpd="sng">
                  <a:solidFill>
                    <a:schemeClr val="tx1"/>
                  </a:solidFill>
                  <a:prstDash val="solid"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zh-CN" altLang="en-US">
                    <a:latin typeface="方正粗黑宋简体" panose="02000000000000000000" charset="-122"/>
                    <a:ea typeface="方正粗黑宋简体" panose="02000000000000000000" charset="-122"/>
                  </a:endParaRPr>
                </a:p>
              </p:txBody>
            </p:sp>
          </p:grpSp>
          <p:grpSp>
            <p:nvGrpSpPr>
              <p:cNvPr id="36" name="组合 35"/>
              <p:cNvGrpSpPr/>
              <p:nvPr>
                <p:custDataLst>
                  <p:tags r:id="rId104"/>
                </p:custDataLst>
              </p:nvPr>
            </p:nvGrpSpPr>
            <p:grpSpPr>
              <a:xfrm rot="-1032902">
                <a:off x="1728" y="3024"/>
                <a:ext cx="144" cy="528"/>
                <a:chOff x="6528" y="432"/>
                <a:chExt cx="1056" cy="2064"/>
              </a:xfrm>
            </p:grpSpPr>
            <p:grpSp>
              <p:nvGrpSpPr>
                <p:cNvPr id="37" name="组合 36"/>
                <p:cNvGrpSpPr/>
                <p:nvPr>
                  <p:custDataLst>
                    <p:tags r:id="rId105"/>
                  </p:custDataLst>
                </p:nvPr>
              </p:nvGrpSpPr>
              <p:grpSpPr>
                <a:xfrm>
                  <a:off x="6528" y="432"/>
                  <a:ext cx="1056" cy="2064"/>
                  <a:chOff x="3168" y="384"/>
                  <a:chExt cx="1536" cy="3504"/>
                </a:xfrm>
              </p:grpSpPr>
              <p:sp>
                <p:nvSpPr>
                  <p:cNvPr id="38" name="六边形 37"/>
                  <p:cNvSpPr/>
                  <p:nvPr>
                    <p:custDataLst>
                      <p:tags r:id="rId106"/>
                    </p:custDataLst>
                  </p:nvPr>
                </p:nvSpPr>
                <p:spPr>
                  <a:xfrm>
                    <a:off x="3168" y="384"/>
                    <a:ext cx="1536" cy="2426"/>
                  </a:xfrm>
                  <a:prstGeom prst="hexagon">
                    <a:avLst>
                      <a:gd name="adj" fmla="val 25000"/>
                      <a:gd name="vf" fmla="val 115470"/>
                    </a:avLst>
                  </a:prstGeom>
                  <a:solidFill>
                    <a:srgbClr val="99CC00"/>
                  </a:solidFill>
                  <a:ln w="76200" cap="flat" cmpd="sng">
                    <a:solidFill>
                      <a:schemeClr val="bg1"/>
                    </a:solidFill>
                    <a:prstDash val="solid"/>
                    <a:miter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zh-CN" altLang="en-US">
                      <a:latin typeface="方正粗黑宋简体" panose="02000000000000000000" charset="-122"/>
                      <a:ea typeface="方正粗黑宋简体" panose="02000000000000000000" charset="-122"/>
                    </a:endParaRPr>
                  </a:p>
                </p:txBody>
              </p:sp>
              <p:sp>
                <p:nvSpPr>
                  <p:cNvPr id="39" name="矩形 38"/>
                  <p:cNvSpPr/>
                  <p:nvPr>
                    <p:custDataLst>
                      <p:tags r:id="rId107"/>
                    </p:custDataLst>
                  </p:nvPr>
                </p:nvSpPr>
                <p:spPr>
                  <a:xfrm>
                    <a:off x="3680" y="2810"/>
                    <a:ext cx="512" cy="1078"/>
                  </a:xfrm>
                  <a:prstGeom prst="rect">
                    <a:avLst/>
                  </a:prstGeom>
                  <a:solidFill>
                    <a:srgbClr val="99CC00"/>
                  </a:solidFill>
                  <a:ln w="12700" cap="flat" cmpd="sng">
                    <a:solidFill>
                      <a:schemeClr val="bg1"/>
                    </a:solidFill>
                    <a:prstDash val="solid"/>
                    <a:miter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zh-CN" altLang="en-US">
                      <a:latin typeface="方正粗黑宋简体" panose="02000000000000000000" charset="-122"/>
                      <a:ea typeface="方正粗黑宋简体" panose="02000000000000000000" charset="-122"/>
                    </a:endParaRPr>
                  </a:p>
                </p:txBody>
              </p:sp>
              <p:sp>
                <p:nvSpPr>
                  <p:cNvPr id="40" name="直接连接符 39"/>
                  <p:cNvSpPr/>
                  <p:nvPr>
                    <p:custDataLst>
                      <p:tags r:id="rId108"/>
                    </p:custDataLst>
                  </p:nvPr>
                </p:nvSpPr>
                <p:spPr>
                  <a:xfrm flipH="1">
                    <a:off x="3691" y="3012"/>
                    <a:ext cx="0" cy="809"/>
                  </a:xfrm>
                  <a:prstGeom prst="line">
                    <a:avLst/>
                  </a:prstGeom>
                  <a:ln w="28575" cap="flat" cmpd="sng">
                    <a:solidFill>
                      <a:schemeClr val="bg1"/>
                    </a:solidFill>
                    <a:prstDash val="solid"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/>
                </p:txBody>
              </p:sp>
              <p:sp>
                <p:nvSpPr>
                  <p:cNvPr id="41" name="直接连接符 40"/>
                  <p:cNvSpPr/>
                  <p:nvPr>
                    <p:custDataLst>
                      <p:tags r:id="rId109"/>
                    </p:custDataLst>
                  </p:nvPr>
                </p:nvSpPr>
                <p:spPr>
                  <a:xfrm flipH="1">
                    <a:off x="4224" y="2976"/>
                    <a:ext cx="0" cy="912"/>
                  </a:xfrm>
                  <a:prstGeom prst="line">
                    <a:avLst/>
                  </a:prstGeom>
                  <a:ln w="28575" cap="flat" cmpd="sng">
                    <a:solidFill>
                      <a:schemeClr val="bg1"/>
                    </a:solidFill>
                    <a:prstDash val="solid"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/>
                </p:txBody>
              </p:sp>
            </p:grpSp>
            <p:sp>
              <p:nvSpPr>
                <p:cNvPr id="42" name="任意多边形 41"/>
                <p:cNvSpPr/>
                <p:nvPr>
                  <p:custDataLst>
                    <p:tags r:id="rId110"/>
                  </p:custDataLst>
                </p:nvPr>
              </p:nvSpPr>
              <p:spPr>
                <a:xfrm rot="5505200">
                  <a:off x="6545" y="943"/>
                  <a:ext cx="965" cy="423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973" h="220">
                      <a:moveTo>
                        <a:pt x="0" y="155"/>
                      </a:moveTo>
                      <a:cubicBezTo>
                        <a:pt x="5" y="123"/>
                        <a:pt x="1" y="87"/>
                        <a:pt x="16" y="58"/>
                      </a:cubicBezTo>
                      <a:cubicBezTo>
                        <a:pt x="45" y="0"/>
                        <a:pt x="126" y="36"/>
                        <a:pt x="162" y="42"/>
                      </a:cubicBezTo>
                      <a:cubicBezTo>
                        <a:pt x="196" y="94"/>
                        <a:pt x="199" y="144"/>
                        <a:pt x="243" y="188"/>
                      </a:cubicBezTo>
                      <a:cubicBezTo>
                        <a:pt x="292" y="183"/>
                        <a:pt x="343" y="190"/>
                        <a:pt x="389" y="172"/>
                      </a:cubicBezTo>
                      <a:cubicBezTo>
                        <a:pt x="418" y="161"/>
                        <a:pt x="432" y="129"/>
                        <a:pt x="454" y="107"/>
                      </a:cubicBezTo>
                      <a:cubicBezTo>
                        <a:pt x="497" y="64"/>
                        <a:pt x="511" y="45"/>
                        <a:pt x="567" y="26"/>
                      </a:cubicBezTo>
                      <a:cubicBezTo>
                        <a:pt x="684" y="49"/>
                        <a:pt x="634" y="13"/>
                        <a:pt x="664" y="123"/>
                      </a:cubicBezTo>
                      <a:cubicBezTo>
                        <a:pt x="673" y="156"/>
                        <a:pt x="697" y="220"/>
                        <a:pt x="697" y="220"/>
                      </a:cubicBezTo>
                      <a:cubicBezTo>
                        <a:pt x="746" y="215"/>
                        <a:pt x="797" y="219"/>
                        <a:pt x="843" y="204"/>
                      </a:cubicBezTo>
                      <a:cubicBezTo>
                        <a:pt x="865" y="197"/>
                        <a:pt x="874" y="170"/>
                        <a:pt x="892" y="155"/>
                      </a:cubicBezTo>
                      <a:cubicBezTo>
                        <a:pt x="907" y="143"/>
                        <a:pt x="924" y="134"/>
                        <a:pt x="940" y="123"/>
                      </a:cubicBezTo>
                      <a:cubicBezTo>
                        <a:pt x="951" y="91"/>
                        <a:pt x="973" y="26"/>
                        <a:pt x="973" y="26"/>
                      </a:cubicBezTo>
                    </a:path>
                  </a:pathLst>
                </a:custGeom>
                <a:solidFill>
                  <a:srgbClr val="99CC00">
                    <a:alpha val="100000"/>
                  </a:srgbClr>
                </a:solidFill>
                <a:ln w="28575" cap="flat" cmpd="sng">
                  <a:solidFill>
                    <a:schemeClr val="tx1"/>
                  </a:solidFill>
                  <a:prstDash val="solid"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zh-CN" altLang="en-US">
                    <a:latin typeface="方正粗黑宋简体" panose="02000000000000000000" charset="-122"/>
                    <a:ea typeface="方正粗黑宋简体" panose="02000000000000000000" charset="-122"/>
                  </a:endParaRPr>
                </a:p>
              </p:txBody>
            </p:sp>
          </p:grpSp>
          <p:grpSp>
            <p:nvGrpSpPr>
              <p:cNvPr id="43" name="组合 42"/>
              <p:cNvGrpSpPr/>
              <p:nvPr>
                <p:custDataLst>
                  <p:tags r:id="rId111"/>
                </p:custDataLst>
              </p:nvPr>
            </p:nvGrpSpPr>
            <p:grpSpPr>
              <a:xfrm rot="1325994">
                <a:off x="720" y="3072"/>
                <a:ext cx="192" cy="480"/>
                <a:chOff x="6528" y="432"/>
                <a:chExt cx="1056" cy="2064"/>
              </a:xfrm>
            </p:grpSpPr>
            <p:grpSp>
              <p:nvGrpSpPr>
                <p:cNvPr id="44" name="组合 43"/>
                <p:cNvGrpSpPr/>
                <p:nvPr>
                  <p:custDataLst>
                    <p:tags r:id="rId112"/>
                  </p:custDataLst>
                </p:nvPr>
              </p:nvGrpSpPr>
              <p:grpSpPr>
                <a:xfrm>
                  <a:off x="6528" y="432"/>
                  <a:ext cx="1056" cy="2064"/>
                  <a:chOff x="3168" y="384"/>
                  <a:chExt cx="1536" cy="3504"/>
                </a:xfrm>
              </p:grpSpPr>
              <p:sp>
                <p:nvSpPr>
                  <p:cNvPr id="45" name="六边形 44"/>
                  <p:cNvSpPr/>
                  <p:nvPr>
                    <p:custDataLst>
                      <p:tags r:id="rId113"/>
                    </p:custDataLst>
                  </p:nvPr>
                </p:nvSpPr>
                <p:spPr>
                  <a:xfrm>
                    <a:off x="3168" y="384"/>
                    <a:ext cx="1536" cy="2426"/>
                  </a:xfrm>
                  <a:prstGeom prst="hexagon">
                    <a:avLst>
                      <a:gd name="adj" fmla="val 25000"/>
                      <a:gd name="vf" fmla="val 115470"/>
                    </a:avLst>
                  </a:prstGeom>
                  <a:solidFill>
                    <a:srgbClr val="99CC00"/>
                  </a:solidFill>
                  <a:ln w="76200" cap="flat" cmpd="sng">
                    <a:solidFill>
                      <a:schemeClr val="bg1"/>
                    </a:solidFill>
                    <a:prstDash val="solid"/>
                    <a:miter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zh-CN" altLang="en-US">
                      <a:latin typeface="方正粗黑宋简体" panose="02000000000000000000" charset="-122"/>
                      <a:ea typeface="方正粗黑宋简体" panose="02000000000000000000" charset="-122"/>
                    </a:endParaRPr>
                  </a:p>
                </p:txBody>
              </p:sp>
              <p:sp>
                <p:nvSpPr>
                  <p:cNvPr id="46" name="矩形 45"/>
                  <p:cNvSpPr/>
                  <p:nvPr>
                    <p:custDataLst>
                      <p:tags r:id="rId114"/>
                    </p:custDataLst>
                  </p:nvPr>
                </p:nvSpPr>
                <p:spPr>
                  <a:xfrm>
                    <a:off x="3680" y="2810"/>
                    <a:ext cx="512" cy="1078"/>
                  </a:xfrm>
                  <a:prstGeom prst="rect">
                    <a:avLst/>
                  </a:prstGeom>
                  <a:solidFill>
                    <a:srgbClr val="99CC00"/>
                  </a:solidFill>
                  <a:ln w="12700" cap="flat" cmpd="sng">
                    <a:solidFill>
                      <a:schemeClr val="bg1"/>
                    </a:solidFill>
                    <a:prstDash val="solid"/>
                    <a:miter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zh-CN" altLang="en-US">
                      <a:latin typeface="方正粗黑宋简体" panose="02000000000000000000" charset="-122"/>
                      <a:ea typeface="方正粗黑宋简体" panose="02000000000000000000" charset="-122"/>
                    </a:endParaRPr>
                  </a:p>
                </p:txBody>
              </p:sp>
              <p:sp>
                <p:nvSpPr>
                  <p:cNvPr id="47" name="直接连接符 46"/>
                  <p:cNvSpPr/>
                  <p:nvPr>
                    <p:custDataLst>
                      <p:tags r:id="rId115"/>
                    </p:custDataLst>
                  </p:nvPr>
                </p:nvSpPr>
                <p:spPr>
                  <a:xfrm flipH="1">
                    <a:off x="3691" y="3012"/>
                    <a:ext cx="0" cy="809"/>
                  </a:xfrm>
                  <a:prstGeom prst="line">
                    <a:avLst/>
                  </a:prstGeom>
                  <a:ln w="28575" cap="flat" cmpd="sng">
                    <a:solidFill>
                      <a:schemeClr val="bg1"/>
                    </a:solidFill>
                    <a:prstDash val="solid"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/>
                </p:txBody>
              </p:sp>
              <p:sp>
                <p:nvSpPr>
                  <p:cNvPr id="48" name="直接连接符 47"/>
                  <p:cNvSpPr/>
                  <p:nvPr>
                    <p:custDataLst>
                      <p:tags r:id="rId116"/>
                    </p:custDataLst>
                  </p:nvPr>
                </p:nvSpPr>
                <p:spPr>
                  <a:xfrm flipH="1">
                    <a:off x="4224" y="2976"/>
                    <a:ext cx="0" cy="912"/>
                  </a:xfrm>
                  <a:prstGeom prst="line">
                    <a:avLst/>
                  </a:prstGeom>
                  <a:ln w="28575" cap="flat" cmpd="sng">
                    <a:solidFill>
                      <a:schemeClr val="bg1"/>
                    </a:solidFill>
                    <a:prstDash val="solid"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/>
                </p:txBody>
              </p:sp>
            </p:grpSp>
            <p:sp>
              <p:nvSpPr>
                <p:cNvPr id="49" name="任意多边形 48"/>
                <p:cNvSpPr/>
                <p:nvPr>
                  <p:custDataLst>
                    <p:tags r:id="rId117"/>
                  </p:custDataLst>
                </p:nvPr>
              </p:nvSpPr>
              <p:spPr>
                <a:xfrm rot="5505200">
                  <a:off x="6545" y="943"/>
                  <a:ext cx="965" cy="423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973" h="220">
                      <a:moveTo>
                        <a:pt x="0" y="155"/>
                      </a:moveTo>
                      <a:cubicBezTo>
                        <a:pt x="5" y="123"/>
                        <a:pt x="1" y="87"/>
                        <a:pt x="16" y="58"/>
                      </a:cubicBezTo>
                      <a:cubicBezTo>
                        <a:pt x="45" y="0"/>
                        <a:pt x="126" y="36"/>
                        <a:pt x="162" y="42"/>
                      </a:cubicBezTo>
                      <a:cubicBezTo>
                        <a:pt x="196" y="94"/>
                        <a:pt x="199" y="144"/>
                        <a:pt x="243" y="188"/>
                      </a:cubicBezTo>
                      <a:cubicBezTo>
                        <a:pt x="292" y="183"/>
                        <a:pt x="343" y="190"/>
                        <a:pt x="389" y="172"/>
                      </a:cubicBezTo>
                      <a:cubicBezTo>
                        <a:pt x="418" y="161"/>
                        <a:pt x="432" y="129"/>
                        <a:pt x="454" y="107"/>
                      </a:cubicBezTo>
                      <a:cubicBezTo>
                        <a:pt x="497" y="64"/>
                        <a:pt x="511" y="45"/>
                        <a:pt x="567" y="26"/>
                      </a:cubicBezTo>
                      <a:cubicBezTo>
                        <a:pt x="684" y="49"/>
                        <a:pt x="634" y="13"/>
                        <a:pt x="664" y="123"/>
                      </a:cubicBezTo>
                      <a:cubicBezTo>
                        <a:pt x="673" y="156"/>
                        <a:pt x="697" y="220"/>
                        <a:pt x="697" y="220"/>
                      </a:cubicBezTo>
                      <a:cubicBezTo>
                        <a:pt x="746" y="215"/>
                        <a:pt x="797" y="219"/>
                        <a:pt x="843" y="204"/>
                      </a:cubicBezTo>
                      <a:cubicBezTo>
                        <a:pt x="865" y="197"/>
                        <a:pt x="874" y="170"/>
                        <a:pt x="892" y="155"/>
                      </a:cubicBezTo>
                      <a:cubicBezTo>
                        <a:pt x="907" y="143"/>
                        <a:pt x="924" y="134"/>
                        <a:pt x="940" y="123"/>
                      </a:cubicBezTo>
                      <a:cubicBezTo>
                        <a:pt x="951" y="91"/>
                        <a:pt x="973" y="26"/>
                        <a:pt x="973" y="26"/>
                      </a:cubicBezTo>
                    </a:path>
                  </a:pathLst>
                </a:custGeom>
                <a:solidFill>
                  <a:srgbClr val="99CC00">
                    <a:alpha val="100000"/>
                  </a:srgbClr>
                </a:solidFill>
                <a:ln w="28575" cap="flat" cmpd="sng">
                  <a:solidFill>
                    <a:schemeClr val="tx1"/>
                  </a:solidFill>
                  <a:prstDash val="solid"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zh-CN" altLang="en-US">
                    <a:latin typeface="方正粗黑宋简体" panose="02000000000000000000" charset="-122"/>
                    <a:ea typeface="方正粗黑宋简体" panose="02000000000000000000" charset="-122"/>
                  </a:endParaRPr>
                </a:p>
              </p:txBody>
            </p:sp>
          </p:grpSp>
          <p:grpSp>
            <p:nvGrpSpPr>
              <p:cNvPr id="50" name="组合 49"/>
              <p:cNvGrpSpPr/>
              <p:nvPr>
                <p:custDataLst>
                  <p:tags r:id="rId118"/>
                </p:custDataLst>
              </p:nvPr>
            </p:nvGrpSpPr>
            <p:grpSpPr>
              <a:xfrm>
                <a:off x="1488" y="3360"/>
                <a:ext cx="144" cy="432"/>
                <a:chOff x="6528" y="432"/>
                <a:chExt cx="1056" cy="2064"/>
              </a:xfrm>
            </p:grpSpPr>
            <p:grpSp>
              <p:nvGrpSpPr>
                <p:cNvPr id="51" name="组合 50"/>
                <p:cNvGrpSpPr/>
                <p:nvPr>
                  <p:custDataLst>
                    <p:tags r:id="rId119"/>
                  </p:custDataLst>
                </p:nvPr>
              </p:nvGrpSpPr>
              <p:grpSpPr>
                <a:xfrm>
                  <a:off x="6528" y="432"/>
                  <a:ext cx="1056" cy="2064"/>
                  <a:chOff x="3168" y="384"/>
                  <a:chExt cx="1536" cy="3504"/>
                </a:xfrm>
              </p:grpSpPr>
              <p:sp>
                <p:nvSpPr>
                  <p:cNvPr id="52" name="六边形 51"/>
                  <p:cNvSpPr/>
                  <p:nvPr>
                    <p:custDataLst>
                      <p:tags r:id="rId120"/>
                    </p:custDataLst>
                  </p:nvPr>
                </p:nvSpPr>
                <p:spPr>
                  <a:xfrm>
                    <a:off x="3168" y="384"/>
                    <a:ext cx="1536" cy="2426"/>
                  </a:xfrm>
                  <a:prstGeom prst="hexagon">
                    <a:avLst>
                      <a:gd name="adj" fmla="val 25000"/>
                      <a:gd name="vf" fmla="val 115470"/>
                    </a:avLst>
                  </a:prstGeom>
                  <a:solidFill>
                    <a:srgbClr val="99CC00"/>
                  </a:solidFill>
                  <a:ln w="76200" cap="flat" cmpd="sng">
                    <a:solidFill>
                      <a:schemeClr val="bg1"/>
                    </a:solidFill>
                    <a:prstDash val="solid"/>
                    <a:miter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zh-CN" altLang="en-US">
                      <a:latin typeface="方正粗黑宋简体" panose="02000000000000000000" charset="-122"/>
                      <a:ea typeface="方正粗黑宋简体" panose="02000000000000000000" charset="-122"/>
                    </a:endParaRPr>
                  </a:p>
                </p:txBody>
              </p:sp>
              <p:sp>
                <p:nvSpPr>
                  <p:cNvPr id="53" name="矩形 52"/>
                  <p:cNvSpPr/>
                  <p:nvPr>
                    <p:custDataLst>
                      <p:tags r:id="rId121"/>
                    </p:custDataLst>
                  </p:nvPr>
                </p:nvSpPr>
                <p:spPr>
                  <a:xfrm>
                    <a:off x="3680" y="2810"/>
                    <a:ext cx="512" cy="1078"/>
                  </a:xfrm>
                  <a:prstGeom prst="rect">
                    <a:avLst/>
                  </a:prstGeom>
                  <a:solidFill>
                    <a:srgbClr val="99CC00"/>
                  </a:solidFill>
                  <a:ln w="12700" cap="flat" cmpd="sng">
                    <a:solidFill>
                      <a:schemeClr val="bg1"/>
                    </a:solidFill>
                    <a:prstDash val="solid"/>
                    <a:miter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zh-CN" altLang="en-US">
                      <a:latin typeface="方正粗黑宋简体" panose="02000000000000000000" charset="-122"/>
                      <a:ea typeface="方正粗黑宋简体" panose="02000000000000000000" charset="-122"/>
                    </a:endParaRPr>
                  </a:p>
                </p:txBody>
              </p:sp>
              <p:sp>
                <p:nvSpPr>
                  <p:cNvPr id="54" name="直接连接符 53"/>
                  <p:cNvSpPr/>
                  <p:nvPr>
                    <p:custDataLst>
                      <p:tags r:id="rId122"/>
                    </p:custDataLst>
                  </p:nvPr>
                </p:nvSpPr>
                <p:spPr>
                  <a:xfrm flipH="1">
                    <a:off x="3691" y="3012"/>
                    <a:ext cx="0" cy="809"/>
                  </a:xfrm>
                  <a:prstGeom prst="line">
                    <a:avLst/>
                  </a:prstGeom>
                  <a:ln w="28575" cap="flat" cmpd="sng">
                    <a:solidFill>
                      <a:schemeClr val="bg1"/>
                    </a:solidFill>
                    <a:prstDash val="solid"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/>
                </p:txBody>
              </p:sp>
              <p:sp>
                <p:nvSpPr>
                  <p:cNvPr id="55" name="直接连接符 54"/>
                  <p:cNvSpPr/>
                  <p:nvPr>
                    <p:custDataLst>
                      <p:tags r:id="rId123"/>
                    </p:custDataLst>
                  </p:nvPr>
                </p:nvSpPr>
                <p:spPr>
                  <a:xfrm flipH="1">
                    <a:off x="4224" y="2976"/>
                    <a:ext cx="0" cy="912"/>
                  </a:xfrm>
                  <a:prstGeom prst="line">
                    <a:avLst/>
                  </a:prstGeom>
                  <a:ln w="28575" cap="flat" cmpd="sng">
                    <a:solidFill>
                      <a:schemeClr val="bg1"/>
                    </a:solidFill>
                    <a:prstDash val="solid"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/>
                </p:txBody>
              </p:sp>
            </p:grpSp>
            <p:sp>
              <p:nvSpPr>
                <p:cNvPr id="56" name="任意多边形 55"/>
                <p:cNvSpPr/>
                <p:nvPr>
                  <p:custDataLst>
                    <p:tags r:id="rId124"/>
                  </p:custDataLst>
                </p:nvPr>
              </p:nvSpPr>
              <p:spPr>
                <a:xfrm rot="5505200">
                  <a:off x="6545" y="943"/>
                  <a:ext cx="965" cy="423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973" h="220">
                      <a:moveTo>
                        <a:pt x="0" y="155"/>
                      </a:moveTo>
                      <a:cubicBezTo>
                        <a:pt x="5" y="123"/>
                        <a:pt x="1" y="87"/>
                        <a:pt x="16" y="58"/>
                      </a:cubicBezTo>
                      <a:cubicBezTo>
                        <a:pt x="45" y="0"/>
                        <a:pt x="126" y="36"/>
                        <a:pt x="162" y="42"/>
                      </a:cubicBezTo>
                      <a:cubicBezTo>
                        <a:pt x="196" y="94"/>
                        <a:pt x="199" y="144"/>
                        <a:pt x="243" y="188"/>
                      </a:cubicBezTo>
                      <a:cubicBezTo>
                        <a:pt x="292" y="183"/>
                        <a:pt x="343" y="190"/>
                        <a:pt x="389" y="172"/>
                      </a:cubicBezTo>
                      <a:cubicBezTo>
                        <a:pt x="418" y="161"/>
                        <a:pt x="432" y="129"/>
                        <a:pt x="454" y="107"/>
                      </a:cubicBezTo>
                      <a:cubicBezTo>
                        <a:pt x="497" y="64"/>
                        <a:pt x="511" y="45"/>
                        <a:pt x="567" y="26"/>
                      </a:cubicBezTo>
                      <a:cubicBezTo>
                        <a:pt x="684" y="49"/>
                        <a:pt x="634" y="13"/>
                        <a:pt x="664" y="123"/>
                      </a:cubicBezTo>
                      <a:cubicBezTo>
                        <a:pt x="673" y="156"/>
                        <a:pt x="697" y="220"/>
                        <a:pt x="697" y="220"/>
                      </a:cubicBezTo>
                      <a:cubicBezTo>
                        <a:pt x="746" y="215"/>
                        <a:pt x="797" y="219"/>
                        <a:pt x="843" y="204"/>
                      </a:cubicBezTo>
                      <a:cubicBezTo>
                        <a:pt x="865" y="197"/>
                        <a:pt x="874" y="170"/>
                        <a:pt x="892" y="155"/>
                      </a:cubicBezTo>
                      <a:cubicBezTo>
                        <a:pt x="907" y="143"/>
                        <a:pt x="924" y="134"/>
                        <a:pt x="940" y="123"/>
                      </a:cubicBezTo>
                      <a:cubicBezTo>
                        <a:pt x="951" y="91"/>
                        <a:pt x="973" y="26"/>
                        <a:pt x="973" y="26"/>
                      </a:cubicBezTo>
                    </a:path>
                  </a:pathLst>
                </a:custGeom>
                <a:solidFill>
                  <a:srgbClr val="99CC00">
                    <a:alpha val="100000"/>
                  </a:srgbClr>
                </a:solidFill>
                <a:ln w="28575" cap="flat" cmpd="sng">
                  <a:solidFill>
                    <a:schemeClr val="tx1"/>
                  </a:solidFill>
                  <a:prstDash val="solid"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zh-CN" altLang="en-US">
                    <a:latin typeface="方正粗黑宋简体" panose="02000000000000000000" charset="-122"/>
                    <a:ea typeface="方正粗黑宋简体" panose="02000000000000000000" charset="-122"/>
                  </a:endParaRPr>
                </a:p>
              </p:txBody>
            </p:sp>
          </p:grpSp>
          <p:grpSp>
            <p:nvGrpSpPr>
              <p:cNvPr id="57" name="组合 56"/>
              <p:cNvGrpSpPr/>
              <p:nvPr>
                <p:custDataLst>
                  <p:tags r:id="rId125"/>
                </p:custDataLst>
              </p:nvPr>
            </p:nvGrpSpPr>
            <p:grpSpPr>
              <a:xfrm rot="2896699">
                <a:off x="1200" y="2880"/>
                <a:ext cx="192" cy="480"/>
                <a:chOff x="6528" y="432"/>
                <a:chExt cx="1056" cy="2064"/>
              </a:xfrm>
            </p:grpSpPr>
            <p:grpSp>
              <p:nvGrpSpPr>
                <p:cNvPr id="58" name="组合 57"/>
                <p:cNvGrpSpPr/>
                <p:nvPr>
                  <p:custDataLst>
                    <p:tags r:id="rId126"/>
                  </p:custDataLst>
                </p:nvPr>
              </p:nvGrpSpPr>
              <p:grpSpPr>
                <a:xfrm>
                  <a:off x="6528" y="432"/>
                  <a:ext cx="1056" cy="2064"/>
                  <a:chOff x="3168" y="384"/>
                  <a:chExt cx="1536" cy="3504"/>
                </a:xfrm>
              </p:grpSpPr>
              <p:sp>
                <p:nvSpPr>
                  <p:cNvPr id="59" name="六边形 58"/>
                  <p:cNvSpPr/>
                  <p:nvPr>
                    <p:custDataLst>
                      <p:tags r:id="rId127"/>
                    </p:custDataLst>
                  </p:nvPr>
                </p:nvSpPr>
                <p:spPr>
                  <a:xfrm>
                    <a:off x="3168" y="384"/>
                    <a:ext cx="1536" cy="2426"/>
                  </a:xfrm>
                  <a:prstGeom prst="hexagon">
                    <a:avLst>
                      <a:gd name="adj" fmla="val 25000"/>
                      <a:gd name="vf" fmla="val 115470"/>
                    </a:avLst>
                  </a:prstGeom>
                  <a:solidFill>
                    <a:srgbClr val="99CC00"/>
                  </a:solidFill>
                  <a:ln w="76200" cap="flat" cmpd="sng">
                    <a:solidFill>
                      <a:schemeClr val="bg1"/>
                    </a:solidFill>
                    <a:prstDash val="solid"/>
                    <a:miter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zh-CN" altLang="en-US">
                      <a:latin typeface="方正粗黑宋简体" panose="02000000000000000000" charset="-122"/>
                      <a:ea typeface="方正粗黑宋简体" panose="02000000000000000000" charset="-122"/>
                    </a:endParaRPr>
                  </a:p>
                </p:txBody>
              </p:sp>
              <p:sp>
                <p:nvSpPr>
                  <p:cNvPr id="60" name="矩形 59"/>
                  <p:cNvSpPr/>
                  <p:nvPr>
                    <p:custDataLst>
                      <p:tags r:id="rId128"/>
                    </p:custDataLst>
                  </p:nvPr>
                </p:nvSpPr>
                <p:spPr>
                  <a:xfrm>
                    <a:off x="3680" y="2810"/>
                    <a:ext cx="512" cy="1078"/>
                  </a:xfrm>
                  <a:prstGeom prst="rect">
                    <a:avLst/>
                  </a:prstGeom>
                  <a:solidFill>
                    <a:srgbClr val="99CC00"/>
                  </a:solidFill>
                  <a:ln w="12700" cap="flat" cmpd="sng">
                    <a:solidFill>
                      <a:schemeClr val="bg1"/>
                    </a:solidFill>
                    <a:prstDash val="solid"/>
                    <a:miter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zh-CN" altLang="en-US">
                      <a:latin typeface="方正粗黑宋简体" panose="02000000000000000000" charset="-122"/>
                      <a:ea typeface="方正粗黑宋简体" panose="02000000000000000000" charset="-122"/>
                    </a:endParaRPr>
                  </a:p>
                </p:txBody>
              </p:sp>
              <p:sp>
                <p:nvSpPr>
                  <p:cNvPr id="61" name="直接连接符 60"/>
                  <p:cNvSpPr/>
                  <p:nvPr>
                    <p:custDataLst>
                      <p:tags r:id="rId129"/>
                    </p:custDataLst>
                  </p:nvPr>
                </p:nvSpPr>
                <p:spPr>
                  <a:xfrm flipH="1">
                    <a:off x="3691" y="3012"/>
                    <a:ext cx="0" cy="809"/>
                  </a:xfrm>
                  <a:prstGeom prst="line">
                    <a:avLst/>
                  </a:prstGeom>
                  <a:ln w="28575" cap="flat" cmpd="sng">
                    <a:solidFill>
                      <a:schemeClr val="bg1"/>
                    </a:solidFill>
                    <a:prstDash val="solid"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/>
                </p:txBody>
              </p:sp>
              <p:sp>
                <p:nvSpPr>
                  <p:cNvPr id="62" name="直接连接符 61"/>
                  <p:cNvSpPr/>
                  <p:nvPr>
                    <p:custDataLst>
                      <p:tags r:id="rId130"/>
                    </p:custDataLst>
                  </p:nvPr>
                </p:nvSpPr>
                <p:spPr>
                  <a:xfrm flipH="1">
                    <a:off x="4224" y="2976"/>
                    <a:ext cx="0" cy="912"/>
                  </a:xfrm>
                  <a:prstGeom prst="line">
                    <a:avLst/>
                  </a:prstGeom>
                  <a:ln w="28575" cap="flat" cmpd="sng">
                    <a:solidFill>
                      <a:schemeClr val="bg1"/>
                    </a:solidFill>
                    <a:prstDash val="solid"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/>
                </p:txBody>
              </p:sp>
            </p:grpSp>
            <p:sp>
              <p:nvSpPr>
                <p:cNvPr id="63" name="任意多边形 62"/>
                <p:cNvSpPr/>
                <p:nvPr>
                  <p:custDataLst>
                    <p:tags r:id="rId131"/>
                  </p:custDataLst>
                </p:nvPr>
              </p:nvSpPr>
              <p:spPr>
                <a:xfrm rot="5505200">
                  <a:off x="6545" y="943"/>
                  <a:ext cx="965" cy="423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973" h="220">
                      <a:moveTo>
                        <a:pt x="0" y="155"/>
                      </a:moveTo>
                      <a:cubicBezTo>
                        <a:pt x="5" y="123"/>
                        <a:pt x="1" y="87"/>
                        <a:pt x="16" y="58"/>
                      </a:cubicBezTo>
                      <a:cubicBezTo>
                        <a:pt x="45" y="0"/>
                        <a:pt x="126" y="36"/>
                        <a:pt x="162" y="42"/>
                      </a:cubicBezTo>
                      <a:cubicBezTo>
                        <a:pt x="196" y="94"/>
                        <a:pt x="199" y="144"/>
                        <a:pt x="243" y="188"/>
                      </a:cubicBezTo>
                      <a:cubicBezTo>
                        <a:pt x="292" y="183"/>
                        <a:pt x="343" y="190"/>
                        <a:pt x="389" y="172"/>
                      </a:cubicBezTo>
                      <a:cubicBezTo>
                        <a:pt x="418" y="161"/>
                        <a:pt x="432" y="129"/>
                        <a:pt x="454" y="107"/>
                      </a:cubicBezTo>
                      <a:cubicBezTo>
                        <a:pt x="497" y="64"/>
                        <a:pt x="511" y="45"/>
                        <a:pt x="567" y="26"/>
                      </a:cubicBezTo>
                      <a:cubicBezTo>
                        <a:pt x="684" y="49"/>
                        <a:pt x="634" y="13"/>
                        <a:pt x="664" y="123"/>
                      </a:cubicBezTo>
                      <a:cubicBezTo>
                        <a:pt x="673" y="156"/>
                        <a:pt x="697" y="220"/>
                        <a:pt x="697" y="220"/>
                      </a:cubicBezTo>
                      <a:cubicBezTo>
                        <a:pt x="746" y="215"/>
                        <a:pt x="797" y="219"/>
                        <a:pt x="843" y="204"/>
                      </a:cubicBezTo>
                      <a:cubicBezTo>
                        <a:pt x="865" y="197"/>
                        <a:pt x="874" y="170"/>
                        <a:pt x="892" y="155"/>
                      </a:cubicBezTo>
                      <a:cubicBezTo>
                        <a:pt x="907" y="143"/>
                        <a:pt x="924" y="134"/>
                        <a:pt x="940" y="123"/>
                      </a:cubicBezTo>
                      <a:cubicBezTo>
                        <a:pt x="951" y="91"/>
                        <a:pt x="973" y="26"/>
                        <a:pt x="973" y="26"/>
                      </a:cubicBezTo>
                    </a:path>
                  </a:pathLst>
                </a:custGeom>
                <a:solidFill>
                  <a:srgbClr val="99CC00">
                    <a:alpha val="100000"/>
                  </a:srgbClr>
                </a:solidFill>
                <a:ln w="28575" cap="flat" cmpd="sng">
                  <a:solidFill>
                    <a:schemeClr val="tx1"/>
                  </a:solidFill>
                  <a:prstDash val="solid"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zh-CN" altLang="en-US">
                    <a:latin typeface="方正粗黑宋简体" panose="02000000000000000000" charset="-122"/>
                    <a:ea typeface="方正粗黑宋简体" panose="02000000000000000000" charset="-122"/>
                  </a:endParaRPr>
                </a:p>
              </p:txBody>
            </p:sp>
          </p:grpSp>
        </p:grpSp>
        <p:sp>
          <p:nvSpPr>
            <p:cNvPr id="76" name="任意多边形 75"/>
            <p:cNvSpPr/>
            <p:nvPr>
              <p:custDataLst>
                <p:tags r:id="rId132"/>
              </p:custDataLst>
            </p:nvPr>
          </p:nvSpPr>
          <p:spPr>
            <a:xfrm rot="6831194">
              <a:off x="11319" y="8478"/>
              <a:ext cx="501" cy="154"/>
            </a:xfrm>
            <a:custGeom>
              <a:avLst/>
              <a:gdLst/>
              <a:ahLst/>
              <a:cxnLst/>
              <a:rect l="0" t="0" r="0" b="0"/>
              <a:pathLst>
                <a:path w="973" h="220">
                  <a:moveTo>
                    <a:pt x="0" y="155"/>
                  </a:moveTo>
                  <a:cubicBezTo>
                    <a:pt x="5" y="123"/>
                    <a:pt x="1" y="87"/>
                    <a:pt x="16" y="58"/>
                  </a:cubicBezTo>
                  <a:cubicBezTo>
                    <a:pt x="45" y="0"/>
                    <a:pt x="126" y="36"/>
                    <a:pt x="162" y="42"/>
                  </a:cubicBezTo>
                  <a:cubicBezTo>
                    <a:pt x="196" y="94"/>
                    <a:pt x="199" y="144"/>
                    <a:pt x="243" y="188"/>
                  </a:cubicBezTo>
                  <a:cubicBezTo>
                    <a:pt x="292" y="183"/>
                    <a:pt x="343" y="190"/>
                    <a:pt x="389" y="172"/>
                  </a:cubicBezTo>
                  <a:cubicBezTo>
                    <a:pt x="418" y="161"/>
                    <a:pt x="432" y="129"/>
                    <a:pt x="454" y="107"/>
                  </a:cubicBezTo>
                  <a:cubicBezTo>
                    <a:pt x="497" y="64"/>
                    <a:pt x="511" y="45"/>
                    <a:pt x="567" y="26"/>
                  </a:cubicBezTo>
                  <a:cubicBezTo>
                    <a:pt x="684" y="49"/>
                    <a:pt x="634" y="13"/>
                    <a:pt x="664" y="123"/>
                  </a:cubicBezTo>
                  <a:cubicBezTo>
                    <a:pt x="673" y="156"/>
                    <a:pt x="697" y="220"/>
                    <a:pt x="697" y="220"/>
                  </a:cubicBezTo>
                  <a:cubicBezTo>
                    <a:pt x="746" y="215"/>
                    <a:pt x="797" y="219"/>
                    <a:pt x="843" y="204"/>
                  </a:cubicBezTo>
                  <a:cubicBezTo>
                    <a:pt x="865" y="197"/>
                    <a:pt x="874" y="170"/>
                    <a:pt x="892" y="155"/>
                  </a:cubicBezTo>
                  <a:cubicBezTo>
                    <a:pt x="907" y="143"/>
                    <a:pt x="924" y="134"/>
                    <a:pt x="940" y="123"/>
                  </a:cubicBezTo>
                  <a:cubicBezTo>
                    <a:pt x="951" y="91"/>
                    <a:pt x="973" y="26"/>
                    <a:pt x="973" y="26"/>
                  </a:cubicBezTo>
                </a:path>
              </a:pathLst>
            </a:custGeom>
            <a:solidFill>
              <a:srgbClr val="99CC00">
                <a:alpha val="100000"/>
              </a:srgbClr>
            </a:solidFill>
            <a:ln w="28575" cap="flat" cmpd="sng">
              <a:solidFill>
                <a:schemeClr val="tx1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zh-CN" altLang="en-US">
                <a:latin typeface="方正粗黑宋简体" panose="02000000000000000000" charset="-122"/>
                <a:ea typeface="方正粗黑宋简体" panose="02000000000000000000" charset="-122"/>
              </a:endParaRPr>
            </a:p>
          </p:txBody>
        </p:sp>
        <p:sp>
          <p:nvSpPr>
            <p:cNvPr id="77" name="任意多边形 76"/>
            <p:cNvSpPr/>
            <p:nvPr>
              <p:custDataLst>
                <p:tags r:id="rId133"/>
              </p:custDataLst>
            </p:nvPr>
          </p:nvSpPr>
          <p:spPr>
            <a:xfrm rot="8401899">
              <a:off x="12354" y="8088"/>
              <a:ext cx="449" cy="172"/>
            </a:xfrm>
            <a:custGeom>
              <a:avLst/>
              <a:gdLst/>
              <a:ahLst/>
              <a:cxnLst/>
              <a:rect l="0" t="0" r="0" b="0"/>
              <a:pathLst>
                <a:path w="973" h="220">
                  <a:moveTo>
                    <a:pt x="0" y="155"/>
                  </a:moveTo>
                  <a:cubicBezTo>
                    <a:pt x="5" y="123"/>
                    <a:pt x="1" y="87"/>
                    <a:pt x="16" y="58"/>
                  </a:cubicBezTo>
                  <a:cubicBezTo>
                    <a:pt x="45" y="0"/>
                    <a:pt x="126" y="36"/>
                    <a:pt x="162" y="42"/>
                  </a:cubicBezTo>
                  <a:cubicBezTo>
                    <a:pt x="196" y="94"/>
                    <a:pt x="199" y="144"/>
                    <a:pt x="243" y="188"/>
                  </a:cubicBezTo>
                  <a:cubicBezTo>
                    <a:pt x="292" y="183"/>
                    <a:pt x="343" y="190"/>
                    <a:pt x="389" y="172"/>
                  </a:cubicBezTo>
                  <a:cubicBezTo>
                    <a:pt x="418" y="161"/>
                    <a:pt x="432" y="129"/>
                    <a:pt x="454" y="107"/>
                  </a:cubicBezTo>
                  <a:cubicBezTo>
                    <a:pt x="497" y="64"/>
                    <a:pt x="511" y="45"/>
                    <a:pt x="567" y="26"/>
                  </a:cubicBezTo>
                  <a:cubicBezTo>
                    <a:pt x="684" y="49"/>
                    <a:pt x="634" y="13"/>
                    <a:pt x="664" y="123"/>
                  </a:cubicBezTo>
                  <a:cubicBezTo>
                    <a:pt x="673" y="156"/>
                    <a:pt x="697" y="220"/>
                    <a:pt x="697" y="220"/>
                  </a:cubicBezTo>
                  <a:cubicBezTo>
                    <a:pt x="746" y="215"/>
                    <a:pt x="797" y="219"/>
                    <a:pt x="843" y="204"/>
                  </a:cubicBezTo>
                  <a:cubicBezTo>
                    <a:pt x="865" y="197"/>
                    <a:pt x="874" y="170"/>
                    <a:pt x="892" y="155"/>
                  </a:cubicBezTo>
                  <a:cubicBezTo>
                    <a:pt x="907" y="143"/>
                    <a:pt x="924" y="134"/>
                    <a:pt x="940" y="123"/>
                  </a:cubicBezTo>
                  <a:cubicBezTo>
                    <a:pt x="951" y="91"/>
                    <a:pt x="973" y="26"/>
                    <a:pt x="973" y="26"/>
                  </a:cubicBezTo>
                </a:path>
              </a:pathLst>
            </a:custGeom>
            <a:solidFill>
              <a:srgbClr val="99CC00">
                <a:alpha val="100000"/>
              </a:srgbClr>
            </a:solidFill>
            <a:ln w="28575" cap="flat" cmpd="sng">
              <a:solidFill>
                <a:schemeClr val="tx1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zh-CN" altLang="en-US">
                <a:latin typeface="方正粗黑宋简体" panose="02000000000000000000" charset="-122"/>
                <a:ea typeface="方正粗黑宋简体" panose="02000000000000000000" charset="-122"/>
              </a:endParaRPr>
            </a:p>
          </p:txBody>
        </p:sp>
        <p:sp>
          <p:nvSpPr>
            <p:cNvPr id="78" name="任意多边形 77"/>
            <p:cNvSpPr/>
            <p:nvPr>
              <p:custDataLst>
                <p:tags r:id="rId134"/>
              </p:custDataLst>
            </p:nvPr>
          </p:nvSpPr>
          <p:spPr>
            <a:xfrm rot="4472298">
              <a:off x="13152" y="8309"/>
              <a:ext cx="551" cy="115"/>
            </a:xfrm>
            <a:custGeom>
              <a:avLst/>
              <a:gdLst/>
              <a:ahLst/>
              <a:cxnLst/>
              <a:rect l="0" t="0" r="0" b="0"/>
              <a:pathLst>
                <a:path w="973" h="220">
                  <a:moveTo>
                    <a:pt x="0" y="155"/>
                  </a:moveTo>
                  <a:cubicBezTo>
                    <a:pt x="5" y="123"/>
                    <a:pt x="1" y="87"/>
                    <a:pt x="16" y="58"/>
                  </a:cubicBezTo>
                  <a:cubicBezTo>
                    <a:pt x="45" y="0"/>
                    <a:pt x="126" y="36"/>
                    <a:pt x="162" y="42"/>
                  </a:cubicBezTo>
                  <a:cubicBezTo>
                    <a:pt x="196" y="94"/>
                    <a:pt x="199" y="144"/>
                    <a:pt x="243" y="188"/>
                  </a:cubicBezTo>
                  <a:cubicBezTo>
                    <a:pt x="292" y="183"/>
                    <a:pt x="343" y="190"/>
                    <a:pt x="389" y="172"/>
                  </a:cubicBezTo>
                  <a:cubicBezTo>
                    <a:pt x="418" y="161"/>
                    <a:pt x="432" y="129"/>
                    <a:pt x="454" y="107"/>
                  </a:cubicBezTo>
                  <a:cubicBezTo>
                    <a:pt x="497" y="64"/>
                    <a:pt x="511" y="45"/>
                    <a:pt x="567" y="26"/>
                  </a:cubicBezTo>
                  <a:cubicBezTo>
                    <a:pt x="684" y="49"/>
                    <a:pt x="634" y="13"/>
                    <a:pt x="664" y="123"/>
                  </a:cubicBezTo>
                  <a:cubicBezTo>
                    <a:pt x="673" y="156"/>
                    <a:pt x="697" y="220"/>
                    <a:pt x="697" y="220"/>
                  </a:cubicBezTo>
                  <a:cubicBezTo>
                    <a:pt x="746" y="215"/>
                    <a:pt x="797" y="219"/>
                    <a:pt x="843" y="204"/>
                  </a:cubicBezTo>
                  <a:cubicBezTo>
                    <a:pt x="865" y="197"/>
                    <a:pt x="874" y="170"/>
                    <a:pt x="892" y="155"/>
                  </a:cubicBezTo>
                  <a:cubicBezTo>
                    <a:pt x="907" y="143"/>
                    <a:pt x="924" y="134"/>
                    <a:pt x="940" y="123"/>
                  </a:cubicBezTo>
                  <a:cubicBezTo>
                    <a:pt x="951" y="91"/>
                    <a:pt x="973" y="26"/>
                    <a:pt x="973" y="26"/>
                  </a:cubicBezTo>
                </a:path>
              </a:pathLst>
            </a:custGeom>
            <a:solidFill>
              <a:srgbClr val="99CC00">
                <a:alpha val="100000"/>
              </a:srgbClr>
            </a:solidFill>
            <a:ln w="28575" cap="flat" cmpd="sng">
              <a:solidFill>
                <a:schemeClr val="tx1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zh-CN" altLang="en-US">
                <a:latin typeface="方正粗黑宋简体" panose="02000000000000000000" charset="-122"/>
                <a:ea typeface="方正粗黑宋简体" panose="02000000000000000000" charset="-122"/>
              </a:endParaRPr>
            </a:p>
          </p:txBody>
        </p:sp>
        <p:sp>
          <p:nvSpPr>
            <p:cNvPr id="79" name="任意多边形 78"/>
            <p:cNvSpPr/>
            <p:nvPr>
              <p:custDataLst>
                <p:tags r:id="rId135"/>
              </p:custDataLst>
            </p:nvPr>
          </p:nvSpPr>
          <p:spPr>
            <a:xfrm rot="8033646">
              <a:off x="12042" y="9115"/>
              <a:ext cx="501" cy="115"/>
            </a:xfrm>
            <a:custGeom>
              <a:avLst/>
              <a:gdLst/>
              <a:ahLst/>
              <a:cxnLst/>
              <a:rect l="0" t="0" r="0" b="0"/>
              <a:pathLst>
                <a:path w="973" h="220">
                  <a:moveTo>
                    <a:pt x="0" y="155"/>
                  </a:moveTo>
                  <a:cubicBezTo>
                    <a:pt x="5" y="123"/>
                    <a:pt x="1" y="87"/>
                    <a:pt x="16" y="58"/>
                  </a:cubicBezTo>
                  <a:cubicBezTo>
                    <a:pt x="45" y="0"/>
                    <a:pt x="126" y="36"/>
                    <a:pt x="162" y="42"/>
                  </a:cubicBezTo>
                  <a:cubicBezTo>
                    <a:pt x="196" y="94"/>
                    <a:pt x="199" y="144"/>
                    <a:pt x="243" y="188"/>
                  </a:cubicBezTo>
                  <a:cubicBezTo>
                    <a:pt x="292" y="183"/>
                    <a:pt x="343" y="190"/>
                    <a:pt x="389" y="172"/>
                  </a:cubicBezTo>
                  <a:cubicBezTo>
                    <a:pt x="418" y="161"/>
                    <a:pt x="432" y="129"/>
                    <a:pt x="454" y="107"/>
                  </a:cubicBezTo>
                  <a:cubicBezTo>
                    <a:pt x="497" y="64"/>
                    <a:pt x="511" y="45"/>
                    <a:pt x="567" y="26"/>
                  </a:cubicBezTo>
                  <a:cubicBezTo>
                    <a:pt x="684" y="49"/>
                    <a:pt x="634" y="13"/>
                    <a:pt x="664" y="123"/>
                  </a:cubicBezTo>
                  <a:cubicBezTo>
                    <a:pt x="673" y="156"/>
                    <a:pt x="697" y="220"/>
                    <a:pt x="697" y="220"/>
                  </a:cubicBezTo>
                  <a:cubicBezTo>
                    <a:pt x="746" y="215"/>
                    <a:pt x="797" y="219"/>
                    <a:pt x="843" y="204"/>
                  </a:cubicBezTo>
                  <a:cubicBezTo>
                    <a:pt x="865" y="197"/>
                    <a:pt x="874" y="170"/>
                    <a:pt x="892" y="155"/>
                  </a:cubicBezTo>
                  <a:cubicBezTo>
                    <a:pt x="907" y="143"/>
                    <a:pt x="924" y="134"/>
                    <a:pt x="940" y="123"/>
                  </a:cubicBezTo>
                  <a:cubicBezTo>
                    <a:pt x="951" y="91"/>
                    <a:pt x="973" y="26"/>
                    <a:pt x="973" y="26"/>
                  </a:cubicBezTo>
                </a:path>
              </a:pathLst>
            </a:custGeom>
            <a:solidFill>
              <a:srgbClr val="99CC00">
                <a:alpha val="100000"/>
              </a:srgbClr>
            </a:solidFill>
            <a:ln w="28575" cap="flat" cmpd="sng">
              <a:solidFill>
                <a:schemeClr val="tx1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zh-CN" altLang="en-US">
                <a:latin typeface="方正粗黑宋简体" panose="02000000000000000000" charset="-122"/>
                <a:ea typeface="方正粗黑宋简体" panose="02000000000000000000" charset="-122"/>
              </a:endParaRPr>
            </a:p>
          </p:txBody>
        </p:sp>
        <p:sp>
          <p:nvSpPr>
            <p:cNvPr id="80" name="任意多边形 79"/>
            <p:cNvSpPr/>
            <p:nvPr>
              <p:custDataLst>
                <p:tags r:id="rId136"/>
              </p:custDataLst>
            </p:nvPr>
          </p:nvSpPr>
          <p:spPr>
            <a:xfrm rot="5505200">
              <a:off x="12878" y="9014"/>
              <a:ext cx="451" cy="115"/>
            </a:xfrm>
            <a:custGeom>
              <a:avLst/>
              <a:gdLst/>
              <a:ahLst/>
              <a:cxnLst/>
              <a:rect l="0" t="0" r="0" b="0"/>
              <a:pathLst>
                <a:path w="973" h="220">
                  <a:moveTo>
                    <a:pt x="0" y="155"/>
                  </a:moveTo>
                  <a:cubicBezTo>
                    <a:pt x="5" y="123"/>
                    <a:pt x="1" y="87"/>
                    <a:pt x="16" y="58"/>
                  </a:cubicBezTo>
                  <a:cubicBezTo>
                    <a:pt x="45" y="0"/>
                    <a:pt x="126" y="36"/>
                    <a:pt x="162" y="42"/>
                  </a:cubicBezTo>
                  <a:cubicBezTo>
                    <a:pt x="196" y="94"/>
                    <a:pt x="199" y="144"/>
                    <a:pt x="243" y="188"/>
                  </a:cubicBezTo>
                  <a:cubicBezTo>
                    <a:pt x="292" y="183"/>
                    <a:pt x="343" y="190"/>
                    <a:pt x="389" y="172"/>
                  </a:cubicBezTo>
                  <a:cubicBezTo>
                    <a:pt x="418" y="161"/>
                    <a:pt x="432" y="129"/>
                    <a:pt x="454" y="107"/>
                  </a:cubicBezTo>
                  <a:cubicBezTo>
                    <a:pt x="497" y="64"/>
                    <a:pt x="511" y="45"/>
                    <a:pt x="567" y="26"/>
                  </a:cubicBezTo>
                  <a:cubicBezTo>
                    <a:pt x="684" y="49"/>
                    <a:pt x="634" y="13"/>
                    <a:pt x="664" y="123"/>
                  </a:cubicBezTo>
                  <a:cubicBezTo>
                    <a:pt x="673" y="156"/>
                    <a:pt x="697" y="220"/>
                    <a:pt x="697" y="220"/>
                  </a:cubicBezTo>
                  <a:cubicBezTo>
                    <a:pt x="746" y="215"/>
                    <a:pt x="797" y="219"/>
                    <a:pt x="843" y="204"/>
                  </a:cubicBezTo>
                  <a:cubicBezTo>
                    <a:pt x="865" y="197"/>
                    <a:pt x="874" y="170"/>
                    <a:pt x="892" y="155"/>
                  </a:cubicBezTo>
                  <a:cubicBezTo>
                    <a:pt x="907" y="143"/>
                    <a:pt x="924" y="134"/>
                    <a:pt x="940" y="123"/>
                  </a:cubicBezTo>
                  <a:cubicBezTo>
                    <a:pt x="951" y="91"/>
                    <a:pt x="973" y="26"/>
                    <a:pt x="973" y="26"/>
                  </a:cubicBezTo>
                </a:path>
              </a:pathLst>
            </a:custGeom>
            <a:solidFill>
              <a:srgbClr val="99CC00">
                <a:alpha val="100000"/>
              </a:srgbClr>
            </a:solidFill>
            <a:ln w="28575" cap="flat" cmpd="sng">
              <a:solidFill>
                <a:schemeClr val="tx1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zh-CN" altLang="en-US">
                <a:latin typeface="方正粗黑宋简体" panose="02000000000000000000" charset="-122"/>
                <a:ea typeface="方正粗黑宋简体" panose="02000000000000000000" charset="-122"/>
              </a:endParaRPr>
            </a:p>
          </p:txBody>
        </p:sp>
      </p:grpSp>
      <p:grpSp>
        <p:nvGrpSpPr>
          <p:cNvPr id="83" name="组合 82"/>
          <p:cNvGrpSpPr/>
          <p:nvPr>
            <p:custDataLst>
              <p:tags r:id="rId137"/>
            </p:custDataLst>
          </p:nvPr>
        </p:nvGrpSpPr>
        <p:grpSpPr>
          <a:xfrm>
            <a:off x="9272905" y="2129790"/>
            <a:ext cx="2134870" cy="1565910"/>
            <a:chOff x="10646" y="7448"/>
            <a:chExt cx="3362" cy="2466"/>
          </a:xfrm>
        </p:grpSpPr>
        <p:grpSp>
          <p:nvGrpSpPr>
            <p:cNvPr id="84" name="组合 83"/>
            <p:cNvGrpSpPr/>
            <p:nvPr>
              <p:custDataLst>
                <p:tags r:id="rId138"/>
              </p:custDataLst>
            </p:nvPr>
          </p:nvGrpSpPr>
          <p:grpSpPr>
            <a:xfrm>
              <a:off x="10646" y="7448"/>
              <a:ext cx="3362" cy="2466"/>
              <a:chOff x="360" y="2784"/>
              <a:chExt cx="1680" cy="1104"/>
            </a:xfrm>
          </p:grpSpPr>
          <p:sp>
            <p:nvSpPr>
              <p:cNvPr id="85" name="椭圆 84"/>
              <p:cNvSpPr/>
              <p:nvPr>
                <p:custDataLst>
                  <p:tags r:id="rId139"/>
                </p:custDataLst>
              </p:nvPr>
            </p:nvSpPr>
            <p:spPr>
              <a:xfrm>
                <a:off x="360" y="2784"/>
                <a:ext cx="1680" cy="1104"/>
              </a:xfrm>
              <a:prstGeom prst="ellipse">
                <a:avLst/>
              </a:prstGeom>
              <a:solidFill>
                <a:srgbClr val="99CC00"/>
              </a:solidFill>
              <a:ln w="28575" cap="flat" cmpd="sng">
                <a:solidFill>
                  <a:schemeClr val="folHlink"/>
                </a:solidFill>
                <a:prstDash val="solid"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zh-CN" altLang="en-US">
                  <a:latin typeface="方正粗黑宋简体" panose="02000000000000000000" charset="-122"/>
                  <a:ea typeface="方正粗黑宋简体" panose="02000000000000000000" charset="-122"/>
                </a:endParaRPr>
              </a:p>
            </p:txBody>
          </p:sp>
          <p:grpSp>
            <p:nvGrpSpPr>
              <p:cNvPr id="86" name="组合 85"/>
              <p:cNvGrpSpPr/>
              <p:nvPr>
                <p:custDataLst>
                  <p:tags r:id="rId140"/>
                </p:custDataLst>
              </p:nvPr>
            </p:nvGrpSpPr>
            <p:grpSpPr>
              <a:xfrm rot="2528446">
                <a:off x="1080" y="3336"/>
                <a:ext cx="144" cy="480"/>
                <a:chOff x="6528" y="432"/>
                <a:chExt cx="1056" cy="2064"/>
              </a:xfrm>
            </p:grpSpPr>
            <p:grpSp>
              <p:nvGrpSpPr>
                <p:cNvPr id="87" name="组合 86"/>
                <p:cNvGrpSpPr/>
                <p:nvPr>
                  <p:custDataLst>
                    <p:tags r:id="rId141"/>
                  </p:custDataLst>
                </p:nvPr>
              </p:nvGrpSpPr>
              <p:grpSpPr>
                <a:xfrm>
                  <a:off x="6528" y="432"/>
                  <a:ext cx="1056" cy="2064"/>
                  <a:chOff x="3168" y="384"/>
                  <a:chExt cx="1536" cy="3504"/>
                </a:xfrm>
              </p:grpSpPr>
              <p:sp>
                <p:nvSpPr>
                  <p:cNvPr id="88" name="六边形 87"/>
                  <p:cNvSpPr/>
                  <p:nvPr>
                    <p:custDataLst>
                      <p:tags r:id="rId142"/>
                    </p:custDataLst>
                  </p:nvPr>
                </p:nvSpPr>
                <p:spPr>
                  <a:xfrm>
                    <a:off x="3168" y="384"/>
                    <a:ext cx="1536" cy="2426"/>
                  </a:xfrm>
                  <a:prstGeom prst="hexagon">
                    <a:avLst>
                      <a:gd name="adj" fmla="val 25000"/>
                      <a:gd name="vf" fmla="val 115470"/>
                    </a:avLst>
                  </a:prstGeom>
                  <a:solidFill>
                    <a:srgbClr val="99CC00"/>
                  </a:solidFill>
                  <a:ln w="76200" cap="flat" cmpd="sng">
                    <a:solidFill>
                      <a:schemeClr val="bg1"/>
                    </a:solidFill>
                    <a:prstDash val="solid"/>
                    <a:miter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zh-CN" altLang="en-US">
                      <a:latin typeface="方正粗黑宋简体" panose="02000000000000000000" charset="-122"/>
                      <a:ea typeface="方正粗黑宋简体" panose="02000000000000000000" charset="-122"/>
                    </a:endParaRPr>
                  </a:p>
                </p:txBody>
              </p:sp>
              <p:sp>
                <p:nvSpPr>
                  <p:cNvPr id="89" name="矩形 88"/>
                  <p:cNvSpPr/>
                  <p:nvPr>
                    <p:custDataLst>
                      <p:tags r:id="rId143"/>
                    </p:custDataLst>
                  </p:nvPr>
                </p:nvSpPr>
                <p:spPr>
                  <a:xfrm>
                    <a:off x="3680" y="2810"/>
                    <a:ext cx="512" cy="1078"/>
                  </a:xfrm>
                  <a:prstGeom prst="rect">
                    <a:avLst/>
                  </a:prstGeom>
                  <a:solidFill>
                    <a:srgbClr val="99CC00"/>
                  </a:solidFill>
                  <a:ln w="12700" cap="flat" cmpd="sng">
                    <a:solidFill>
                      <a:schemeClr val="bg1"/>
                    </a:solidFill>
                    <a:prstDash val="solid"/>
                    <a:miter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zh-CN" altLang="en-US">
                      <a:latin typeface="方正粗黑宋简体" panose="02000000000000000000" charset="-122"/>
                      <a:ea typeface="方正粗黑宋简体" panose="02000000000000000000" charset="-122"/>
                    </a:endParaRPr>
                  </a:p>
                </p:txBody>
              </p:sp>
              <p:sp>
                <p:nvSpPr>
                  <p:cNvPr id="90" name="直接连接符 89"/>
                  <p:cNvSpPr/>
                  <p:nvPr>
                    <p:custDataLst>
                      <p:tags r:id="rId144"/>
                    </p:custDataLst>
                  </p:nvPr>
                </p:nvSpPr>
                <p:spPr>
                  <a:xfrm flipH="1">
                    <a:off x="3691" y="3012"/>
                    <a:ext cx="0" cy="809"/>
                  </a:xfrm>
                  <a:prstGeom prst="line">
                    <a:avLst/>
                  </a:prstGeom>
                  <a:ln w="28575" cap="flat" cmpd="sng">
                    <a:solidFill>
                      <a:schemeClr val="bg1"/>
                    </a:solidFill>
                    <a:prstDash val="solid"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/>
                </p:txBody>
              </p:sp>
              <p:sp>
                <p:nvSpPr>
                  <p:cNvPr id="91" name="直接连接符 90"/>
                  <p:cNvSpPr/>
                  <p:nvPr>
                    <p:custDataLst>
                      <p:tags r:id="rId145"/>
                    </p:custDataLst>
                  </p:nvPr>
                </p:nvSpPr>
                <p:spPr>
                  <a:xfrm flipH="1">
                    <a:off x="4224" y="2976"/>
                    <a:ext cx="0" cy="912"/>
                  </a:xfrm>
                  <a:prstGeom prst="line">
                    <a:avLst/>
                  </a:prstGeom>
                  <a:ln w="28575" cap="flat" cmpd="sng">
                    <a:solidFill>
                      <a:schemeClr val="bg1"/>
                    </a:solidFill>
                    <a:prstDash val="solid"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/>
                </p:txBody>
              </p:sp>
            </p:grpSp>
            <p:sp>
              <p:nvSpPr>
                <p:cNvPr id="92" name="任意多边形 91"/>
                <p:cNvSpPr/>
                <p:nvPr>
                  <p:custDataLst>
                    <p:tags r:id="rId146"/>
                  </p:custDataLst>
                </p:nvPr>
              </p:nvSpPr>
              <p:spPr>
                <a:xfrm rot="5505200">
                  <a:off x="6545" y="943"/>
                  <a:ext cx="965" cy="423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973" h="220">
                      <a:moveTo>
                        <a:pt x="0" y="155"/>
                      </a:moveTo>
                      <a:cubicBezTo>
                        <a:pt x="5" y="123"/>
                        <a:pt x="1" y="87"/>
                        <a:pt x="16" y="58"/>
                      </a:cubicBezTo>
                      <a:cubicBezTo>
                        <a:pt x="45" y="0"/>
                        <a:pt x="126" y="36"/>
                        <a:pt x="162" y="42"/>
                      </a:cubicBezTo>
                      <a:cubicBezTo>
                        <a:pt x="196" y="94"/>
                        <a:pt x="199" y="144"/>
                        <a:pt x="243" y="188"/>
                      </a:cubicBezTo>
                      <a:cubicBezTo>
                        <a:pt x="292" y="183"/>
                        <a:pt x="343" y="190"/>
                        <a:pt x="389" y="172"/>
                      </a:cubicBezTo>
                      <a:cubicBezTo>
                        <a:pt x="418" y="161"/>
                        <a:pt x="432" y="129"/>
                        <a:pt x="454" y="107"/>
                      </a:cubicBezTo>
                      <a:cubicBezTo>
                        <a:pt x="497" y="64"/>
                        <a:pt x="511" y="45"/>
                        <a:pt x="567" y="26"/>
                      </a:cubicBezTo>
                      <a:cubicBezTo>
                        <a:pt x="684" y="49"/>
                        <a:pt x="634" y="13"/>
                        <a:pt x="664" y="123"/>
                      </a:cubicBezTo>
                      <a:cubicBezTo>
                        <a:pt x="673" y="156"/>
                        <a:pt x="697" y="220"/>
                        <a:pt x="697" y="220"/>
                      </a:cubicBezTo>
                      <a:cubicBezTo>
                        <a:pt x="746" y="215"/>
                        <a:pt x="797" y="219"/>
                        <a:pt x="843" y="204"/>
                      </a:cubicBezTo>
                      <a:cubicBezTo>
                        <a:pt x="865" y="197"/>
                        <a:pt x="874" y="170"/>
                        <a:pt x="892" y="155"/>
                      </a:cubicBezTo>
                      <a:cubicBezTo>
                        <a:pt x="907" y="143"/>
                        <a:pt x="924" y="134"/>
                        <a:pt x="940" y="123"/>
                      </a:cubicBezTo>
                      <a:cubicBezTo>
                        <a:pt x="951" y="91"/>
                        <a:pt x="973" y="26"/>
                        <a:pt x="973" y="26"/>
                      </a:cubicBezTo>
                    </a:path>
                  </a:pathLst>
                </a:custGeom>
                <a:solidFill>
                  <a:srgbClr val="99CC00">
                    <a:alpha val="100000"/>
                  </a:srgbClr>
                </a:solidFill>
                <a:ln w="28575" cap="flat" cmpd="sng">
                  <a:solidFill>
                    <a:schemeClr val="tx1"/>
                  </a:solidFill>
                  <a:prstDash val="solid"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zh-CN" altLang="en-US">
                    <a:latin typeface="方正粗黑宋简体" panose="02000000000000000000" charset="-122"/>
                    <a:ea typeface="方正粗黑宋简体" panose="02000000000000000000" charset="-122"/>
                  </a:endParaRPr>
                </a:p>
              </p:txBody>
            </p:sp>
          </p:grpSp>
          <p:grpSp>
            <p:nvGrpSpPr>
              <p:cNvPr id="93" name="组合 92"/>
              <p:cNvGrpSpPr/>
              <p:nvPr>
                <p:custDataLst>
                  <p:tags r:id="rId147"/>
                </p:custDataLst>
              </p:nvPr>
            </p:nvGrpSpPr>
            <p:grpSpPr>
              <a:xfrm rot="-1032902">
                <a:off x="1728" y="3024"/>
                <a:ext cx="144" cy="528"/>
                <a:chOff x="6528" y="432"/>
                <a:chExt cx="1056" cy="2064"/>
              </a:xfrm>
            </p:grpSpPr>
            <p:grpSp>
              <p:nvGrpSpPr>
                <p:cNvPr id="94" name="组合 93"/>
                <p:cNvGrpSpPr/>
                <p:nvPr>
                  <p:custDataLst>
                    <p:tags r:id="rId148"/>
                  </p:custDataLst>
                </p:nvPr>
              </p:nvGrpSpPr>
              <p:grpSpPr>
                <a:xfrm>
                  <a:off x="6528" y="432"/>
                  <a:ext cx="1056" cy="2064"/>
                  <a:chOff x="3168" y="384"/>
                  <a:chExt cx="1536" cy="3504"/>
                </a:xfrm>
              </p:grpSpPr>
              <p:sp>
                <p:nvSpPr>
                  <p:cNvPr id="95" name="六边形 94"/>
                  <p:cNvSpPr/>
                  <p:nvPr>
                    <p:custDataLst>
                      <p:tags r:id="rId149"/>
                    </p:custDataLst>
                  </p:nvPr>
                </p:nvSpPr>
                <p:spPr>
                  <a:xfrm>
                    <a:off x="3168" y="384"/>
                    <a:ext cx="1536" cy="2426"/>
                  </a:xfrm>
                  <a:prstGeom prst="hexagon">
                    <a:avLst>
                      <a:gd name="adj" fmla="val 25000"/>
                      <a:gd name="vf" fmla="val 115470"/>
                    </a:avLst>
                  </a:prstGeom>
                  <a:solidFill>
                    <a:srgbClr val="99CC00"/>
                  </a:solidFill>
                  <a:ln w="76200" cap="flat" cmpd="sng">
                    <a:solidFill>
                      <a:schemeClr val="bg1"/>
                    </a:solidFill>
                    <a:prstDash val="solid"/>
                    <a:miter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zh-CN" altLang="en-US">
                      <a:latin typeface="方正粗黑宋简体" panose="02000000000000000000" charset="-122"/>
                      <a:ea typeface="方正粗黑宋简体" panose="02000000000000000000" charset="-122"/>
                    </a:endParaRPr>
                  </a:p>
                </p:txBody>
              </p:sp>
              <p:sp>
                <p:nvSpPr>
                  <p:cNvPr id="96" name="矩形 95"/>
                  <p:cNvSpPr/>
                  <p:nvPr>
                    <p:custDataLst>
                      <p:tags r:id="rId150"/>
                    </p:custDataLst>
                  </p:nvPr>
                </p:nvSpPr>
                <p:spPr>
                  <a:xfrm>
                    <a:off x="3680" y="2810"/>
                    <a:ext cx="512" cy="1078"/>
                  </a:xfrm>
                  <a:prstGeom prst="rect">
                    <a:avLst/>
                  </a:prstGeom>
                  <a:solidFill>
                    <a:srgbClr val="99CC00"/>
                  </a:solidFill>
                  <a:ln w="12700" cap="flat" cmpd="sng">
                    <a:solidFill>
                      <a:schemeClr val="bg1"/>
                    </a:solidFill>
                    <a:prstDash val="solid"/>
                    <a:miter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zh-CN" altLang="en-US">
                      <a:latin typeface="方正粗黑宋简体" panose="02000000000000000000" charset="-122"/>
                      <a:ea typeface="方正粗黑宋简体" panose="02000000000000000000" charset="-122"/>
                    </a:endParaRPr>
                  </a:p>
                </p:txBody>
              </p:sp>
              <p:sp>
                <p:nvSpPr>
                  <p:cNvPr id="97" name="直接连接符 96"/>
                  <p:cNvSpPr/>
                  <p:nvPr>
                    <p:custDataLst>
                      <p:tags r:id="rId151"/>
                    </p:custDataLst>
                  </p:nvPr>
                </p:nvSpPr>
                <p:spPr>
                  <a:xfrm flipH="1">
                    <a:off x="3691" y="3012"/>
                    <a:ext cx="0" cy="809"/>
                  </a:xfrm>
                  <a:prstGeom prst="line">
                    <a:avLst/>
                  </a:prstGeom>
                  <a:ln w="28575" cap="flat" cmpd="sng">
                    <a:solidFill>
                      <a:schemeClr val="bg1"/>
                    </a:solidFill>
                    <a:prstDash val="solid"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/>
                </p:txBody>
              </p:sp>
              <p:sp>
                <p:nvSpPr>
                  <p:cNvPr id="98" name="直接连接符 97"/>
                  <p:cNvSpPr/>
                  <p:nvPr>
                    <p:custDataLst>
                      <p:tags r:id="rId152"/>
                    </p:custDataLst>
                  </p:nvPr>
                </p:nvSpPr>
                <p:spPr>
                  <a:xfrm flipH="1">
                    <a:off x="4224" y="2976"/>
                    <a:ext cx="0" cy="912"/>
                  </a:xfrm>
                  <a:prstGeom prst="line">
                    <a:avLst/>
                  </a:prstGeom>
                  <a:ln w="28575" cap="flat" cmpd="sng">
                    <a:solidFill>
                      <a:schemeClr val="bg1"/>
                    </a:solidFill>
                    <a:prstDash val="solid"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/>
                </p:txBody>
              </p:sp>
            </p:grpSp>
            <p:sp>
              <p:nvSpPr>
                <p:cNvPr id="99" name="任意多边形 98"/>
                <p:cNvSpPr/>
                <p:nvPr>
                  <p:custDataLst>
                    <p:tags r:id="rId153"/>
                  </p:custDataLst>
                </p:nvPr>
              </p:nvSpPr>
              <p:spPr>
                <a:xfrm rot="5505200">
                  <a:off x="6545" y="943"/>
                  <a:ext cx="965" cy="423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973" h="220">
                      <a:moveTo>
                        <a:pt x="0" y="155"/>
                      </a:moveTo>
                      <a:cubicBezTo>
                        <a:pt x="5" y="123"/>
                        <a:pt x="1" y="87"/>
                        <a:pt x="16" y="58"/>
                      </a:cubicBezTo>
                      <a:cubicBezTo>
                        <a:pt x="45" y="0"/>
                        <a:pt x="126" y="36"/>
                        <a:pt x="162" y="42"/>
                      </a:cubicBezTo>
                      <a:cubicBezTo>
                        <a:pt x="196" y="94"/>
                        <a:pt x="199" y="144"/>
                        <a:pt x="243" y="188"/>
                      </a:cubicBezTo>
                      <a:cubicBezTo>
                        <a:pt x="292" y="183"/>
                        <a:pt x="343" y="190"/>
                        <a:pt x="389" y="172"/>
                      </a:cubicBezTo>
                      <a:cubicBezTo>
                        <a:pt x="418" y="161"/>
                        <a:pt x="432" y="129"/>
                        <a:pt x="454" y="107"/>
                      </a:cubicBezTo>
                      <a:cubicBezTo>
                        <a:pt x="497" y="64"/>
                        <a:pt x="511" y="45"/>
                        <a:pt x="567" y="26"/>
                      </a:cubicBezTo>
                      <a:cubicBezTo>
                        <a:pt x="684" y="49"/>
                        <a:pt x="634" y="13"/>
                        <a:pt x="664" y="123"/>
                      </a:cubicBezTo>
                      <a:cubicBezTo>
                        <a:pt x="673" y="156"/>
                        <a:pt x="697" y="220"/>
                        <a:pt x="697" y="220"/>
                      </a:cubicBezTo>
                      <a:cubicBezTo>
                        <a:pt x="746" y="215"/>
                        <a:pt x="797" y="219"/>
                        <a:pt x="843" y="204"/>
                      </a:cubicBezTo>
                      <a:cubicBezTo>
                        <a:pt x="865" y="197"/>
                        <a:pt x="874" y="170"/>
                        <a:pt x="892" y="155"/>
                      </a:cubicBezTo>
                      <a:cubicBezTo>
                        <a:pt x="907" y="143"/>
                        <a:pt x="924" y="134"/>
                        <a:pt x="940" y="123"/>
                      </a:cubicBezTo>
                      <a:cubicBezTo>
                        <a:pt x="951" y="91"/>
                        <a:pt x="973" y="26"/>
                        <a:pt x="973" y="26"/>
                      </a:cubicBezTo>
                    </a:path>
                  </a:pathLst>
                </a:custGeom>
                <a:solidFill>
                  <a:srgbClr val="99CC00">
                    <a:alpha val="100000"/>
                  </a:srgbClr>
                </a:solidFill>
                <a:ln w="28575" cap="flat" cmpd="sng">
                  <a:solidFill>
                    <a:schemeClr val="tx1"/>
                  </a:solidFill>
                  <a:prstDash val="solid"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zh-CN" altLang="en-US">
                    <a:latin typeface="方正粗黑宋简体" panose="02000000000000000000" charset="-122"/>
                    <a:ea typeface="方正粗黑宋简体" panose="02000000000000000000" charset="-122"/>
                  </a:endParaRPr>
                </a:p>
              </p:txBody>
            </p:sp>
          </p:grpSp>
          <p:grpSp>
            <p:nvGrpSpPr>
              <p:cNvPr id="100" name="组合 99"/>
              <p:cNvGrpSpPr/>
              <p:nvPr>
                <p:custDataLst>
                  <p:tags r:id="rId154"/>
                </p:custDataLst>
              </p:nvPr>
            </p:nvGrpSpPr>
            <p:grpSpPr>
              <a:xfrm rot="1325994">
                <a:off x="720" y="3072"/>
                <a:ext cx="192" cy="480"/>
                <a:chOff x="6528" y="432"/>
                <a:chExt cx="1056" cy="2064"/>
              </a:xfrm>
            </p:grpSpPr>
            <p:grpSp>
              <p:nvGrpSpPr>
                <p:cNvPr id="101" name="组合 100"/>
                <p:cNvGrpSpPr/>
                <p:nvPr>
                  <p:custDataLst>
                    <p:tags r:id="rId155"/>
                  </p:custDataLst>
                </p:nvPr>
              </p:nvGrpSpPr>
              <p:grpSpPr>
                <a:xfrm>
                  <a:off x="6528" y="432"/>
                  <a:ext cx="1056" cy="2064"/>
                  <a:chOff x="3168" y="384"/>
                  <a:chExt cx="1536" cy="3504"/>
                </a:xfrm>
              </p:grpSpPr>
              <p:sp>
                <p:nvSpPr>
                  <p:cNvPr id="102" name="六边形 101"/>
                  <p:cNvSpPr/>
                  <p:nvPr>
                    <p:custDataLst>
                      <p:tags r:id="rId156"/>
                    </p:custDataLst>
                  </p:nvPr>
                </p:nvSpPr>
                <p:spPr>
                  <a:xfrm>
                    <a:off x="3168" y="384"/>
                    <a:ext cx="1536" cy="2426"/>
                  </a:xfrm>
                  <a:prstGeom prst="hexagon">
                    <a:avLst>
                      <a:gd name="adj" fmla="val 25000"/>
                      <a:gd name="vf" fmla="val 115470"/>
                    </a:avLst>
                  </a:prstGeom>
                  <a:solidFill>
                    <a:srgbClr val="99CC00"/>
                  </a:solidFill>
                  <a:ln w="76200" cap="flat" cmpd="sng">
                    <a:solidFill>
                      <a:schemeClr val="bg1"/>
                    </a:solidFill>
                    <a:prstDash val="solid"/>
                    <a:miter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zh-CN" altLang="en-US">
                      <a:latin typeface="方正粗黑宋简体" panose="02000000000000000000" charset="-122"/>
                      <a:ea typeface="方正粗黑宋简体" panose="02000000000000000000" charset="-122"/>
                    </a:endParaRPr>
                  </a:p>
                </p:txBody>
              </p:sp>
              <p:sp>
                <p:nvSpPr>
                  <p:cNvPr id="103" name="矩形 102"/>
                  <p:cNvSpPr/>
                  <p:nvPr>
                    <p:custDataLst>
                      <p:tags r:id="rId157"/>
                    </p:custDataLst>
                  </p:nvPr>
                </p:nvSpPr>
                <p:spPr>
                  <a:xfrm>
                    <a:off x="3680" y="2810"/>
                    <a:ext cx="512" cy="1078"/>
                  </a:xfrm>
                  <a:prstGeom prst="rect">
                    <a:avLst/>
                  </a:prstGeom>
                  <a:solidFill>
                    <a:srgbClr val="99CC00"/>
                  </a:solidFill>
                  <a:ln w="12700" cap="flat" cmpd="sng">
                    <a:solidFill>
                      <a:schemeClr val="bg1"/>
                    </a:solidFill>
                    <a:prstDash val="solid"/>
                    <a:miter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zh-CN" altLang="en-US">
                      <a:latin typeface="方正粗黑宋简体" panose="02000000000000000000" charset="-122"/>
                      <a:ea typeface="方正粗黑宋简体" panose="02000000000000000000" charset="-122"/>
                    </a:endParaRPr>
                  </a:p>
                </p:txBody>
              </p:sp>
              <p:sp>
                <p:nvSpPr>
                  <p:cNvPr id="104" name="直接连接符 103"/>
                  <p:cNvSpPr/>
                  <p:nvPr>
                    <p:custDataLst>
                      <p:tags r:id="rId158"/>
                    </p:custDataLst>
                  </p:nvPr>
                </p:nvSpPr>
                <p:spPr>
                  <a:xfrm flipH="1">
                    <a:off x="3691" y="3012"/>
                    <a:ext cx="0" cy="809"/>
                  </a:xfrm>
                  <a:prstGeom prst="line">
                    <a:avLst/>
                  </a:prstGeom>
                  <a:ln w="28575" cap="flat" cmpd="sng">
                    <a:solidFill>
                      <a:schemeClr val="bg1"/>
                    </a:solidFill>
                    <a:prstDash val="solid"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/>
                </p:txBody>
              </p:sp>
              <p:sp>
                <p:nvSpPr>
                  <p:cNvPr id="105" name="直接连接符 104"/>
                  <p:cNvSpPr/>
                  <p:nvPr>
                    <p:custDataLst>
                      <p:tags r:id="rId159"/>
                    </p:custDataLst>
                  </p:nvPr>
                </p:nvSpPr>
                <p:spPr>
                  <a:xfrm flipH="1">
                    <a:off x="4224" y="2976"/>
                    <a:ext cx="0" cy="912"/>
                  </a:xfrm>
                  <a:prstGeom prst="line">
                    <a:avLst/>
                  </a:prstGeom>
                  <a:ln w="28575" cap="flat" cmpd="sng">
                    <a:solidFill>
                      <a:schemeClr val="bg1"/>
                    </a:solidFill>
                    <a:prstDash val="solid"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/>
                </p:txBody>
              </p:sp>
            </p:grpSp>
            <p:sp>
              <p:nvSpPr>
                <p:cNvPr id="106" name="任意多边形 105"/>
                <p:cNvSpPr/>
                <p:nvPr>
                  <p:custDataLst>
                    <p:tags r:id="rId160"/>
                  </p:custDataLst>
                </p:nvPr>
              </p:nvSpPr>
              <p:spPr>
                <a:xfrm rot="5505200">
                  <a:off x="6545" y="943"/>
                  <a:ext cx="965" cy="423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973" h="220">
                      <a:moveTo>
                        <a:pt x="0" y="155"/>
                      </a:moveTo>
                      <a:cubicBezTo>
                        <a:pt x="5" y="123"/>
                        <a:pt x="1" y="87"/>
                        <a:pt x="16" y="58"/>
                      </a:cubicBezTo>
                      <a:cubicBezTo>
                        <a:pt x="45" y="0"/>
                        <a:pt x="126" y="36"/>
                        <a:pt x="162" y="42"/>
                      </a:cubicBezTo>
                      <a:cubicBezTo>
                        <a:pt x="196" y="94"/>
                        <a:pt x="199" y="144"/>
                        <a:pt x="243" y="188"/>
                      </a:cubicBezTo>
                      <a:cubicBezTo>
                        <a:pt x="292" y="183"/>
                        <a:pt x="343" y="190"/>
                        <a:pt x="389" y="172"/>
                      </a:cubicBezTo>
                      <a:cubicBezTo>
                        <a:pt x="418" y="161"/>
                        <a:pt x="432" y="129"/>
                        <a:pt x="454" y="107"/>
                      </a:cubicBezTo>
                      <a:cubicBezTo>
                        <a:pt x="497" y="64"/>
                        <a:pt x="511" y="45"/>
                        <a:pt x="567" y="26"/>
                      </a:cubicBezTo>
                      <a:cubicBezTo>
                        <a:pt x="684" y="49"/>
                        <a:pt x="634" y="13"/>
                        <a:pt x="664" y="123"/>
                      </a:cubicBezTo>
                      <a:cubicBezTo>
                        <a:pt x="673" y="156"/>
                        <a:pt x="697" y="220"/>
                        <a:pt x="697" y="220"/>
                      </a:cubicBezTo>
                      <a:cubicBezTo>
                        <a:pt x="746" y="215"/>
                        <a:pt x="797" y="219"/>
                        <a:pt x="843" y="204"/>
                      </a:cubicBezTo>
                      <a:cubicBezTo>
                        <a:pt x="865" y="197"/>
                        <a:pt x="874" y="170"/>
                        <a:pt x="892" y="155"/>
                      </a:cubicBezTo>
                      <a:cubicBezTo>
                        <a:pt x="907" y="143"/>
                        <a:pt x="924" y="134"/>
                        <a:pt x="940" y="123"/>
                      </a:cubicBezTo>
                      <a:cubicBezTo>
                        <a:pt x="951" y="91"/>
                        <a:pt x="973" y="26"/>
                        <a:pt x="973" y="26"/>
                      </a:cubicBezTo>
                    </a:path>
                  </a:pathLst>
                </a:custGeom>
                <a:solidFill>
                  <a:srgbClr val="99CC00">
                    <a:alpha val="100000"/>
                  </a:srgbClr>
                </a:solidFill>
                <a:ln w="28575" cap="flat" cmpd="sng">
                  <a:solidFill>
                    <a:schemeClr val="tx1"/>
                  </a:solidFill>
                  <a:prstDash val="solid"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zh-CN" altLang="en-US">
                    <a:latin typeface="方正粗黑宋简体" panose="02000000000000000000" charset="-122"/>
                    <a:ea typeface="方正粗黑宋简体" panose="02000000000000000000" charset="-122"/>
                  </a:endParaRPr>
                </a:p>
              </p:txBody>
            </p:sp>
          </p:grpSp>
          <p:grpSp>
            <p:nvGrpSpPr>
              <p:cNvPr id="107" name="组合 106"/>
              <p:cNvGrpSpPr/>
              <p:nvPr>
                <p:custDataLst>
                  <p:tags r:id="rId161"/>
                </p:custDataLst>
              </p:nvPr>
            </p:nvGrpSpPr>
            <p:grpSpPr>
              <a:xfrm>
                <a:off x="1488" y="3360"/>
                <a:ext cx="144" cy="432"/>
                <a:chOff x="6528" y="432"/>
                <a:chExt cx="1056" cy="2064"/>
              </a:xfrm>
            </p:grpSpPr>
            <p:grpSp>
              <p:nvGrpSpPr>
                <p:cNvPr id="108" name="组合 107"/>
                <p:cNvGrpSpPr/>
                <p:nvPr>
                  <p:custDataLst>
                    <p:tags r:id="rId162"/>
                  </p:custDataLst>
                </p:nvPr>
              </p:nvGrpSpPr>
              <p:grpSpPr>
                <a:xfrm>
                  <a:off x="6528" y="432"/>
                  <a:ext cx="1056" cy="2064"/>
                  <a:chOff x="3168" y="384"/>
                  <a:chExt cx="1536" cy="3504"/>
                </a:xfrm>
              </p:grpSpPr>
              <p:sp>
                <p:nvSpPr>
                  <p:cNvPr id="109" name="六边形 108"/>
                  <p:cNvSpPr/>
                  <p:nvPr>
                    <p:custDataLst>
                      <p:tags r:id="rId163"/>
                    </p:custDataLst>
                  </p:nvPr>
                </p:nvSpPr>
                <p:spPr>
                  <a:xfrm>
                    <a:off x="3168" y="384"/>
                    <a:ext cx="1536" cy="2426"/>
                  </a:xfrm>
                  <a:prstGeom prst="hexagon">
                    <a:avLst>
                      <a:gd name="adj" fmla="val 25000"/>
                      <a:gd name="vf" fmla="val 115470"/>
                    </a:avLst>
                  </a:prstGeom>
                  <a:solidFill>
                    <a:srgbClr val="99CC00"/>
                  </a:solidFill>
                  <a:ln w="76200" cap="flat" cmpd="sng">
                    <a:solidFill>
                      <a:schemeClr val="bg1"/>
                    </a:solidFill>
                    <a:prstDash val="solid"/>
                    <a:miter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zh-CN" altLang="en-US">
                      <a:latin typeface="方正粗黑宋简体" panose="02000000000000000000" charset="-122"/>
                      <a:ea typeface="方正粗黑宋简体" panose="02000000000000000000" charset="-122"/>
                    </a:endParaRPr>
                  </a:p>
                </p:txBody>
              </p:sp>
              <p:sp>
                <p:nvSpPr>
                  <p:cNvPr id="110" name="矩形 109"/>
                  <p:cNvSpPr/>
                  <p:nvPr>
                    <p:custDataLst>
                      <p:tags r:id="rId164"/>
                    </p:custDataLst>
                  </p:nvPr>
                </p:nvSpPr>
                <p:spPr>
                  <a:xfrm>
                    <a:off x="3680" y="2810"/>
                    <a:ext cx="512" cy="1078"/>
                  </a:xfrm>
                  <a:prstGeom prst="rect">
                    <a:avLst/>
                  </a:prstGeom>
                  <a:solidFill>
                    <a:srgbClr val="99CC00"/>
                  </a:solidFill>
                  <a:ln w="12700" cap="flat" cmpd="sng">
                    <a:solidFill>
                      <a:schemeClr val="bg1"/>
                    </a:solidFill>
                    <a:prstDash val="solid"/>
                    <a:miter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zh-CN" altLang="en-US">
                      <a:latin typeface="方正粗黑宋简体" panose="02000000000000000000" charset="-122"/>
                      <a:ea typeface="方正粗黑宋简体" panose="02000000000000000000" charset="-122"/>
                    </a:endParaRPr>
                  </a:p>
                </p:txBody>
              </p:sp>
              <p:sp>
                <p:nvSpPr>
                  <p:cNvPr id="111" name="直接连接符 110"/>
                  <p:cNvSpPr/>
                  <p:nvPr>
                    <p:custDataLst>
                      <p:tags r:id="rId165"/>
                    </p:custDataLst>
                  </p:nvPr>
                </p:nvSpPr>
                <p:spPr>
                  <a:xfrm flipH="1">
                    <a:off x="3691" y="3012"/>
                    <a:ext cx="0" cy="809"/>
                  </a:xfrm>
                  <a:prstGeom prst="line">
                    <a:avLst/>
                  </a:prstGeom>
                  <a:ln w="28575" cap="flat" cmpd="sng">
                    <a:solidFill>
                      <a:schemeClr val="bg1"/>
                    </a:solidFill>
                    <a:prstDash val="solid"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/>
                </p:txBody>
              </p:sp>
              <p:sp>
                <p:nvSpPr>
                  <p:cNvPr id="112" name="直接连接符 111"/>
                  <p:cNvSpPr/>
                  <p:nvPr>
                    <p:custDataLst>
                      <p:tags r:id="rId166"/>
                    </p:custDataLst>
                  </p:nvPr>
                </p:nvSpPr>
                <p:spPr>
                  <a:xfrm flipH="1">
                    <a:off x="4224" y="2976"/>
                    <a:ext cx="0" cy="912"/>
                  </a:xfrm>
                  <a:prstGeom prst="line">
                    <a:avLst/>
                  </a:prstGeom>
                  <a:ln w="28575" cap="flat" cmpd="sng">
                    <a:solidFill>
                      <a:schemeClr val="bg1"/>
                    </a:solidFill>
                    <a:prstDash val="solid"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/>
                </p:txBody>
              </p:sp>
            </p:grpSp>
            <p:sp>
              <p:nvSpPr>
                <p:cNvPr id="113" name="任意多边形 112"/>
                <p:cNvSpPr/>
                <p:nvPr>
                  <p:custDataLst>
                    <p:tags r:id="rId167"/>
                  </p:custDataLst>
                </p:nvPr>
              </p:nvSpPr>
              <p:spPr>
                <a:xfrm rot="5505200">
                  <a:off x="6545" y="943"/>
                  <a:ext cx="965" cy="423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973" h="220">
                      <a:moveTo>
                        <a:pt x="0" y="155"/>
                      </a:moveTo>
                      <a:cubicBezTo>
                        <a:pt x="5" y="123"/>
                        <a:pt x="1" y="87"/>
                        <a:pt x="16" y="58"/>
                      </a:cubicBezTo>
                      <a:cubicBezTo>
                        <a:pt x="45" y="0"/>
                        <a:pt x="126" y="36"/>
                        <a:pt x="162" y="42"/>
                      </a:cubicBezTo>
                      <a:cubicBezTo>
                        <a:pt x="196" y="94"/>
                        <a:pt x="199" y="144"/>
                        <a:pt x="243" y="188"/>
                      </a:cubicBezTo>
                      <a:cubicBezTo>
                        <a:pt x="292" y="183"/>
                        <a:pt x="343" y="190"/>
                        <a:pt x="389" y="172"/>
                      </a:cubicBezTo>
                      <a:cubicBezTo>
                        <a:pt x="418" y="161"/>
                        <a:pt x="432" y="129"/>
                        <a:pt x="454" y="107"/>
                      </a:cubicBezTo>
                      <a:cubicBezTo>
                        <a:pt x="497" y="64"/>
                        <a:pt x="511" y="45"/>
                        <a:pt x="567" y="26"/>
                      </a:cubicBezTo>
                      <a:cubicBezTo>
                        <a:pt x="684" y="49"/>
                        <a:pt x="634" y="13"/>
                        <a:pt x="664" y="123"/>
                      </a:cubicBezTo>
                      <a:cubicBezTo>
                        <a:pt x="673" y="156"/>
                        <a:pt x="697" y="220"/>
                        <a:pt x="697" y="220"/>
                      </a:cubicBezTo>
                      <a:cubicBezTo>
                        <a:pt x="746" y="215"/>
                        <a:pt x="797" y="219"/>
                        <a:pt x="843" y="204"/>
                      </a:cubicBezTo>
                      <a:cubicBezTo>
                        <a:pt x="865" y="197"/>
                        <a:pt x="874" y="170"/>
                        <a:pt x="892" y="155"/>
                      </a:cubicBezTo>
                      <a:cubicBezTo>
                        <a:pt x="907" y="143"/>
                        <a:pt x="924" y="134"/>
                        <a:pt x="940" y="123"/>
                      </a:cubicBezTo>
                      <a:cubicBezTo>
                        <a:pt x="951" y="91"/>
                        <a:pt x="973" y="26"/>
                        <a:pt x="973" y="26"/>
                      </a:cubicBezTo>
                    </a:path>
                  </a:pathLst>
                </a:custGeom>
                <a:solidFill>
                  <a:srgbClr val="99CC00">
                    <a:alpha val="100000"/>
                  </a:srgbClr>
                </a:solidFill>
                <a:ln w="28575" cap="flat" cmpd="sng">
                  <a:solidFill>
                    <a:schemeClr val="tx1"/>
                  </a:solidFill>
                  <a:prstDash val="solid"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zh-CN" altLang="en-US">
                    <a:latin typeface="方正粗黑宋简体" panose="02000000000000000000" charset="-122"/>
                    <a:ea typeface="方正粗黑宋简体" panose="02000000000000000000" charset="-122"/>
                  </a:endParaRPr>
                </a:p>
              </p:txBody>
            </p:sp>
          </p:grpSp>
          <p:grpSp>
            <p:nvGrpSpPr>
              <p:cNvPr id="114" name="组合 113"/>
              <p:cNvGrpSpPr/>
              <p:nvPr>
                <p:custDataLst>
                  <p:tags r:id="rId168"/>
                </p:custDataLst>
              </p:nvPr>
            </p:nvGrpSpPr>
            <p:grpSpPr>
              <a:xfrm rot="2896699">
                <a:off x="1200" y="2880"/>
                <a:ext cx="192" cy="480"/>
                <a:chOff x="6528" y="432"/>
                <a:chExt cx="1056" cy="2064"/>
              </a:xfrm>
            </p:grpSpPr>
            <p:grpSp>
              <p:nvGrpSpPr>
                <p:cNvPr id="115" name="组合 114"/>
                <p:cNvGrpSpPr/>
                <p:nvPr>
                  <p:custDataLst>
                    <p:tags r:id="rId169"/>
                  </p:custDataLst>
                </p:nvPr>
              </p:nvGrpSpPr>
              <p:grpSpPr>
                <a:xfrm>
                  <a:off x="6528" y="432"/>
                  <a:ext cx="1056" cy="2064"/>
                  <a:chOff x="3168" y="384"/>
                  <a:chExt cx="1536" cy="3504"/>
                </a:xfrm>
              </p:grpSpPr>
              <p:sp>
                <p:nvSpPr>
                  <p:cNvPr id="116" name="六边形 115"/>
                  <p:cNvSpPr/>
                  <p:nvPr>
                    <p:custDataLst>
                      <p:tags r:id="rId170"/>
                    </p:custDataLst>
                  </p:nvPr>
                </p:nvSpPr>
                <p:spPr>
                  <a:xfrm>
                    <a:off x="3168" y="384"/>
                    <a:ext cx="1536" cy="2426"/>
                  </a:xfrm>
                  <a:prstGeom prst="hexagon">
                    <a:avLst>
                      <a:gd name="adj" fmla="val 25000"/>
                      <a:gd name="vf" fmla="val 115470"/>
                    </a:avLst>
                  </a:prstGeom>
                  <a:solidFill>
                    <a:srgbClr val="99CC00"/>
                  </a:solidFill>
                  <a:ln w="76200" cap="flat" cmpd="sng">
                    <a:solidFill>
                      <a:schemeClr val="bg1"/>
                    </a:solidFill>
                    <a:prstDash val="solid"/>
                    <a:miter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zh-CN" altLang="en-US">
                      <a:latin typeface="方正粗黑宋简体" panose="02000000000000000000" charset="-122"/>
                      <a:ea typeface="方正粗黑宋简体" panose="02000000000000000000" charset="-122"/>
                    </a:endParaRPr>
                  </a:p>
                </p:txBody>
              </p:sp>
              <p:sp>
                <p:nvSpPr>
                  <p:cNvPr id="117" name="矩形 116"/>
                  <p:cNvSpPr/>
                  <p:nvPr>
                    <p:custDataLst>
                      <p:tags r:id="rId171"/>
                    </p:custDataLst>
                  </p:nvPr>
                </p:nvSpPr>
                <p:spPr>
                  <a:xfrm>
                    <a:off x="3680" y="2810"/>
                    <a:ext cx="512" cy="1078"/>
                  </a:xfrm>
                  <a:prstGeom prst="rect">
                    <a:avLst/>
                  </a:prstGeom>
                  <a:solidFill>
                    <a:srgbClr val="99CC00"/>
                  </a:solidFill>
                  <a:ln w="12700" cap="flat" cmpd="sng">
                    <a:solidFill>
                      <a:schemeClr val="bg1"/>
                    </a:solidFill>
                    <a:prstDash val="solid"/>
                    <a:miter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zh-CN" altLang="en-US">
                      <a:latin typeface="方正粗黑宋简体" panose="02000000000000000000" charset="-122"/>
                      <a:ea typeface="方正粗黑宋简体" panose="02000000000000000000" charset="-122"/>
                    </a:endParaRPr>
                  </a:p>
                </p:txBody>
              </p:sp>
              <p:sp>
                <p:nvSpPr>
                  <p:cNvPr id="118" name="直接连接符 117"/>
                  <p:cNvSpPr/>
                  <p:nvPr>
                    <p:custDataLst>
                      <p:tags r:id="rId172"/>
                    </p:custDataLst>
                  </p:nvPr>
                </p:nvSpPr>
                <p:spPr>
                  <a:xfrm flipH="1">
                    <a:off x="3691" y="3012"/>
                    <a:ext cx="0" cy="809"/>
                  </a:xfrm>
                  <a:prstGeom prst="line">
                    <a:avLst/>
                  </a:prstGeom>
                  <a:ln w="28575" cap="flat" cmpd="sng">
                    <a:solidFill>
                      <a:schemeClr val="bg1"/>
                    </a:solidFill>
                    <a:prstDash val="solid"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/>
                </p:txBody>
              </p:sp>
              <p:sp>
                <p:nvSpPr>
                  <p:cNvPr id="119" name="直接连接符 118"/>
                  <p:cNvSpPr/>
                  <p:nvPr>
                    <p:custDataLst>
                      <p:tags r:id="rId173"/>
                    </p:custDataLst>
                  </p:nvPr>
                </p:nvSpPr>
                <p:spPr>
                  <a:xfrm flipH="1">
                    <a:off x="4224" y="2976"/>
                    <a:ext cx="0" cy="912"/>
                  </a:xfrm>
                  <a:prstGeom prst="line">
                    <a:avLst/>
                  </a:prstGeom>
                  <a:ln w="28575" cap="flat" cmpd="sng">
                    <a:solidFill>
                      <a:schemeClr val="bg1"/>
                    </a:solidFill>
                    <a:prstDash val="solid"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/>
                </p:txBody>
              </p:sp>
            </p:grpSp>
            <p:sp>
              <p:nvSpPr>
                <p:cNvPr id="120" name="任意多边形 119"/>
                <p:cNvSpPr/>
                <p:nvPr>
                  <p:custDataLst>
                    <p:tags r:id="rId174"/>
                  </p:custDataLst>
                </p:nvPr>
              </p:nvSpPr>
              <p:spPr>
                <a:xfrm rot="5505200">
                  <a:off x="6545" y="943"/>
                  <a:ext cx="965" cy="423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973" h="220">
                      <a:moveTo>
                        <a:pt x="0" y="155"/>
                      </a:moveTo>
                      <a:cubicBezTo>
                        <a:pt x="5" y="123"/>
                        <a:pt x="1" y="87"/>
                        <a:pt x="16" y="58"/>
                      </a:cubicBezTo>
                      <a:cubicBezTo>
                        <a:pt x="45" y="0"/>
                        <a:pt x="126" y="36"/>
                        <a:pt x="162" y="42"/>
                      </a:cubicBezTo>
                      <a:cubicBezTo>
                        <a:pt x="196" y="94"/>
                        <a:pt x="199" y="144"/>
                        <a:pt x="243" y="188"/>
                      </a:cubicBezTo>
                      <a:cubicBezTo>
                        <a:pt x="292" y="183"/>
                        <a:pt x="343" y="190"/>
                        <a:pt x="389" y="172"/>
                      </a:cubicBezTo>
                      <a:cubicBezTo>
                        <a:pt x="418" y="161"/>
                        <a:pt x="432" y="129"/>
                        <a:pt x="454" y="107"/>
                      </a:cubicBezTo>
                      <a:cubicBezTo>
                        <a:pt x="497" y="64"/>
                        <a:pt x="511" y="45"/>
                        <a:pt x="567" y="26"/>
                      </a:cubicBezTo>
                      <a:cubicBezTo>
                        <a:pt x="684" y="49"/>
                        <a:pt x="634" y="13"/>
                        <a:pt x="664" y="123"/>
                      </a:cubicBezTo>
                      <a:cubicBezTo>
                        <a:pt x="673" y="156"/>
                        <a:pt x="697" y="220"/>
                        <a:pt x="697" y="220"/>
                      </a:cubicBezTo>
                      <a:cubicBezTo>
                        <a:pt x="746" y="215"/>
                        <a:pt x="797" y="219"/>
                        <a:pt x="843" y="204"/>
                      </a:cubicBezTo>
                      <a:cubicBezTo>
                        <a:pt x="865" y="197"/>
                        <a:pt x="874" y="170"/>
                        <a:pt x="892" y="155"/>
                      </a:cubicBezTo>
                      <a:cubicBezTo>
                        <a:pt x="907" y="143"/>
                        <a:pt x="924" y="134"/>
                        <a:pt x="940" y="123"/>
                      </a:cubicBezTo>
                      <a:cubicBezTo>
                        <a:pt x="951" y="91"/>
                        <a:pt x="973" y="26"/>
                        <a:pt x="973" y="26"/>
                      </a:cubicBezTo>
                    </a:path>
                  </a:pathLst>
                </a:custGeom>
                <a:solidFill>
                  <a:srgbClr val="99CC00">
                    <a:alpha val="100000"/>
                  </a:srgbClr>
                </a:solidFill>
                <a:ln w="28575" cap="flat" cmpd="sng">
                  <a:solidFill>
                    <a:schemeClr val="tx1"/>
                  </a:solidFill>
                  <a:prstDash val="solid"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zh-CN" altLang="en-US">
                    <a:latin typeface="方正粗黑宋简体" panose="02000000000000000000" charset="-122"/>
                    <a:ea typeface="方正粗黑宋简体" panose="02000000000000000000" charset="-122"/>
                  </a:endParaRPr>
                </a:p>
              </p:txBody>
            </p:sp>
          </p:grpSp>
        </p:grpSp>
        <p:sp>
          <p:nvSpPr>
            <p:cNvPr id="121" name="任意多边形 120"/>
            <p:cNvSpPr/>
            <p:nvPr>
              <p:custDataLst>
                <p:tags r:id="rId175"/>
              </p:custDataLst>
            </p:nvPr>
          </p:nvSpPr>
          <p:spPr>
            <a:xfrm rot="6831194">
              <a:off x="11319" y="8478"/>
              <a:ext cx="501" cy="154"/>
            </a:xfrm>
            <a:custGeom>
              <a:avLst/>
              <a:gdLst/>
              <a:ahLst/>
              <a:cxnLst/>
              <a:rect l="0" t="0" r="0" b="0"/>
              <a:pathLst>
                <a:path w="973" h="220">
                  <a:moveTo>
                    <a:pt x="0" y="155"/>
                  </a:moveTo>
                  <a:cubicBezTo>
                    <a:pt x="5" y="123"/>
                    <a:pt x="1" y="87"/>
                    <a:pt x="16" y="58"/>
                  </a:cubicBezTo>
                  <a:cubicBezTo>
                    <a:pt x="45" y="0"/>
                    <a:pt x="126" y="36"/>
                    <a:pt x="162" y="42"/>
                  </a:cubicBezTo>
                  <a:cubicBezTo>
                    <a:pt x="196" y="94"/>
                    <a:pt x="199" y="144"/>
                    <a:pt x="243" y="188"/>
                  </a:cubicBezTo>
                  <a:cubicBezTo>
                    <a:pt x="292" y="183"/>
                    <a:pt x="343" y="190"/>
                    <a:pt x="389" y="172"/>
                  </a:cubicBezTo>
                  <a:cubicBezTo>
                    <a:pt x="418" y="161"/>
                    <a:pt x="432" y="129"/>
                    <a:pt x="454" y="107"/>
                  </a:cubicBezTo>
                  <a:cubicBezTo>
                    <a:pt x="497" y="64"/>
                    <a:pt x="511" y="45"/>
                    <a:pt x="567" y="26"/>
                  </a:cubicBezTo>
                  <a:cubicBezTo>
                    <a:pt x="684" y="49"/>
                    <a:pt x="634" y="13"/>
                    <a:pt x="664" y="123"/>
                  </a:cubicBezTo>
                  <a:cubicBezTo>
                    <a:pt x="673" y="156"/>
                    <a:pt x="697" y="220"/>
                    <a:pt x="697" y="220"/>
                  </a:cubicBezTo>
                  <a:cubicBezTo>
                    <a:pt x="746" y="215"/>
                    <a:pt x="797" y="219"/>
                    <a:pt x="843" y="204"/>
                  </a:cubicBezTo>
                  <a:cubicBezTo>
                    <a:pt x="865" y="197"/>
                    <a:pt x="874" y="170"/>
                    <a:pt x="892" y="155"/>
                  </a:cubicBezTo>
                  <a:cubicBezTo>
                    <a:pt x="907" y="143"/>
                    <a:pt x="924" y="134"/>
                    <a:pt x="940" y="123"/>
                  </a:cubicBezTo>
                  <a:cubicBezTo>
                    <a:pt x="951" y="91"/>
                    <a:pt x="973" y="26"/>
                    <a:pt x="973" y="26"/>
                  </a:cubicBezTo>
                </a:path>
              </a:pathLst>
            </a:custGeom>
            <a:solidFill>
              <a:srgbClr val="99CC00">
                <a:alpha val="100000"/>
              </a:srgbClr>
            </a:solidFill>
            <a:ln w="28575" cap="flat" cmpd="sng">
              <a:solidFill>
                <a:schemeClr val="tx1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zh-CN" altLang="en-US">
                <a:latin typeface="方正粗黑宋简体" panose="02000000000000000000" charset="-122"/>
                <a:ea typeface="方正粗黑宋简体" panose="02000000000000000000" charset="-122"/>
              </a:endParaRPr>
            </a:p>
          </p:txBody>
        </p:sp>
        <p:sp>
          <p:nvSpPr>
            <p:cNvPr id="122" name="任意多边形 121"/>
            <p:cNvSpPr/>
            <p:nvPr>
              <p:custDataLst>
                <p:tags r:id="rId176"/>
              </p:custDataLst>
            </p:nvPr>
          </p:nvSpPr>
          <p:spPr>
            <a:xfrm rot="8401899">
              <a:off x="12354" y="8088"/>
              <a:ext cx="449" cy="172"/>
            </a:xfrm>
            <a:custGeom>
              <a:avLst/>
              <a:gdLst/>
              <a:ahLst/>
              <a:cxnLst/>
              <a:rect l="0" t="0" r="0" b="0"/>
              <a:pathLst>
                <a:path w="973" h="220">
                  <a:moveTo>
                    <a:pt x="0" y="155"/>
                  </a:moveTo>
                  <a:cubicBezTo>
                    <a:pt x="5" y="123"/>
                    <a:pt x="1" y="87"/>
                    <a:pt x="16" y="58"/>
                  </a:cubicBezTo>
                  <a:cubicBezTo>
                    <a:pt x="45" y="0"/>
                    <a:pt x="126" y="36"/>
                    <a:pt x="162" y="42"/>
                  </a:cubicBezTo>
                  <a:cubicBezTo>
                    <a:pt x="196" y="94"/>
                    <a:pt x="199" y="144"/>
                    <a:pt x="243" y="188"/>
                  </a:cubicBezTo>
                  <a:cubicBezTo>
                    <a:pt x="292" y="183"/>
                    <a:pt x="343" y="190"/>
                    <a:pt x="389" y="172"/>
                  </a:cubicBezTo>
                  <a:cubicBezTo>
                    <a:pt x="418" y="161"/>
                    <a:pt x="432" y="129"/>
                    <a:pt x="454" y="107"/>
                  </a:cubicBezTo>
                  <a:cubicBezTo>
                    <a:pt x="497" y="64"/>
                    <a:pt x="511" y="45"/>
                    <a:pt x="567" y="26"/>
                  </a:cubicBezTo>
                  <a:cubicBezTo>
                    <a:pt x="684" y="49"/>
                    <a:pt x="634" y="13"/>
                    <a:pt x="664" y="123"/>
                  </a:cubicBezTo>
                  <a:cubicBezTo>
                    <a:pt x="673" y="156"/>
                    <a:pt x="697" y="220"/>
                    <a:pt x="697" y="220"/>
                  </a:cubicBezTo>
                  <a:cubicBezTo>
                    <a:pt x="746" y="215"/>
                    <a:pt x="797" y="219"/>
                    <a:pt x="843" y="204"/>
                  </a:cubicBezTo>
                  <a:cubicBezTo>
                    <a:pt x="865" y="197"/>
                    <a:pt x="874" y="170"/>
                    <a:pt x="892" y="155"/>
                  </a:cubicBezTo>
                  <a:cubicBezTo>
                    <a:pt x="907" y="143"/>
                    <a:pt x="924" y="134"/>
                    <a:pt x="940" y="123"/>
                  </a:cubicBezTo>
                  <a:cubicBezTo>
                    <a:pt x="951" y="91"/>
                    <a:pt x="973" y="26"/>
                    <a:pt x="973" y="26"/>
                  </a:cubicBezTo>
                </a:path>
              </a:pathLst>
            </a:custGeom>
            <a:solidFill>
              <a:srgbClr val="99CC00">
                <a:alpha val="100000"/>
              </a:srgbClr>
            </a:solidFill>
            <a:ln w="28575" cap="flat" cmpd="sng">
              <a:solidFill>
                <a:schemeClr val="tx1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zh-CN" altLang="en-US">
                <a:latin typeface="方正粗黑宋简体" panose="02000000000000000000" charset="-122"/>
                <a:ea typeface="方正粗黑宋简体" panose="02000000000000000000" charset="-122"/>
              </a:endParaRPr>
            </a:p>
          </p:txBody>
        </p:sp>
        <p:sp>
          <p:nvSpPr>
            <p:cNvPr id="123" name="任意多边形 122"/>
            <p:cNvSpPr/>
            <p:nvPr>
              <p:custDataLst>
                <p:tags r:id="rId177"/>
              </p:custDataLst>
            </p:nvPr>
          </p:nvSpPr>
          <p:spPr>
            <a:xfrm rot="4472298">
              <a:off x="13152" y="8309"/>
              <a:ext cx="551" cy="115"/>
            </a:xfrm>
            <a:custGeom>
              <a:avLst/>
              <a:gdLst/>
              <a:ahLst/>
              <a:cxnLst/>
              <a:rect l="0" t="0" r="0" b="0"/>
              <a:pathLst>
                <a:path w="973" h="220">
                  <a:moveTo>
                    <a:pt x="0" y="155"/>
                  </a:moveTo>
                  <a:cubicBezTo>
                    <a:pt x="5" y="123"/>
                    <a:pt x="1" y="87"/>
                    <a:pt x="16" y="58"/>
                  </a:cubicBezTo>
                  <a:cubicBezTo>
                    <a:pt x="45" y="0"/>
                    <a:pt x="126" y="36"/>
                    <a:pt x="162" y="42"/>
                  </a:cubicBezTo>
                  <a:cubicBezTo>
                    <a:pt x="196" y="94"/>
                    <a:pt x="199" y="144"/>
                    <a:pt x="243" y="188"/>
                  </a:cubicBezTo>
                  <a:cubicBezTo>
                    <a:pt x="292" y="183"/>
                    <a:pt x="343" y="190"/>
                    <a:pt x="389" y="172"/>
                  </a:cubicBezTo>
                  <a:cubicBezTo>
                    <a:pt x="418" y="161"/>
                    <a:pt x="432" y="129"/>
                    <a:pt x="454" y="107"/>
                  </a:cubicBezTo>
                  <a:cubicBezTo>
                    <a:pt x="497" y="64"/>
                    <a:pt x="511" y="45"/>
                    <a:pt x="567" y="26"/>
                  </a:cubicBezTo>
                  <a:cubicBezTo>
                    <a:pt x="684" y="49"/>
                    <a:pt x="634" y="13"/>
                    <a:pt x="664" y="123"/>
                  </a:cubicBezTo>
                  <a:cubicBezTo>
                    <a:pt x="673" y="156"/>
                    <a:pt x="697" y="220"/>
                    <a:pt x="697" y="220"/>
                  </a:cubicBezTo>
                  <a:cubicBezTo>
                    <a:pt x="746" y="215"/>
                    <a:pt x="797" y="219"/>
                    <a:pt x="843" y="204"/>
                  </a:cubicBezTo>
                  <a:cubicBezTo>
                    <a:pt x="865" y="197"/>
                    <a:pt x="874" y="170"/>
                    <a:pt x="892" y="155"/>
                  </a:cubicBezTo>
                  <a:cubicBezTo>
                    <a:pt x="907" y="143"/>
                    <a:pt x="924" y="134"/>
                    <a:pt x="940" y="123"/>
                  </a:cubicBezTo>
                  <a:cubicBezTo>
                    <a:pt x="951" y="91"/>
                    <a:pt x="973" y="26"/>
                    <a:pt x="973" y="26"/>
                  </a:cubicBezTo>
                </a:path>
              </a:pathLst>
            </a:custGeom>
            <a:solidFill>
              <a:srgbClr val="99CC00">
                <a:alpha val="100000"/>
              </a:srgbClr>
            </a:solidFill>
            <a:ln w="28575" cap="flat" cmpd="sng">
              <a:solidFill>
                <a:schemeClr val="tx1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zh-CN" altLang="en-US">
                <a:latin typeface="方正粗黑宋简体" panose="02000000000000000000" charset="-122"/>
                <a:ea typeface="方正粗黑宋简体" panose="02000000000000000000" charset="-122"/>
              </a:endParaRPr>
            </a:p>
          </p:txBody>
        </p:sp>
        <p:sp>
          <p:nvSpPr>
            <p:cNvPr id="124" name="任意多边形 123"/>
            <p:cNvSpPr/>
            <p:nvPr>
              <p:custDataLst>
                <p:tags r:id="rId178"/>
              </p:custDataLst>
            </p:nvPr>
          </p:nvSpPr>
          <p:spPr>
            <a:xfrm rot="8033646">
              <a:off x="12042" y="9115"/>
              <a:ext cx="501" cy="115"/>
            </a:xfrm>
            <a:custGeom>
              <a:avLst/>
              <a:gdLst/>
              <a:ahLst/>
              <a:cxnLst/>
              <a:rect l="0" t="0" r="0" b="0"/>
              <a:pathLst>
                <a:path w="973" h="220">
                  <a:moveTo>
                    <a:pt x="0" y="155"/>
                  </a:moveTo>
                  <a:cubicBezTo>
                    <a:pt x="5" y="123"/>
                    <a:pt x="1" y="87"/>
                    <a:pt x="16" y="58"/>
                  </a:cubicBezTo>
                  <a:cubicBezTo>
                    <a:pt x="45" y="0"/>
                    <a:pt x="126" y="36"/>
                    <a:pt x="162" y="42"/>
                  </a:cubicBezTo>
                  <a:cubicBezTo>
                    <a:pt x="196" y="94"/>
                    <a:pt x="199" y="144"/>
                    <a:pt x="243" y="188"/>
                  </a:cubicBezTo>
                  <a:cubicBezTo>
                    <a:pt x="292" y="183"/>
                    <a:pt x="343" y="190"/>
                    <a:pt x="389" y="172"/>
                  </a:cubicBezTo>
                  <a:cubicBezTo>
                    <a:pt x="418" y="161"/>
                    <a:pt x="432" y="129"/>
                    <a:pt x="454" y="107"/>
                  </a:cubicBezTo>
                  <a:cubicBezTo>
                    <a:pt x="497" y="64"/>
                    <a:pt x="511" y="45"/>
                    <a:pt x="567" y="26"/>
                  </a:cubicBezTo>
                  <a:cubicBezTo>
                    <a:pt x="684" y="49"/>
                    <a:pt x="634" y="13"/>
                    <a:pt x="664" y="123"/>
                  </a:cubicBezTo>
                  <a:cubicBezTo>
                    <a:pt x="673" y="156"/>
                    <a:pt x="697" y="220"/>
                    <a:pt x="697" y="220"/>
                  </a:cubicBezTo>
                  <a:cubicBezTo>
                    <a:pt x="746" y="215"/>
                    <a:pt x="797" y="219"/>
                    <a:pt x="843" y="204"/>
                  </a:cubicBezTo>
                  <a:cubicBezTo>
                    <a:pt x="865" y="197"/>
                    <a:pt x="874" y="170"/>
                    <a:pt x="892" y="155"/>
                  </a:cubicBezTo>
                  <a:cubicBezTo>
                    <a:pt x="907" y="143"/>
                    <a:pt x="924" y="134"/>
                    <a:pt x="940" y="123"/>
                  </a:cubicBezTo>
                  <a:cubicBezTo>
                    <a:pt x="951" y="91"/>
                    <a:pt x="973" y="26"/>
                    <a:pt x="973" y="26"/>
                  </a:cubicBezTo>
                </a:path>
              </a:pathLst>
            </a:custGeom>
            <a:solidFill>
              <a:srgbClr val="99CC00">
                <a:alpha val="100000"/>
              </a:srgbClr>
            </a:solidFill>
            <a:ln w="28575" cap="flat" cmpd="sng">
              <a:solidFill>
                <a:schemeClr val="tx1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zh-CN" altLang="en-US">
                <a:latin typeface="方正粗黑宋简体" panose="02000000000000000000" charset="-122"/>
                <a:ea typeface="方正粗黑宋简体" panose="02000000000000000000" charset="-122"/>
              </a:endParaRPr>
            </a:p>
          </p:txBody>
        </p:sp>
        <p:sp>
          <p:nvSpPr>
            <p:cNvPr id="125" name="任意多边形 124"/>
            <p:cNvSpPr/>
            <p:nvPr>
              <p:custDataLst>
                <p:tags r:id="rId179"/>
              </p:custDataLst>
            </p:nvPr>
          </p:nvSpPr>
          <p:spPr>
            <a:xfrm rot="5505200">
              <a:off x="12878" y="9014"/>
              <a:ext cx="451" cy="115"/>
            </a:xfrm>
            <a:custGeom>
              <a:avLst/>
              <a:gdLst/>
              <a:ahLst/>
              <a:cxnLst/>
              <a:rect l="0" t="0" r="0" b="0"/>
              <a:pathLst>
                <a:path w="973" h="220">
                  <a:moveTo>
                    <a:pt x="0" y="155"/>
                  </a:moveTo>
                  <a:cubicBezTo>
                    <a:pt x="5" y="123"/>
                    <a:pt x="1" y="87"/>
                    <a:pt x="16" y="58"/>
                  </a:cubicBezTo>
                  <a:cubicBezTo>
                    <a:pt x="45" y="0"/>
                    <a:pt x="126" y="36"/>
                    <a:pt x="162" y="42"/>
                  </a:cubicBezTo>
                  <a:cubicBezTo>
                    <a:pt x="196" y="94"/>
                    <a:pt x="199" y="144"/>
                    <a:pt x="243" y="188"/>
                  </a:cubicBezTo>
                  <a:cubicBezTo>
                    <a:pt x="292" y="183"/>
                    <a:pt x="343" y="190"/>
                    <a:pt x="389" y="172"/>
                  </a:cubicBezTo>
                  <a:cubicBezTo>
                    <a:pt x="418" y="161"/>
                    <a:pt x="432" y="129"/>
                    <a:pt x="454" y="107"/>
                  </a:cubicBezTo>
                  <a:cubicBezTo>
                    <a:pt x="497" y="64"/>
                    <a:pt x="511" y="45"/>
                    <a:pt x="567" y="26"/>
                  </a:cubicBezTo>
                  <a:cubicBezTo>
                    <a:pt x="684" y="49"/>
                    <a:pt x="634" y="13"/>
                    <a:pt x="664" y="123"/>
                  </a:cubicBezTo>
                  <a:cubicBezTo>
                    <a:pt x="673" y="156"/>
                    <a:pt x="697" y="220"/>
                    <a:pt x="697" y="220"/>
                  </a:cubicBezTo>
                  <a:cubicBezTo>
                    <a:pt x="746" y="215"/>
                    <a:pt x="797" y="219"/>
                    <a:pt x="843" y="204"/>
                  </a:cubicBezTo>
                  <a:cubicBezTo>
                    <a:pt x="865" y="197"/>
                    <a:pt x="874" y="170"/>
                    <a:pt x="892" y="155"/>
                  </a:cubicBezTo>
                  <a:cubicBezTo>
                    <a:pt x="907" y="143"/>
                    <a:pt x="924" y="134"/>
                    <a:pt x="940" y="123"/>
                  </a:cubicBezTo>
                  <a:cubicBezTo>
                    <a:pt x="951" y="91"/>
                    <a:pt x="973" y="26"/>
                    <a:pt x="973" y="26"/>
                  </a:cubicBezTo>
                </a:path>
              </a:pathLst>
            </a:custGeom>
            <a:solidFill>
              <a:srgbClr val="99CC00">
                <a:alpha val="100000"/>
              </a:srgbClr>
            </a:solidFill>
            <a:ln w="28575" cap="flat" cmpd="sng">
              <a:solidFill>
                <a:schemeClr val="tx1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zh-CN" altLang="en-US">
                <a:latin typeface="方正粗黑宋简体" panose="02000000000000000000" charset="-122"/>
                <a:ea typeface="方正粗黑宋简体" panose="02000000000000000000" charset="-122"/>
              </a:endParaRPr>
            </a:p>
          </p:txBody>
        </p:sp>
      </p:grpSp>
      <p:grpSp>
        <p:nvGrpSpPr>
          <p:cNvPr id="126" name="组合 125"/>
          <p:cNvGrpSpPr/>
          <p:nvPr>
            <p:custDataLst>
              <p:tags r:id="rId180"/>
            </p:custDataLst>
          </p:nvPr>
        </p:nvGrpSpPr>
        <p:grpSpPr>
          <a:xfrm>
            <a:off x="9156701" y="1530986"/>
            <a:ext cx="2637155" cy="2605405"/>
            <a:chOff x="8904" y="1105"/>
            <a:chExt cx="4153" cy="4103"/>
          </a:xfrm>
        </p:grpSpPr>
        <p:grpSp>
          <p:nvGrpSpPr>
            <p:cNvPr id="127" name="组合 126"/>
            <p:cNvGrpSpPr/>
            <p:nvPr>
              <p:custDataLst>
                <p:tags r:id="rId181"/>
              </p:custDataLst>
            </p:nvPr>
          </p:nvGrpSpPr>
          <p:grpSpPr>
            <a:xfrm>
              <a:off x="10735" y="1105"/>
              <a:ext cx="384" cy="1072"/>
              <a:chOff x="6621" y="4964"/>
              <a:chExt cx="384" cy="1072"/>
            </a:xfrm>
          </p:grpSpPr>
          <p:grpSp>
            <p:nvGrpSpPr>
              <p:cNvPr id="128" name="组合 127"/>
              <p:cNvGrpSpPr/>
              <p:nvPr>
                <p:custDataLst>
                  <p:tags r:id="rId182"/>
                </p:custDataLst>
              </p:nvPr>
            </p:nvGrpSpPr>
            <p:grpSpPr>
              <a:xfrm rot="1325994">
                <a:off x="6621" y="4964"/>
                <a:ext cx="384" cy="1072"/>
                <a:chOff x="6528" y="432"/>
                <a:chExt cx="1056" cy="2064"/>
              </a:xfrm>
            </p:grpSpPr>
            <p:grpSp>
              <p:nvGrpSpPr>
                <p:cNvPr id="129" name="组合 128"/>
                <p:cNvGrpSpPr/>
                <p:nvPr>
                  <p:custDataLst>
                    <p:tags r:id="rId183"/>
                  </p:custDataLst>
                </p:nvPr>
              </p:nvGrpSpPr>
              <p:grpSpPr>
                <a:xfrm>
                  <a:off x="6528" y="432"/>
                  <a:ext cx="1056" cy="2064"/>
                  <a:chOff x="3168" y="384"/>
                  <a:chExt cx="1536" cy="3504"/>
                </a:xfrm>
              </p:grpSpPr>
              <p:sp>
                <p:nvSpPr>
                  <p:cNvPr id="130" name="六边形 129"/>
                  <p:cNvSpPr/>
                  <p:nvPr>
                    <p:custDataLst>
                      <p:tags r:id="rId184"/>
                    </p:custDataLst>
                  </p:nvPr>
                </p:nvSpPr>
                <p:spPr>
                  <a:xfrm>
                    <a:off x="3168" y="384"/>
                    <a:ext cx="1536" cy="2426"/>
                  </a:xfrm>
                  <a:prstGeom prst="hexagon">
                    <a:avLst>
                      <a:gd name="adj" fmla="val 25000"/>
                      <a:gd name="vf" fmla="val 115470"/>
                    </a:avLst>
                  </a:prstGeom>
                  <a:solidFill>
                    <a:srgbClr val="99CC00"/>
                  </a:solidFill>
                  <a:ln w="76200" cap="flat" cmpd="sng">
                    <a:solidFill>
                      <a:srgbClr val="FFFFD9"/>
                    </a:solidFill>
                    <a:prstDash val="solid"/>
                    <a:miter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zh-CN" altLang="en-US">
                      <a:latin typeface="方正粗黑宋简体" panose="02000000000000000000" charset="-122"/>
                      <a:ea typeface="方正粗黑宋简体" panose="02000000000000000000" charset="-122"/>
                    </a:endParaRPr>
                  </a:p>
                </p:txBody>
              </p:sp>
              <p:sp>
                <p:nvSpPr>
                  <p:cNvPr id="131" name="矩形 130"/>
                  <p:cNvSpPr/>
                  <p:nvPr>
                    <p:custDataLst>
                      <p:tags r:id="rId185"/>
                    </p:custDataLst>
                  </p:nvPr>
                </p:nvSpPr>
                <p:spPr>
                  <a:xfrm>
                    <a:off x="3680" y="2810"/>
                    <a:ext cx="512" cy="1078"/>
                  </a:xfrm>
                  <a:prstGeom prst="rect">
                    <a:avLst/>
                  </a:prstGeom>
                  <a:solidFill>
                    <a:srgbClr val="99CC00"/>
                  </a:solidFill>
                  <a:ln w="12700" cap="flat" cmpd="sng">
                    <a:solidFill>
                      <a:srgbClr val="FFFFD9"/>
                    </a:solidFill>
                    <a:prstDash val="solid"/>
                    <a:miter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zh-CN" altLang="en-US">
                      <a:latin typeface="方正粗黑宋简体" panose="02000000000000000000" charset="-122"/>
                      <a:ea typeface="方正粗黑宋简体" panose="02000000000000000000" charset="-122"/>
                    </a:endParaRPr>
                  </a:p>
                </p:txBody>
              </p:sp>
              <p:sp>
                <p:nvSpPr>
                  <p:cNvPr id="132" name="直接连接符 131"/>
                  <p:cNvSpPr/>
                  <p:nvPr>
                    <p:custDataLst>
                      <p:tags r:id="rId186"/>
                    </p:custDataLst>
                  </p:nvPr>
                </p:nvSpPr>
                <p:spPr>
                  <a:xfrm flipH="1">
                    <a:off x="3691" y="3012"/>
                    <a:ext cx="0" cy="809"/>
                  </a:xfrm>
                  <a:prstGeom prst="line">
                    <a:avLst/>
                  </a:prstGeom>
                  <a:ln w="28575" cap="flat" cmpd="sng">
                    <a:solidFill>
                      <a:srgbClr val="FFFFD9"/>
                    </a:solidFill>
                    <a:prstDash val="solid"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/>
                </p:txBody>
              </p:sp>
              <p:sp>
                <p:nvSpPr>
                  <p:cNvPr id="133" name="直接连接符 132"/>
                  <p:cNvSpPr/>
                  <p:nvPr>
                    <p:custDataLst>
                      <p:tags r:id="rId187"/>
                    </p:custDataLst>
                  </p:nvPr>
                </p:nvSpPr>
                <p:spPr>
                  <a:xfrm flipH="1">
                    <a:off x="4224" y="2976"/>
                    <a:ext cx="0" cy="912"/>
                  </a:xfrm>
                  <a:prstGeom prst="line">
                    <a:avLst/>
                  </a:prstGeom>
                  <a:ln w="28575" cap="flat" cmpd="sng">
                    <a:solidFill>
                      <a:srgbClr val="FFFFD9"/>
                    </a:solidFill>
                    <a:prstDash val="solid"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/>
                </p:txBody>
              </p:sp>
            </p:grpSp>
            <p:sp>
              <p:nvSpPr>
                <p:cNvPr id="134" name="任意多边形 133"/>
                <p:cNvSpPr/>
                <p:nvPr>
                  <p:custDataLst>
                    <p:tags r:id="rId188"/>
                  </p:custDataLst>
                </p:nvPr>
              </p:nvSpPr>
              <p:spPr>
                <a:xfrm rot="5505200">
                  <a:off x="6545" y="943"/>
                  <a:ext cx="965" cy="423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973" h="220">
                      <a:moveTo>
                        <a:pt x="0" y="155"/>
                      </a:moveTo>
                      <a:cubicBezTo>
                        <a:pt x="5" y="123"/>
                        <a:pt x="1" y="87"/>
                        <a:pt x="16" y="58"/>
                      </a:cubicBezTo>
                      <a:cubicBezTo>
                        <a:pt x="45" y="0"/>
                        <a:pt x="126" y="36"/>
                        <a:pt x="162" y="42"/>
                      </a:cubicBezTo>
                      <a:cubicBezTo>
                        <a:pt x="196" y="94"/>
                        <a:pt x="199" y="144"/>
                        <a:pt x="243" y="188"/>
                      </a:cubicBezTo>
                      <a:cubicBezTo>
                        <a:pt x="292" y="183"/>
                        <a:pt x="343" y="190"/>
                        <a:pt x="389" y="172"/>
                      </a:cubicBezTo>
                      <a:cubicBezTo>
                        <a:pt x="418" y="161"/>
                        <a:pt x="432" y="129"/>
                        <a:pt x="454" y="107"/>
                      </a:cubicBezTo>
                      <a:cubicBezTo>
                        <a:pt x="497" y="64"/>
                        <a:pt x="511" y="45"/>
                        <a:pt x="567" y="26"/>
                      </a:cubicBezTo>
                      <a:cubicBezTo>
                        <a:pt x="684" y="49"/>
                        <a:pt x="634" y="13"/>
                        <a:pt x="664" y="123"/>
                      </a:cubicBezTo>
                      <a:cubicBezTo>
                        <a:pt x="673" y="156"/>
                        <a:pt x="697" y="220"/>
                        <a:pt x="697" y="220"/>
                      </a:cubicBezTo>
                      <a:cubicBezTo>
                        <a:pt x="746" y="215"/>
                        <a:pt x="797" y="219"/>
                        <a:pt x="843" y="204"/>
                      </a:cubicBezTo>
                      <a:cubicBezTo>
                        <a:pt x="865" y="197"/>
                        <a:pt x="874" y="170"/>
                        <a:pt x="892" y="155"/>
                      </a:cubicBezTo>
                      <a:cubicBezTo>
                        <a:pt x="907" y="143"/>
                        <a:pt x="924" y="134"/>
                        <a:pt x="940" y="123"/>
                      </a:cubicBezTo>
                      <a:cubicBezTo>
                        <a:pt x="951" y="91"/>
                        <a:pt x="973" y="26"/>
                        <a:pt x="973" y="26"/>
                      </a:cubicBezTo>
                    </a:path>
                  </a:pathLst>
                </a:custGeom>
                <a:solidFill>
                  <a:srgbClr val="99CC00">
                    <a:alpha val="100000"/>
                  </a:srgbClr>
                </a:solidFill>
                <a:ln w="28575" cap="flat" cmpd="sng">
                  <a:solidFill>
                    <a:srgbClr val="000000"/>
                  </a:solidFill>
                  <a:prstDash val="solid"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zh-CN" altLang="en-US">
                    <a:latin typeface="方正粗黑宋简体" panose="02000000000000000000" charset="-122"/>
                    <a:ea typeface="方正粗黑宋简体" panose="02000000000000000000" charset="-122"/>
                  </a:endParaRPr>
                </a:p>
              </p:txBody>
            </p:sp>
          </p:grpSp>
          <p:sp>
            <p:nvSpPr>
              <p:cNvPr id="135" name="任意多边形 134"/>
              <p:cNvSpPr/>
              <p:nvPr>
                <p:custDataLst>
                  <p:tags r:id="rId189"/>
                </p:custDataLst>
              </p:nvPr>
            </p:nvSpPr>
            <p:spPr>
              <a:xfrm rot="6831194">
                <a:off x="6574" y="5351"/>
                <a:ext cx="501" cy="154"/>
              </a:xfrm>
              <a:custGeom>
                <a:avLst/>
                <a:gdLst/>
                <a:ahLst/>
                <a:cxnLst/>
                <a:rect l="0" t="0" r="0" b="0"/>
                <a:pathLst>
                  <a:path w="973" h="220">
                    <a:moveTo>
                      <a:pt x="0" y="155"/>
                    </a:moveTo>
                    <a:cubicBezTo>
                      <a:pt x="5" y="123"/>
                      <a:pt x="1" y="87"/>
                      <a:pt x="16" y="58"/>
                    </a:cubicBezTo>
                    <a:cubicBezTo>
                      <a:pt x="45" y="0"/>
                      <a:pt x="126" y="36"/>
                      <a:pt x="162" y="42"/>
                    </a:cubicBezTo>
                    <a:cubicBezTo>
                      <a:pt x="196" y="94"/>
                      <a:pt x="199" y="144"/>
                      <a:pt x="243" y="188"/>
                    </a:cubicBezTo>
                    <a:cubicBezTo>
                      <a:pt x="292" y="183"/>
                      <a:pt x="343" y="190"/>
                      <a:pt x="389" y="172"/>
                    </a:cubicBezTo>
                    <a:cubicBezTo>
                      <a:pt x="418" y="161"/>
                      <a:pt x="432" y="129"/>
                      <a:pt x="454" y="107"/>
                    </a:cubicBezTo>
                    <a:cubicBezTo>
                      <a:pt x="497" y="64"/>
                      <a:pt x="511" y="45"/>
                      <a:pt x="567" y="26"/>
                    </a:cubicBezTo>
                    <a:cubicBezTo>
                      <a:pt x="684" y="49"/>
                      <a:pt x="634" y="13"/>
                      <a:pt x="664" y="123"/>
                    </a:cubicBezTo>
                    <a:cubicBezTo>
                      <a:pt x="673" y="156"/>
                      <a:pt x="697" y="220"/>
                      <a:pt x="697" y="220"/>
                    </a:cubicBezTo>
                    <a:cubicBezTo>
                      <a:pt x="746" y="215"/>
                      <a:pt x="797" y="219"/>
                      <a:pt x="843" y="204"/>
                    </a:cubicBezTo>
                    <a:cubicBezTo>
                      <a:pt x="865" y="197"/>
                      <a:pt x="874" y="170"/>
                      <a:pt x="892" y="155"/>
                    </a:cubicBezTo>
                    <a:cubicBezTo>
                      <a:pt x="907" y="143"/>
                      <a:pt x="924" y="134"/>
                      <a:pt x="940" y="123"/>
                    </a:cubicBezTo>
                    <a:cubicBezTo>
                      <a:pt x="951" y="91"/>
                      <a:pt x="973" y="26"/>
                      <a:pt x="973" y="26"/>
                    </a:cubicBezTo>
                  </a:path>
                </a:pathLst>
              </a:custGeom>
              <a:solidFill>
                <a:srgbClr val="99CC00">
                  <a:alpha val="100000"/>
                </a:srgbClr>
              </a:solidFill>
              <a:ln w="28575" cap="flat" cmpd="sng">
                <a:solidFill>
                  <a:srgbClr val="000000"/>
                </a:solidFill>
                <a:prstDash val="solid"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zh-CN" altLang="en-US">
                  <a:latin typeface="方正粗黑宋简体" panose="02000000000000000000" charset="-122"/>
                  <a:ea typeface="方正粗黑宋简体" panose="02000000000000000000" charset="-122"/>
                </a:endParaRPr>
              </a:p>
            </p:txBody>
          </p:sp>
        </p:grpSp>
        <p:grpSp>
          <p:nvGrpSpPr>
            <p:cNvPr id="136" name="组合 135"/>
            <p:cNvGrpSpPr/>
            <p:nvPr>
              <p:custDataLst>
                <p:tags r:id="rId190"/>
              </p:custDataLst>
            </p:nvPr>
          </p:nvGrpSpPr>
          <p:grpSpPr>
            <a:xfrm>
              <a:off x="12097" y="2254"/>
              <a:ext cx="960" cy="428"/>
              <a:chOff x="7294" y="4857"/>
              <a:chExt cx="960" cy="428"/>
            </a:xfrm>
          </p:grpSpPr>
          <p:grpSp>
            <p:nvGrpSpPr>
              <p:cNvPr id="137" name="组合 136"/>
              <p:cNvGrpSpPr/>
              <p:nvPr>
                <p:custDataLst>
                  <p:tags r:id="rId191"/>
                </p:custDataLst>
              </p:nvPr>
            </p:nvGrpSpPr>
            <p:grpSpPr>
              <a:xfrm rot="2896699">
                <a:off x="7560" y="4591"/>
                <a:ext cx="429" cy="961"/>
                <a:chOff x="6528" y="432"/>
                <a:chExt cx="1056" cy="2064"/>
              </a:xfrm>
            </p:grpSpPr>
            <p:grpSp>
              <p:nvGrpSpPr>
                <p:cNvPr id="138" name="组合 137"/>
                <p:cNvGrpSpPr/>
                <p:nvPr>
                  <p:custDataLst>
                    <p:tags r:id="rId192"/>
                  </p:custDataLst>
                </p:nvPr>
              </p:nvGrpSpPr>
              <p:grpSpPr>
                <a:xfrm>
                  <a:off x="6528" y="432"/>
                  <a:ext cx="1056" cy="2064"/>
                  <a:chOff x="3168" y="384"/>
                  <a:chExt cx="1536" cy="3504"/>
                </a:xfrm>
              </p:grpSpPr>
              <p:sp>
                <p:nvSpPr>
                  <p:cNvPr id="139" name="六边形 138"/>
                  <p:cNvSpPr/>
                  <p:nvPr>
                    <p:custDataLst>
                      <p:tags r:id="rId193"/>
                    </p:custDataLst>
                  </p:nvPr>
                </p:nvSpPr>
                <p:spPr>
                  <a:xfrm>
                    <a:off x="3168" y="384"/>
                    <a:ext cx="1536" cy="2426"/>
                  </a:xfrm>
                  <a:prstGeom prst="hexagon">
                    <a:avLst>
                      <a:gd name="adj" fmla="val 25000"/>
                      <a:gd name="vf" fmla="val 115470"/>
                    </a:avLst>
                  </a:prstGeom>
                  <a:solidFill>
                    <a:srgbClr val="99CC00"/>
                  </a:solidFill>
                  <a:ln w="76200" cap="flat" cmpd="sng">
                    <a:solidFill>
                      <a:srgbClr val="FFFFD9"/>
                    </a:solidFill>
                    <a:prstDash val="solid"/>
                    <a:miter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zh-CN" altLang="en-US">
                      <a:latin typeface="方正粗黑宋简体" panose="02000000000000000000" charset="-122"/>
                      <a:ea typeface="方正粗黑宋简体" panose="02000000000000000000" charset="-122"/>
                    </a:endParaRPr>
                  </a:p>
                </p:txBody>
              </p:sp>
              <p:sp>
                <p:nvSpPr>
                  <p:cNvPr id="140" name="矩形 139"/>
                  <p:cNvSpPr/>
                  <p:nvPr>
                    <p:custDataLst>
                      <p:tags r:id="rId194"/>
                    </p:custDataLst>
                  </p:nvPr>
                </p:nvSpPr>
                <p:spPr>
                  <a:xfrm>
                    <a:off x="3680" y="2810"/>
                    <a:ext cx="512" cy="1078"/>
                  </a:xfrm>
                  <a:prstGeom prst="rect">
                    <a:avLst/>
                  </a:prstGeom>
                  <a:solidFill>
                    <a:srgbClr val="99CC00"/>
                  </a:solidFill>
                  <a:ln w="12700" cap="flat" cmpd="sng">
                    <a:solidFill>
                      <a:srgbClr val="FFFFD9"/>
                    </a:solidFill>
                    <a:prstDash val="solid"/>
                    <a:miter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zh-CN" altLang="en-US">
                      <a:latin typeface="方正粗黑宋简体" panose="02000000000000000000" charset="-122"/>
                      <a:ea typeface="方正粗黑宋简体" panose="02000000000000000000" charset="-122"/>
                    </a:endParaRPr>
                  </a:p>
                </p:txBody>
              </p:sp>
              <p:sp>
                <p:nvSpPr>
                  <p:cNvPr id="141" name="直接连接符 140"/>
                  <p:cNvSpPr/>
                  <p:nvPr>
                    <p:custDataLst>
                      <p:tags r:id="rId195"/>
                    </p:custDataLst>
                  </p:nvPr>
                </p:nvSpPr>
                <p:spPr>
                  <a:xfrm flipH="1">
                    <a:off x="3691" y="3012"/>
                    <a:ext cx="0" cy="809"/>
                  </a:xfrm>
                  <a:prstGeom prst="line">
                    <a:avLst/>
                  </a:prstGeom>
                  <a:ln w="28575" cap="flat" cmpd="sng">
                    <a:solidFill>
                      <a:srgbClr val="FFFFD9"/>
                    </a:solidFill>
                    <a:prstDash val="solid"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/>
                </p:txBody>
              </p:sp>
              <p:sp>
                <p:nvSpPr>
                  <p:cNvPr id="142" name="直接连接符 141"/>
                  <p:cNvSpPr/>
                  <p:nvPr>
                    <p:custDataLst>
                      <p:tags r:id="rId196"/>
                    </p:custDataLst>
                  </p:nvPr>
                </p:nvSpPr>
                <p:spPr>
                  <a:xfrm flipH="1">
                    <a:off x="4224" y="2976"/>
                    <a:ext cx="0" cy="912"/>
                  </a:xfrm>
                  <a:prstGeom prst="line">
                    <a:avLst/>
                  </a:prstGeom>
                  <a:ln w="28575" cap="flat" cmpd="sng">
                    <a:solidFill>
                      <a:srgbClr val="FFFFD9"/>
                    </a:solidFill>
                    <a:prstDash val="solid"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/>
                </p:txBody>
              </p:sp>
            </p:grpSp>
            <p:sp>
              <p:nvSpPr>
                <p:cNvPr id="143" name="任意多边形 142"/>
                <p:cNvSpPr/>
                <p:nvPr>
                  <p:custDataLst>
                    <p:tags r:id="rId197"/>
                  </p:custDataLst>
                </p:nvPr>
              </p:nvSpPr>
              <p:spPr>
                <a:xfrm rot="5505200">
                  <a:off x="6545" y="943"/>
                  <a:ext cx="965" cy="423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973" h="220">
                      <a:moveTo>
                        <a:pt x="0" y="155"/>
                      </a:moveTo>
                      <a:cubicBezTo>
                        <a:pt x="5" y="123"/>
                        <a:pt x="1" y="87"/>
                        <a:pt x="16" y="58"/>
                      </a:cubicBezTo>
                      <a:cubicBezTo>
                        <a:pt x="45" y="0"/>
                        <a:pt x="126" y="36"/>
                        <a:pt x="162" y="42"/>
                      </a:cubicBezTo>
                      <a:cubicBezTo>
                        <a:pt x="196" y="94"/>
                        <a:pt x="199" y="144"/>
                        <a:pt x="243" y="188"/>
                      </a:cubicBezTo>
                      <a:cubicBezTo>
                        <a:pt x="292" y="183"/>
                        <a:pt x="343" y="190"/>
                        <a:pt x="389" y="172"/>
                      </a:cubicBezTo>
                      <a:cubicBezTo>
                        <a:pt x="418" y="161"/>
                        <a:pt x="432" y="129"/>
                        <a:pt x="454" y="107"/>
                      </a:cubicBezTo>
                      <a:cubicBezTo>
                        <a:pt x="497" y="64"/>
                        <a:pt x="511" y="45"/>
                        <a:pt x="567" y="26"/>
                      </a:cubicBezTo>
                      <a:cubicBezTo>
                        <a:pt x="684" y="49"/>
                        <a:pt x="634" y="13"/>
                        <a:pt x="664" y="123"/>
                      </a:cubicBezTo>
                      <a:cubicBezTo>
                        <a:pt x="673" y="156"/>
                        <a:pt x="697" y="220"/>
                        <a:pt x="697" y="220"/>
                      </a:cubicBezTo>
                      <a:cubicBezTo>
                        <a:pt x="746" y="215"/>
                        <a:pt x="797" y="219"/>
                        <a:pt x="843" y="204"/>
                      </a:cubicBezTo>
                      <a:cubicBezTo>
                        <a:pt x="865" y="197"/>
                        <a:pt x="874" y="170"/>
                        <a:pt x="892" y="155"/>
                      </a:cubicBezTo>
                      <a:cubicBezTo>
                        <a:pt x="907" y="143"/>
                        <a:pt x="924" y="134"/>
                        <a:pt x="940" y="123"/>
                      </a:cubicBezTo>
                      <a:cubicBezTo>
                        <a:pt x="951" y="91"/>
                        <a:pt x="973" y="26"/>
                        <a:pt x="973" y="26"/>
                      </a:cubicBezTo>
                    </a:path>
                  </a:pathLst>
                </a:custGeom>
                <a:solidFill>
                  <a:srgbClr val="99CC00">
                    <a:alpha val="100000"/>
                  </a:srgbClr>
                </a:solidFill>
                <a:ln w="28575" cap="flat" cmpd="sng">
                  <a:solidFill>
                    <a:srgbClr val="000000"/>
                  </a:solidFill>
                  <a:prstDash val="solid"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zh-CN" altLang="en-US">
                    <a:latin typeface="方正粗黑宋简体" panose="02000000000000000000" charset="-122"/>
                    <a:ea typeface="方正粗黑宋简体" panose="02000000000000000000" charset="-122"/>
                  </a:endParaRPr>
                </a:p>
              </p:txBody>
            </p:sp>
          </p:grpSp>
          <p:sp>
            <p:nvSpPr>
              <p:cNvPr id="144" name="任意多边形 143"/>
              <p:cNvSpPr/>
              <p:nvPr>
                <p:custDataLst>
                  <p:tags r:id="rId198"/>
                </p:custDataLst>
              </p:nvPr>
            </p:nvSpPr>
            <p:spPr>
              <a:xfrm rot="8401899">
                <a:off x="7609" y="4961"/>
                <a:ext cx="449" cy="172"/>
              </a:xfrm>
              <a:custGeom>
                <a:avLst/>
                <a:gdLst/>
                <a:ahLst/>
                <a:cxnLst/>
                <a:rect l="0" t="0" r="0" b="0"/>
                <a:pathLst>
                  <a:path w="973" h="220">
                    <a:moveTo>
                      <a:pt x="0" y="155"/>
                    </a:moveTo>
                    <a:cubicBezTo>
                      <a:pt x="5" y="123"/>
                      <a:pt x="1" y="87"/>
                      <a:pt x="16" y="58"/>
                    </a:cubicBezTo>
                    <a:cubicBezTo>
                      <a:pt x="45" y="0"/>
                      <a:pt x="126" y="36"/>
                      <a:pt x="162" y="42"/>
                    </a:cubicBezTo>
                    <a:cubicBezTo>
                      <a:pt x="196" y="94"/>
                      <a:pt x="199" y="144"/>
                      <a:pt x="243" y="188"/>
                    </a:cubicBezTo>
                    <a:cubicBezTo>
                      <a:pt x="292" y="183"/>
                      <a:pt x="343" y="190"/>
                      <a:pt x="389" y="172"/>
                    </a:cubicBezTo>
                    <a:cubicBezTo>
                      <a:pt x="418" y="161"/>
                      <a:pt x="432" y="129"/>
                      <a:pt x="454" y="107"/>
                    </a:cubicBezTo>
                    <a:cubicBezTo>
                      <a:pt x="497" y="64"/>
                      <a:pt x="511" y="45"/>
                      <a:pt x="567" y="26"/>
                    </a:cubicBezTo>
                    <a:cubicBezTo>
                      <a:pt x="684" y="49"/>
                      <a:pt x="634" y="13"/>
                      <a:pt x="664" y="123"/>
                    </a:cubicBezTo>
                    <a:cubicBezTo>
                      <a:pt x="673" y="156"/>
                      <a:pt x="697" y="220"/>
                      <a:pt x="697" y="220"/>
                    </a:cubicBezTo>
                    <a:cubicBezTo>
                      <a:pt x="746" y="215"/>
                      <a:pt x="797" y="219"/>
                      <a:pt x="843" y="204"/>
                    </a:cubicBezTo>
                    <a:cubicBezTo>
                      <a:pt x="865" y="197"/>
                      <a:pt x="874" y="170"/>
                      <a:pt x="892" y="155"/>
                    </a:cubicBezTo>
                    <a:cubicBezTo>
                      <a:pt x="907" y="143"/>
                      <a:pt x="924" y="134"/>
                      <a:pt x="940" y="123"/>
                    </a:cubicBezTo>
                    <a:cubicBezTo>
                      <a:pt x="951" y="91"/>
                      <a:pt x="973" y="26"/>
                      <a:pt x="973" y="26"/>
                    </a:cubicBezTo>
                  </a:path>
                </a:pathLst>
              </a:custGeom>
              <a:solidFill>
                <a:srgbClr val="99CC00">
                  <a:alpha val="100000"/>
                </a:srgbClr>
              </a:solidFill>
              <a:ln w="28575" cap="flat" cmpd="sng">
                <a:solidFill>
                  <a:srgbClr val="000000"/>
                </a:solidFill>
                <a:prstDash val="solid"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zh-CN" altLang="en-US">
                  <a:latin typeface="方正粗黑宋简体" panose="02000000000000000000" charset="-122"/>
                  <a:ea typeface="方正粗黑宋简体" panose="02000000000000000000" charset="-122"/>
                </a:endParaRPr>
              </a:p>
            </p:txBody>
          </p:sp>
        </p:grpSp>
        <p:grpSp>
          <p:nvGrpSpPr>
            <p:cNvPr id="145" name="组合 144"/>
            <p:cNvGrpSpPr/>
            <p:nvPr>
              <p:custDataLst>
                <p:tags r:id="rId199"/>
              </p:custDataLst>
            </p:nvPr>
          </p:nvGrpSpPr>
          <p:grpSpPr>
            <a:xfrm rot="20280000">
              <a:off x="8966" y="1409"/>
              <a:ext cx="302" cy="1178"/>
              <a:chOff x="8625" y="4857"/>
              <a:chExt cx="302" cy="1178"/>
            </a:xfrm>
          </p:grpSpPr>
          <p:grpSp>
            <p:nvGrpSpPr>
              <p:cNvPr id="146" name="组合 145"/>
              <p:cNvGrpSpPr/>
              <p:nvPr>
                <p:custDataLst>
                  <p:tags r:id="rId200"/>
                </p:custDataLst>
              </p:nvPr>
            </p:nvGrpSpPr>
            <p:grpSpPr>
              <a:xfrm rot="20567098">
                <a:off x="8639" y="4857"/>
                <a:ext cx="288" cy="1179"/>
                <a:chOff x="6528" y="432"/>
                <a:chExt cx="1056" cy="2064"/>
              </a:xfrm>
            </p:grpSpPr>
            <p:grpSp>
              <p:nvGrpSpPr>
                <p:cNvPr id="147" name="组合 146"/>
                <p:cNvGrpSpPr/>
                <p:nvPr>
                  <p:custDataLst>
                    <p:tags r:id="rId201"/>
                  </p:custDataLst>
                </p:nvPr>
              </p:nvGrpSpPr>
              <p:grpSpPr>
                <a:xfrm>
                  <a:off x="6528" y="432"/>
                  <a:ext cx="1056" cy="2064"/>
                  <a:chOff x="3168" y="384"/>
                  <a:chExt cx="1536" cy="3504"/>
                </a:xfrm>
              </p:grpSpPr>
              <p:sp>
                <p:nvSpPr>
                  <p:cNvPr id="148" name="六边形 147"/>
                  <p:cNvSpPr/>
                  <p:nvPr>
                    <p:custDataLst>
                      <p:tags r:id="rId202"/>
                    </p:custDataLst>
                  </p:nvPr>
                </p:nvSpPr>
                <p:spPr>
                  <a:xfrm>
                    <a:off x="3168" y="384"/>
                    <a:ext cx="1536" cy="2426"/>
                  </a:xfrm>
                  <a:prstGeom prst="hexagon">
                    <a:avLst>
                      <a:gd name="adj" fmla="val 25000"/>
                      <a:gd name="vf" fmla="val 115470"/>
                    </a:avLst>
                  </a:prstGeom>
                  <a:solidFill>
                    <a:srgbClr val="99CC00"/>
                  </a:solidFill>
                  <a:ln w="76200" cap="flat" cmpd="sng">
                    <a:solidFill>
                      <a:srgbClr val="FFFFD9"/>
                    </a:solidFill>
                    <a:prstDash val="solid"/>
                    <a:miter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zh-CN" altLang="en-US">
                      <a:latin typeface="方正粗黑宋简体" panose="02000000000000000000" charset="-122"/>
                      <a:ea typeface="方正粗黑宋简体" panose="02000000000000000000" charset="-122"/>
                    </a:endParaRPr>
                  </a:p>
                </p:txBody>
              </p:sp>
              <p:sp>
                <p:nvSpPr>
                  <p:cNvPr id="149" name="矩形 148"/>
                  <p:cNvSpPr/>
                  <p:nvPr>
                    <p:custDataLst>
                      <p:tags r:id="rId203"/>
                    </p:custDataLst>
                  </p:nvPr>
                </p:nvSpPr>
                <p:spPr>
                  <a:xfrm>
                    <a:off x="3680" y="2810"/>
                    <a:ext cx="512" cy="1078"/>
                  </a:xfrm>
                  <a:prstGeom prst="rect">
                    <a:avLst/>
                  </a:prstGeom>
                  <a:solidFill>
                    <a:srgbClr val="99CC00"/>
                  </a:solidFill>
                  <a:ln w="12700" cap="flat" cmpd="sng">
                    <a:solidFill>
                      <a:srgbClr val="FFFFD9"/>
                    </a:solidFill>
                    <a:prstDash val="solid"/>
                    <a:miter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zh-CN" altLang="en-US">
                      <a:latin typeface="方正粗黑宋简体" panose="02000000000000000000" charset="-122"/>
                      <a:ea typeface="方正粗黑宋简体" panose="02000000000000000000" charset="-122"/>
                    </a:endParaRPr>
                  </a:p>
                </p:txBody>
              </p:sp>
              <p:sp>
                <p:nvSpPr>
                  <p:cNvPr id="150" name="直接连接符 149"/>
                  <p:cNvSpPr/>
                  <p:nvPr>
                    <p:custDataLst>
                      <p:tags r:id="rId204"/>
                    </p:custDataLst>
                  </p:nvPr>
                </p:nvSpPr>
                <p:spPr>
                  <a:xfrm flipH="1">
                    <a:off x="3691" y="3012"/>
                    <a:ext cx="0" cy="809"/>
                  </a:xfrm>
                  <a:prstGeom prst="line">
                    <a:avLst/>
                  </a:prstGeom>
                  <a:ln w="28575" cap="flat" cmpd="sng">
                    <a:solidFill>
                      <a:srgbClr val="FFFFD9"/>
                    </a:solidFill>
                    <a:prstDash val="solid"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/>
                </p:txBody>
              </p:sp>
              <p:sp>
                <p:nvSpPr>
                  <p:cNvPr id="151" name="直接连接符 150"/>
                  <p:cNvSpPr/>
                  <p:nvPr>
                    <p:custDataLst>
                      <p:tags r:id="rId205"/>
                    </p:custDataLst>
                  </p:nvPr>
                </p:nvSpPr>
                <p:spPr>
                  <a:xfrm flipH="1">
                    <a:off x="4224" y="2976"/>
                    <a:ext cx="0" cy="912"/>
                  </a:xfrm>
                  <a:prstGeom prst="line">
                    <a:avLst/>
                  </a:prstGeom>
                  <a:ln w="28575" cap="flat" cmpd="sng">
                    <a:solidFill>
                      <a:srgbClr val="FFFFD9"/>
                    </a:solidFill>
                    <a:prstDash val="solid"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/>
                </p:txBody>
              </p:sp>
            </p:grpSp>
            <p:sp>
              <p:nvSpPr>
                <p:cNvPr id="152" name="任意多边形 151"/>
                <p:cNvSpPr/>
                <p:nvPr>
                  <p:custDataLst>
                    <p:tags r:id="rId206"/>
                  </p:custDataLst>
                </p:nvPr>
              </p:nvSpPr>
              <p:spPr>
                <a:xfrm rot="5505200">
                  <a:off x="6545" y="943"/>
                  <a:ext cx="965" cy="423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973" h="220">
                      <a:moveTo>
                        <a:pt x="0" y="155"/>
                      </a:moveTo>
                      <a:cubicBezTo>
                        <a:pt x="5" y="123"/>
                        <a:pt x="1" y="87"/>
                        <a:pt x="16" y="58"/>
                      </a:cubicBezTo>
                      <a:cubicBezTo>
                        <a:pt x="45" y="0"/>
                        <a:pt x="126" y="36"/>
                        <a:pt x="162" y="42"/>
                      </a:cubicBezTo>
                      <a:cubicBezTo>
                        <a:pt x="196" y="94"/>
                        <a:pt x="199" y="144"/>
                        <a:pt x="243" y="188"/>
                      </a:cubicBezTo>
                      <a:cubicBezTo>
                        <a:pt x="292" y="183"/>
                        <a:pt x="343" y="190"/>
                        <a:pt x="389" y="172"/>
                      </a:cubicBezTo>
                      <a:cubicBezTo>
                        <a:pt x="418" y="161"/>
                        <a:pt x="432" y="129"/>
                        <a:pt x="454" y="107"/>
                      </a:cubicBezTo>
                      <a:cubicBezTo>
                        <a:pt x="497" y="64"/>
                        <a:pt x="511" y="45"/>
                        <a:pt x="567" y="26"/>
                      </a:cubicBezTo>
                      <a:cubicBezTo>
                        <a:pt x="684" y="49"/>
                        <a:pt x="634" y="13"/>
                        <a:pt x="664" y="123"/>
                      </a:cubicBezTo>
                      <a:cubicBezTo>
                        <a:pt x="673" y="156"/>
                        <a:pt x="697" y="220"/>
                        <a:pt x="697" y="220"/>
                      </a:cubicBezTo>
                      <a:cubicBezTo>
                        <a:pt x="746" y="215"/>
                        <a:pt x="797" y="219"/>
                        <a:pt x="843" y="204"/>
                      </a:cubicBezTo>
                      <a:cubicBezTo>
                        <a:pt x="865" y="197"/>
                        <a:pt x="874" y="170"/>
                        <a:pt x="892" y="155"/>
                      </a:cubicBezTo>
                      <a:cubicBezTo>
                        <a:pt x="907" y="143"/>
                        <a:pt x="924" y="134"/>
                        <a:pt x="940" y="123"/>
                      </a:cubicBezTo>
                      <a:cubicBezTo>
                        <a:pt x="951" y="91"/>
                        <a:pt x="973" y="26"/>
                        <a:pt x="973" y="26"/>
                      </a:cubicBezTo>
                    </a:path>
                  </a:pathLst>
                </a:custGeom>
                <a:solidFill>
                  <a:srgbClr val="99CC00">
                    <a:alpha val="100000"/>
                  </a:srgbClr>
                </a:solidFill>
                <a:ln w="28575" cap="flat" cmpd="sng">
                  <a:solidFill>
                    <a:srgbClr val="000000"/>
                  </a:solidFill>
                  <a:prstDash val="solid"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zh-CN" altLang="en-US">
                    <a:latin typeface="方正粗黑宋简体" panose="02000000000000000000" charset="-122"/>
                    <a:ea typeface="方正粗黑宋简体" panose="02000000000000000000" charset="-122"/>
                  </a:endParaRPr>
                </a:p>
              </p:txBody>
            </p:sp>
          </p:grpSp>
          <p:sp>
            <p:nvSpPr>
              <p:cNvPr id="153" name="任意多边形 152"/>
              <p:cNvSpPr/>
              <p:nvPr>
                <p:custDataLst>
                  <p:tags r:id="rId207"/>
                </p:custDataLst>
              </p:nvPr>
            </p:nvSpPr>
            <p:spPr>
              <a:xfrm rot="4472298">
                <a:off x="8407" y="5182"/>
                <a:ext cx="551" cy="115"/>
              </a:xfrm>
              <a:custGeom>
                <a:avLst/>
                <a:gdLst/>
                <a:ahLst/>
                <a:cxnLst/>
                <a:rect l="0" t="0" r="0" b="0"/>
                <a:pathLst>
                  <a:path w="973" h="220">
                    <a:moveTo>
                      <a:pt x="0" y="155"/>
                    </a:moveTo>
                    <a:cubicBezTo>
                      <a:pt x="5" y="123"/>
                      <a:pt x="1" y="87"/>
                      <a:pt x="16" y="58"/>
                    </a:cubicBezTo>
                    <a:cubicBezTo>
                      <a:pt x="45" y="0"/>
                      <a:pt x="126" y="36"/>
                      <a:pt x="162" y="42"/>
                    </a:cubicBezTo>
                    <a:cubicBezTo>
                      <a:pt x="196" y="94"/>
                      <a:pt x="199" y="144"/>
                      <a:pt x="243" y="188"/>
                    </a:cubicBezTo>
                    <a:cubicBezTo>
                      <a:pt x="292" y="183"/>
                      <a:pt x="343" y="190"/>
                      <a:pt x="389" y="172"/>
                    </a:cubicBezTo>
                    <a:cubicBezTo>
                      <a:pt x="418" y="161"/>
                      <a:pt x="432" y="129"/>
                      <a:pt x="454" y="107"/>
                    </a:cubicBezTo>
                    <a:cubicBezTo>
                      <a:pt x="497" y="64"/>
                      <a:pt x="511" y="45"/>
                      <a:pt x="567" y="26"/>
                    </a:cubicBezTo>
                    <a:cubicBezTo>
                      <a:pt x="684" y="49"/>
                      <a:pt x="634" y="13"/>
                      <a:pt x="664" y="123"/>
                    </a:cubicBezTo>
                    <a:cubicBezTo>
                      <a:pt x="673" y="156"/>
                      <a:pt x="697" y="220"/>
                      <a:pt x="697" y="220"/>
                    </a:cubicBezTo>
                    <a:cubicBezTo>
                      <a:pt x="746" y="215"/>
                      <a:pt x="797" y="219"/>
                      <a:pt x="843" y="204"/>
                    </a:cubicBezTo>
                    <a:cubicBezTo>
                      <a:pt x="865" y="197"/>
                      <a:pt x="874" y="170"/>
                      <a:pt x="892" y="155"/>
                    </a:cubicBezTo>
                    <a:cubicBezTo>
                      <a:pt x="907" y="143"/>
                      <a:pt x="924" y="134"/>
                      <a:pt x="940" y="123"/>
                    </a:cubicBezTo>
                    <a:cubicBezTo>
                      <a:pt x="951" y="91"/>
                      <a:pt x="973" y="26"/>
                      <a:pt x="973" y="26"/>
                    </a:cubicBezTo>
                  </a:path>
                </a:pathLst>
              </a:custGeom>
              <a:solidFill>
                <a:srgbClr val="99CC00">
                  <a:alpha val="100000"/>
                </a:srgbClr>
              </a:solidFill>
              <a:ln w="28575" cap="flat" cmpd="sng">
                <a:solidFill>
                  <a:srgbClr val="000000"/>
                </a:solidFill>
                <a:prstDash val="solid"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zh-CN" altLang="en-US">
                  <a:latin typeface="方正粗黑宋简体" panose="02000000000000000000" charset="-122"/>
                  <a:ea typeface="方正粗黑宋简体" panose="02000000000000000000" charset="-122"/>
                </a:endParaRPr>
              </a:p>
            </p:txBody>
          </p:sp>
        </p:grpSp>
        <p:grpSp>
          <p:nvGrpSpPr>
            <p:cNvPr id="154" name="组合 153"/>
            <p:cNvGrpSpPr/>
            <p:nvPr>
              <p:custDataLst>
                <p:tags r:id="rId208"/>
              </p:custDataLst>
            </p:nvPr>
          </p:nvGrpSpPr>
          <p:grpSpPr>
            <a:xfrm rot="10380000">
              <a:off x="8904" y="4136"/>
              <a:ext cx="288" cy="1072"/>
              <a:chOff x="7342" y="5554"/>
              <a:chExt cx="288" cy="1072"/>
            </a:xfrm>
          </p:grpSpPr>
          <p:grpSp>
            <p:nvGrpSpPr>
              <p:cNvPr id="155" name="组合 154"/>
              <p:cNvGrpSpPr/>
              <p:nvPr>
                <p:custDataLst>
                  <p:tags r:id="rId209"/>
                </p:custDataLst>
              </p:nvPr>
            </p:nvGrpSpPr>
            <p:grpSpPr>
              <a:xfrm rot="2528446">
                <a:off x="7342" y="5554"/>
                <a:ext cx="288" cy="1072"/>
                <a:chOff x="6528" y="432"/>
                <a:chExt cx="1056" cy="2064"/>
              </a:xfrm>
            </p:grpSpPr>
            <p:grpSp>
              <p:nvGrpSpPr>
                <p:cNvPr id="156" name="组合 155"/>
                <p:cNvGrpSpPr/>
                <p:nvPr>
                  <p:custDataLst>
                    <p:tags r:id="rId210"/>
                  </p:custDataLst>
                </p:nvPr>
              </p:nvGrpSpPr>
              <p:grpSpPr>
                <a:xfrm>
                  <a:off x="6528" y="432"/>
                  <a:ext cx="1056" cy="2064"/>
                  <a:chOff x="3168" y="384"/>
                  <a:chExt cx="1536" cy="3504"/>
                </a:xfrm>
              </p:grpSpPr>
              <p:sp>
                <p:nvSpPr>
                  <p:cNvPr id="157" name="六边形 156"/>
                  <p:cNvSpPr/>
                  <p:nvPr>
                    <p:custDataLst>
                      <p:tags r:id="rId211"/>
                    </p:custDataLst>
                  </p:nvPr>
                </p:nvSpPr>
                <p:spPr>
                  <a:xfrm>
                    <a:off x="3168" y="384"/>
                    <a:ext cx="1536" cy="2426"/>
                  </a:xfrm>
                  <a:prstGeom prst="hexagon">
                    <a:avLst>
                      <a:gd name="adj" fmla="val 25000"/>
                      <a:gd name="vf" fmla="val 115470"/>
                    </a:avLst>
                  </a:prstGeom>
                  <a:solidFill>
                    <a:srgbClr val="99CC00"/>
                  </a:solidFill>
                  <a:ln w="76200" cap="flat" cmpd="sng">
                    <a:solidFill>
                      <a:srgbClr val="FFFFD9"/>
                    </a:solidFill>
                    <a:prstDash val="solid"/>
                    <a:miter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zh-CN" altLang="en-US">
                      <a:latin typeface="方正粗黑宋简体" panose="02000000000000000000" charset="-122"/>
                      <a:ea typeface="方正粗黑宋简体" panose="02000000000000000000" charset="-122"/>
                    </a:endParaRPr>
                  </a:p>
                </p:txBody>
              </p:sp>
              <p:sp>
                <p:nvSpPr>
                  <p:cNvPr id="158" name="矩形 157"/>
                  <p:cNvSpPr/>
                  <p:nvPr>
                    <p:custDataLst>
                      <p:tags r:id="rId212"/>
                    </p:custDataLst>
                  </p:nvPr>
                </p:nvSpPr>
                <p:spPr>
                  <a:xfrm>
                    <a:off x="3680" y="2810"/>
                    <a:ext cx="512" cy="1078"/>
                  </a:xfrm>
                  <a:prstGeom prst="rect">
                    <a:avLst/>
                  </a:prstGeom>
                  <a:solidFill>
                    <a:srgbClr val="99CC00"/>
                  </a:solidFill>
                  <a:ln w="12700" cap="flat" cmpd="sng">
                    <a:solidFill>
                      <a:srgbClr val="FFFFD9"/>
                    </a:solidFill>
                    <a:prstDash val="solid"/>
                    <a:miter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zh-CN" altLang="en-US">
                      <a:latin typeface="方正粗黑宋简体" panose="02000000000000000000" charset="-122"/>
                      <a:ea typeface="方正粗黑宋简体" panose="02000000000000000000" charset="-122"/>
                    </a:endParaRPr>
                  </a:p>
                </p:txBody>
              </p:sp>
              <p:sp>
                <p:nvSpPr>
                  <p:cNvPr id="159" name="直接连接符 158"/>
                  <p:cNvSpPr/>
                  <p:nvPr>
                    <p:custDataLst>
                      <p:tags r:id="rId213"/>
                    </p:custDataLst>
                  </p:nvPr>
                </p:nvSpPr>
                <p:spPr>
                  <a:xfrm flipH="1">
                    <a:off x="3691" y="3012"/>
                    <a:ext cx="0" cy="809"/>
                  </a:xfrm>
                  <a:prstGeom prst="line">
                    <a:avLst/>
                  </a:prstGeom>
                  <a:ln w="28575" cap="flat" cmpd="sng">
                    <a:solidFill>
                      <a:srgbClr val="FFFFD9"/>
                    </a:solidFill>
                    <a:prstDash val="solid"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/>
                </p:txBody>
              </p:sp>
              <p:sp>
                <p:nvSpPr>
                  <p:cNvPr id="160" name="直接连接符 159"/>
                  <p:cNvSpPr/>
                  <p:nvPr>
                    <p:custDataLst>
                      <p:tags r:id="rId214"/>
                    </p:custDataLst>
                  </p:nvPr>
                </p:nvSpPr>
                <p:spPr>
                  <a:xfrm flipH="1">
                    <a:off x="4224" y="2976"/>
                    <a:ext cx="0" cy="912"/>
                  </a:xfrm>
                  <a:prstGeom prst="line">
                    <a:avLst/>
                  </a:prstGeom>
                  <a:ln w="28575" cap="flat" cmpd="sng">
                    <a:solidFill>
                      <a:srgbClr val="FFFFD9"/>
                    </a:solidFill>
                    <a:prstDash val="solid"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/>
                </p:txBody>
              </p:sp>
            </p:grpSp>
            <p:sp>
              <p:nvSpPr>
                <p:cNvPr id="161" name="任意多边形 160"/>
                <p:cNvSpPr/>
                <p:nvPr>
                  <p:custDataLst>
                    <p:tags r:id="rId215"/>
                  </p:custDataLst>
                </p:nvPr>
              </p:nvSpPr>
              <p:spPr>
                <a:xfrm rot="5505200">
                  <a:off x="6545" y="943"/>
                  <a:ext cx="965" cy="423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973" h="220">
                      <a:moveTo>
                        <a:pt x="0" y="155"/>
                      </a:moveTo>
                      <a:cubicBezTo>
                        <a:pt x="5" y="123"/>
                        <a:pt x="1" y="87"/>
                        <a:pt x="16" y="58"/>
                      </a:cubicBezTo>
                      <a:cubicBezTo>
                        <a:pt x="45" y="0"/>
                        <a:pt x="126" y="36"/>
                        <a:pt x="162" y="42"/>
                      </a:cubicBezTo>
                      <a:cubicBezTo>
                        <a:pt x="196" y="94"/>
                        <a:pt x="199" y="144"/>
                        <a:pt x="243" y="188"/>
                      </a:cubicBezTo>
                      <a:cubicBezTo>
                        <a:pt x="292" y="183"/>
                        <a:pt x="343" y="190"/>
                        <a:pt x="389" y="172"/>
                      </a:cubicBezTo>
                      <a:cubicBezTo>
                        <a:pt x="418" y="161"/>
                        <a:pt x="432" y="129"/>
                        <a:pt x="454" y="107"/>
                      </a:cubicBezTo>
                      <a:cubicBezTo>
                        <a:pt x="497" y="64"/>
                        <a:pt x="511" y="45"/>
                        <a:pt x="567" y="26"/>
                      </a:cubicBezTo>
                      <a:cubicBezTo>
                        <a:pt x="684" y="49"/>
                        <a:pt x="634" y="13"/>
                        <a:pt x="664" y="123"/>
                      </a:cubicBezTo>
                      <a:cubicBezTo>
                        <a:pt x="673" y="156"/>
                        <a:pt x="697" y="220"/>
                        <a:pt x="697" y="220"/>
                      </a:cubicBezTo>
                      <a:cubicBezTo>
                        <a:pt x="746" y="215"/>
                        <a:pt x="797" y="219"/>
                        <a:pt x="843" y="204"/>
                      </a:cubicBezTo>
                      <a:cubicBezTo>
                        <a:pt x="865" y="197"/>
                        <a:pt x="874" y="170"/>
                        <a:pt x="892" y="155"/>
                      </a:cubicBezTo>
                      <a:cubicBezTo>
                        <a:pt x="907" y="143"/>
                        <a:pt x="924" y="134"/>
                        <a:pt x="940" y="123"/>
                      </a:cubicBezTo>
                      <a:cubicBezTo>
                        <a:pt x="951" y="91"/>
                        <a:pt x="973" y="26"/>
                        <a:pt x="973" y="26"/>
                      </a:cubicBezTo>
                    </a:path>
                  </a:pathLst>
                </a:custGeom>
                <a:solidFill>
                  <a:srgbClr val="99CC00">
                    <a:alpha val="100000"/>
                  </a:srgbClr>
                </a:solidFill>
                <a:ln w="28575" cap="flat" cmpd="sng">
                  <a:solidFill>
                    <a:srgbClr val="000000"/>
                  </a:solidFill>
                  <a:prstDash val="solid"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zh-CN" altLang="en-US">
                    <a:latin typeface="方正粗黑宋简体" panose="02000000000000000000" charset="-122"/>
                    <a:ea typeface="方正粗黑宋简体" panose="02000000000000000000" charset="-122"/>
                  </a:endParaRPr>
                </a:p>
              </p:txBody>
            </p:sp>
          </p:grpSp>
          <p:sp>
            <p:nvSpPr>
              <p:cNvPr id="162" name="任意多边形 161"/>
              <p:cNvSpPr/>
              <p:nvPr>
                <p:custDataLst>
                  <p:tags r:id="rId216"/>
                </p:custDataLst>
              </p:nvPr>
            </p:nvSpPr>
            <p:spPr>
              <a:xfrm rot="8033646">
                <a:off x="7297" y="5988"/>
                <a:ext cx="501" cy="115"/>
              </a:xfrm>
              <a:custGeom>
                <a:avLst/>
                <a:gdLst/>
                <a:ahLst/>
                <a:cxnLst/>
                <a:rect l="0" t="0" r="0" b="0"/>
                <a:pathLst>
                  <a:path w="973" h="220">
                    <a:moveTo>
                      <a:pt x="0" y="155"/>
                    </a:moveTo>
                    <a:cubicBezTo>
                      <a:pt x="5" y="123"/>
                      <a:pt x="1" y="87"/>
                      <a:pt x="16" y="58"/>
                    </a:cubicBezTo>
                    <a:cubicBezTo>
                      <a:pt x="45" y="0"/>
                      <a:pt x="126" y="36"/>
                      <a:pt x="162" y="42"/>
                    </a:cubicBezTo>
                    <a:cubicBezTo>
                      <a:pt x="196" y="94"/>
                      <a:pt x="199" y="144"/>
                      <a:pt x="243" y="188"/>
                    </a:cubicBezTo>
                    <a:cubicBezTo>
                      <a:pt x="292" y="183"/>
                      <a:pt x="343" y="190"/>
                      <a:pt x="389" y="172"/>
                    </a:cubicBezTo>
                    <a:cubicBezTo>
                      <a:pt x="418" y="161"/>
                      <a:pt x="432" y="129"/>
                      <a:pt x="454" y="107"/>
                    </a:cubicBezTo>
                    <a:cubicBezTo>
                      <a:pt x="497" y="64"/>
                      <a:pt x="511" y="45"/>
                      <a:pt x="567" y="26"/>
                    </a:cubicBezTo>
                    <a:cubicBezTo>
                      <a:pt x="684" y="49"/>
                      <a:pt x="634" y="13"/>
                      <a:pt x="664" y="123"/>
                    </a:cubicBezTo>
                    <a:cubicBezTo>
                      <a:pt x="673" y="156"/>
                      <a:pt x="697" y="220"/>
                      <a:pt x="697" y="220"/>
                    </a:cubicBezTo>
                    <a:cubicBezTo>
                      <a:pt x="746" y="215"/>
                      <a:pt x="797" y="219"/>
                      <a:pt x="843" y="204"/>
                    </a:cubicBezTo>
                    <a:cubicBezTo>
                      <a:pt x="865" y="197"/>
                      <a:pt x="874" y="170"/>
                      <a:pt x="892" y="155"/>
                    </a:cubicBezTo>
                    <a:cubicBezTo>
                      <a:pt x="907" y="143"/>
                      <a:pt x="924" y="134"/>
                      <a:pt x="940" y="123"/>
                    </a:cubicBezTo>
                    <a:cubicBezTo>
                      <a:pt x="951" y="91"/>
                      <a:pt x="973" y="26"/>
                      <a:pt x="973" y="26"/>
                    </a:cubicBezTo>
                  </a:path>
                </a:pathLst>
              </a:custGeom>
              <a:solidFill>
                <a:srgbClr val="99CC00">
                  <a:alpha val="100000"/>
                </a:srgbClr>
              </a:solidFill>
              <a:ln w="28575" cap="flat" cmpd="sng">
                <a:solidFill>
                  <a:srgbClr val="000000"/>
                </a:solidFill>
                <a:prstDash val="solid"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zh-CN" altLang="en-US">
                  <a:latin typeface="方正粗黑宋简体" panose="02000000000000000000" charset="-122"/>
                  <a:ea typeface="方正粗黑宋简体" panose="02000000000000000000" charset="-122"/>
                </a:endParaRPr>
              </a:p>
            </p:txBody>
          </p:sp>
        </p:grpSp>
        <p:grpSp>
          <p:nvGrpSpPr>
            <p:cNvPr id="163" name="组合 162"/>
            <p:cNvGrpSpPr/>
            <p:nvPr>
              <p:custDataLst>
                <p:tags r:id="rId217"/>
              </p:custDataLst>
            </p:nvPr>
          </p:nvGrpSpPr>
          <p:grpSpPr>
            <a:xfrm rot="6480000">
              <a:off x="12154" y="3495"/>
              <a:ext cx="288" cy="964"/>
              <a:chOff x="8158" y="5608"/>
              <a:chExt cx="288" cy="964"/>
            </a:xfrm>
          </p:grpSpPr>
          <p:grpSp>
            <p:nvGrpSpPr>
              <p:cNvPr id="164" name="组合 163"/>
              <p:cNvGrpSpPr/>
              <p:nvPr>
                <p:custDataLst>
                  <p:tags r:id="rId218"/>
                </p:custDataLst>
              </p:nvPr>
            </p:nvGrpSpPr>
            <p:grpSpPr>
              <a:xfrm>
                <a:off x="8158" y="5608"/>
                <a:ext cx="288" cy="965"/>
                <a:chOff x="6528" y="432"/>
                <a:chExt cx="1056" cy="2064"/>
              </a:xfrm>
            </p:grpSpPr>
            <p:grpSp>
              <p:nvGrpSpPr>
                <p:cNvPr id="165" name="组合 164"/>
                <p:cNvGrpSpPr/>
                <p:nvPr>
                  <p:custDataLst>
                    <p:tags r:id="rId219"/>
                  </p:custDataLst>
                </p:nvPr>
              </p:nvGrpSpPr>
              <p:grpSpPr>
                <a:xfrm>
                  <a:off x="6528" y="432"/>
                  <a:ext cx="1056" cy="2064"/>
                  <a:chOff x="3168" y="384"/>
                  <a:chExt cx="1536" cy="3504"/>
                </a:xfrm>
              </p:grpSpPr>
              <p:sp>
                <p:nvSpPr>
                  <p:cNvPr id="166" name="六边形 165"/>
                  <p:cNvSpPr/>
                  <p:nvPr>
                    <p:custDataLst>
                      <p:tags r:id="rId220"/>
                    </p:custDataLst>
                  </p:nvPr>
                </p:nvSpPr>
                <p:spPr>
                  <a:xfrm>
                    <a:off x="3168" y="384"/>
                    <a:ext cx="1536" cy="2426"/>
                  </a:xfrm>
                  <a:prstGeom prst="hexagon">
                    <a:avLst>
                      <a:gd name="adj" fmla="val 25000"/>
                      <a:gd name="vf" fmla="val 115470"/>
                    </a:avLst>
                  </a:prstGeom>
                  <a:solidFill>
                    <a:srgbClr val="99CC00"/>
                  </a:solidFill>
                  <a:ln w="76200" cap="flat" cmpd="sng">
                    <a:solidFill>
                      <a:srgbClr val="FFFFD9"/>
                    </a:solidFill>
                    <a:prstDash val="solid"/>
                    <a:miter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zh-CN" altLang="en-US">
                      <a:latin typeface="方正粗黑宋简体" panose="02000000000000000000" charset="-122"/>
                      <a:ea typeface="方正粗黑宋简体" panose="02000000000000000000" charset="-122"/>
                    </a:endParaRPr>
                  </a:p>
                </p:txBody>
              </p:sp>
              <p:sp>
                <p:nvSpPr>
                  <p:cNvPr id="167" name="矩形 166"/>
                  <p:cNvSpPr/>
                  <p:nvPr>
                    <p:custDataLst>
                      <p:tags r:id="rId221"/>
                    </p:custDataLst>
                  </p:nvPr>
                </p:nvSpPr>
                <p:spPr>
                  <a:xfrm>
                    <a:off x="3680" y="2810"/>
                    <a:ext cx="512" cy="1078"/>
                  </a:xfrm>
                  <a:prstGeom prst="rect">
                    <a:avLst/>
                  </a:prstGeom>
                  <a:solidFill>
                    <a:srgbClr val="99CC00"/>
                  </a:solidFill>
                  <a:ln w="12700" cap="flat" cmpd="sng">
                    <a:solidFill>
                      <a:srgbClr val="FFFFD9"/>
                    </a:solidFill>
                    <a:prstDash val="solid"/>
                    <a:miter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zh-CN" altLang="en-US">
                      <a:latin typeface="方正粗黑宋简体" panose="02000000000000000000" charset="-122"/>
                      <a:ea typeface="方正粗黑宋简体" panose="02000000000000000000" charset="-122"/>
                    </a:endParaRPr>
                  </a:p>
                </p:txBody>
              </p:sp>
              <p:sp>
                <p:nvSpPr>
                  <p:cNvPr id="168" name="直接连接符 167"/>
                  <p:cNvSpPr/>
                  <p:nvPr>
                    <p:custDataLst>
                      <p:tags r:id="rId222"/>
                    </p:custDataLst>
                  </p:nvPr>
                </p:nvSpPr>
                <p:spPr>
                  <a:xfrm flipH="1">
                    <a:off x="3691" y="3012"/>
                    <a:ext cx="0" cy="809"/>
                  </a:xfrm>
                  <a:prstGeom prst="line">
                    <a:avLst/>
                  </a:prstGeom>
                  <a:ln w="28575" cap="flat" cmpd="sng">
                    <a:solidFill>
                      <a:srgbClr val="FFFFD9"/>
                    </a:solidFill>
                    <a:prstDash val="solid"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/>
                </p:txBody>
              </p:sp>
              <p:sp>
                <p:nvSpPr>
                  <p:cNvPr id="169" name="直接连接符 168"/>
                  <p:cNvSpPr/>
                  <p:nvPr>
                    <p:custDataLst>
                      <p:tags r:id="rId223"/>
                    </p:custDataLst>
                  </p:nvPr>
                </p:nvSpPr>
                <p:spPr>
                  <a:xfrm flipH="1">
                    <a:off x="4224" y="2976"/>
                    <a:ext cx="0" cy="912"/>
                  </a:xfrm>
                  <a:prstGeom prst="line">
                    <a:avLst/>
                  </a:prstGeom>
                  <a:ln w="28575" cap="flat" cmpd="sng">
                    <a:solidFill>
                      <a:srgbClr val="FFFFD9"/>
                    </a:solidFill>
                    <a:prstDash val="solid"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/>
                </p:txBody>
              </p:sp>
            </p:grpSp>
            <p:sp>
              <p:nvSpPr>
                <p:cNvPr id="170" name="任意多边形 169"/>
                <p:cNvSpPr/>
                <p:nvPr>
                  <p:custDataLst>
                    <p:tags r:id="rId224"/>
                  </p:custDataLst>
                </p:nvPr>
              </p:nvSpPr>
              <p:spPr>
                <a:xfrm rot="5505200">
                  <a:off x="6545" y="943"/>
                  <a:ext cx="965" cy="423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973" h="220">
                      <a:moveTo>
                        <a:pt x="0" y="155"/>
                      </a:moveTo>
                      <a:cubicBezTo>
                        <a:pt x="5" y="123"/>
                        <a:pt x="1" y="87"/>
                        <a:pt x="16" y="58"/>
                      </a:cubicBezTo>
                      <a:cubicBezTo>
                        <a:pt x="45" y="0"/>
                        <a:pt x="126" y="36"/>
                        <a:pt x="162" y="42"/>
                      </a:cubicBezTo>
                      <a:cubicBezTo>
                        <a:pt x="196" y="94"/>
                        <a:pt x="199" y="144"/>
                        <a:pt x="243" y="188"/>
                      </a:cubicBezTo>
                      <a:cubicBezTo>
                        <a:pt x="292" y="183"/>
                        <a:pt x="343" y="190"/>
                        <a:pt x="389" y="172"/>
                      </a:cubicBezTo>
                      <a:cubicBezTo>
                        <a:pt x="418" y="161"/>
                        <a:pt x="432" y="129"/>
                        <a:pt x="454" y="107"/>
                      </a:cubicBezTo>
                      <a:cubicBezTo>
                        <a:pt x="497" y="64"/>
                        <a:pt x="511" y="45"/>
                        <a:pt x="567" y="26"/>
                      </a:cubicBezTo>
                      <a:cubicBezTo>
                        <a:pt x="684" y="49"/>
                        <a:pt x="634" y="13"/>
                        <a:pt x="664" y="123"/>
                      </a:cubicBezTo>
                      <a:cubicBezTo>
                        <a:pt x="673" y="156"/>
                        <a:pt x="697" y="220"/>
                        <a:pt x="697" y="220"/>
                      </a:cubicBezTo>
                      <a:cubicBezTo>
                        <a:pt x="746" y="215"/>
                        <a:pt x="797" y="219"/>
                        <a:pt x="843" y="204"/>
                      </a:cubicBezTo>
                      <a:cubicBezTo>
                        <a:pt x="865" y="197"/>
                        <a:pt x="874" y="170"/>
                        <a:pt x="892" y="155"/>
                      </a:cubicBezTo>
                      <a:cubicBezTo>
                        <a:pt x="907" y="143"/>
                        <a:pt x="924" y="134"/>
                        <a:pt x="940" y="123"/>
                      </a:cubicBezTo>
                      <a:cubicBezTo>
                        <a:pt x="951" y="91"/>
                        <a:pt x="973" y="26"/>
                        <a:pt x="973" y="26"/>
                      </a:cubicBezTo>
                    </a:path>
                  </a:pathLst>
                </a:custGeom>
                <a:solidFill>
                  <a:srgbClr val="99CC00">
                    <a:alpha val="100000"/>
                  </a:srgbClr>
                </a:solidFill>
                <a:ln w="28575" cap="flat" cmpd="sng">
                  <a:solidFill>
                    <a:srgbClr val="000000"/>
                  </a:solidFill>
                  <a:prstDash val="solid"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zh-CN" altLang="en-US">
                    <a:latin typeface="方正粗黑宋简体" panose="02000000000000000000" charset="-122"/>
                    <a:ea typeface="方正粗黑宋简体" panose="02000000000000000000" charset="-122"/>
                  </a:endParaRPr>
                </a:p>
              </p:txBody>
            </p:sp>
          </p:grpSp>
          <p:sp>
            <p:nvSpPr>
              <p:cNvPr id="171" name="任意多边形 170"/>
              <p:cNvSpPr/>
              <p:nvPr>
                <p:custDataLst>
                  <p:tags r:id="rId225"/>
                </p:custDataLst>
              </p:nvPr>
            </p:nvSpPr>
            <p:spPr>
              <a:xfrm rot="5505200">
                <a:off x="8133" y="5887"/>
                <a:ext cx="451" cy="115"/>
              </a:xfrm>
              <a:custGeom>
                <a:avLst/>
                <a:gdLst/>
                <a:ahLst/>
                <a:cxnLst/>
                <a:rect l="0" t="0" r="0" b="0"/>
                <a:pathLst>
                  <a:path w="973" h="220">
                    <a:moveTo>
                      <a:pt x="0" y="155"/>
                    </a:moveTo>
                    <a:cubicBezTo>
                      <a:pt x="5" y="123"/>
                      <a:pt x="1" y="87"/>
                      <a:pt x="16" y="58"/>
                    </a:cubicBezTo>
                    <a:cubicBezTo>
                      <a:pt x="45" y="0"/>
                      <a:pt x="126" y="36"/>
                      <a:pt x="162" y="42"/>
                    </a:cubicBezTo>
                    <a:cubicBezTo>
                      <a:pt x="196" y="94"/>
                      <a:pt x="199" y="144"/>
                      <a:pt x="243" y="188"/>
                    </a:cubicBezTo>
                    <a:cubicBezTo>
                      <a:pt x="292" y="183"/>
                      <a:pt x="343" y="190"/>
                      <a:pt x="389" y="172"/>
                    </a:cubicBezTo>
                    <a:cubicBezTo>
                      <a:pt x="418" y="161"/>
                      <a:pt x="432" y="129"/>
                      <a:pt x="454" y="107"/>
                    </a:cubicBezTo>
                    <a:cubicBezTo>
                      <a:pt x="497" y="64"/>
                      <a:pt x="511" y="45"/>
                      <a:pt x="567" y="26"/>
                    </a:cubicBezTo>
                    <a:cubicBezTo>
                      <a:pt x="684" y="49"/>
                      <a:pt x="634" y="13"/>
                      <a:pt x="664" y="123"/>
                    </a:cubicBezTo>
                    <a:cubicBezTo>
                      <a:pt x="673" y="156"/>
                      <a:pt x="697" y="220"/>
                      <a:pt x="697" y="220"/>
                    </a:cubicBezTo>
                    <a:cubicBezTo>
                      <a:pt x="746" y="215"/>
                      <a:pt x="797" y="219"/>
                      <a:pt x="843" y="204"/>
                    </a:cubicBezTo>
                    <a:cubicBezTo>
                      <a:pt x="865" y="197"/>
                      <a:pt x="874" y="170"/>
                      <a:pt x="892" y="155"/>
                    </a:cubicBezTo>
                    <a:cubicBezTo>
                      <a:pt x="907" y="143"/>
                      <a:pt x="924" y="134"/>
                      <a:pt x="940" y="123"/>
                    </a:cubicBezTo>
                    <a:cubicBezTo>
                      <a:pt x="951" y="91"/>
                      <a:pt x="973" y="26"/>
                      <a:pt x="973" y="26"/>
                    </a:cubicBezTo>
                  </a:path>
                </a:pathLst>
              </a:custGeom>
              <a:solidFill>
                <a:srgbClr val="99CC00">
                  <a:alpha val="100000"/>
                </a:srgbClr>
              </a:solidFill>
              <a:ln w="28575" cap="flat" cmpd="sng">
                <a:solidFill>
                  <a:srgbClr val="000000"/>
                </a:solidFill>
                <a:prstDash val="solid"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zh-CN" altLang="en-US">
                  <a:latin typeface="方正粗黑宋简体" panose="02000000000000000000" charset="-122"/>
                  <a:ea typeface="方正粗黑宋简体" panose="02000000000000000000" charset="-122"/>
                </a:endParaRPr>
              </a:p>
            </p:txBody>
          </p:sp>
        </p:grpSp>
      </p:grpSp>
      <p:sp>
        <p:nvSpPr>
          <p:cNvPr id="228" name="文本框 227"/>
          <p:cNvSpPr txBox="1"/>
          <p:nvPr>
            <p:custDataLst>
              <p:tags r:id="rId226"/>
            </p:custDataLst>
          </p:nvPr>
        </p:nvSpPr>
        <p:spPr>
          <a:xfrm>
            <a:off x="48895" y="50800"/>
            <a:ext cx="509587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>
                <a:solidFill>
                  <a:srgbClr val="1036B0"/>
                </a:solidFill>
                <a:latin typeface="楷体" panose="02010609060101010101" charset="-122"/>
                <a:ea typeface="楷体" panose="02010609060101010101" charset="-122"/>
              </a:rPr>
              <a:t>◎</a:t>
            </a:r>
            <a:r>
              <a:rPr lang="zh-CN" altLang="en-US" sz="3200">
                <a:solidFill>
                  <a:srgbClr val="1036B0"/>
                </a:solidFill>
                <a:latin typeface="楷体" panose="02010609060101010101" charset="-122"/>
                <a:ea typeface="楷体" panose="02010609060101010101" charset="-122"/>
              </a:rPr>
              <a:t>噬菌体侵染细菌的过程</a:t>
            </a:r>
            <a:endParaRPr lang="zh-CN" altLang="en-US" sz="3200">
              <a:solidFill>
                <a:srgbClr val="1036B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3" name="图片 2"/>
          <p:cNvPicPr/>
          <p:nvPr/>
        </p:nvPicPr>
        <p:blipFill>
          <a:blip r:embed="rId227"/>
          <a:stretch>
            <a:fillRect/>
          </a:stretch>
        </p:blipFill>
        <p:spPr>
          <a:xfrm>
            <a:off x="88900" y="4494530"/>
            <a:ext cx="2957195" cy="1663700"/>
          </a:xfrm>
          <a:prstGeom prst="rect">
            <a:avLst/>
          </a:prstGeom>
        </p:spPr>
      </p:pic>
    </p:spTree>
  </p:cSld>
  <p:clrMapOvr>
    <a:masterClrMapping/>
  </p:clrMapOvr>
  <p:transition spd="med">
    <p:blinds dir="vert"/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848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7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2847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8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2848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2847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8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2848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7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2847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8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2848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2847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2848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0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5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500"/>
                            </p:stCondLst>
                            <p:childTnLst>
                              <p:par>
                                <p:cTn id="67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7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69" dur="500"/>
                                        <p:tgtEl>
                                          <p:spTgt spid="2847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3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2" dur="500"/>
                                        <p:tgtEl>
                                          <p:spTgt spid="2848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4713" grpId="0" bldLvl="0" animBg="1"/>
      <p:bldP spid="284714" grpId="0" bldLvl="0" animBg="1"/>
      <p:bldP spid="284715" grpId="0" bldLvl="0" animBg="1"/>
      <p:bldP spid="284716" grpId="0" bldLvl="0" animBg="1"/>
      <p:bldP spid="284807" grpId="0"/>
      <p:bldP spid="284808" grpId="0"/>
      <p:bldP spid="284809" grpId="0"/>
      <p:bldP spid="284810" grpId="0"/>
      <p:bldP spid="284811" grpId="0"/>
      <p:bldP spid="2848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9" name="Picture 32" descr="E:\2018 源文件！！\人教 生物 必修2 16省！！\2-229拆.tif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 l="2872" t="790"/>
          <a:stretch>
            <a:fillRect/>
          </a:stretch>
        </p:blipFill>
        <p:spPr>
          <a:xfrm>
            <a:off x="1407795" y="1946910"/>
            <a:ext cx="9846310" cy="4495165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</p:pic>
      <p:sp>
        <p:nvSpPr>
          <p:cNvPr id="16390" name="矩形 29"/>
          <p:cNvSpPr/>
          <p:nvPr>
            <p:custDataLst>
              <p:tags r:id="rId3"/>
            </p:custDataLst>
          </p:nvPr>
        </p:nvSpPr>
        <p:spPr>
          <a:xfrm>
            <a:off x="4116388" y="3010853"/>
            <a:ext cx="1612900" cy="521970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CN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marL="0" marR="0" lvl="0" indent="0"/>
            <a:r>
              <a:rPr lang="zh-CN" altLang="en-US" sz="2800" b="1" spc="0">
                <a:solidFill>
                  <a:srgbClr val="FF000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大肠杆菌</a:t>
            </a:r>
            <a:endParaRPr lang="zh-CN" altLang="en-US" sz="2800" b="1" spc="0">
              <a:solidFill>
                <a:srgbClr val="FF0000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sp>
        <p:nvSpPr>
          <p:cNvPr id="16391" name="矩形 30"/>
          <p:cNvSpPr/>
          <p:nvPr>
            <p:custDataLst>
              <p:tags r:id="rId4"/>
            </p:custDataLst>
          </p:nvPr>
        </p:nvSpPr>
        <p:spPr>
          <a:xfrm>
            <a:off x="4109403" y="5473383"/>
            <a:ext cx="1612900" cy="521970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CN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marL="0" marR="0" lvl="0" indent="0"/>
            <a:r>
              <a:rPr lang="zh-CN" altLang="en-US" sz="2800" b="1" spc="0">
                <a:solidFill>
                  <a:srgbClr val="FF000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大肠杆菌</a:t>
            </a:r>
            <a:endParaRPr lang="zh-CN" altLang="en-US" sz="2800" b="1" spc="0">
              <a:solidFill>
                <a:srgbClr val="FF0000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sp>
        <p:nvSpPr>
          <p:cNvPr id="16392" name="矩形 31"/>
          <p:cNvSpPr/>
          <p:nvPr>
            <p:custDataLst>
              <p:tags r:id="rId5"/>
            </p:custDataLst>
          </p:nvPr>
        </p:nvSpPr>
        <p:spPr>
          <a:xfrm>
            <a:off x="9839008" y="3239135"/>
            <a:ext cx="1262063" cy="521970"/>
          </a:xfrm>
          <a:prstGeom prst="rect">
            <a:avLst/>
          </a:prstGeom>
        </p:spPr>
        <p:txBody>
          <a:bodyPr>
            <a:spAutoFit/>
          </a:bodyPr>
          <a:lstStyle>
            <a:defPPr>
              <a:defRPr lang="zh-CN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marL="0" marR="0" lvl="0" indent="0"/>
            <a:r>
              <a:rPr lang="zh-CN" altLang="en-US" sz="2800" b="1" spc="0">
                <a:solidFill>
                  <a:srgbClr val="FF000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噬菌体</a:t>
            </a:r>
            <a:endParaRPr lang="zh-CN" altLang="en-US" sz="2800" b="1" spc="0">
              <a:solidFill>
                <a:srgbClr val="FF0000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sp>
        <p:nvSpPr>
          <p:cNvPr id="16393" name="矩形 32"/>
          <p:cNvSpPr/>
          <p:nvPr>
            <p:custDataLst>
              <p:tags r:id="rId6"/>
            </p:custDataLst>
          </p:nvPr>
        </p:nvSpPr>
        <p:spPr>
          <a:xfrm>
            <a:off x="9839008" y="4505643"/>
            <a:ext cx="1255395" cy="521970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CN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marL="0" marR="0" lvl="0" indent="0"/>
            <a:r>
              <a:rPr lang="zh-CN" altLang="en-US" sz="2800" b="1" spc="0">
                <a:solidFill>
                  <a:srgbClr val="FF000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噬菌体</a:t>
            </a:r>
            <a:endParaRPr lang="zh-CN" altLang="en-US" sz="2800" b="1" spc="0">
              <a:solidFill>
                <a:srgbClr val="FF0000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sp>
        <p:nvSpPr>
          <p:cNvPr id="16394" name="Text Box 2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665480" y="926783"/>
            <a:ext cx="8229600" cy="52197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 marL="342900" indent="-3429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 kumimoji="0" lang="zh-CN" altLang="en-US" sz="3200" b="0" i="0" u="none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defRPr kumimoji="0" lang="zh-CN" altLang="en-US" sz="2800" b="0" i="0" u="none" baseline="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 kumimoji="0" lang="zh-CN" altLang="en-US" sz="2400" b="0" i="0" u="none" baseline="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defRPr kumimoji="0" lang="zh-CN" altLang="en-US" sz="2000" b="0" i="0" u="none" baseline="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»"/>
              <a:defRPr kumimoji="0" lang="zh-CN" altLang="en-US" sz="2000" b="0" i="0" u="none" baseline="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lang="zh-CN" altLang="en-US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lang="zh-CN" altLang="en-US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lang="zh-CN" altLang="en-US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lang="zh-CN" altLang="en-US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marR="0" lvl="0" indent="0" eaLnBrk="1" hangingPunct="1">
              <a:spcBef>
                <a:spcPct val="0"/>
              </a:spcBef>
              <a:buNone/>
            </a:pPr>
            <a:r>
              <a:rPr lang="en-US" altLang="zh-CN" sz="2800" b="1">
                <a:latin typeface="华文楷体" panose="02010600040101010101" pitchFamily="2" charset="-122"/>
                <a:ea typeface="华文楷体" panose="02010600040101010101" pitchFamily="2" charset="-122"/>
              </a:rPr>
              <a:t>5.</a:t>
            </a:r>
            <a:r>
              <a:rPr lang="zh-CN" altLang="en-US" sz="2800" b="1">
                <a:latin typeface="华文楷体" panose="02010600040101010101" pitchFamily="2" charset="-122"/>
                <a:ea typeface="华文楷体" panose="02010600040101010101" pitchFamily="2" charset="-122"/>
              </a:rPr>
              <a:t>怎样将</a:t>
            </a:r>
            <a:r>
              <a:rPr lang="en-US" altLang="zh-CN" sz="2800" b="1" baseline="5000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35</a:t>
            </a:r>
            <a:r>
              <a:rPr lang="en-US" altLang="zh-CN" sz="2800" b="1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S</a:t>
            </a:r>
            <a:r>
              <a:rPr lang="zh-CN" altLang="en-US" sz="2800" b="1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和</a:t>
            </a:r>
            <a:r>
              <a:rPr lang="en-US" altLang="zh-CN" sz="2800" b="1" baseline="5000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32</a:t>
            </a:r>
            <a:r>
              <a:rPr lang="en-US" altLang="zh-CN" sz="2800" b="1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P</a:t>
            </a:r>
            <a:r>
              <a:rPr lang="zh-CN" altLang="en-US" sz="2800" b="1">
                <a:latin typeface="华文楷体" panose="02010600040101010101" pitchFamily="2" charset="-122"/>
                <a:ea typeface="华文楷体" panose="02010600040101010101" pitchFamily="2" charset="-122"/>
              </a:rPr>
              <a:t>标记到噬菌体的</a:t>
            </a:r>
            <a:r>
              <a:rPr lang="en-US" altLang="zh-CN" sz="2800" b="1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蛋白质</a:t>
            </a:r>
            <a:r>
              <a:rPr lang="zh-CN" altLang="en-US" sz="2800" b="1">
                <a:latin typeface="华文楷体" panose="02010600040101010101" pitchFamily="2" charset="-122"/>
                <a:ea typeface="华文楷体" panose="02010600040101010101" pitchFamily="2" charset="-122"/>
              </a:rPr>
              <a:t>和</a:t>
            </a:r>
            <a:r>
              <a:rPr lang="en-US" altLang="zh-CN" sz="2800" b="1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DNA</a:t>
            </a:r>
            <a:r>
              <a:rPr lang="zh-CN" altLang="en-US" sz="2800" b="1">
                <a:latin typeface="华文楷体" panose="02010600040101010101" pitchFamily="2" charset="-122"/>
                <a:ea typeface="华文楷体" panose="02010600040101010101" pitchFamily="2" charset="-122"/>
              </a:rPr>
              <a:t>上？</a:t>
            </a:r>
            <a:endParaRPr lang="zh-CN" altLang="en-US" sz="2800" b="1">
              <a:solidFill>
                <a:srgbClr val="FFFF00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7" name="Rectangle 47"/>
          <p:cNvSpPr txBox="1"/>
          <p:nvPr>
            <p:custDataLst>
              <p:tags r:id="rId8"/>
            </p:custDataLst>
          </p:nvPr>
        </p:nvSpPr>
        <p:spPr>
          <a:xfrm>
            <a:off x="85725" y="84223"/>
            <a:ext cx="5086350" cy="507307"/>
          </a:xfrm>
          <a:prstGeom prst="rect">
            <a:avLst/>
          </a:prstGeom>
          <a:solidFill>
            <a:srgbClr val="C7E6E5"/>
          </a:solidFill>
          <a:ln>
            <a:miter lim="800000"/>
          </a:ln>
        </p:spPr>
        <p:txBody>
          <a:bodyPr vert="horz" wrap="square" lIns="91440" tIns="45720" rIns="91440" bIns="45720" rtlCol="0" anchor="ctr" anchorCtr="0">
            <a:noAutofit/>
          </a:bodyPr>
          <a:lstStyle>
            <a:lvl1pPr mar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4400" b="0" i="0" u="none" kern="1200" baseline="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  <a:cs typeface="+mj-cs"/>
              </a:defRPr>
            </a:lvl1pPr>
          </a:lstStyle>
          <a:p>
            <a:pPr algn="l" eaLnBrk="1" hangingPunct="1"/>
            <a:r>
              <a:rPr lang="zh-CN" altLang="en-US" sz="3200" b="1">
                <a:solidFill>
                  <a:srgbClr val="1036B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三、噬菌体侵染细菌的实验</a:t>
            </a:r>
            <a:endParaRPr lang="zh-CN" altLang="en-US" sz="3200" b="1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2" name="图片 1" descr="放射性"/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367520" y="318770"/>
            <a:ext cx="1886585" cy="188658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3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3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3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3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3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3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63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3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3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63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3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3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63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63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3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90" grpId="0"/>
      <p:bldP spid="16391" grpId="0"/>
      <p:bldP spid="16392" grpId="0"/>
      <p:bldP spid="1639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图片 21506" descr="022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23901" y="2211807"/>
            <a:ext cx="1698625" cy="152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1" name="图片 21507" descr="12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57500" y="1830806"/>
            <a:ext cx="1157288" cy="177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2" name="文本框 21508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2309813" y="3597693"/>
            <a:ext cx="2449513" cy="82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zh-CN" altLang="en-US" sz="2400">
                <a:latin typeface="黑体" panose="02010609060101010101" pitchFamily="49" charset="-122"/>
                <a:ea typeface="黑体" panose="02010609060101010101" pitchFamily="49" charset="-122"/>
              </a:rPr>
              <a:t>与未标记的</a:t>
            </a:r>
            <a:endParaRPr lang="zh-CN" altLang="en-US" sz="240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2400">
                <a:latin typeface="黑体" panose="02010609060101010101" pitchFamily="49" charset="-122"/>
                <a:ea typeface="黑体" panose="02010609060101010101" pitchFamily="49" charset="-122"/>
              </a:rPr>
              <a:t>细菌</a:t>
            </a:r>
            <a:r>
              <a:rPr lang="zh-CN" altLang="en-US" sz="2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混合，保温</a:t>
            </a:r>
            <a:endParaRPr lang="zh-CN" altLang="en-US" sz="240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grpSp>
        <p:nvGrpSpPr>
          <p:cNvPr id="32773" name="组合 21509"/>
          <p:cNvGrpSpPr/>
          <p:nvPr>
            <p:custDataLst>
              <p:tags r:id="rId6"/>
            </p:custDataLst>
          </p:nvPr>
        </p:nvGrpSpPr>
        <p:grpSpPr>
          <a:xfrm>
            <a:off x="4000501" y="916406"/>
            <a:ext cx="1979613" cy="1709738"/>
            <a:chOff x="0" y="0"/>
            <a:chExt cx="1247" cy="1077"/>
          </a:xfrm>
        </p:grpSpPr>
        <p:grpSp>
          <p:nvGrpSpPr>
            <p:cNvPr id="32774" name="组合 21510"/>
            <p:cNvGrpSpPr/>
            <p:nvPr>
              <p:custDataLst>
                <p:tags r:id="rId7"/>
              </p:custDataLst>
            </p:nvPr>
          </p:nvGrpSpPr>
          <p:grpSpPr>
            <a:xfrm rot="1390026">
              <a:off x="77" y="524"/>
              <a:ext cx="895" cy="279"/>
              <a:chOff x="0" y="0"/>
              <a:chExt cx="1004" cy="272"/>
            </a:xfrm>
          </p:grpSpPr>
          <p:sp>
            <p:nvSpPr>
              <p:cNvPr id="32775" name="圆角矩形 21511"/>
              <p:cNvSpPr>
                <a:spLocks noChangeArrowheads="1"/>
              </p:cNvSpPr>
              <p:nvPr>
                <p:custDataLst>
                  <p:tags r:id="rId8"/>
                </p:custDataLst>
              </p:nvPr>
            </p:nvSpPr>
            <p:spPr bwMode="auto">
              <a:xfrm>
                <a:off x="68" y="0"/>
                <a:ext cx="862" cy="272"/>
              </a:xfrm>
              <a:prstGeom prst="roundRect">
                <a:avLst>
                  <a:gd name="adj" fmla="val 16667"/>
                </a:avLst>
              </a:prstGeom>
              <a:gradFill rotWithShape="1">
                <a:gsLst>
                  <a:gs pos="0">
                    <a:srgbClr val="005E47"/>
                  </a:gs>
                  <a:gs pos="50000">
                    <a:srgbClr val="00CC99"/>
                  </a:gs>
                  <a:gs pos="100000">
                    <a:srgbClr val="005E47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2776" name="椭圆 21512"/>
              <p:cNvSpPr>
                <a:spLocks noChangeArrowheads="1"/>
              </p:cNvSpPr>
              <p:nvPr>
                <p:custDataLst>
                  <p:tags r:id="rId9"/>
                </p:custDataLst>
              </p:nvPr>
            </p:nvSpPr>
            <p:spPr bwMode="auto">
              <a:xfrm>
                <a:off x="822" y="0"/>
                <a:ext cx="182" cy="272"/>
              </a:xfrm>
              <a:prstGeom prst="ellipse">
                <a:avLst/>
              </a:prstGeom>
              <a:gradFill rotWithShape="1">
                <a:gsLst>
                  <a:gs pos="0">
                    <a:srgbClr val="005E47"/>
                  </a:gs>
                  <a:gs pos="50000">
                    <a:srgbClr val="00CC99"/>
                  </a:gs>
                  <a:gs pos="100000">
                    <a:srgbClr val="005E47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2777" name="椭圆 21513"/>
              <p:cNvSpPr>
                <a:spLocks noChangeArrowheads="1"/>
              </p:cNvSpPr>
              <p:nvPr>
                <p:custDataLst>
                  <p:tags r:id="rId10"/>
                </p:custDataLst>
              </p:nvPr>
            </p:nvSpPr>
            <p:spPr bwMode="auto">
              <a:xfrm>
                <a:off x="0" y="0"/>
                <a:ext cx="182" cy="272"/>
              </a:xfrm>
              <a:prstGeom prst="ellipse">
                <a:avLst/>
              </a:prstGeom>
              <a:gradFill rotWithShape="1">
                <a:gsLst>
                  <a:gs pos="0">
                    <a:srgbClr val="005E47"/>
                  </a:gs>
                  <a:gs pos="50000">
                    <a:srgbClr val="00CC99"/>
                  </a:gs>
                  <a:gs pos="100000">
                    <a:srgbClr val="005E47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</p:grpSp>
        <p:sp>
          <p:nvSpPr>
            <p:cNvPr id="32778" name="椭圆 21514"/>
            <p:cNvSpPr>
              <a:spLocks noChangeArrowheads="1"/>
            </p:cNvSpPr>
            <p:nvPr>
              <p:custDataLst>
                <p:tags r:id="rId11"/>
              </p:custDataLst>
            </p:nvPr>
          </p:nvSpPr>
          <p:spPr bwMode="auto">
            <a:xfrm>
              <a:off x="0" y="0"/>
              <a:ext cx="1247" cy="1077"/>
            </a:xfrm>
            <a:prstGeom prst="ellipse">
              <a:avLst/>
            </a:prstGeom>
            <a:noFill/>
            <a:ln w="9525">
              <a:solidFill>
                <a:srgbClr val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pic>
          <p:nvPicPr>
            <p:cNvPr id="32779" name="图片 21515" descr="022"/>
            <p:cNvPicPr>
              <a:picLocks noChangeAspect="1" noChangeArrowheads="1"/>
            </p:cNvPicPr>
            <p:nvPr>
              <p:custDataLst>
                <p:tags r:id="rId12"/>
              </p:custDataLst>
            </p:nvPr>
          </p:nvPicPr>
          <p:blipFill>
            <a:blip r:embed="rId2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76" y="57"/>
              <a:ext cx="553" cy="4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780" name="图片 21516" descr="022"/>
            <p:cNvPicPr>
              <a:picLocks noChangeAspect="1" noChangeArrowheads="1"/>
            </p:cNvPicPr>
            <p:nvPr>
              <p:custDataLst>
                <p:tags r:id="rId13"/>
              </p:custDataLst>
            </p:nvPr>
          </p:nvPicPr>
          <p:blipFill>
            <a:blip r:embed="rId2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88" y="255"/>
              <a:ext cx="553" cy="4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2781" name="图片 21517" descr="321"/>
          <p:cNvPicPr>
            <a:picLocks noChangeAspect="1" noChangeArrowheads="1"/>
          </p:cNvPicPr>
          <p:nvPr>
            <p:custDataLst>
              <p:tags r:id="rId14"/>
            </p:custDataLst>
          </p:nvPr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38900" y="1602206"/>
            <a:ext cx="635000" cy="215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82" name="文本框 21518"/>
          <p:cNvSpPr txBox="1"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7812087" y="2116467"/>
            <a:ext cx="1371600" cy="491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600">
                <a:latin typeface="黑体" panose="02010609060101010101" pitchFamily="49" charset="-122"/>
                <a:ea typeface="黑体" panose="02010609060101010101" pitchFamily="49" charset="-122"/>
              </a:rPr>
              <a:t>上清液</a:t>
            </a:r>
            <a:endParaRPr lang="zh-CN" altLang="en-US" sz="26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2783" name="文本框 21519"/>
          <p:cNvSpPr txBox="1">
            <a:spLocks noChangeArrowheads="1"/>
          </p:cNvSpPr>
          <p:nvPr>
            <p:custDataLst>
              <p:tags r:id="rId17"/>
            </p:custDataLst>
          </p:nvPr>
        </p:nvSpPr>
        <p:spPr bwMode="auto">
          <a:xfrm>
            <a:off x="7748587" y="3162560"/>
            <a:ext cx="1371600" cy="491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zh-CN"/>
            </a:defPPr>
            <a:lvl1pPr>
              <a:spcBef>
                <a:spcPct val="50000"/>
              </a:spcBef>
              <a:defRPr sz="2600"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r>
              <a:rPr lang="zh-CN" altLang="en-US"/>
              <a:t>沉淀物</a:t>
            </a:r>
            <a:endParaRPr lang="zh-CN" altLang="en-US"/>
          </a:p>
        </p:txBody>
      </p:sp>
      <p:sp>
        <p:nvSpPr>
          <p:cNvPr id="32784" name="直接连接符 21520"/>
          <p:cNvSpPr>
            <a:spLocks noChangeShapeType="1"/>
          </p:cNvSpPr>
          <p:nvPr>
            <p:custDataLst>
              <p:tags r:id="rId18"/>
            </p:custDataLst>
          </p:nvPr>
        </p:nvSpPr>
        <p:spPr bwMode="auto">
          <a:xfrm flipH="1">
            <a:off x="6972300" y="2440406"/>
            <a:ext cx="8382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32785" name="直接连接符 21521"/>
          <p:cNvSpPr>
            <a:spLocks noChangeShapeType="1"/>
          </p:cNvSpPr>
          <p:nvPr>
            <p:custDataLst>
              <p:tags r:id="rId19"/>
            </p:custDataLst>
          </p:nvPr>
        </p:nvSpPr>
        <p:spPr bwMode="auto">
          <a:xfrm flipH="1">
            <a:off x="6896100" y="3431006"/>
            <a:ext cx="8382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1523" name="文本框 21522"/>
          <p:cNvSpPr txBox="1">
            <a:spLocks noChangeArrowheads="1"/>
          </p:cNvSpPr>
          <p:nvPr>
            <p:custDataLst>
              <p:tags r:id="rId20"/>
            </p:custDataLst>
          </p:nvPr>
        </p:nvSpPr>
        <p:spPr bwMode="auto">
          <a:xfrm>
            <a:off x="8969214" y="1944270"/>
            <a:ext cx="1887540" cy="891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6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未进入细菌的</a:t>
            </a:r>
            <a:r>
              <a:rPr lang="zh-CN" altLang="en-US" sz="260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噬菌体</a:t>
            </a:r>
            <a:endParaRPr lang="zh-CN" altLang="en-US" sz="260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21524" name="文本框 21523"/>
          <p:cNvSpPr txBox="1">
            <a:spLocks noChangeArrowheads="1"/>
          </p:cNvSpPr>
          <p:nvPr>
            <p:custDataLst>
              <p:tags r:id="rId21"/>
            </p:custDataLst>
          </p:nvPr>
        </p:nvSpPr>
        <p:spPr bwMode="auto">
          <a:xfrm>
            <a:off x="8969692" y="2985406"/>
            <a:ext cx="1693867" cy="891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>
              <a:spcBef>
                <a:spcPct val="50000"/>
              </a:spcBef>
              <a:defRPr sz="2600">
                <a:solidFill>
                  <a:srgbClr val="FF0000"/>
                </a:solidFill>
                <a:ea typeface="黑体" panose="02010609060101010101" pitchFamily="49" charset="-122"/>
              </a:defRPr>
            </a:lvl1pPr>
          </a:lstStyle>
          <a:p>
            <a:pPr algn="l">
              <a:buClrTx/>
              <a:buSzTx/>
              <a:buFontTx/>
            </a:pPr>
            <a:r>
              <a:rPr lang="zh-CN" altLang="en-US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被侵染的</a:t>
            </a:r>
            <a:r>
              <a:rPr lang="zh-CN" altLang="en-US">
                <a:latin typeface="楷体" panose="02010609060101010101" charset="-122"/>
                <a:ea typeface="楷体" panose="02010609060101010101" charset="-122"/>
              </a:rPr>
              <a:t>大肠杆菌</a:t>
            </a:r>
            <a:endParaRPr lang="zh-CN" altLang="en-US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32788" name="上箭头 21524"/>
          <p:cNvSpPr>
            <a:spLocks noChangeArrowheads="1"/>
          </p:cNvSpPr>
          <p:nvPr>
            <p:custDataLst>
              <p:tags r:id="rId22"/>
            </p:custDataLst>
          </p:nvPr>
        </p:nvSpPr>
        <p:spPr bwMode="auto">
          <a:xfrm rot="3020825">
            <a:off x="4152900" y="2059406"/>
            <a:ext cx="304800" cy="1371600"/>
          </a:xfrm>
          <a:prstGeom prst="upArrow">
            <a:avLst>
              <a:gd name="adj1" fmla="val 50000"/>
              <a:gd name="adj2" fmla="val 1125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32789" name="文本框 21525"/>
          <p:cNvSpPr txBox="1">
            <a:spLocks noChangeArrowheads="1"/>
          </p:cNvSpPr>
          <p:nvPr>
            <p:custDataLst>
              <p:tags r:id="rId23"/>
            </p:custDataLst>
          </p:nvPr>
        </p:nvSpPr>
        <p:spPr bwMode="auto">
          <a:xfrm>
            <a:off x="573088" y="3735806"/>
            <a:ext cx="18272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400">
                <a:latin typeface="黑体" panose="02010609060101010101" pitchFamily="49" charset="-122"/>
                <a:ea typeface="黑体" panose="02010609060101010101" pitchFamily="49" charset="-122"/>
              </a:rPr>
              <a:t>标记噬菌体</a:t>
            </a:r>
            <a:endParaRPr lang="zh-CN" altLang="en-US" sz="24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2790" name="直接连接符 21526"/>
          <p:cNvSpPr>
            <a:spLocks noChangeShapeType="1"/>
          </p:cNvSpPr>
          <p:nvPr>
            <p:custDataLst>
              <p:tags r:id="rId24"/>
            </p:custDataLst>
          </p:nvPr>
        </p:nvSpPr>
        <p:spPr bwMode="auto">
          <a:xfrm>
            <a:off x="1638300" y="3202406"/>
            <a:ext cx="1219200" cy="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tailEnd type="arrow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32791" name="直接连接符 21527"/>
          <p:cNvSpPr>
            <a:spLocks noChangeShapeType="1"/>
          </p:cNvSpPr>
          <p:nvPr>
            <p:custDataLst>
              <p:tags r:id="rId25"/>
            </p:custDataLst>
          </p:nvPr>
        </p:nvSpPr>
        <p:spPr bwMode="auto">
          <a:xfrm>
            <a:off x="4305300" y="3202406"/>
            <a:ext cx="2133600" cy="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tailEnd type="arrow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32792" name="文本框 21528"/>
          <p:cNvSpPr txBox="1">
            <a:spLocks noChangeArrowheads="1"/>
          </p:cNvSpPr>
          <p:nvPr>
            <p:custDataLst>
              <p:tags r:id="rId26"/>
            </p:custDataLst>
          </p:nvPr>
        </p:nvSpPr>
        <p:spPr bwMode="auto">
          <a:xfrm>
            <a:off x="4533900" y="2715975"/>
            <a:ext cx="17526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400" b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搅拌</a:t>
            </a:r>
            <a:r>
              <a:rPr lang="zh-CN" altLang="en-US" sz="2400" b="1">
                <a:latin typeface="黑体" panose="02010609060101010101" pitchFamily="49" charset="-122"/>
                <a:ea typeface="黑体" panose="02010609060101010101" pitchFamily="49" charset="-122"/>
              </a:rPr>
              <a:t>后</a:t>
            </a:r>
            <a:r>
              <a:rPr lang="zh-CN" altLang="en-US" sz="2400" b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离心</a:t>
            </a:r>
            <a:endParaRPr lang="zh-CN" altLang="en-US" sz="2400" b="1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2793" name="文本框 21529"/>
          <p:cNvSpPr txBox="1">
            <a:spLocks noChangeArrowheads="1"/>
          </p:cNvSpPr>
          <p:nvPr>
            <p:custDataLst>
              <p:tags r:id="rId27"/>
            </p:custDataLst>
          </p:nvPr>
        </p:nvSpPr>
        <p:spPr bwMode="auto">
          <a:xfrm>
            <a:off x="5378663" y="3631031"/>
            <a:ext cx="2447925" cy="829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400">
                <a:latin typeface="黑体" panose="02010609060101010101" pitchFamily="49" charset="-122"/>
                <a:ea typeface="黑体" panose="02010609060101010101" pitchFamily="49" charset="-122"/>
              </a:rPr>
              <a:t>检测上清</a:t>
            </a:r>
            <a:r>
              <a:rPr lang="zh-CN" altLang="en-US" sz="2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液</a:t>
            </a:r>
            <a:r>
              <a:rPr lang="zh-CN" altLang="en-US" sz="2400">
                <a:latin typeface="黑体" panose="02010609060101010101" pitchFamily="49" charset="-122"/>
                <a:ea typeface="黑体" panose="02010609060101010101" pitchFamily="49" charset="-122"/>
              </a:rPr>
              <a:t>和</a:t>
            </a:r>
            <a:r>
              <a:rPr lang="zh-CN" altLang="en-US" sz="2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沉淀</a:t>
            </a:r>
            <a:r>
              <a:rPr lang="zh-CN" altLang="en-US" sz="2400">
                <a:latin typeface="黑体" panose="02010609060101010101" pitchFamily="49" charset="-122"/>
                <a:ea typeface="黑体" panose="02010609060101010101" pitchFamily="49" charset="-122"/>
              </a:rPr>
              <a:t>中的放射性</a:t>
            </a:r>
            <a:endParaRPr lang="zh-CN" altLang="en-US" sz="24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1531" name="文本框 21530"/>
          <p:cNvSpPr txBox="1">
            <a:spLocks noChangeArrowheads="1"/>
          </p:cNvSpPr>
          <p:nvPr>
            <p:custDataLst>
              <p:tags r:id="rId28"/>
            </p:custDataLst>
          </p:nvPr>
        </p:nvSpPr>
        <p:spPr bwMode="auto">
          <a:xfrm>
            <a:off x="1168717" y="4725312"/>
            <a:ext cx="10220325" cy="20021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82000"/>
              </a:lnSpc>
              <a:spcBef>
                <a:spcPct val="50000"/>
              </a:spcBef>
            </a:pPr>
            <a:r>
              <a:rPr lang="zh-CN" altLang="en-US" sz="2600">
                <a:latin typeface="黑体" panose="02010609060101010101" pitchFamily="49" charset="-122"/>
                <a:ea typeface="黑体" panose="02010609060101010101" pitchFamily="49" charset="-122"/>
              </a:rPr>
              <a:t>思考：</a:t>
            </a:r>
            <a:r>
              <a:rPr lang="en-US" altLang="zh-CN" sz="2600">
                <a:latin typeface="黑体" panose="02010609060101010101" pitchFamily="49" charset="-122"/>
                <a:ea typeface="黑体" panose="02010609060101010101" pitchFamily="49" charset="-122"/>
              </a:rPr>
              <a:t>1.</a:t>
            </a:r>
            <a:r>
              <a:rPr lang="zh-CN" altLang="en-US" sz="260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上清液和沉淀物中分别是什么？</a:t>
            </a:r>
            <a:endParaRPr lang="zh-CN" altLang="en-US" sz="2600"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  <a:p>
            <a:pPr>
              <a:lnSpc>
                <a:spcPct val="82000"/>
              </a:lnSpc>
              <a:spcBef>
                <a:spcPct val="50000"/>
              </a:spcBef>
            </a:pPr>
            <a:r>
              <a:rPr lang="en-US" altLang="zh-CN" sz="2600">
                <a:latin typeface="黑体" panose="02010609060101010101" pitchFamily="49" charset="-122"/>
                <a:ea typeface="黑体" panose="02010609060101010101" pitchFamily="49" charset="-122"/>
              </a:rPr>
              <a:t>      2.</a:t>
            </a:r>
            <a:r>
              <a:rPr lang="zh-CN" altLang="en-US" sz="260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搅拌和离心的目的分别是什么？</a:t>
            </a:r>
            <a:endParaRPr lang="zh-CN" altLang="en-US" sz="260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ct val="82000"/>
              </a:lnSpc>
              <a:spcBef>
                <a:spcPct val="50000"/>
              </a:spcBef>
            </a:pPr>
            <a:r>
              <a:rPr lang="en-US" altLang="zh-CN" sz="2600">
                <a:latin typeface="黑体" panose="02010609060101010101" pitchFamily="49" charset="-122"/>
                <a:ea typeface="黑体" panose="02010609060101010101" pitchFamily="49" charset="-122"/>
              </a:rPr>
              <a:t>      3.</a:t>
            </a:r>
            <a:r>
              <a:rPr lang="zh-CN" altLang="en-US" sz="2600">
                <a:latin typeface="黑体" panose="02010609060101010101" pitchFamily="49" charset="-122"/>
                <a:ea typeface="黑体" panose="02010609060101010101" pitchFamily="49" charset="-122"/>
              </a:rPr>
              <a:t>在标记噬菌体时，用两种同位素分别标记两组噬菌体还是同</a:t>
            </a:r>
            <a:endParaRPr lang="en-US" altLang="zh-CN" sz="260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ct val="82000"/>
              </a:lnSpc>
              <a:spcBef>
                <a:spcPct val="50000"/>
              </a:spcBef>
            </a:pPr>
            <a:r>
              <a:rPr lang="en-US" altLang="zh-CN" sz="2600">
                <a:latin typeface="黑体" panose="02010609060101010101" pitchFamily="49" charset="-122"/>
                <a:ea typeface="黑体" panose="02010609060101010101" pitchFamily="49" charset="-122"/>
              </a:rPr>
              <a:t>        </a:t>
            </a:r>
            <a:r>
              <a:rPr lang="zh-CN" altLang="en-US" sz="2600">
                <a:latin typeface="黑体" panose="02010609060101010101" pitchFamily="49" charset="-122"/>
                <a:ea typeface="黑体" panose="02010609060101010101" pitchFamily="49" charset="-122"/>
              </a:rPr>
              <a:t>时标记一组噬菌体呢？ </a:t>
            </a:r>
            <a:endParaRPr lang="zh-CN" altLang="en-US" sz="26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9" name="文本框 28"/>
          <p:cNvSpPr txBox="1"/>
          <p:nvPr>
            <p:custDataLst>
              <p:tags r:id="rId29"/>
            </p:custDataLst>
          </p:nvPr>
        </p:nvSpPr>
        <p:spPr>
          <a:xfrm>
            <a:off x="196560" y="192300"/>
            <a:ext cx="566957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>
                <a:latin typeface="华文楷体" panose="02010600040101010101" pitchFamily="2" charset="-122"/>
                <a:ea typeface="华文楷体" panose="02010600040101010101" pitchFamily="2" charset="-122"/>
              </a:rPr>
              <a:t>6.赫尔希和蔡斯的实验过程</a:t>
            </a:r>
            <a:endParaRPr lang="zh-CN" altLang="en-US" sz="2800" b="1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500"/>
                                        <p:tgtEl>
                                          <p:spTgt spid="21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215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215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0" dur="500"/>
                                        <p:tgtEl>
                                          <p:spTgt spid="215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5" dur="500"/>
                                        <p:tgtEl>
                                          <p:spTgt spid="215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8" dur="500"/>
                                        <p:tgtEl>
                                          <p:spTgt spid="215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72" grpId="0"/>
      <p:bldP spid="32782" grpId="0"/>
      <p:bldP spid="32783" grpId="0"/>
      <p:bldP spid="21523" grpId="0"/>
      <p:bldP spid="21524" grpId="0"/>
      <p:bldP spid="32788" grpId="0" animBg="1"/>
      <p:bldP spid="32789" grpId="0"/>
      <p:bldP spid="32792" grpId="0"/>
      <p:bldP spid="3279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2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531495" y="478473"/>
            <a:ext cx="9017000" cy="52197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lvl1pPr marL="342900" indent="-3429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 kumimoji="0" lang="zh-CN" altLang="en-US" sz="3200" b="0" i="0" u="none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defRPr kumimoji="0" lang="zh-CN" altLang="en-US" sz="2800" b="0" i="0" u="none" baseline="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 kumimoji="0" lang="zh-CN" altLang="en-US" sz="2400" b="0" i="0" u="none" baseline="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defRPr kumimoji="0" lang="zh-CN" altLang="en-US" sz="2000" b="0" i="0" u="none" baseline="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»"/>
              <a:defRPr kumimoji="0" lang="zh-CN" altLang="en-US" sz="2000" b="0" i="0" u="none" baseline="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lang="zh-CN" altLang="en-US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lang="zh-CN" altLang="en-US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lang="zh-CN" altLang="en-US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lang="zh-CN" altLang="en-US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eaLnBrk="1" hangingPunct="1">
              <a:spcBef>
                <a:spcPct val="0"/>
              </a:spcBef>
              <a:buNone/>
            </a:pPr>
            <a:r>
              <a:rPr sz="280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★</a:t>
            </a:r>
            <a:r>
              <a:rPr lang="zh-CN" altLang="en-US" sz="280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用</a:t>
            </a:r>
            <a:r>
              <a:rPr lang="en-US" altLang="zh-CN" sz="2800" baseline="500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32</a:t>
            </a:r>
            <a:r>
              <a:rPr lang="en-US" altLang="zh-CN" sz="28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P</a:t>
            </a:r>
            <a:r>
              <a:rPr lang="zh-CN" altLang="en-US" sz="280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标记的噬菌体侵染未被标记的大肠杆菌</a:t>
            </a:r>
            <a:endParaRPr lang="zh-CN" altLang="en-US" sz="280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7" name="文本框 26"/>
          <p:cNvSpPr txBox="1"/>
          <p:nvPr>
            <p:custDataLst>
              <p:tags r:id="rId2"/>
            </p:custDataLst>
          </p:nvPr>
        </p:nvSpPr>
        <p:spPr>
          <a:xfrm>
            <a:off x="8795385" y="5633085"/>
            <a:ext cx="249745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2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在新形成的部分噬菌体中检测到</a:t>
            </a:r>
            <a:r>
              <a:rPr lang="en-US" altLang="zh-CN" sz="2200" baseline="300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32</a:t>
            </a:r>
            <a:r>
              <a:rPr lang="en-US" altLang="zh-CN" sz="22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P</a:t>
            </a:r>
            <a:endParaRPr lang="en-US" altLang="zh-CN" sz="220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grpSp>
        <p:nvGrpSpPr>
          <p:cNvPr id="4" name="组合 3"/>
          <p:cNvGrpSpPr/>
          <p:nvPr>
            <p:custDataLst>
              <p:tags r:id="rId3"/>
            </p:custDataLst>
          </p:nvPr>
        </p:nvGrpSpPr>
        <p:grpSpPr>
          <a:xfrm>
            <a:off x="1646237" y="1213011"/>
            <a:ext cx="8899526" cy="4431839"/>
            <a:chOff x="1777274" y="1764173"/>
            <a:chExt cx="8899526" cy="4431839"/>
          </a:xfrm>
        </p:grpSpPr>
        <p:grpSp>
          <p:nvGrpSpPr>
            <p:cNvPr id="2" name="组合 1"/>
            <p:cNvGrpSpPr/>
            <p:nvPr>
              <p:custDataLst>
                <p:tags r:id="rId4"/>
              </p:custDataLst>
            </p:nvPr>
          </p:nvGrpSpPr>
          <p:grpSpPr>
            <a:xfrm>
              <a:off x="1777274" y="1764173"/>
              <a:ext cx="8899526" cy="4431839"/>
              <a:chOff x="1777274" y="1764173"/>
              <a:chExt cx="8899526" cy="4431839"/>
            </a:xfrm>
          </p:grpSpPr>
          <p:pic>
            <p:nvPicPr>
              <p:cNvPr id="11" name="图片 10"/>
              <p:cNvPicPr>
                <a:picLocks noChangeAspect="1"/>
              </p:cNvPicPr>
              <p:nvPr>
                <p:custDataLst>
                  <p:tags r:id="rId5"/>
                </p:custDataLst>
              </p:nvPr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398" r="4947" b="32584"/>
              <a:stretch>
                <a:fillRect/>
              </a:stretch>
            </p:blipFill>
            <p:spPr>
              <a:xfrm>
                <a:off x="1777274" y="1764173"/>
                <a:ext cx="8899526" cy="4431839"/>
              </a:xfrm>
              <a:prstGeom prst="rect">
                <a:avLst/>
              </a:prstGeom>
            </p:spPr>
          </p:pic>
          <p:grpSp>
            <p:nvGrpSpPr>
              <p:cNvPr id="25" name="组合 24"/>
              <p:cNvGrpSpPr/>
              <p:nvPr>
                <p:custDataLst>
                  <p:tags r:id="rId7"/>
                </p:custDataLst>
              </p:nvPr>
            </p:nvGrpSpPr>
            <p:grpSpPr>
              <a:xfrm>
                <a:off x="9352375" y="2039524"/>
                <a:ext cx="1225767" cy="2434925"/>
                <a:chOff x="9069133" y="2114549"/>
                <a:chExt cx="1008317" cy="2055428"/>
              </a:xfrm>
            </p:grpSpPr>
            <p:sp>
              <p:nvSpPr>
                <p:cNvPr id="22" name="矩形 21"/>
                <p:cNvSpPr/>
                <p:nvPr>
                  <p:custDataLst>
                    <p:tags r:id="rId8"/>
                  </p:custDataLst>
                </p:nvPr>
              </p:nvSpPr>
              <p:spPr>
                <a:xfrm>
                  <a:off x="9069133" y="2114549"/>
                  <a:ext cx="970217" cy="64951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23" name="矩形 22"/>
                <p:cNvSpPr/>
                <p:nvPr>
                  <p:custDataLst>
                    <p:tags r:id="rId9"/>
                  </p:custDataLst>
                </p:nvPr>
              </p:nvSpPr>
              <p:spPr>
                <a:xfrm>
                  <a:off x="9069133" y="3659993"/>
                  <a:ext cx="1008317" cy="509984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</p:grpSp>
        <p:sp>
          <p:nvSpPr>
            <p:cNvPr id="3" name="矩形 2"/>
            <p:cNvSpPr/>
            <p:nvPr>
              <p:custDataLst>
                <p:tags r:id="rId10"/>
              </p:custDataLst>
            </p:nvPr>
          </p:nvSpPr>
          <p:spPr>
            <a:xfrm>
              <a:off x="1812925" y="4733925"/>
              <a:ext cx="6940362" cy="146208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0" name="文本框 19"/>
          <p:cNvSpPr txBox="1"/>
          <p:nvPr>
            <p:custDataLst>
              <p:tags r:id="rId11"/>
            </p:custDataLst>
          </p:nvPr>
        </p:nvSpPr>
        <p:spPr>
          <a:xfrm>
            <a:off x="6825052" y="2161912"/>
            <a:ext cx="1032679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2200">
                <a:latin typeface="黑体" panose="02010609060101010101" pitchFamily="49" charset="-122"/>
                <a:ea typeface="黑体" panose="02010609060101010101" pitchFamily="49" charset="-122"/>
              </a:rPr>
              <a:t>搅拌</a:t>
            </a:r>
            <a:endParaRPr lang="en-US" altLang="zh-CN" sz="220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2200">
                <a:latin typeface="黑体" panose="02010609060101010101" pitchFamily="49" charset="-122"/>
                <a:ea typeface="黑体" panose="02010609060101010101" pitchFamily="49" charset="-122"/>
              </a:rPr>
              <a:t>后离心</a:t>
            </a:r>
            <a:endParaRPr lang="zh-CN" altLang="en-US" sz="22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7" name="文本框 16"/>
          <p:cNvSpPr txBox="1"/>
          <p:nvPr>
            <p:custDataLst>
              <p:tags r:id="rId12"/>
            </p:custDataLst>
          </p:nvPr>
        </p:nvSpPr>
        <p:spPr>
          <a:xfrm>
            <a:off x="1307916" y="4072359"/>
            <a:ext cx="16668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被</a:t>
            </a:r>
            <a:r>
              <a:rPr lang="en-US" altLang="zh-CN" sz="2400" baseline="300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32</a:t>
            </a:r>
            <a:r>
              <a:rPr lang="en-US" altLang="zh-CN" sz="2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P</a:t>
            </a:r>
            <a:r>
              <a:rPr lang="zh-CN" altLang="en-US" sz="2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标记的噬菌体</a:t>
            </a:r>
            <a:endParaRPr lang="zh-CN" altLang="en-US" sz="240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8" name="文本框 17"/>
          <p:cNvSpPr txBox="1"/>
          <p:nvPr>
            <p:custDataLst>
              <p:tags r:id="rId13"/>
            </p:custDataLst>
          </p:nvPr>
        </p:nvSpPr>
        <p:spPr>
          <a:xfrm>
            <a:off x="3197009" y="4072358"/>
            <a:ext cx="20869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aseline="30000">
                <a:latin typeface="黑体" panose="02010609060101010101" pitchFamily="49" charset="-122"/>
                <a:ea typeface="黑体" panose="02010609060101010101" pitchFamily="49" charset="-122"/>
              </a:rPr>
              <a:t>32</a:t>
            </a:r>
            <a:r>
              <a:rPr lang="en-US" altLang="zh-CN" sz="2400">
                <a:latin typeface="黑体" panose="02010609060101010101" pitchFamily="49" charset="-122"/>
                <a:ea typeface="黑体" panose="02010609060101010101" pitchFamily="49" charset="-122"/>
              </a:rPr>
              <a:t>P</a:t>
            </a:r>
            <a:r>
              <a:rPr lang="zh-CN" altLang="en-US" sz="2400">
                <a:latin typeface="黑体" panose="02010609060101010101" pitchFamily="49" charset="-122"/>
                <a:ea typeface="黑体" panose="02010609060101010101" pitchFamily="49" charset="-122"/>
              </a:rPr>
              <a:t>标记的噬菌体与细菌混合</a:t>
            </a:r>
            <a:endParaRPr lang="zh-CN" altLang="en-US" sz="24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9" name="文本框 18"/>
          <p:cNvSpPr txBox="1"/>
          <p:nvPr>
            <p:custDataLst>
              <p:tags r:id="rId14"/>
            </p:custDataLst>
          </p:nvPr>
        </p:nvSpPr>
        <p:spPr>
          <a:xfrm>
            <a:off x="5794450" y="4086199"/>
            <a:ext cx="12257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>
                <a:latin typeface="黑体" panose="02010609060101010101" pitchFamily="49" charset="-122"/>
                <a:ea typeface="黑体" panose="02010609060101010101" pitchFamily="49" charset="-122"/>
              </a:rPr>
              <a:t>搅拌器</a:t>
            </a:r>
            <a:endParaRPr lang="zh-CN" altLang="en-US" sz="24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1" name="文本框 20"/>
          <p:cNvSpPr txBox="1"/>
          <p:nvPr>
            <p:custDataLst>
              <p:tags r:id="rId15"/>
            </p:custDataLst>
          </p:nvPr>
        </p:nvSpPr>
        <p:spPr>
          <a:xfrm>
            <a:off x="9192654" y="1539277"/>
            <a:ext cx="175945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20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上清液的</a:t>
            </a:r>
            <a:endParaRPr lang="en-US" altLang="zh-CN" sz="220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zh-CN" altLang="en-US" sz="220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放射性很低</a:t>
            </a:r>
            <a:endParaRPr lang="zh-CN" altLang="en-US" sz="220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6" name="文本框 25"/>
          <p:cNvSpPr txBox="1"/>
          <p:nvPr>
            <p:custDataLst>
              <p:tags r:id="rId16"/>
            </p:custDataLst>
          </p:nvPr>
        </p:nvSpPr>
        <p:spPr>
          <a:xfrm>
            <a:off x="9221338" y="3302917"/>
            <a:ext cx="175945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2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沉淀物中的</a:t>
            </a:r>
            <a:endParaRPr lang="en-US" altLang="zh-CN" sz="220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zh-CN" altLang="en-US" sz="22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放射性很高</a:t>
            </a:r>
            <a:endParaRPr lang="zh-CN" altLang="en-US" sz="220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8" name="文本框 27"/>
          <p:cNvSpPr txBox="1"/>
          <p:nvPr>
            <p:custDataLst>
              <p:tags r:id="rId17"/>
            </p:custDataLst>
          </p:nvPr>
        </p:nvSpPr>
        <p:spPr>
          <a:xfrm>
            <a:off x="1308080" y="5755567"/>
            <a:ext cx="67029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说明：</a:t>
            </a:r>
            <a:r>
              <a:rPr lang="en-US" altLang="zh-CN" sz="280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T2</a:t>
            </a:r>
            <a:r>
              <a:rPr lang="zh-CN" altLang="en-US" sz="280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噬菌体中的</a:t>
            </a:r>
            <a:r>
              <a:rPr lang="en-US" altLang="zh-CN" sz="280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DNA</a:t>
            </a:r>
            <a:r>
              <a:rPr lang="zh-CN" altLang="en-US" sz="280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进入了</a:t>
            </a:r>
            <a:r>
              <a:rPr lang="zh-CN" altLang="en-US" sz="280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大肠杆菌。</a:t>
            </a:r>
            <a:endParaRPr lang="zh-CN" altLang="en-US" sz="280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0" grpId="0" animBg="1"/>
      <p:bldP spid="17" grpId="0"/>
      <p:bldP spid="18" grpId="0"/>
      <p:bldP spid="21" grpId="0"/>
      <p:bldP spid="26" grpId="0"/>
      <p:bldP spid="2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1469918622-1-192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412240" y="499110"/>
            <a:ext cx="9366885" cy="526859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video fullScrn="1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3" name="Text Box 5"/>
          <p:cNvSpPr/>
          <p:nvPr>
            <p:custDataLst>
              <p:tags r:id="rId1"/>
            </p:custDataLst>
          </p:nvPr>
        </p:nvSpPr>
        <p:spPr>
          <a:xfrm>
            <a:off x="412882" y="355746"/>
            <a:ext cx="8039100" cy="523875"/>
          </a:xfrm>
          <a:prstGeom prst="rect">
            <a:avLst/>
          </a:prstGeom>
          <a:noFill/>
          <a:ln>
            <a:noFill/>
            <a:miter lim="800000"/>
          </a:ln>
          <a:effectLst/>
        </p:spPr>
        <p:txBody>
          <a:bodyPr>
            <a:spAutoFit/>
          </a:bodyPr>
          <a:lstStyle>
            <a:lvl1pPr marL="342900" indent="-3429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 kumimoji="0" lang="zh-CN" altLang="en-US" sz="3200" b="0" i="0" u="none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defRPr kumimoji="0" lang="zh-CN" altLang="en-US" sz="2800" b="0" i="0" u="none" baseline="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 kumimoji="0" lang="zh-CN" altLang="en-US" sz="2400" b="0" i="0" u="none" baseline="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defRPr kumimoji="0" lang="zh-CN" altLang="en-US" sz="2000" b="0" i="0" u="none" baseline="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»"/>
              <a:defRPr kumimoji="0" lang="zh-CN" altLang="en-US" sz="2000" b="0" i="0" u="none" baseline="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lang="zh-CN" altLang="en-US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lang="zh-CN" altLang="en-US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lang="zh-CN" altLang="en-US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lang="zh-CN" altLang="en-US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eaLnBrk="1" hangingPunct="1">
              <a:spcBef>
                <a:spcPct val="50000"/>
              </a:spcBef>
              <a:buNone/>
            </a:pPr>
            <a:r>
              <a:rPr lang="zh-CN" altLang="en-US" sz="2800">
                <a:latin typeface="黑体" panose="02010609060101010101" pitchFamily="49" charset="-122"/>
                <a:ea typeface="黑体" panose="02010609060101010101" pitchFamily="49" charset="-122"/>
              </a:rPr>
              <a:t>赫尔希和蔡斯的实验表明：</a:t>
            </a:r>
            <a:endParaRPr lang="zh-CN" altLang="en-US" sz="2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grpSp>
        <p:nvGrpSpPr>
          <p:cNvPr id="12294" name="Group 3"/>
          <p:cNvGrpSpPr/>
          <p:nvPr>
            <p:custDataLst>
              <p:tags r:id="rId2"/>
            </p:custDataLst>
          </p:nvPr>
        </p:nvGrpSpPr>
        <p:grpSpPr>
          <a:xfrm>
            <a:off x="1542717" y="3245901"/>
            <a:ext cx="9687591" cy="1215922"/>
            <a:chOff x="-242" y="110"/>
            <a:chExt cx="4642" cy="685"/>
          </a:xfrm>
        </p:grpSpPr>
        <p:sp>
          <p:nvSpPr>
            <p:cNvPr id="12297" name="AutoShape 4"/>
            <p:cNvSpPr/>
            <p:nvPr>
              <p:custDataLst>
                <p:tags r:id="rId3"/>
              </p:custDataLst>
            </p:nvPr>
          </p:nvSpPr>
          <p:spPr>
            <a:xfrm>
              <a:off x="-242" y="466"/>
              <a:ext cx="4642" cy="329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28575">
              <a:solidFill>
                <a:srgbClr val="009900"/>
              </a:solidFill>
              <a:miter lim="800000"/>
            </a:ln>
            <a:effectLst>
              <a:outerShdw dist="35921" dir="2700000" algn="ctr">
                <a:schemeClr val="bg2"/>
              </a:outerShdw>
            </a:effectLst>
          </p:spPr>
          <p:txBody>
            <a:bodyPr wrap="none" anchor="ctr" anchorCtr="0">
              <a:noAutofit/>
            </a:bodyPr>
            <a:lstStyle>
              <a:lvl1pPr marL="342900" indent="-342900" algn="l" defTabSz="914400" rtl="0" eaLnBrk="0" fontAlgn="base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defRPr kumimoji="0" lang="zh-CN" altLang="en-US" sz="3200" b="0" i="0" u="none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0" fontAlgn="base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–"/>
                <a:defRPr kumimoji="0" lang="zh-CN" altLang="en-US" sz="2800" b="0" i="0" u="none" baseline="0">
                  <a:solidFill>
                    <a:schemeClr val="tx1"/>
                  </a:solidFill>
                  <a:latin typeface="+mn-lt"/>
                  <a:ea typeface="+mn-ea"/>
                </a:defRPr>
              </a:lvl2pPr>
              <a:lvl3pPr marL="1143000" indent="-228600" algn="l" defTabSz="914400" rtl="0" eaLnBrk="0" fontAlgn="base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defRPr kumimoji="0" lang="zh-CN" altLang="en-US" sz="2400" b="0" i="0" u="none" baseline="0">
                  <a:solidFill>
                    <a:schemeClr val="tx1"/>
                  </a:solidFill>
                  <a:latin typeface="+mn-lt"/>
                  <a:ea typeface="+mn-ea"/>
                </a:defRPr>
              </a:lvl3pPr>
              <a:lvl4pPr marL="1600200" indent="-228600" algn="l" defTabSz="914400" rtl="0" eaLnBrk="0" fontAlgn="base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–"/>
                <a:defRPr kumimoji="0" lang="zh-CN" altLang="en-US" sz="2000" b="0" i="0" u="none" baseline="0">
                  <a:solidFill>
                    <a:schemeClr val="tx1"/>
                  </a:solidFill>
                  <a:latin typeface="+mn-lt"/>
                  <a:ea typeface="+mn-ea"/>
                </a:defRPr>
              </a:lvl4pPr>
              <a:lvl5pPr marL="2057400" indent="-228600" algn="l" defTabSz="914400" rtl="0" eaLnBrk="0" fontAlgn="base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»"/>
                <a:defRPr kumimoji="0" lang="zh-CN" altLang="en-US" sz="2000" b="0" i="0" u="none" baseline="0">
                  <a:solidFill>
                    <a:schemeClr val="tx1"/>
                  </a:solidFill>
                  <a:latin typeface="+mn-lt"/>
                  <a:ea typeface="+mn-ea"/>
                </a:defRPr>
              </a:lvl5pPr>
              <a:lvl6pPr marL="25146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lang="zh-CN" altLang="en-US" sz="2000">
                  <a:solidFill>
                    <a:schemeClr val="tx1"/>
                  </a:solidFill>
                  <a:latin typeface="+mn-lt"/>
                  <a:ea typeface="+mn-ea"/>
                </a:defRPr>
              </a:lvl6pPr>
              <a:lvl7pPr marL="29718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lang="zh-CN" altLang="en-US" sz="2000">
                  <a:solidFill>
                    <a:schemeClr val="tx1"/>
                  </a:solidFill>
                  <a:latin typeface="+mn-lt"/>
                  <a:ea typeface="+mn-ea"/>
                </a:defRPr>
              </a:lvl7pPr>
              <a:lvl8pPr marL="34290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lang="zh-CN" altLang="en-US" sz="2000">
                  <a:solidFill>
                    <a:schemeClr val="tx1"/>
                  </a:solidFill>
                  <a:latin typeface="+mn-lt"/>
                  <a:ea typeface="+mn-ea"/>
                </a:defRPr>
              </a:lvl8pPr>
              <a:lvl9pPr marL="38862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lang="zh-CN" altLang="en-US" sz="2000">
                  <a:solidFill>
                    <a:schemeClr val="tx1"/>
                  </a:solidFill>
                  <a:latin typeface="+mn-lt"/>
                  <a:ea typeface="+mn-ea"/>
                </a:defRPr>
              </a:lvl9pPr>
            </a:lstStyle>
            <a:p>
              <a:pPr marL="0" indent="0" eaLnBrk="1" hangingPunct="1">
                <a:spcBef>
                  <a:spcPct val="0"/>
                </a:spcBef>
                <a:buNone/>
              </a:pPr>
              <a:endParaRPr lang="zh-CN" altLang="en-US" sz="1800"/>
            </a:p>
          </p:txBody>
        </p:sp>
        <p:sp>
          <p:nvSpPr>
            <p:cNvPr id="12298" name="未知"/>
            <p:cNvSpPr/>
            <p:nvPr>
              <p:custDataLst>
                <p:tags r:id="rId4"/>
              </p:custDataLst>
            </p:nvPr>
          </p:nvSpPr>
          <p:spPr bwMode="auto">
            <a:xfrm>
              <a:off x="-189" y="110"/>
              <a:ext cx="1083" cy="361"/>
            </a:xfrm>
            <a:custGeom>
              <a:avLst/>
              <a:gdLst/>
              <a:ahLst/>
              <a:cxnLst>
                <a:cxn ang="0">
                  <a:pos x="5" y="1142"/>
                </a:cxn>
                <a:cxn ang="0">
                  <a:pos x="37" y="0"/>
                </a:cxn>
                <a:cxn ang="0">
                  <a:pos x="196" y="0"/>
                </a:cxn>
                <a:cxn ang="0">
                  <a:pos x="232" y="1137"/>
                </a:cxn>
                <a:cxn ang="0">
                  <a:pos x="5" y="1142"/>
                </a:cxn>
              </a:cxnLst>
              <a:rect l="l" t="t" r="r" b="b"/>
              <a:pathLst>
                <a:path w="1260" h="292">
                  <a:moveTo>
                    <a:pt x="5" y="292"/>
                  </a:moveTo>
                  <a:cubicBezTo>
                    <a:pt x="0" y="270"/>
                    <a:pt x="16" y="49"/>
                    <a:pt x="192" y="0"/>
                  </a:cubicBezTo>
                  <a:lnTo>
                    <a:pt x="1060" y="0"/>
                  </a:lnTo>
                  <a:cubicBezTo>
                    <a:pt x="1241" y="48"/>
                    <a:pt x="1260" y="186"/>
                    <a:pt x="1254" y="291"/>
                  </a:cubicBezTo>
                  <a:lnTo>
                    <a:pt x="5" y="292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  <a:alpha val="49803"/>
              </a:schemeClr>
            </a:solidFill>
            <a:ln w="9525">
              <a:noFill/>
              <a:round/>
            </a:ln>
            <a:effectLst/>
          </p:spPr>
          <p:txBody>
            <a:bodyPr/>
            <a:lstStyle/>
            <a:p/>
          </p:txBody>
        </p:sp>
        <p:sp>
          <p:nvSpPr>
            <p:cNvPr id="12299" name="Text Box 6" descr="2"/>
            <p:cNvSpPr/>
            <p:nvPr>
              <p:custDataLst>
                <p:tags r:id="rId5"/>
              </p:custDataLst>
            </p:nvPr>
          </p:nvSpPr>
          <p:spPr>
            <a:xfrm>
              <a:off x="-134" y="110"/>
              <a:ext cx="974" cy="293"/>
            </a:xfrm>
            <a:prstGeom prst="rect">
              <a:avLst/>
            </a:prstGeom>
            <a:noFill/>
            <a:ln>
              <a:noFill/>
              <a:miter lim="800000"/>
            </a:ln>
            <a:effectLst/>
          </p:spPr>
          <p:txBody>
            <a:bodyPr wrap="square">
              <a:spAutoFit/>
            </a:bodyPr>
            <a:lstStyle>
              <a:lvl1pPr marL="342900" indent="-342900" algn="l" defTabSz="914400" rtl="0" eaLnBrk="0" fontAlgn="base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defRPr kumimoji="0" lang="zh-CN" altLang="en-US" sz="3200" b="0" i="0" u="none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0" fontAlgn="base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–"/>
                <a:defRPr kumimoji="0" lang="zh-CN" altLang="en-US" sz="2800" b="0" i="0" u="none" baseline="0">
                  <a:solidFill>
                    <a:schemeClr val="tx1"/>
                  </a:solidFill>
                  <a:latin typeface="+mn-lt"/>
                  <a:ea typeface="+mn-ea"/>
                </a:defRPr>
              </a:lvl2pPr>
              <a:lvl3pPr marL="1143000" indent="-228600" algn="l" defTabSz="914400" rtl="0" eaLnBrk="0" fontAlgn="base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defRPr kumimoji="0" lang="zh-CN" altLang="en-US" sz="2400" b="0" i="0" u="none" baseline="0">
                  <a:solidFill>
                    <a:schemeClr val="tx1"/>
                  </a:solidFill>
                  <a:latin typeface="+mn-lt"/>
                  <a:ea typeface="+mn-ea"/>
                </a:defRPr>
              </a:lvl3pPr>
              <a:lvl4pPr marL="1600200" indent="-228600" algn="l" defTabSz="914400" rtl="0" eaLnBrk="0" fontAlgn="base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–"/>
                <a:defRPr kumimoji="0" lang="zh-CN" altLang="en-US" sz="2000" b="0" i="0" u="none" baseline="0">
                  <a:solidFill>
                    <a:schemeClr val="tx1"/>
                  </a:solidFill>
                  <a:latin typeface="+mn-lt"/>
                  <a:ea typeface="+mn-ea"/>
                </a:defRPr>
              </a:lvl4pPr>
              <a:lvl5pPr marL="2057400" indent="-228600" algn="l" defTabSz="914400" rtl="0" eaLnBrk="0" fontAlgn="base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»"/>
                <a:defRPr kumimoji="0" lang="zh-CN" altLang="en-US" sz="2000" b="0" i="0" u="none" baseline="0">
                  <a:solidFill>
                    <a:schemeClr val="tx1"/>
                  </a:solidFill>
                  <a:latin typeface="+mn-lt"/>
                  <a:ea typeface="+mn-ea"/>
                </a:defRPr>
              </a:lvl5pPr>
              <a:lvl6pPr marL="25146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lang="zh-CN" altLang="en-US" sz="2000">
                  <a:solidFill>
                    <a:schemeClr val="tx1"/>
                  </a:solidFill>
                  <a:latin typeface="+mn-lt"/>
                  <a:ea typeface="+mn-ea"/>
                </a:defRPr>
              </a:lvl6pPr>
              <a:lvl7pPr marL="29718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lang="zh-CN" altLang="en-US" sz="2000">
                  <a:solidFill>
                    <a:schemeClr val="tx1"/>
                  </a:solidFill>
                  <a:latin typeface="+mn-lt"/>
                  <a:ea typeface="+mn-ea"/>
                </a:defRPr>
              </a:lvl7pPr>
              <a:lvl8pPr marL="34290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lang="zh-CN" altLang="en-US" sz="2000">
                  <a:solidFill>
                    <a:schemeClr val="tx1"/>
                  </a:solidFill>
                  <a:latin typeface="+mn-lt"/>
                  <a:ea typeface="+mn-ea"/>
                </a:defRPr>
              </a:lvl8pPr>
              <a:lvl9pPr marL="38862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lang="zh-CN" altLang="en-US" sz="2000">
                  <a:solidFill>
                    <a:schemeClr val="tx1"/>
                  </a:solidFill>
                  <a:latin typeface="+mn-lt"/>
                  <a:ea typeface="+mn-ea"/>
                </a:defRPr>
              </a:lvl9pPr>
            </a:lstStyle>
            <a:p>
              <a:pPr marL="0" indent="0" algn="ctr" eaLnBrk="1" hangingPunct="1">
                <a:spcBef>
                  <a:spcPct val="0"/>
                </a:spcBef>
                <a:buNone/>
              </a:pPr>
              <a:r>
                <a:rPr lang="zh-CN" altLang="zh-CN">
                  <a:solidFill>
                    <a:srgbClr val="FF000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实验结论</a:t>
              </a:r>
              <a:endParaRPr lang="zh-CN" altLang="zh-CN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</p:grpSp>
      <p:sp>
        <p:nvSpPr>
          <p:cNvPr id="12295" name="Rectangle 59" descr="2"/>
          <p:cNvSpPr/>
          <p:nvPr>
            <p:custDataLst>
              <p:tags r:id="rId6"/>
            </p:custDataLst>
          </p:nvPr>
        </p:nvSpPr>
        <p:spPr>
          <a:xfrm>
            <a:off x="1655412" y="3877048"/>
            <a:ext cx="9471766" cy="584775"/>
          </a:xfrm>
          <a:prstGeom prst="rect">
            <a:avLst/>
          </a:prstGeom>
          <a:noFill/>
          <a:ln>
            <a:noFill/>
            <a:miter lim="800000"/>
          </a:ln>
          <a:effectLst/>
        </p:spPr>
        <p:txBody>
          <a:bodyPr wrap="square">
            <a:spAutoFit/>
          </a:bodyPr>
          <a:lstStyle>
            <a:lvl1pPr marL="342900" indent="-3429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 kumimoji="0" lang="zh-CN" altLang="en-US" sz="3200" b="0" i="0" u="none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defRPr kumimoji="0" lang="zh-CN" altLang="en-US" sz="2800" b="0" i="0" u="none" baseline="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 kumimoji="0" lang="zh-CN" altLang="en-US" sz="2400" b="0" i="0" u="none" baseline="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defRPr kumimoji="0" lang="zh-CN" altLang="en-US" sz="2000" b="0" i="0" u="none" baseline="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»"/>
              <a:defRPr kumimoji="0" lang="zh-CN" altLang="en-US" sz="2000" b="0" i="0" u="none" baseline="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lang="zh-CN" altLang="en-US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lang="zh-CN" altLang="en-US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lang="zh-CN" altLang="en-US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lang="zh-CN" altLang="en-US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ctr" eaLnBrk="1" hangingPunct="1">
              <a:spcBef>
                <a:spcPct val="0"/>
              </a:spcBef>
              <a:buNone/>
            </a:pPr>
            <a:r>
              <a:rPr lang="en-US" altLang="zh-CN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  <a:cs typeface="方正粗黑宋简体" panose="02000000000000000000" charset="-122"/>
              </a:rPr>
              <a:t>DNA</a:t>
            </a:r>
            <a:r>
              <a:rPr lang="zh-CN" altLang="en-US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  <a:cs typeface="方正粗黑宋简体" panose="02000000000000000000" charset="-122"/>
              </a:rPr>
              <a:t>才是噬菌体的遗传物质。</a:t>
            </a:r>
            <a:endParaRPr lang="zh-CN" altLang="zh-CN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  <a:cs typeface="方正粗黑宋简体" panose="02000000000000000000" charset="-122"/>
            </a:endParaRPr>
          </a:p>
        </p:txBody>
      </p:sp>
      <p:sp>
        <p:nvSpPr>
          <p:cNvPr id="12296" name="Text Box 5"/>
          <p:cNvSpPr/>
          <p:nvPr>
            <p:custDataLst>
              <p:tags r:id="rId7"/>
            </p:custDataLst>
          </p:nvPr>
        </p:nvSpPr>
        <p:spPr>
          <a:xfrm>
            <a:off x="1447874" y="990817"/>
            <a:ext cx="9782174" cy="1753235"/>
          </a:xfrm>
          <a:prstGeom prst="rect">
            <a:avLst/>
          </a:prstGeom>
          <a:noFill/>
          <a:ln>
            <a:noFill/>
            <a:miter lim="800000"/>
          </a:ln>
          <a:effectLst/>
        </p:spPr>
        <p:txBody>
          <a:bodyPr wrap="square">
            <a:spAutoFit/>
          </a:bodyPr>
          <a:lstStyle>
            <a:lvl1pPr marL="342900" indent="-3429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 kumimoji="0" lang="zh-CN" altLang="en-US" sz="3200" b="0" i="0" u="none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defRPr kumimoji="0" lang="zh-CN" altLang="en-US" sz="2800" b="0" i="0" u="none" baseline="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 kumimoji="0" lang="zh-CN" altLang="en-US" sz="2400" b="0" i="0" u="none" baseline="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defRPr kumimoji="0" lang="zh-CN" altLang="en-US" sz="2000" b="0" i="0" u="none" baseline="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»"/>
              <a:defRPr kumimoji="0" lang="zh-CN" altLang="en-US" sz="2000" b="0" i="0" u="none" baseline="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lang="zh-CN" altLang="en-US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lang="zh-CN" altLang="en-US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lang="zh-CN" altLang="en-US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lang="zh-CN" altLang="en-US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eaLnBrk="1" hangingPunct="1">
              <a:lnSpc>
                <a:spcPct val="120000"/>
              </a:lnSpc>
              <a:spcBef>
                <a:spcPct val="50000"/>
              </a:spcBef>
              <a:buNone/>
            </a:pPr>
            <a:r>
              <a:rPr lang="zh-CN" altLang="en-US" sz="30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  噬菌体侵染细菌时，</a:t>
            </a:r>
            <a:r>
              <a:rPr lang="en-US" altLang="zh-CN" sz="30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DNA</a:t>
            </a:r>
            <a:r>
              <a:rPr lang="zh-CN" altLang="en-US" sz="30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进入细菌的细胞中，而蛋白质外壳仍留在细胞外。因此，子代噬菌体的各种性状，是通过亲代的</a:t>
            </a:r>
            <a:r>
              <a:rPr lang="en-US" altLang="zh-CN" sz="30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DNA</a:t>
            </a:r>
            <a:r>
              <a:rPr lang="zh-CN" altLang="en-US" sz="30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遗传的。</a:t>
            </a:r>
            <a:endParaRPr lang="zh-CN" altLang="en-US" sz="300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9" name="Text Box 15"/>
          <p:cNvSpPr/>
          <p:nvPr>
            <p:custDataLst>
              <p:tags r:id="rId8"/>
            </p:custDataLst>
          </p:nvPr>
        </p:nvSpPr>
        <p:spPr>
          <a:xfrm>
            <a:off x="2373495" y="5092970"/>
            <a:ext cx="7725192" cy="523220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wrap="none">
            <a:spAutoFit/>
          </a:bodyPr>
          <a:lstStyle>
            <a:lvl1pPr marL="342900" indent="-3429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 kumimoji="0" lang="zh-CN" altLang="en-US" sz="3200" b="0" i="0" u="none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defRPr kumimoji="0" lang="zh-CN" altLang="en-US" sz="2800" b="0" i="0" u="none" baseline="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 kumimoji="0" lang="zh-CN" altLang="en-US" sz="2400" b="0" i="0" u="none" baseline="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defRPr kumimoji="0" lang="zh-CN" altLang="en-US" sz="2000" b="0" i="0" u="none" baseline="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»"/>
              <a:defRPr kumimoji="0" lang="zh-CN" altLang="en-US" sz="2000" b="0" i="0" u="none" baseline="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lang="zh-CN" altLang="en-US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lang="zh-CN" altLang="en-US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lang="zh-CN" altLang="en-US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lang="zh-CN" altLang="en-US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spcBef>
                <a:spcPct val="0"/>
              </a:spcBef>
              <a:buNone/>
            </a:pPr>
            <a:r>
              <a:rPr lang="zh-CN" altLang="en-US" sz="2800">
                <a:solidFill>
                  <a:srgbClr val="7030A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注意：这个实验不能证明蛋白质不是遗传物质。</a:t>
            </a:r>
            <a:endParaRPr lang="zh-CN" altLang="en-US" sz="2800">
              <a:solidFill>
                <a:srgbClr val="7030A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2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2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2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2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2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 fill="hold"/>
                                        <p:tgtEl>
                                          <p:spTgt spid="12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5" grpId="0"/>
      <p:bldP spid="12296" grpId="0"/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703070" y="595630"/>
            <a:ext cx="4064000" cy="52197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r>
              <a:rPr lang="zh-CN" altLang="en-US" sz="28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只有</a:t>
            </a:r>
            <a:r>
              <a:rPr lang="en-US" altLang="zh-CN" sz="28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DNA</a:t>
            </a:r>
            <a:r>
              <a:rPr lang="zh-CN" altLang="en-US" sz="28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是遗传物质吗？</a:t>
            </a:r>
            <a:endParaRPr lang="zh-CN" altLang="en-US" sz="2800" b="1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3" name="图片 2" descr="书"/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467995" y="203200"/>
            <a:ext cx="914400" cy="91440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795780" y="1562100"/>
            <a:ext cx="831723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RNA</a:t>
            </a:r>
            <a:r>
              <a:rPr lang="zh-CN" altLang="en-US" sz="28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病毒只有</a:t>
            </a:r>
            <a:r>
              <a:rPr lang="en-US" altLang="zh-CN" sz="28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RNA</a:t>
            </a:r>
            <a:r>
              <a:rPr lang="zh-CN" altLang="en-US" sz="28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，没有</a:t>
            </a:r>
            <a:r>
              <a:rPr lang="en-US" altLang="zh-CN" sz="28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DNA</a:t>
            </a:r>
            <a:r>
              <a:rPr lang="zh-CN" altLang="en-US" sz="28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怎么办？</a:t>
            </a:r>
            <a:endParaRPr lang="zh-CN" altLang="en-US" sz="28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6" name="图片 5"/>
          <p:cNvPicPr/>
          <p:nvPr/>
        </p:nvPicPr>
        <p:blipFill>
          <a:blip r:embed="rId3"/>
          <a:srcRect b="5586"/>
          <a:stretch>
            <a:fillRect/>
          </a:stretch>
        </p:blipFill>
        <p:spPr>
          <a:xfrm>
            <a:off x="2069465" y="2331085"/>
            <a:ext cx="7770495" cy="363855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9974580" y="6184265"/>
            <a:ext cx="207835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8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教材</a:t>
            </a:r>
            <a:r>
              <a:rPr lang="en-US" altLang="zh-CN" sz="28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46</a:t>
            </a:r>
            <a:r>
              <a:rPr lang="zh-CN" altLang="en-US" sz="28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页</a:t>
            </a:r>
            <a:endParaRPr lang="zh-CN" altLang="en-US" sz="28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</p:spTree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大脑想法"/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292100" y="306705"/>
            <a:ext cx="914400" cy="91440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426845" y="579755"/>
            <a:ext cx="2390775" cy="6451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r>
              <a:rPr lang="zh-CN" altLang="en-US" sz="360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问题探讨</a:t>
            </a:r>
            <a:endParaRPr lang="zh-CN" altLang="en-US" sz="360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6724015" y="1656080"/>
            <a:ext cx="5318760" cy="491744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>
              <a:lnSpc>
                <a:spcPct val="150000"/>
              </a:lnSpc>
            </a:pPr>
            <a:r>
              <a:rPr lang="en-US" altLang="zh-CN" sz="3200" b="1"/>
              <a:t>20</a:t>
            </a:r>
            <a:r>
              <a:rPr lang="zh-CN" altLang="en-US" sz="3200" b="1"/>
              <a:t>世纪中叶，科学家发现染色体主要是由</a:t>
            </a:r>
            <a:r>
              <a:rPr lang="zh-CN" altLang="en-US" sz="3200" b="1">
                <a:solidFill>
                  <a:srgbClr val="0070C0"/>
                </a:solidFill>
              </a:rPr>
              <a:t>蛋白质</a:t>
            </a:r>
            <a:r>
              <a:rPr lang="zh-CN" altLang="en-US" sz="3200" b="1"/>
              <a:t>和</a:t>
            </a:r>
            <a:r>
              <a:rPr lang="en-US" altLang="zh-CN" sz="3200" b="1">
                <a:solidFill>
                  <a:srgbClr val="FF0000"/>
                </a:solidFill>
              </a:rPr>
              <a:t>DNA</a:t>
            </a:r>
            <a:r>
              <a:rPr lang="zh-CN" altLang="en-US" sz="3200" b="1"/>
              <a:t>组成的。在这两种物质中，</a:t>
            </a:r>
            <a:r>
              <a:rPr lang="zh-CN" altLang="en-US" sz="3200" b="1">
                <a:highlight>
                  <a:srgbClr val="FFFF00"/>
                </a:highlight>
              </a:rPr>
              <a:t>究竟哪一种是遗传物质呢？</a:t>
            </a:r>
            <a:r>
              <a:rPr lang="zh-CN" altLang="en-US" sz="3200" b="1"/>
              <a:t>这个问题曾引起生物学界激烈的争论。</a:t>
            </a:r>
            <a:endParaRPr lang="zh-CN" altLang="en-US" sz="3200" b="1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rcRect l="6880" r="6933"/>
          <a:stretch>
            <a:fillRect/>
          </a:stretch>
        </p:blipFill>
        <p:spPr>
          <a:xfrm>
            <a:off x="292100" y="1811655"/>
            <a:ext cx="6156960" cy="4048125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3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798955" y="1795780"/>
            <a:ext cx="3954145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r"/>
            <a:r>
              <a:rPr lang="zh-CN" altLang="en-US" sz="2800" b="1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细胞生物含有</a:t>
            </a:r>
            <a:r>
              <a:rPr lang="en-US" altLang="zh-CN" sz="2800" b="1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DNA</a:t>
            </a:r>
            <a:r>
              <a:rPr lang="zh-CN" altLang="en-US" sz="2800" b="1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和</a:t>
            </a:r>
            <a:r>
              <a:rPr lang="en-US" altLang="zh-CN" sz="2800" b="1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RNA</a:t>
            </a:r>
            <a:endParaRPr lang="en-US" altLang="zh-CN" sz="2800" b="1"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</p:txBody>
      </p:sp>
      <p:sp>
        <p:nvSpPr>
          <p:cNvPr id="16" name="文本框 4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932938" y="2952883"/>
            <a:ext cx="1657350" cy="953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/>
            <a:r>
              <a:rPr lang="zh-CN" altLang="zh-CN" sz="2800" b="1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病毒含有</a:t>
            </a:r>
            <a:endParaRPr lang="zh-CN" altLang="zh-CN" sz="2800" b="1"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  <a:p>
            <a:pPr algn="just"/>
            <a:r>
              <a:rPr lang="en-US" altLang="zh-CN" sz="2800" b="1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DNA</a:t>
            </a:r>
            <a:r>
              <a:rPr lang="zh-CN" altLang="en-US" sz="2800" b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或</a:t>
            </a:r>
            <a:r>
              <a:rPr lang="en-US" altLang="zh-CN" sz="2800" b="1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RNA</a:t>
            </a:r>
            <a:endParaRPr lang="en-US" altLang="zh-CN" sz="2800" b="1"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</p:txBody>
      </p:sp>
      <p:sp>
        <p:nvSpPr>
          <p:cNvPr id="17" name="文本框 6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3667760" y="2825750"/>
            <a:ext cx="1502410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r"/>
            <a:r>
              <a:rPr lang="en-US" altLang="zh-CN" sz="2800" b="1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DNA</a:t>
            </a:r>
            <a:r>
              <a:rPr lang="zh-CN" altLang="zh-CN" sz="2800" b="1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病毒</a:t>
            </a:r>
            <a:endParaRPr lang="zh-CN" altLang="zh-CN" sz="2800" b="1"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</p:txBody>
      </p:sp>
      <p:sp>
        <p:nvSpPr>
          <p:cNvPr id="18" name="文本框 7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3667760" y="3608705"/>
            <a:ext cx="1517650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r"/>
            <a:r>
              <a:rPr lang="en-US" altLang="zh-CN" sz="2800" b="1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RNA</a:t>
            </a:r>
            <a:r>
              <a:rPr lang="zh-CN" altLang="zh-CN" sz="2800" b="1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病毒</a:t>
            </a:r>
            <a:endParaRPr lang="zh-CN" altLang="zh-CN" sz="2800" b="1"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</p:txBody>
      </p:sp>
      <p:sp>
        <p:nvSpPr>
          <p:cNvPr id="19" name="文本框 9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5991225" y="2153920"/>
            <a:ext cx="1727835" cy="953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l"/>
            <a:r>
              <a:rPr lang="zh-CN" altLang="zh-CN" sz="2800" b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遗传物质是</a:t>
            </a:r>
            <a:r>
              <a:rPr lang="en-US" altLang="zh-CN" sz="2800" b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DNA</a:t>
            </a:r>
            <a:endParaRPr lang="en-US" altLang="zh-CN" sz="2800" b="1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</p:txBody>
      </p:sp>
      <p:sp>
        <p:nvSpPr>
          <p:cNvPr id="20" name="文本框 11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5850890" y="3392805"/>
            <a:ext cx="1697355" cy="953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l"/>
            <a:r>
              <a:rPr lang="zh-CN" altLang="zh-CN" sz="2800" b="1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遗传物质是</a:t>
            </a:r>
            <a:r>
              <a:rPr lang="en-US" altLang="zh-CN" sz="2800" b="1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RNA</a:t>
            </a:r>
            <a:endParaRPr lang="en-US" altLang="zh-CN" sz="2800" b="1"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</p:txBody>
      </p:sp>
      <p:sp>
        <p:nvSpPr>
          <p:cNvPr id="21" name="文本框 14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7635240" y="2513330"/>
            <a:ext cx="2715260" cy="953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l"/>
            <a:r>
              <a:rPr lang="zh-CN" altLang="en-US" sz="2800" b="1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绝大多数生物的遗传物质是</a:t>
            </a:r>
            <a:r>
              <a:rPr lang="en-US" altLang="zh-CN" sz="2800" b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DNA</a:t>
            </a:r>
            <a:endParaRPr lang="en-US" altLang="zh-CN" sz="2800" b="1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</p:txBody>
      </p:sp>
      <p:sp>
        <p:nvSpPr>
          <p:cNvPr id="27" name="AutoShape 9"/>
          <p:cNvSpPr/>
          <p:nvPr>
            <p:custDataLst>
              <p:tags r:id="rId8"/>
            </p:custDataLst>
          </p:nvPr>
        </p:nvSpPr>
        <p:spPr bwMode="auto">
          <a:xfrm>
            <a:off x="3590290" y="2952750"/>
            <a:ext cx="77470" cy="1120775"/>
          </a:xfrm>
          <a:prstGeom prst="leftBrace">
            <a:avLst>
              <a:gd name="adj1" fmla="val 73333"/>
              <a:gd name="adj2" fmla="val 50000"/>
            </a:avLst>
          </a:prstGeom>
          <a:noFill/>
          <a:ln w="19050">
            <a:solidFill>
              <a:schemeClr val="tx1"/>
            </a:solidFill>
            <a:round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r" defTabSz="1219200" eaLnBrk="1" fontAlgn="auto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zh-CN" altLang="zh-CN" sz="2800" b="1" kern="0">
              <a:solidFill>
                <a:srgbClr val="333333"/>
              </a:solidFill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28" name="AutoShape 9"/>
          <p:cNvSpPr/>
          <p:nvPr>
            <p:custDataLst>
              <p:tags r:id="rId9"/>
            </p:custDataLst>
          </p:nvPr>
        </p:nvSpPr>
        <p:spPr bwMode="auto">
          <a:xfrm flipH="1">
            <a:off x="5850890" y="1912620"/>
            <a:ext cx="140335" cy="1261110"/>
          </a:xfrm>
          <a:prstGeom prst="leftBrace">
            <a:avLst>
              <a:gd name="adj1" fmla="val 73333"/>
              <a:gd name="adj2" fmla="val 50000"/>
            </a:avLst>
          </a:prstGeom>
          <a:noFill/>
          <a:ln w="19050">
            <a:solidFill>
              <a:srgbClr val="FF0000"/>
            </a:solidFill>
            <a:round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r" defTabSz="1219200" eaLnBrk="1" fontAlgn="auto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zh-CN" altLang="zh-CN" sz="2800" b="1" kern="0">
              <a:solidFill>
                <a:srgbClr val="333333"/>
              </a:solidFill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29" name="AutoShape 9"/>
          <p:cNvSpPr/>
          <p:nvPr>
            <p:custDataLst>
              <p:tags r:id="rId10"/>
            </p:custDataLst>
          </p:nvPr>
        </p:nvSpPr>
        <p:spPr bwMode="auto">
          <a:xfrm flipH="1">
            <a:off x="7574915" y="2317750"/>
            <a:ext cx="76200" cy="1755775"/>
          </a:xfrm>
          <a:prstGeom prst="leftBrace">
            <a:avLst>
              <a:gd name="adj1" fmla="val 73333"/>
              <a:gd name="adj2" fmla="val 50000"/>
            </a:avLst>
          </a:prstGeom>
          <a:noFill/>
          <a:ln w="19050">
            <a:solidFill>
              <a:schemeClr val="tx1"/>
            </a:solidFill>
            <a:round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r" defTabSz="1219200" eaLnBrk="1" fontAlgn="auto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zh-CN" altLang="zh-CN" sz="2800" b="1" kern="0">
              <a:solidFill>
                <a:srgbClr val="333333"/>
              </a:solidFill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30" name="PA_Line 71"/>
          <p:cNvSpPr>
            <a:spLocks noChangeShapeType="1"/>
          </p:cNvSpPr>
          <p:nvPr>
            <p:custDataLst>
              <p:tags r:id="rId11"/>
            </p:custDataLst>
          </p:nvPr>
        </p:nvSpPr>
        <p:spPr bwMode="auto">
          <a:xfrm>
            <a:off x="5269865" y="3905885"/>
            <a:ext cx="405289" cy="476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1219200" eaLnBrk="1" fontAlgn="auto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zh-CN" altLang="en-US" kern="0">
              <a:solidFill>
                <a:srgbClr val="333333"/>
              </a:solidFill>
              <a:latin typeface="Calibri" panose="020F0502020204030204"/>
            </a:endParaRPr>
          </a:p>
        </p:txBody>
      </p:sp>
      <p:sp>
        <p:nvSpPr>
          <p:cNvPr id="24" name="文本框 17"/>
          <p:cNvSpPr txBox="1"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768350" y="5039995"/>
            <a:ext cx="11076940" cy="52197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indent="0" algn="l">
              <a:buFont typeface="Wingdings" panose="05000000000000000000" pitchFamily="2" charset="2"/>
              <a:buNone/>
            </a:pPr>
            <a:r>
              <a:rPr lang="zh-CN" altLang="zh-CN" sz="2800" b="1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！！！！具体</a:t>
            </a:r>
            <a:r>
              <a:rPr lang="zh-CN" altLang="zh-CN" sz="2800" b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某种生物的遗传物质是</a:t>
            </a:r>
            <a:r>
              <a:rPr lang="en-US" altLang="zh-CN" sz="2800" b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DNA</a:t>
            </a:r>
            <a:r>
              <a:rPr lang="zh-CN" altLang="en-US" sz="2800" b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或</a:t>
            </a:r>
            <a:r>
              <a:rPr lang="en-US" altLang="zh-CN" sz="2800" b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RNA</a:t>
            </a:r>
            <a:r>
              <a:rPr lang="zh-CN" altLang="en-US" sz="2800" b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，</a:t>
            </a:r>
            <a:r>
              <a:rPr lang="zh-CN" altLang="en-US" sz="2800" b="1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不能加</a:t>
            </a:r>
            <a:r>
              <a:rPr lang="en-US" altLang="zh-CN" sz="2800" b="1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“</a:t>
            </a:r>
            <a:r>
              <a:rPr lang="zh-CN" altLang="en-US" sz="2800" b="1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主要</a:t>
            </a:r>
            <a:r>
              <a:rPr lang="en-US" altLang="zh-CN" sz="2800" b="1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”</a:t>
            </a:r>
            <a:r>
              <a:rPr lang="zh-CN" altLang="en-US" sz="2800" b="1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二字。</a:t>
            </a:r>
            <a:endParaRPr lang="zh-CN" altLang="en-US" sz="2800" b="1"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</p:txBody>
      </p:sp>
      <p:sp>
        <p:nvSpPr>
          <p:cNvPr id="26" name="Text Box 4"/>
          <p:cNvSpPr txBox="1"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1194435" y="5808980"/>
            <a:ext cx="9803765" cy="628015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</a:ln>
          <a:effectLst/>
        </p:spPr>
        <p:txBody>
          <a:bodyPr vert="horz" wrap="square" lIns="68580" tIns="34290" rIns="68580" bIns="34290" numCol="1" anchor="t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 sz="2800" b="1" kern="0">
                <a:solidFill>
                  <a:sysClr val="windowText" lastClr="0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rPr>
              <a:t>有细胞结构的生物</a:t>
            </a:r>
            <a:r>
              <a:rPr lang="zh-CN" altLang="en-US" sz="2800" b="1" kern="0" smtClean="0">
                <a:solidFill>
                  <a:sysClr val="windowText" lastClr="0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rPr>
              <a:t>遗传物质是</a:t>
            </a:r>
            <a:r>
              <a:rPr lang="en-US" altLang="zh-CN" sz="2800" b="1" kern="0" smtClean="0">
                <a:solidFill>
                  <a:sysClr val="windowText" lastClr="0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rPr>
              <a:t>DNA,</a:t>
            </a:r>
            <a:r>
              <a:rPr lang="zh-CN" altLang="en-US" sz="2800" b="1" kern="0" smtClean="0">
                <a:solidFill>
                  <a:sysClr val="windowText" lastClr="0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rPr>
              <a:t>病毒遗传物质为</a:t>
            </a:r>
            <a:r>
              <a:rPr lang="en-US" altLang="zh-CN" sz="2800" b="1" kern="0" smtClean="0">
                <a:solidFill>
                  <a:sysClr val="windowText" lastClr="0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rPr>
              <a:t>DNA</a:t>
            </a:r>
            <a:r>
              <a:rPr lang="zh-CN" altLang="en-US" sz="2800" b="1" kern="0" smtClean="0">
                <a:solidFill>
                  <a:sysClr val="windowText" lastClr="0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rPr>
              <a:t>或</a:t>
            </a:r>
            <a:r>
              <a:rPr lang="en-US" altLang="zh-CN" sz="2800" b="1" kern="0" smtClean="0">
                <a:solidFill>
                  <a:sysClr val="windowText" lastClr="0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rPr>
              <a:t>RNA</a:t>
            </a:r>
            <a:r>
              <a:rPr lang="zh-CN" altLang="en-US" sz="2800" b="1" kern="0" smtClean="0">
                <a:solidFill>
                  <a:sysClr val="windowText" lastClr="0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rPr>
              <a:t>。</a:t>
            </a:r>
            <a:endParaRPr kumimoji="0" lang="zh-CN" altLang="en-US" sz="2800" b="1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宋体" panose="02010600030101010101" pitchFamily="2" charset="-122"/>
            </a:endParaRPr>
          </a:p>
        </p:txBody>
      </p:sp>
      <p:sp>
        <p:nvSpPr>
          <p:cNvPr id="7" name="Rectangle 47"/>
          <p:cNvSpPr txBox="1"/>
          <p:nvPr>
            <p:custDataLst>
              <p:tags r:id="rId14"/>
            </p:custDataLst>
          </p:nvPr>
        </p:nvSpPr>
        <p:spPr>
          <a:xfrm>
            <a:off x="85725" y="84223"/>
            <a:ext cx="5086350" cy="507307"/>
          </a:xfrm>
          <a:prstGeom prst="rect">
            <a:avLst/>
          </a:prstGeom>
          <a:solidFill>
            <a:srgbClr val="C7E6E5"/>
          </a:solidFill>
          <a:ln>
            <a:miter lim="800000"/>
          </a:ln>
        </p:spPr>
        <p:txBody>
          <a:bodyPr vert="horz" wrap="square" lIns="91440" tIns="45720" rIns="91440" bIns="45720" rtlCol="0" anchor="ctr" anchorCtr="0">
            <a:noAutofit/>
          </a:bodyPr>
          <a:lstStyle>
            <a:lvl1pPr mar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4400" b="0" i="0" u="none" kern="1200" baseline="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  <a:cs typeface="+mj-cs"/>
              </a:defRPr>
            </a:lvl1pPr>
          </a:lstStyle>
          <a:p>
            <a:pPr algn="l" eaLnBrk="1" hangingPunct="1"/>
            <a:r>
              <a:rPr lang="zh-CN" altLang="en-US" sz="3200" b="1">
                <a:solidFill>
                  <a:srgbClr val="1036B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四、</a:t>
            </a:r>
            <a:r>
              <a:rPr lang="en-US" altLang="zh-CN" sz="3200" b="1">
                <a:solidFill>
                  <a:srgbClr val="1036B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DNA</a:t>
            </a:r>
            <a:r>
              <a:rPr sz="3200" b="1">
                <a:solidFill>
                  <a:srgbClr val="1036B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是主要的遗传物质</a:t>
            </a:r>
            <a:endParaRPr sz="3200" b="1">
              <a:solidFill>
                <a:srgbClr val="1036B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6" grpId="0"/>
      <p:bldP spid="17" grpId="0"/>
      <p:bldP spid="18" grpId="0"/>
      <p:bldP spid="19" grpId="0"/>
      <p:bldP spid="20" grpId="0"/>
      <p:bldP spid="21" grpId="0"/>
      <p:bldP spid="27" grpId="0" animBg="1"/>
      <p:bldP spid="28" grpId="0" animBg="1"/>
      <p:bldP spid="29" grpId="0" animBg="1"/>
      <p:bldP spid="24" grpId="0" animBg="1"/>
      <p:bldP spid="2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6" name="ECB019B1-382A-4266-B25C-5B523AA43C14-1" descr="C:/Users/Administrator/AppData/Local/Temp/wpp.lJFDUPwpp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1793240"/>
            <a:ext cx="12061190" cy="354774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3998595" y="427355"/>
            <a:ext cx="406400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800" b="1"/>
              <a:t>小</a:t>
            </a:r>
            <a:r>
              <a:rPr lang="en-US" altLang="zh-CN" sz="4800" b="1"/>
              <a:t>   </a:t>
            </a:r>
            <a:r>
              <a:rPr lang="zh-CN" altLang="en-US" sz="4800" b="1"/>
              <a:t>结</a:t>
            </a:r>
            <a:endParaRPr lang="zh-CN" altLang="en-US" sz="4800" b="1"/>
          </a:p>
        </p:txBody>
      </p:sp>
    </p:spTree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603" name="矩形 281602"/>
          <p:cNvSpPr/>
          <p:nvPr>
            <p:custDataLst>
              <p:tags r:id="rId1"/>
            </p:custDataLst>
          </p:nvPr>
        </p:nvSpPr>
        <p:spPr>
          <a:xfrm>
            <a:off x="6096000" y="3464059"/>
            <a:ext cx="2122696" cy="553998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algn="ctr" eaLnBrk="0" hangingPunct="0"/>
            <a:r>
              <a:rPr lang="en-US" altLang="zh-CN" sz="3000" b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 DNA</a:t>
            </a:r>
            <a:r>
              <a:rPr lang="zh-CN" altLang="en-US" sz="3000" b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或</a:t>
            </a:r>
            <a:r>
              <a:rPr lang="en-US" altLang="zh-CN" sz="3000" b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RNA</a:t>
            </a:r>
            <a:endParaRPr lang="en-US" altLang="zh-CN" sz="3000" b="1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81604" name="矩形 281603"/>
          <p:cNvSpPr/>
          <p:nvPr>
            <p:custDataLst>
              <p:tags r:id="rId2"/>
            </p:custDataLst>
          </p:nvPr>
        </p:nvSpPr>
        <p:spPr>
          <a:xfrm>
            <a:off x="7712882" y="1048911"/>
            <a:ext cx="766557" cy="553998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algn="ctr" eaLnBrk="0" hangingPunct="0"/>
            <a:r>
              <a:rPr lang="en-US" altLang="zh-CN" sz="3000" b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DNA</a:t>
            </a:r>
            <a:endParaRPr lang="en-US" altLang="zh-CN" sz="3000" b="1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81605" name="矩形 281604"/>
          <p:cNvSpPr/>
          <p:nvPr>
            <p:custDataLst>
              <p:tags r:id="rId3"/>
            </p:custDataLst>
          </p:nvPr>
        </p:nvSpPr>
        <p:spPr>
          <a:xfrm>
            <a:off x="6586643" y="1667944"/>
            <a:ext cx="766555" cy="553998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algn="ctr" eaLnBrk="0" hangingPunct="0"/>
            <a:r>
              <a:rPr lang="en-US" altLang="zh-CN" sz="3000" b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DNA</a:t>
            </a:r>
            <a:endParaRPr lang="en-US" altLang="zh-CN" sz="3000" b="1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81606" name="矩形 281605"/>
          <p:cNvSpPr/>
          <p:nvPr>
            <p:custDataLst>
              <p:tags r:id="rId4"/>
            </p:custDataLst>
          </p:nvPr>
        </p:nvSpPr>
        <p:spPr>
          <a:xfrm>
            <a:off x="526269" y="1654770"/>
            <a:ext cx="7186613" cy="58356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0" hangingPunct="0"/>
            <a:r>
              <a:rPr lang="en-US" altLang="zh-CN" sz="3200"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          </a:t>
            </a:r>
            <a:r>
              <a:rPr lang="zh-CN" altLang="en-US" sz="2800">
                <a:latin typeface="黑体" panose="02010609060101010101" pitchFamily="49" charset="-122"/>
                <a:ea typeface="黑体" panose="02010609060101010101" pitchFamily="49" charset="-122"/>
                <a:cs typeface="方正粗黑宋简体" panose="02000000000000000000" charset="-122"/>
              </a:rPr>
              <a:t>（</a:t>
            </a:r>
            <a:r>
              <a:rPr lang="en-US" altLang="zh-CN" sz="2800">
                <a:latin typeface="黑体" panose="02010609060101010101" pitchFamily="49" charset="-122"/>
                <a:ea typeface="黑体" panose="02010609060101010101" pitchFamily="49" charset="-122"/>
                <a:cs typeface="方正粗黑宋简体" panose="02000000000000000000" charset="-122"/>
              </a:rPr>
              <a:t>2</a:t>
            </a:r>
            <a:r>
              <a:rPr lang="zh-CN" altLang="en-US" sz="2800">
                <a:latin typeface="黑体" panose="02010609060101010101" pitchFamily="49" charset="-122"/>
                <a:ea typeface="黑体" panose="02010609060101010101" pitchFamily="49" charset="-122"/>
                <a:cs typeface="方正粗黑宋简体" panose="02000000000000000000" charset="-122"/>
              </a:rPr>
              <a:t>）</a:t>
            </a:r>
            <a:r>
              <a:rPr lang="zh-CN" altLang="en-US" sz="2800">
                <a:latin typeface="黑体" panose="02010609060101010101" pitchFamily="49" charset="-122"/>
                <a:ea typeface="黑体" panose="02010609060101010101" pitchFamily="49" charset="-122"/>
              </a:rPr>
              <a:t>烟草的遗传物质是什么？</a:t>
            </a:r>
            <a:endParaRPr lang="zh-CN" altLang="en-US" sz="2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81607" name="矩形 281606"/>
          <p:cNvSpPr/>
          <p:nvPr>
            <p:custDataLst>
              <p:tags r:id="rId5"/>
            </p:custDataLst>
          </p:nvPr>
        </p:nvSpPr>
        <p:spPr>
          <a:xfrm>
            <a:off x="6481868" y="2328693"/>
            <a:ext cx="766555" cy="553998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algn="ctr" eaLnBrk="0" hangingPunct="0"/>
            <a:r>
              <a:rPr lang="en-US" altLang="zh-CN" sz="3000" b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DNA</a:t>
            </a:r>
            <a:endParaRPr lang="en-US" altLang="zh-CN" sz="3000" b="1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81608" name="矩形 281607"/>
          <p:cNvSpPr/>
          <p:nvPr>
            <p:custDataLst>
              <p:tags r:id="rId6"/>
            </p:custDataLst>
          </p:nvPr>
        </p:nvSpPr>
        <p:spPr>
          <a:xfrm>
            <a:off x="200025" y="1069907"/>
            <a:ext cx="8029575" cy="5847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altLang="zh-CN" sz="3200"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          </a:t>
            </a:r>
            <a:r>
              <a:rPr lang="en-US" altLang="zh-CN" sz="2800">
                <a:latin typeface="黑体" panose="02010609060101010101" pitchFamily="49" charset="-122"/>
                <a:ea typeface="黑体" panose="02010609060101010101" pitchFamily="49" charset="-122"/>
                <a:cs typeface="方正粗黑宋简体" panose="02000000000000000000" charset="-122"/>
              </a:rPr>
              <a:t>1.</a:t>
            </a:r>
            <a:r>
              <a:rPr lang="zh-CN" altLang="en-US" sz="2800">
                <a:latin typeface="黑体" panose="02010609060101010101" pitchFamily="49" charset="-122"/>
                <a:ea typeface="黑体" panose="02010609060101010101" pitchFamily="49" charset="-122"/>
                <a:cs typeface="方正粗黑宋简体" panose="02000000000000000000" charset="-122"/>
              </a:rPr>
              <a:t>（</a:t>
            </a:r>
            <a:r>
              <a:rPr lang="en-US" altLang="zh-CN" sz="2800">
                <a:latin typeface="黑体" panose="02010609060101010101" pitchFamily="49" charset="-122"/>
                <a:ea typeface="黑体" panose="02010609060101010101" pitchFamily="49" charset="-122"/>
                <a:cs typeface="方正粗黑宋简体" panose="02000000000000000000" charset="-122"/>
              </a:rPr>
              <a:t>1</a:t>
            </a:r>
            <a:r>
              <a:rPr lang="zh-CN" altLang="en-US" sz="2800">
                <a:latin typeface="黑体" panose="02010609060101010101" pitchFamily="49" charset="-122"/>
                <a:ea typeface="黑体" panose="02010609060101010101" pitchFamily="49" charset="-122"/>
                <a:cs typeface="方正粗黑宋简体" panose="02000000000000000000" charset="-122"/>
              </a:rPr>
              <a:t>）动物和人体的遗传物质是什么？</a:t>
            </a:r>
            <a:endParaRPr lang="zh-CN" altLang="en-US" sz="2800">
              <a:latin typeface="黑体" panose="02010609060101010101" pitchFamily="49" charset="-122"/>
              <a:ea typeface="黑体" panose="02010609060101010101" pitchFamily="49" charset="-122"/>
              <a:cs typeface="方正粗黑宋简体" panose="02000000000000000000" charset="-122"/>
            </a:endParaRPr>
          </a:p>
        </p:txBody>
      </p:sp>
      <p:sp>
        <p:nvSpPr>
          <p:cNvPr id="281609" name="矩形 281608"/>
          <p:cNvSpPr/>
          <p:nvPr>
            <p:custDataLst>
              <p:tags r:id="rId7"/>
            </p:custDataLst>
          </p:nvPr>
        </p:nvSpPr>
        <p:spPr>
          <a:xfrm>
            <a:off x="855663" y="2288628"/>
            <a:ext cx="6840537" cy="58356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0" hangingPunct="0"/>
            <a:r>
              <a:rPr lang="en-US" altLang="zh-CN" sz="3200"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       </a:t>
            </a:r>
            <a:r>
              <a:rPr lang="zh-CN" altLang="en-US" sz="2800">
                <a:latin typeface="黑体" panose="02010609060101010101" pitchFamily="49" charset="-122"/>
                <a:ea typeface="黑体" panose="02010609060101010101" pitchFamily="49" charset="-122"/>
                <a:cs typeface="方正粗黑宋简体" panose="02000000000000000000" charset="-122"/>
              </a:rPr>
              <a:t>（</a:t>
            </a:r>
            <a:r>
              <a:rPr lang="en-US" altLang="zh-CN" sz="2800">
                <a:latin typeface="黑体" panose="02010609060101010101" pitchFamily="49" charset="-122"/>
                <a:ea typeface="黑体" panose="02010609060101010101" pitchFamily="49" charset="-122"/>
                <a:cs typeface="方正粗黑宋简体" panose="02000000000000000000" charset="-122"/>
              </a:rPr>
              <a:t>3</a:t>
            </a:r>
            <a:r>
              <a:rPr lang="zh-CN" altLang="en-US" sz="2800">
                <a:latin typeface="黑体" panose="02010609060101010101" pitchFamily="49" charset="-122"/>
                <a:ea typeface="黑体" panose="02010609060101010101" pitchFamily="49" charset="-122"/>
                <a:cs typeface="方正粗黑宋简体" panose="02000000000000000000" charset="-122"/>
              </a:rPr>
              <a:t>）</a:t>
            </a:r>
            <a:r>
              <a:rPr lang="zh-CN" altLang="en-US" sz="2800">
                <a:latin typeface="黑体" panose="02010609060101010101" pitchFamily="49" charset="-122"/>
                <a:ea typeface="黑体" panose="02010609060101010101" pitchFamily="49" charset="-122"/>
              </a:rPr>
              <a:t>细菌的遗传物质是什么？</a:t>
            </a:r>
            <a:endParaRPr lang="zh-CN" altLang="en-US" sz="2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81610" name="矩形 281609"/>
          <p:cNvSpPr/>
          <p:nvPr>
            <p:custDataLst>
              <p:tags r:id="rId8"/>
            </p:custDataLst>
          </p:nvPr>
        </p:nvSpPr>
        <p:spPr>
          <a:xfrm>
            <a:off x="1184275" y="2872193"/>
            <a:ext cx="6978650" cy="58356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0" hangingPunct="0"/>
            <a:r>
              <a:rPr lang="en-US" altLang="zh-CN" sz="3200"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    </a:t>
            </a:r>
            <a:r>
              <a:rPr lang="zh-CN" altLang="en-US" sz="2800">
                <a:latin typeface="黑体" panose="02010609060101010101" pitchFamily="49" charset="-122"/>
                <a:ea typeface="黑体" panose="02010609060101010101" pitchFamily="49" charset="-122"/>
                <a:cs typeface="方正粗黑宋简体" panose="02000000000000000000" charset="-122"/>
              </a:rPr>
              <a:t>（</a:t>
            </a:r>
            <a:r>
              <a:rPr lang="en-US" altLang="zh-CN" sz="2800">
                <a:latin typeface="黑体" panose="02010609060101010101" pitchFamily="49" charset="-122"/>
                <a:ea typeface="黑体" panose="02010609060101010101" pitchFamily="49" charset="-122"/>
                <a:cs typeface="方正粗黑宋简体" panose="02000000000000000000" charset="-122"/>
              </a:rPr>
              <a:t>4</a:t>
            </a:r>
            <a:r>
              <a:rPr lang="zh-CN" altLang="en-US" sz="2800">
                <a:latin typeface="黑体" panose="02010609060101010101" pitchFamily="49" charset="-122"/>
                <a:ea typeface="黑体" panose="02010609060101010101" pitchFamily="49" charset="-122"/>
                <a:cs typeface="方正粗黑宋简体" panose="02000000000000000000" charset="-122"/>
              </a:rPr>
              <a:t>）</a:t>
            </a:r>
            <a:r>
              <a:rPr lang="zh-CN" altLang="en-US" sz="2800">
                <a:latin typeface="黑体" panose="02010609060101010101" pitchFamily="49" charset="-122"/>
                <a:ea typeface="黑体" panose="02010609060101010101" pitchFamily="49" charset="-122"/>
              </a:rPr>
              <a:t>一切生物的遗传物质是什么？</a:t>
            </a:r>
            <a:endParaRPr lang="zh-CN" altLang="en-US" sz="2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81611" name="矩形 281610"/>
          <p:cNvSpPr/>
          <p:nvPr>
            <p:custDataLst>
              <p:tags r:id="rId9"/>
            </p:custDataLst>
          </p:nvPr>
        </p:nvSpPr>
        <p:spPr>
          <a:xfrm>
            <a:off x="445293" y="3476754"/>
            <a:ext cx="7315200" cy="58356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0" hangingPunct="0"/>
            <a:r>
              <a:rPr lang="en-US" altLang="zh-CN" sz="3200"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          </a:t>
            </a:r>
            <a:r>
              <a:rPr lang="zh-CN" altLang="en-US" sz="2800">
                <a:latin typeface="黑体" panose="02010609060101010101" pitchFamily="49" charset="-122"/>
                <a:ea typeface="黑体" panose="02010609060101010101" pitchFamily="49" charset="-122"/>
                <a:cs typeface="方正粗黑宋简体" panose="02000000000000000000" charset="-122"/>
              </a:rPr>
              <a:t>（</a:t>
            </a:r>
            <a:r>
              <a:rPr lang="en-US" altLang="zh-CN" sz="2800">
                <a:latin typeface="黑体" panose="02010609060101010101" pitchFamily="49" charset="-122"/>
                <a:ea typeface="黑体" panose="02010609060101010101" pitchFamily="49" charset="-122"/>
                <a:cs typeface="方正粗黑宋简体" panose="02000000000000000000" charset="-122"/>
              </a:rPr>
              <a:t>5</a:t>
            </a:r>
            <a:r>
              <a:rPr lang="zh-CN" altLang="en-US" sz="2800">
                <a:latin typeface="黑体" panose="02010609060101010101" pitchFamily="49" charset="-122"/>
                <a:ea typeface="黑体" panose="02010609060101010101" pitchFamily="49" charset="-122"/>
                <a:cs typeface="方正粗黑宋简体" panose="02000000000000000000" charset="-122"/>
              </a:rPr>
              <a:t>）</a:t>
            </a:r>
            <a:r>
              <a:rPr lang="zh-CN" altLang="en-US" sz="2800">
                <a:latin typeface="黑体" panose="02010609060101010101" pitchFamily="49" charset="-122"/>
                <a:ea typeface="黑体" panose="02010609060101010101" pitchFamily="49" charset="-122"/>
              </a:rPr>
              <a:t>病毒的遗传物质是什么？</a:t>
            </a:r>
            <a:endParaRPr lang="zh-CN" altLang="en-US" sz="2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81612" name="矩形 281611"/>
          <p:cNvSpPr/>
          <p:nvPr>
            <p:custDataLst>
              <p:tags r:id="rId10"/>
            </p:custDataLst>
          </p:nvPr>
        </p:nvSpPr>
        <p:spPr>
          <a:xfrm>
            <a:off x="6969920" y="2851197"/>
            <a:ext cx="3467151" cy="553998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algn="ctr" eaLnBrk="0" hangingPunct="0"/>
            <a:r>
              <a:rPr lang="zh-CN" altLang="en-US" sz="3000" b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核酸（</a:t>
            </a:r>
            <a:r>
              <a:rPr lang="en-US" altLang="zh-CN" sz="3000" b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DNA</a:t>
            </a:r>
            <a:r>
              <a:rPr lang="zh-CN" altLang="en-US" sz="3000" b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或</a:t>
            </a:r>
            <a:r>
              <a:rPr lang="en-US" altLang="zh-CN" sz="3000" b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RNA</a:t>
            </a:r>
            <a:r>
              <a:rPr lang="zh-CN" altLang="en-US" sz="3000" b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）</a:t>
            </a:r>
            <a:endParaRPr lang="zh-CN" altLang="en-US" sz="3000" b="1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281613" name="New picture"/>
          <p:cNvPicPr/>
          <p:nvPr>
            <p:custDataLst>
              <p:tags r:id="rId11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13398500" y="12420600"/>
            <a:ext cx="330200" cy="254000"/>
          </a:xfrm>
          <a:prstGeom prst="cube">
            <a:avLst/>
          </a:prstGeom>
        </p:spPr>
      </p:pic>
      <p:sp>
        <p:nvSpPr>
          <p:cNvPr id="14" name="Rectangle 47"/>
          <p:cNvSpPr txBox="1"/>
          <p:nvPr>
            <p:custDataLst>
              <p:tags r:id="rId13"/>
            </p:custDataLst>
          </p:nvPr>
        </p:nvSpPr>
        <p:spPr>
          <a:xfrm>
            <a:off x="777875" y="410269"/>
            <a:ext cx="2095500" cy="507307"/>
          </a:xfrm>
          <a:prstGeom prst="rect">
            <a:avLst/>
          </a:prstGeom>
          <a:solidFill>
            <a:srgbClr val="C7E6E5"/>
          </a:solidFill>
          <a:ln>
            <a:miter lim="800000"/>
          </a:ln>
        </p:spPr>
        <p:txBody>
          <a:bodyPr vert="horz" wrap="square" lIns="91440" tIns="45720" rIns="91440" bIns="45720" rtlCol="0" anchor="ctr" anchorCtr="0">
            <a:noAutofit/>
          </a:bodyPr>
          <a:lstStyle>
            <a:lvl1pPr mar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4400" b="0" i="0" u="none" kern="1200" baseline="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  <a:cs typeface="+mj-cs"/>
              </a:defRPr>
            </a:lvl1pPr>
          </a:lstStyle>
          <a:p>
            <a:pPr algn="l" eaLnBrk="1" hangingPunct="1"/>
            <a:r>
              <a:rPr lang="zh-CN" altLang="en-US" sz="3200" b="1">
                <a:solidFill>
                  <a:srgbClr val="1036B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课堂练习：</a:t>
            </a:r>
            <a:endParaRPr lang="zh-CN" altLang="en-US" sz="3200" b="1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5" name="文本框 466945"/>
          <p:cNvSpPr/>
          <p:nvPr>
            <p:custDataLst>
              <p:tags r:id="rId14"/>
            </p:custDataLst>
          </p:nvPr>
        </p:nvSpPr>
        <p:spPr>
          <a:xfrm>
            <a:off x="715815" y="4133091"/>
            <a:ext cx="11532106" cy="2246769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anchor="t" anchorCtr="0">
            <a:spAutoFit/>
          </a:bodyPr>
          <a:lstStyle>
            <a:defPPr>
              <a:defRPr lang="zh-CN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2600" b="1" i="0" u="none" baseline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2600" b="1" i="0" u="none" baseline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2600" b="1" i="0" u="none" baseline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2600" b="1" i="0" u="none" baseline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2600" b="1" i="0" u="none" baseline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5pPr>
          </a:lstStyle>
          <a:p>
            <a:pPr lvl="0" eaLnBrk="0" hangingPunct="0"/>
            <a:r>
              <a:rPr lang="en-US" altLang="zh-CN" sz="2800" b="0">
                <a:latin typeface="黑体" panose="02010609060101010101" pitchFamily="49" charset="-122"/>
                <a:ea typeface="黑体" panose="02010609060101010101" pitchFamily="49" charset="-122"/>
              </a:rPr>
              <a:t>2.</a:t>
            </a:r>
            <a:r>
              <a:rPr lang="zh-CN" altLang="en-US" sz="2800" b="0">
                <a:latin typeface="黑体" panose="02010609060101010101" pitchFamily="49" charset="-122"/>
                <a:ea typeface="黑体" panose="02010609060101010101" pitchFamily="49" charset="-122"/>
              </a:rPr>
              <a:t>下列有关核酸与遗传物质关系的叙述中，不正确的是(　　)</a:t>
            </a:r>
            <a:endParaRPr lang="zh-CN" altLang="en-US" sz="2800" b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lvl="0" eaLnBrk="0" hangingPunct="0"/>
            <a:r>
              <a:rPr lang="zh-CN" altLang="en-US" sz="2800" b="0">
                <a:latin typeface="黑体" panose="02010609060101010101" pitchFamily="49" charset="-122"/>
                <a:ea typeface="黑体" panose="02010609060101010101" pitchFamily="49" charset="-122"/>
              </a:rPr>
              <a:t>  A.DNA是绝大多数生物的遗传物质</a:t>
            </a:r>
            <a:endParaRPr lang="zh-CN" altLang="en-US" sz="2800" b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lvl="0" eaLnBrk="0" hangingPunct="0"/>
            <a:r>
              <a:rPr lang="zh-CN" altLang="en-US" sz="2800" b="0">
                <a:latin typeface="黑体" panose="02010609060101010101" pitchFamily="49" charset="-122"/>
                <a:ea typeface="黑体" panose="02010609060101010101" pitchFamily="49" charset="-122"/>
              </a:rPr>
              <a:t>  B.有些生物的遗传物质是RNA</a:t>
            </a:r>
            <a:endParaRPr lang="zh-CN" altLang="en-US" sz="2800" b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lvl="0" eaLnBrk="0" hangingPunct="0"/>
            <a:r>
              <a:rPr lang="zh-CN" altLang="en-US" sz="2800" b="0">
                <a:latin typeface="黑体" panose="02010609060101010101" pitchFamily="49" charset="-122"/>
                <a:ea typeface="黑体" panose="02010609060101010101" pitchFamily="49" charset="-122"/>
              </a:rPr>
              <a:t>  C.在真核生物中，DNA和RNA都是遗传物质，其中DNA是主要的遗传物质</a:t>
            </a:r>
            <a:endParaRPr lang="zh-CN" altLang="en-US" sz="2800" b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lvl="0" eaLnBrk="0" hangingPunct="0"/>
            <a:r>
              <a:rPr lang="zh-CN" altLang="en-US" sz="2800" b="0">
                <a:latin typeface="黑体" panose="02010609060101010101" pitchFamily="49" charset="-122"/>
                <a:ea typeface="黑体" panose="02010609060101010101" pitchFamily="49" charset="-122"/>
              </a:rPr>
              <a:t>  D.核酸是所有生物的遗传物质，其中DNA是主要的遗传物质</a:t>
            </a:r>
            <a:endParaRPr lang="zh-CN" altLang="en-US" sz="2800" b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6" name="矩形 466949"/>
          <p:cNvSpPr/>
          <p:nvPr>
            <p:custDataLst>
              <p:tags r:id="rId15"/>
            </p:custDataLst>
          </p:nvPr>
        </p:nvSpPr>
        <p:spPr>
          <a:xfrm>
            <a:off x="9621678" y="4209772"/>
            <a:ext cx="460268" cy="585652"/>
          </a:xfrm>
          <a:prstGeom prst="rect">
            <a:avLst/>
          </a:prstGeom>
          <a:noFill/>
          <a:ln w="28575">
            <a:noFill/>
            <a:miter lim="800000"/>
          </a:ln>
        </p:spPr>
        <p:txBody>
          <a:bodyPr wrap="none" anchor="t" anchorCtr="0">
            <a:spAutoFit/>
          </a:bodyPr>
          <a:lstStyle>
            <a:defPPr>
              <a:defRPr lang="zh-CN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2600" b="1" i="0" u="none" baseline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2600" b="1" i="0" u="none" baseline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2600" b="1" i="0" u="none" baseline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2600" b="1" i="0" u="none" baseline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2600" b="1" i="0" u="none" baseline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5pPr>
          </a:lstStyle>
          <a:p>
            <a:pPr lvl="0" eaLnBrk="0" hangingPunct="0"/>
            <a:r>
              <a:rPr lang="en-US" altLang="zh-CN" sz="3200">
                <a:solidFill>
                  <a:srgbClr val="FF0000"/>
                </a:solidFill>
                <a:latin typeface="楷体_GB2312" panose="02010609030101010101" charset="-122"/>
                <a:ea typeface="楷体_GB2312" panose="02010609030101010101" charset="-122"/>
              </a:rPr>
              <a:t>C</a:t>
            </a:r>
            <a:endParaRPr lang="en-US" altLang="zh-CN" sz="3200">
              <a:solidFill>
                <a:srgbClr val="FF0000"/>
              </a:solidFill>
              <a:latin typeface="楷体_GB2312" panose="02010609030101010101" charset="-122"/>
              <a:ea typeface="楷体_GB2312" panose="02010609030101010101" charset="-122"/>
            </a:endParaRPr>
          </a:p>
        </p:txBody>
      </p:sp>
      <p:sp>
        <p:nvSpPr>
          <p:cNvPr id="2" name="矩形 1"/>
          <p:cNvSpPr/>
          <p:nvPr>
            <p:custDataLst>
              <p:tags r:id="rId16"/>
            </p:custDataLst>
          </p:nvPr>
        </p:nvSpPr>
        <p:spPr>
          <a:xfrm>
            <a:off x="7696360" y="1686994"/>
            <a:ext cx="3246120" cy="55308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pPr algn="ctr" eaLnBrk="0" hangingPunct="0"/>
            <a:r>
              <a:rPr lang="zh-CN" altLang="en-US" sz="3000" b="1">
                <a:solidFill>
                  <a:srgbClr val="00B0F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烟草花叶病毒呢？</a:t>
            </a:r>
            <a:endParaRPr lang="zh-CN" altLang="en-US" sz="3000" b="1">
              <a:solidFill>
                <a:srgbClr val="00B0F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6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816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6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2816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816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816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816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816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816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816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0" dur="500" fill="hold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1603" grpId="0"/>
      <p:bldP spid="281604" grpId="0" build="p"/>
      <p:bldP spid="281605" grpId="0" build="p"/>
      <p:bldP spid="281606" grpId="0"/>
      <p:bldP spid="281607" grpId="0"/>
      <p:bldP spid="281609" grpId="0"/>
      <p:bldP spid="281610" grpId="0"/>
      <p:bldP spid="281611" grpId="0"/>
      <p:bldP spid="281612" grpId="0"/>
      <p:bldP spid="15" grpId="0"/>
      <p:bldP spid="16" grpId="0"/>
      <p:bldP spid="2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AutoShape 9"/>
          <p:cNvSpPr/>
          <p:nvPr>
            <p:custDataLst>
              <p:tags r:id="rId1"/>
            </p:custDataLst>
          </p:nvPr>
        </p:nvSpPr>
        <p:spPr>
          <a:xfrm>
            <a:off x="1993900" y="1465263"/>
            <a:ext cx="3957638" cy="2900362"/>
          </a:xfrm>
          <a:prstGeom prst="roundRect">
            <a:avLst>
              <a:gd name="adj" fmla="val 4134"/>
            </a:avLst>
          </a:prstGeom>
          <a:gradFill rotWithShape="1">
            <a:gsLst>
              <a:gs pos="0">
                <a:schemeClr val="bg1"/>
              </a:gs>
              <a:gs pos="100000">
                <a:schemeClr val="tx1"/>
              </a:gs>
            </a:gsLst>
            <a:lin ang="5400000" scaled="1"/>
          </a:gradFill>
          <a:ln w="38100">
            <a:solidFill>
              <a:srgbClr val="FFFFFF"/>
            </a:solidFill>
            <a:miter lim="800000"/>
          </a:ln>
          <a:effectLst>
            <a:prstShdw prst="shdw17" dist="17961" dir="2700000">
              <a:srgbClr val="999999"/>
            </a:prstShdw>
          </a:effectLst>
        </p:spPr>
        <p:txBody>
          <a:bodyPr wrap="none" anchor="ctr" anchorCtr="0">
            <a:noAutofit/>
          </a:bodyPr>
          <a:lstStyle>
            <a:lvl1pPr marL="342900" indent="-3429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 kumimoji="0" lang="zh-CN" altLang="en-US" sz="3200" b="0" i="0" u="none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defRPr kumimoji="0" lang="zh-CN" altLang="en-US" sz="2800" b="0" i="0" u="none" baseline="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 kumimoji="0" lang="zh-CN" altLang="en-US" sz="2400" b="0" i="0" u="none" baseline="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defRPr kumimoji="0" lang="zh-CN" altLang="en-US" sz="2000" b="0" i="0" u="none" baseline="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»"/>
              <a:defRPr kumimoji="0" lang="zh-CN" altLang="en-US" sz="2000" b="0" i="0" u="none" baseline="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lang="zh-CN" altLang="en-US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lang="zh-CN" altLang="en-US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lang="zh-CN" altLang="en-US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lang="zh-CN" altLang="en-US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eaLnBrk="1" hangingPunct="1">
              <a:spcBef>
                <a:spcPct val="0"/>
              </a:spcBef>
              <a:buNone/>
            </a:pPr>
            <a:endParaRPr lang="zh-CN" altLang="en-US" sz="20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6147" name="Group 10"/>
          <p:cNvGrpSpPr/>
          <p:nvPr>
            <p:custDataLst>
              <p:tags r:id="rId2"/>
            </p:custDataLst>
          </p:nvPr>
        </p:nvGrpSpPr>
        <p:grpSpPr>
          <a:xfrm>
            <a:off x="2135189" y="1922464"/>
            <a:ext cx="3743325" cy="1469527"/>
            <a:chOff x="0" y="0"/>
            <a:chExt cx="1951" cy="793"/>
          </a:xfrm>
        </p:grpSpPr>
        <p:grpSp>
          <p:nvGrpSpPr>
            <p:cNvPr id="6188" name="Group 11"/>
            <p:cNvGrpSpPr/>
            <p:nvPr>
              <p:custDataLst>
                <p:tags r:id="rId3"/>
              </p:custDataLst>
            </p:nvPr>
          </p:nvGrpSpPr>
          <p:grpSpPr>
            <a:xfrm>
              <a:off x="0" y="92"/>
              <a:ext cx="101" cy="106"/>
              <a:chOff x="0" y="0"/>
              <a:chExt cx="262" cy="262"/>
            </a:xfrm>
          </p:grpSpPr>
          <p:sp>
            <p:nvSpPr>
              <p:cNvPr id="6190" name="Oval 12"/>
              <p:cNvSpPr/>
              <p:nvPr>
                <p:custDataLst>
                  <p:tags r:id="rId4"/>
                </p:custDataLst>
              </p:nvPr>
            </p:nvSpPr>
            <p:spPr>
              <a:xfrm>
                <a:off x="0" y="0"/>
                <a:ext cx="262" cy="262"/>
              </a:xfrm>
              <a:prstGeom prst="ellipse">
                <a:avLst/>
              </a:prstGeom>
              <a:gradFill rotWithShape="1">
                <a:gsLst>
                  <a:gs pos="0">
                    <a:srgbClr val="C0C6D3"/>
                  </a:gs>
                  <a:gs pos="100000">
                    <a:srgbClr val="223864"/>
                  </a:gs>
                </a:gsLst>
                <a:lin ang="2700000" scaled="1"/>
              </a:gradFill>
              <a:ln w="12700">
                <a:solidFill>
                  <a:srgbClr val="F8F8F8"/>
                </a:solidFill>
                <a:miter lim="800000"/>
              </a:ln>
              <a:effectLst>
                <a:outerShdw dist="35921" dir="2700000" algn="ctr">
                  <a:srgbClr val="1C1C1C">
                    <a:alpha val="50000"/>
                  </a:srgbClr>
                </a:outerShdw>
              </a:effectLst>
            </p:spPr>
            <p:txBody>
              <a:bodyPr wrap="none" anchor="ctr" anchorCtr="0">
                <a:noAutofit/>
              </a:bodyPr>
              <a:lstStyle>
                <a:lvl1pPr marL="342900" indent="-342900" algn="l" defTabSz="914400" rtl="0" eaLnBrk="0" fontAlgn="base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defRPr kumimoji="0" lang="zh-CN" altLang="en-US" sz="3200" b="0" i="0" u="none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0" fontAlgn="base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–"/>
                  <a:defRPr kumimoji="0" lang="zh-CN" altLang="en-US" sz="2800" b="0" i="0" u="none" baseline="0">
                    <a:solidFill>
                      <a:schemeClr val="tx1"/>
                    </a:solidFill>
                    <a:latin typeface="+mn-lt"/>
                    <a:ea typeface="+mn-ea"/>
                  </a:defRPr>
                </a:lvl2pPr>
                <a:lvl3pPr marL="1143000" indent="-228600" algn="l" defTabSz="914400" rtl="0" eaLnBrk="0" fontAlgn="base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defRPr kumimoji="0" lang="zh-CN" altLang="en-US" sz="2400" b="0" i="0" u="none" baseline="0">
                    <a:solidFill>
                      <a:schemeClr val="tx1"/>
                    </a:solidFill>
                    <a:latin typeface="+mn-lt"/>
                    <a:ea typeface="+mn-ea"/>
                  </a:defRPr>
                </a:lvl3pPr>
                <a:lvl4pPr marL="1600200" indent="-228600" algn="l" defTabSz="914400" rtl="0" eaLnBrk="0" fontAlgn="base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–"/>
                  <a:defRPr kumimoji="0" lang="zh-CN" altLang="en-US" sz="2000" b="0" i="0" u="none" baseline="0">
                    <a:solidFill>
                      <a:schemeClr val="tx1"/>
                    </a:solidFill>
                    <a:latin typeface="+mn-lt"/>
                    <a:ea typeface="+mn-ea"/>
                  </a:defRPr>
                </a:lvl4pPr>
                <a:lvl5pPr marL="2057400" indent="-228600" algn="l" defTabSz="914400" rtl="0" eaLnBrk="0" fontAlgn="base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»"/>
                  <a:defRPr kumimoji="0" lang="zh-CN" altLang="en-US" sz="2000" b="0" i="0" u="none" baseline="0">
                    <a:solidFill>
                      <a:schemeClr val="tx1"/>
                    </a:solidFill>
                    <a:latin typeface="+mn-lt"/>
                    <a:ea typeface="+mn-ea"/>
                  </a:defRPr>
                </a:lvl5pPr>
                <a:lvl6pPr marL="25146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lang="zh-CN" altLang="en-US" sz="2000">
                    <a:solidFill>
                      <a:schemeClr val="tx1"/>
                    </a:solidFill>
                    <a:latin typeface="+mn-lt"/>
                    <a:ea typeface="+mn-ea"/>
                  </a:defRPr>
                </a:lvl6pPr>
                <a:lvl7pPr marL="29718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lang="zh-CN" altLang="en-US" sz="2000">
                    <a:solidFill>
                      <a:schemeClr val="tx1"/>
                    </a:solidFill>
                    <a:latin typeface="+mn-lt"/>
                    <a:ea typeface="+mn-ea"/>
                  </a:defRPr>
                </a:lvl7pPr>
                <a:lvl8pPr marL="34290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lang="zh-CN" altLang="en-US" sz="2000">
                    <a:solidFill>
                      <a:schemeClr val="tx1"/>
                    </a:solidFill>
                    <a:latin typeface="+mn-lt"/>
                    <a:ea typeface="+mn-ea"/>
                  </a:defRPr>
                </a:lvl8pPr>
                <a:lvl9pPr marL="38862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lang="zh-CN" altLang="en-US" sz="2000">
                    <a:solidFill>
                      <a:schemeClr val="tx1"/>
                    </a:solidFill>
                    <a:latin typeface="+mn-lt"/>
                    <a:ea typeface="+mn-ea"/>
                  </a:defRPr>
                </a:lvl9pPr>
              </a:lstStyle>
              <a:p>
                <a:pPr marL="0" indent="0" eaLnBrk="1" hangingPunct="1">
                  <a:spcBef>
                    <a:spcPct val="0"/>
                  </a:spcBef>
                  <a:buNone/>
                </a:pPr>
                <a:endParaRPr lang="zh-CN" altLang="en-US" sz="200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191" name="Oval 13"/>
              <p:cNvSpPr/>
              <p:nvPr>
                <p:custDataLst>
                  <p:tags r:id="rId5"/>
                </p:custDataLst>
              </p:nvPr>
            </p:nvSpPr>
            <p:spPr>
              <a:xfrm>
                <a:off x="21" y="22"/>
                <a:ext cx="218" cy="218"/>
              </a:xfrm>
              <a:prstGeom prst="ellipse">
                <a:avLst/>
              </a:prstGeom>
              <a:gradFill rotWithShape="1">
                <a:gsLst>
                  <a:gs pos="0">
                    <a:schemeClr val="tx1"/>
                  </a:gs>
                  <a:gs pos="100000">
                    <a:srgbClr val="FFFFFF"/>
                  </a:gs>
                </a:gsLst>
                <a:lin ang="2700000" scaled="1"/>
              </a:gradFill>
              <a:ln>
                <a:noFill/>
                <a:miter lim="800000"/>
              </a:ln>
              <a:effectLst/>
            </p:spPr>
            <p:txBody>
              <a:bodyPr wrap="none" anchor="ctr" anchorCtr="0">
                <a:noAutofit/>
              </a:bodyPr>
              <a:lstStyle>
                <a:lvl1pPr marL="342900" indent="-342900" algn="l" defTabSz="914400" rtl="0" eaLnBrk="0" fontAlgn="base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defRPr kumimoji="0" lang="zh-CN" altLang="en-US" sz="3200" b="0" i="0" u="none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0" fontAlgn="base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–"/>
                  <a:defRPr kumimoji="0" lang="zh-CN" altLang="en-US" sz="2800" b="0" i="0" u="none" baseline="0">
                    <a:solidFill>
                      <a:schemeClr val="tx1"/>
                    </a:solidFill>
                    <a:latin typeface="+mn-lt"/>
                    <a:ea typeface="+mn-ea"/>
                  </a:defRPr>
                </a:lvl2pPr>
                <a:lvl3pPr marL="1143000" indent="-228600" algn="l" defTabSz="914400" rtl="0" eaLnBrk="0" fontAlgn="base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defRPr kumimoji="0" lang="zh-CN" altLang="en-US" sz="2400" b="0" i="0" u="none" baseline="0">
                    <a:solidFill>
                      <a:schemeClr val="tx1"/>
                    </a:solidFill>
                    <a:latin typeface="+mn-lt"/>
                    <a:ea typeface="+mn-ea"/>
                  </a:defRPr>
                </a:lvl3pPr>
                <a:lvl4pPr marL="1600200" indent="-228600" algn="l" defTabSz="914400" rtl="0" eaLnBrk="0" fontAlgn="base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–"/>
                  <a:defRPr kumimoji="0" lang="zh-CN" altLang="en-US" sz="2000" b="0" i="0" u="none" baseline="0">
                    <a:solidFill>
                      <a:schemeClr val="tx1"/>
                    </a:solidFill>
                    <a:latin typeface="+mn-lt"/>
                    <a:ea typeface="+mn-ea"/>
                  </a:defRPr>
                </a:lvl4pPr>
                <a:lvl5pPr marL="2057400" indent="-228600" algn="l" defTabSz="914400" rtl="0" eaLnBrk="0" fontAlgn="base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»"/>
                  <a:defRPr kumimoji="0" lang="zh-CN" altLang="en-US" sz="2000" b="0" i="0" u="none" baseline="0">
                    <a:solidFill>
                      <a:schemeClr val="tx1"/>
                    </a:solidFill>
                    <a:latin typeface="+mn-lt"/>
                    <a:ea typeface="+mn-ea"/>
                  </a:defRPr>
                </a:lvl5pPr>
                <a:lvl6pPr marL="25146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lang="zh-CN" altLang="en-US" sz="2000">
                    <a:solidFill>
                      <a:schemeClr val="tx1"/>
                    </a:solidFill>
                    <a:latin typeface="+mn-lt"/>
                    <a:ea typeface="+mn-ea"/>
                  </a:defRPr>
                </a:lvl6pPr>
                <a:lvl7pPr marL="29718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lang="zh-CN" altLang="en-US" sz="2000">
                    <a:solidFill>
                      <a:schemeClr val="tx1"/>
                    </a:solidFill>
                    <a:latin typeface="+mn-lt"/>
                    <a:ea typeface="+mn-ea"/>
                  </a:defRPr>
                </a:lvl7pPr>
                <a:lvl8pPr marL="34290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lang="zh-CN" altLang="en-US" sz="2000">
                    <a:solidFill>
                      <a:schemeClr val="tx1"/>
                    </a:solidFill>
                    <a:latin typeface="+mn-lt"/>
                    <a:ea typeface="+mn-ea"/>
                  </a:defRPr>
                </a:lvl8pPr>
                <a:lvl9pPr marL="38862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lang="zh-CN" altLang="en-US" sz="2000">
                    <a:solidFill>
                      <a:schemeClr val="tx1"/>
                    </a:solidFill>
                    <a:latin typeface="+mn-lt"/>
                    <a:ea typeface="+mn-ea"/>
                  </a:defRPr>
                </a:lvl9pPr>
              </a:lstStyle>
              <a:p>
                <a:pPr marL="0" indent="0" eaLnBrk="1" hangingPunct="1">
                  <a:spcBef>
                    <a:spcPct val="0"/>
                  </a:spcBef>
                  <a:buNone/>
                </a:pPr>
                <a:endParaRPr lang="zh-CN" altLang="en-US" sz="200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6189" name="Text Box 14" descr="2"/>
            <p:cNvSpPr/>
            <p:nvPr>
              <p:custDataLst>
                <p:tags r:id="rId6"/>
              </p:custDataLst>
            </p:nvPr>
          </p:nvSpPr>
          <p:spPr>
            <a:xfrm>
              <a:off x="91" y="0"/>
              <a:ext cx="1860" cy="793"/>
            </a:xfrm>
            <a:prstGeom prst="rect">
              <a:avLst/>
            </a:prstGeom>
            <a:noFill/>
            <a:ln>
              <a:noFill/>
              <a:miter lim="800000"/>
            </a:ln>
            <a:effectLst/>
          </p:spPr>
          <p:txBody>
            <a:bodyPr>
              <a:spAutoFit/>
            </a:bodyPr>
            <a:lstStyle>
              <a:lvl1pPr marL="342900" indent="-342900" algn="l" defTabSz="914400" rtl="0" eaLnBrk="0" fontAlgn="base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defRPr kumimoji="0" lang="zh-CN" altLang="en-US" sz="3200" b="0" i="0" u="none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0" fontAlgn="base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–"/>
                <a:defRPr kumimoji="0" lang="zh-CN" altLang="en-US" sz="2800" b="0" i="0" u="none" baseline="0">
                  <a:solidFill>
                    <a:schemeClr val="tx1"/>
                  </a:solidFill>
                  <a:latin typeface="+mn-lt"/>
                  <a:ea typeface="+mn-ea"/>
                </a:defRPr>
              </a:lvl2pPr>
              <a:lvl3pPr marL="1143000" indent="-228600" algn="l" defTabSz="914400" rtl="0" eaLnBrk="0" fontAlgn="base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defRPr kumimoji="0" lang="zh-CN" altLang="en-US" sz="2400" b="0" i="0" u="none" baseline="0">
                  <a:solidFill>
                    <a:schemeClr val="tx1"/>
                  </a:solidFill>
                  <a:latin typeface="+mn-lt"/>
                  <a:ea typeface="+mn-ea"/>
                </a:defRPr>
              </a:lvl3pPr>
              <a:lvl4pPr marL="1600200" indent="-228600" algn="l" defTabSz="914400" rtl="0" eaLnBrk="0" fontAlgn="base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–"/>
                <a:defRPr kumimoji="0" lang="zh-CN" altLang="en-US" sz="2000" b="0" i="0" u="none" baseline="0">
                  <a:solidFill>
                    <a:schemeClr val="tx1"/>
                  </a:solidFill>
                  <a:latin typeface="+mn-lt"/>
                  <a:ea typeface="+mn-ea"/>
                </a:defRPr>
              </a:lvl4pPr>
              <a:lvl5pPr marL="2057400" indent="-228600" algn="l" defTabSz="914400" rtl="0" eaLnBrk="0" fontAlgn="base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»"/>
                <a:defRPr kumimoji="0" lang="zh-CN" altLang="en-US" sz="2000" b="0" i="0" u="none" baseline="0">
                  <a:solidFill>
                    <a:schemeClr val="tx1"/>
                  </a:solidFill>
                  <a:latin typeface="+mn-lt"/>
                  <a:ea typeface="+mn-ea"/>
                </a:defRPr>
              </a:lvl5pPr>
              <a:lvl6pPr marL="25146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lang="zh-CN" altLang="en-US" sz="2000">
                  <a:solidFill>
                    <a:schemeClr val="tx1"/>
                  </a:solidFill>
                  <a:latin typeface="+mn-lt"/>
                  <a:ea typeface="+mn-ea"/>
                </a:defRPr>
              </a:lvl6pPr>
              <a:lvl7pPr marL="29718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lang="zh-CN" altLang="en-US" sz="2000">
                  <a:solidFill>
                    <a:schemeClr val="tx1"/>
                  </a:solidFill>
                  <a:latin typeface="+mn-lt"/>
                  <a:ea typeface="+mn-ea"/>
                </a:defRPr>
              </a:lvl7pPr>
              <a:lvl8pPr marL="34290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lang="zh-CN" altLang="en-US" sz="2000">
                  <a:solidFill>
                    <a:schemeClr val="tx1"/>
                  </a:solidFill>
                  <a:latin typeface="+mn-lt"/>
                  <a:ea typeface="+mn-ea"/>
                </a:defRPr>
              </a:lvl8pPr>
              <a:lvl9pPr marL="38862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lang="zh-CN" altLang="en-US" sz="2000">
                  <a:solidFill>
                    <a:schemeClr val="tx1"/>
                  </a:solidFill>
                  <a:latin typeface="+mn-lt"/>
                  <a:ea typeface="+mn-ea"/>
                </a:defRPr>
              </a:lvl9pPr>
            </a:lstStyle>
            <a:p>
              <a:pPr marL="0" indent="0" eaLnBrk="1" hangingPunct="1">
                <a:lnSpc>
                  <a:spcPct val="120000"/>
                </a:lnSpc>
                <a:spcBef>
                  <a:spcPct val="0"/>
                </a:spcBef>
                <a:buNone/>
              </a:pPr>
              <a:r>
                <a:rPr lang="zh-CN" altLang="zh-CN" sz="2500" b="1">
                  <a:latin typeface="黑体" panose="02010609060101010101" pitchFamily="49" charset="-122"/>
                  <a:ea typeface="黑体" panose="02010609060101010101" pitchFamily="49" charset="-122"/>
                </a:rPr>
                <a:t>氨基酸多种多样的排列顺序，可能蕴含着遗传信息。</a:t>
              </a:r>
              <a:endParaRPr lang="zh-CN" altLang="zh-CN" sz="2500" b="1"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</p:grpSp>
      <p:grpSp>
        <p:nvGrpSpPr>
          <p:cNvPr id="6148" name="Group 15"/>
          <p:cNvGrpSpPr/>
          <p:nvPr>
            <p:custDataLst>
              <p:tags r:id="rId7"/>
            </p:custDataLst>
          </p:nvPr>
        </p:nvGrpSpPr>
        <p:grpSpPr>
          <a:xfrm>
            <a:off x="2135188" y="3208339"/>
            <a:ext cx="3922712" cy="954359"/>
            <a:chOff x="0" y="0"/>
            <a:chExt cx="2108" cy="515"/>
          </a:xfrm>
        </p:grpSpPr>
        <p:sp>
          <p:nvSpPr>
            <p:cNvPr id="6184" name="Text Box 16" descr="2"/>
            <p:cNvSpPr/>
            <p:nvPr>
              <p:custDataLst>
                <p:tags r:id="rId8"/>
              </p:custDataLst>
            </p:nvPr>
          </p:nvSpPr>
          <p:spPr>
            <a:xfrm>
              <a:off x="101" y="0"/>
              <a:ext cx="2007" cy="515"/>
            </a:xfrm>
            <a:prstGeom prst="rect">
              <a:avLst/>
            </a:prstGeom>
            <a:noFill/>
            <a:ln>
              <a:noFill/>
              <a:miter lim="800000"/>
            </a:ln>
            <a:effectLst/>
          </p:spPr>
          <p:txBody>
            <a:bodyPr>
              <a:spAutoFit/>
            </a:bodyPr>
            <a:lstStyle>
              <a:lvl1pPr marL="342900" indent="-342900" algn="l" defTabSz="914400" rtl="0" eaLnBrk="0" fontAlgn="base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defRPr kumimoji="0" lang="zh-CN" altLang="en-US" sz="3200" b="0" i="0" u="none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0" fontAlgn="base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–"/>
                <a:defRPr kumimoji="0" lang="zh-CN" altLang="en-US" sz="2800" b="0" i="0" u="none" baseline="0">
                  <a:solidFill>
                    <a:schemeClr val="tx1"/>
                  </a:solidFill>
                  <a:latin typeface="+mn-lt"/>
                  <a:ea typeface="+mn-ea"/>
                </a:defRPr>
              </a:lvl2pPr>
              <a:lvl3pPr marL="1143000" indent="-228600" algn="l" defTabSz="914400" rtl="0" eaLnBrk="0" fontAlgn="base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defRPr kumimoji="0" lang="zh-CN" altLang="en-US" sz="2400" b="0" i="0" u="none" baseline="0">
                  <a:solidFill>
                    <a:schemeClr val="tx1"/>
                  </a:solidFill>
                  <a:latin typeface="+mn-lt"/>
                  <a:ea typeface="+mn-ea"/>
                </a:defRPr>
              </a:lvl3pPr>
              <a:lvl4pPr marL="1600200" indent="-228600" algn="l" defTabSz="914400" rtl="0" eaLnBrk="0" fontAlgn="base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–"/>
                <a:defRPr kumimoji="0" lang="zh-CN" altLang="en-US" sz="2000" b="0" i="0" u="none" baseline="0">
                  <a:solidFill>
                    <a:schemeClr val="tx1"/>
                  </a:solidFill>
                  <a:latin typeface="+mn-lt"/>
                  <a:ea typeface="+mn-ea"/>
                </a:defRPr>
              </a:lvl4pPr>
              <a:lvl5pPr marL="2057400" indent="-228600" algn="l" defTabSz="914400" rtl="0" eaLnBrk="0" fontAlgn="base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»"/>
                <a:defRPr kumimoji="0" lang="zh-CN" altLang="en-US" sz="2000" b="0" i="0" u="none" baseline="0">
                  <a:solidFill>
                    <a:schemeClr val="tx1"/>
                  </a:solidFill>
                  <a:latin typeface="+mn-lt"/>
                  <a:ea typeface="+mn-ea"/>
                </a:defRPr>
              </a:lvl5pPr>
              <a:lvl6pPr marL="25146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lang="zh-CN" altLang="en-US" sz="2000">
                  <a:solidFill>
                    <a:schemeClr val="tx1"/>
                  </a:solidFill>
                  <a:latin typeface="+mn-lt"/>
                  <a:ea typeface="+mn-ea"/>
                </a:defRPr>
              </a:lvl6pPr>
              <a:lvl7pPr marL="29718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lang="zh-CN" altLang="en-US" sz="2000">
                  <a:solidFill>
                    <a:schemeClr val="tx1"/>
                  </a:solidFill>
                  <a:latin typeface="+mn-lt"/>
                  <a:ea typeface="+mn-ea"/>
                </a:defRPr>
              </a:lvl7pPr>
              <a:lvl8pPr marL="34290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lang="zh-CN" altLang="en-US" sz="2000">
                  <a:solidFill>
                    <a:schemeClr val="tx1"/>
                  </a:solidFill>
                  <a:latin typeface="+mn-lt"/>
                  <a:ea typeface="+mn-ea"/>
                </a:defRPr>
              </a:lvl8pPr>
              <a:lvl9pPr marL="38862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lang="zh-CN" altLang="en-US" sz="2000">
                  <a:solidFill>
                    <a:schemeClr val="tx1"/>
                  </a:solidFill>
                  <a:latin typeface="+mn-lt"/>
                  <a:ea typeface="+mn-ea"/>
                </a:defRPr>
              </a:lvl9pPr>
            </a:lstStyle>
            <a:p>
              <a:pPr marL="0" indent="0" eaLnBrk="1" hangingPunct="1">
                <a:lnSpc>
                  <a:spcPct val="120000"/>
                </a:lnSpc>
                <a:spcBef>
                  <a:spcPct val="0"/>
                </a:spcBef>
                <a:buNone/>
              </a:pPr>
              <a:r>
                <a:rPr lang="zh-CN" altLang="en-US" sz="2500" b="1">
                  <a:solidFill>
                    <a:schemeClr val="bg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没发现其他大分子有类似的结构特点</a:t>
              </a:r>
              <a:r>
                <a:rPr lang="zh-CN" altLang="zh-CN" sz="2500" b="1">
                  <a:solidFill>
                    <a:schemeClr val="bg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。</a:t>
              </a:r>
              <a:endParaRPr lang="zh-CN" altLang="zh-CN" sz="2500" b="1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grpSp>
          <p:nvGrpSpPr>
            <p:cNvPr id="6185" name="Group 17"/>
            <p:cNvGrpSpPr/>
            <p:nvPr>
              <p:custDataLst>
                <p:tags r:id="rId9"/>
              </p:custDataLst>
            </p:nvPr>
          </p:nvGrpSpPr>
          <p:grpSpPr>
            <a:xfrm>
              <a:off x="0" y="91"/>
              <a:ext cx="101" cy="106"/>
              <a:chOff x="0" y="0"/>
              <a:chExt cx="262" cy="262"/>
            </a:xfrm>
          </p:grpSpPr>
          <p:sp>
            <p:nvSpPr>
              <p:cNvPr id="6186" name="Oval 18"/>
              <p:cNvSpPr/>
              <p:nvPr>
                <p:custDataLst>
                  <p:tags r:id="rId10"/>
                </p:custDataLst>
              </p:nvPr>
            </p:nvSpPr>
            <p:spPr>
              <a:xfrm>
                <a:off x="0" y="0"/>
                <a:ext cx="262" cy="262"/>
              </a:xfrm>
              <a:prstGeom prst="ellipse">
                <a:avLst/>
              </a:prstGeom>
              <a:gradFill rotWithShape="1">
                <a:gsLst>
                  <a:gs pos="0">
                    <a:srgbClr val="C0C6D3"/>
                  </a:gs>
                  <a:gs pos="100000">
                    <a:srgbClr val="223864"/>
                  </a:gs>
                </a:gsLst>
                <a:lin ang="2700000" scaled="1"/>
              </a:gradFill>
              <a:ln w="12700">
                <a:solidFill>
                  <a:srgbClr val="F8F8F8"/>
                </a:solidFill>
                <a:miter lim="800000"/>
              </a:ln>
              <a:effectLst>
                <a:outerShdw dist="35921" dir="2700000" algn="ctr">
                  <a:srgbClr val="1C1C1C">
                    <a:alpha val="50000"/>
                  </a:srgbClr>
                </a:outerShdw>
              </a:effectLst>
            </p:spPr>
            <p:txBody>
              <a:bodyPr wrap="none" anchor="ctr" anchorCtr="0">
                <a:noAutofit/>
              </a:bodyPr>
              <a:lstStyle>
                <a:lvl1pPr marL="342900" indent="-342900" algn="l" defTabSz="914400" rtl="0" eaLnBrk="0" fontAlgn="base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defRPr kumimoji="0" lang="zh-CN" altLang="en-US" sz="3200" b="0" i="0" u="none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0" fontAlgn="base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–"/>
                  <a:defRPr kumimoji="0" lang="zh-CN" altLang="en-US" sz="2800" b="0" i="0" u="none" baseline="0">
                    <a:solidFill>
                      <a:schemeClr val="tx1"/>
                    </a:solidFill>
                    <a:latin typeface="+mn-lt"/>
                    <a:ea typeface="+mn-ea"/>
                  </a:defRPr>
                </a:lvl2pPr>
                <a:lvl3pPr marL="1143000" indent="-228600" algn="l" defTabSz="914400" rtl="0" eaLnBrk="0" fontAlgn="base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defRPr kumimoji="0" lang="zh-CN" altLang="en-US" sz="2400" b="0" i="0" u="none" baseline="0">
                    <a:solidFill>
                      <a:schemeClr val="tx1"/>
                    </a:solidFill>
                    <a:latin typeface="+mn-lt"/>
                    <a:ea typeface="+mn-ea"/>
                  </a:defRPr>
                </a:lvl3pPr>
                <a:lvl4pPr marL="1600200" indent="-228600" algn="l" defTabSz="914400" rtl="0" eaLnBrk="0" fontAlgn="base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–"/>
                  <a:defRPr kumimoji="0" lang="zh-CN" altLang="en-US" sz="2000" b="0" i="0" u="none" baseline="0">
                    <a:solidFill>
                      <a:schemeClr val="tx1"/>
                    </a:solidFill>
                    <a:latin typeface="+mn-lt"/>
                    <a:ea typeface="+mn-ea"/>
                  </a:defRPr>
                </a:lvl4pPr>
                <a:lvl5pPr marL="2057400" indent="-228600" algn="l" defTabSz="914400" rtl="0" eaLnBrk="0" fontAlgn="base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»"/>
                  <a:defRPr kumimoji="0" lang="zh-CN" altLang="en-US" sz="2000" b="0" i="0" u="none" baseline="0">
                    <a:solidFill>
                      <a:schemeClr val="tx1"/>
                    </a:solidFill>
                    <a:latin typeface="+mn-lt"/>
                    <a:ea typeface="+mn-ea"/>
                  </a:defRPr>
                </a:lvl5pPr>
                <a:lvl6pPr marL="25146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lang="zh-CN" altLang="en-US" sz="2000">
                    <a:solidFill>
                      <a:schemeClr val="tx1"/>
                    </a:solidFill>
                    <a:latin typeface="+mn-lt"/>
                    <a:ea typeface="+mn-ea"/>
                  </a:defRPr>
                </a:lvl6pPr>
                <a:lvl7pPr marL="29718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lang="zh-CN" altLang="en-US" sz="2000">
                    <a:solidFill>
                      <a:schemeClr val="tx1"/>
                    </a:solidFill>
                    <a:latin typeface="+mn-lt"/>
                    <a:ea typeface="+mn-ea"/>
                  </a:defRPr>
                </a:lvl7pPr>
                <a:lvl8pPr marL="34290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lang="zh-CN" altLang="en-US" sz="2000">
                    <a:solidFill>
                      <a:schemeClr val="tx1"/>
                    </a:solidFill>
                    <a:latin typeface="+mn-lt"/>
                    <a:ea typeface="+mn-ea"/>
                  </a:defRPr>
                </a:lvl8pPr>
                <a:lvl9pPr marL="38862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lang="zh-CN" altLang="en-US" sz="2000">
                    <a:solidFill>
                      <a:schemeClr val="tx1"/>
                    </a:solidFill>
                    <a:latin typeface="+mn-lt"/>
                    <a:ea typeface="+mn-ea"/>
                  </a:defRPr>
                </a:lvl9pPr>
              </a:lstStyle>
              <a:p>
                <a:pPr marL="0" indent="0" eaLnBrk="1" hangingPunct="1">
                  <a:spcBef>
                    <a:spcPct val="0"/>
                  </a:spcBef>
                  <a:buNone/>
                </a:pPr>
                <a:endParaRPr lang="zh-CN" altLang="en-US" sz="200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187" name="Oval 19"/>
              <p:cNvSpPr/>
              <p:nvPr>
                <p:custDataLst>
                  <p:tags r:id="rId11"/>
                </p:custDataLst>
              </p:nvPr>
            </p:nvSpPr>
            <p:spPr>
              <a:xfrm>
                <a:off x="21" y="22"/>
                <a:ext cx="218" cy="218"/>
              </a:xfrm>
              <a:prstGeom prst="ellipse">
                <a:avLst/>
              </a:prstGeom>
              <a:gradFill rotWithShape="1">
                <a:gsLst>
                  <a:gs pos="0">
                    <a:schemeClr val="tx1"/>
                  </a:gs>
                  <a:gs pos="100000">
                    <a:srgbClr val="FFFFFF"/>
                  </a:gs>
                </a:gsLst>
                <a:lin ang="2700000" scaled="1"/>
              </a:gradFill>
              <a:ln>
                <a:noFill/>
                <a:miter lim="800000"/>
              </a:ln>
              <a:effectLst/>
            </p:spPr>
            <p:txBody>
              <a:bodyPr wrap="none" anchor="ctr" anchorCtr="0">
                <a:noAutofit/>
              </a:bodyPr>
              <a:lstStyle>
                <a:lvl1pPr marL="342900" indent="-342900" algn="l" defTabSz="914400" rtl="0" eaLnBrk="0" fontAlgn="base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defRPr kumimoji="0" lang="zh-CN" altLang="en-US" sz="3200" b="0" i="0" u="none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0" fontAlgn="base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–"/>
                  <a:defRPr kumimoji="0" lang="zh-CN" altLang="en-US" sz="2800" b="0" i="0" u="none" baseline="0">
                    <a:solidFill>
                      <a:schemeClr val="tx1"/>
                    </a:solidFill>
                    <a:latin typeface="+mn-lt"/>
                    <a:ea typeface="+mn-ea"/>
                  </a:defRPr>
                </a:lvl2pPr>
                <a:lvl3pPr marL="1143000" indent="-228600" algn="l" defTabSz="914400" rtl="0" eaLnBrk="0" fontAlgn="base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defRPr kumimoji="0" lang="zh-CN" altLang="en-US" sz="2400" b="0" i="0" u="none" baseline="0">
                    <a:solidFill>
                      <a:schemeClr val="tx1"/>
                    </a:solidFill>
                    <a:latin typeface="+mn-lt"/>
                    <a:ea typeface="+mn-ea"/>
                  </a:defRPr>
                </a:lvl3pPr>
                <a:lvl4pPr marL="1600200" indent="-228600" algn="l" defTabSz="914400" rtl="0" eaLnBrk="0" fontAlgn="base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–"/>
                  <a:defRPr kumimoji="0" lang="zh-CN" altLang="en-US" sz="2000" b="0" i="0" u="none" baseline="0">
                    <a:solidFill>
                      <a:schemeClr val="tx1"/>
                    </a:solidFill>
                    <a:latin typeface="+mn-lt"/>
                    <a:ea typeface="+mn-ea"/>
                  </a:defRPr>
                </a:lvl4pPr>
                <a:lvl5pPr marL="2057400" indent="-228600" algn="l" defTabSz="914400" rtl="0" eaLnBrk="0" fontAlgn="base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»"/>
                  <a:defRPr kumimoji="0" lang="zh-CN" altLang="en-US" sz="2000" b="0" i="0" u="none" baseline="0">
                    <a:solidFill>
                      <a:schemeClr val="tx1"/>
                    </a:solidFill>
                    <a:latin typeface="+mn-lt"/>
                    <a:ea typeface="+mn-ea"/>
                  </a:defRPr>
                </a:lvl5pPr>
                <a:lvl6pPr marL="25146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lang="zh-CN" altLang="en-US" sz="2000">
                    <a:solidFill>
                      <a:schemeClr val="tx1"/>
                    </a:solidFill>
                    <a:latin typeface="+mn-lt"/>
                    <a:ea typeface="+mn-ea"/>
                  </a:defRPr>
                </a:lvl6pPr>
                <a:lvl7pPr marL="29718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lang="zh-CN" altLang="en-US" sz="2000">
                    <a:solidFill>
                      <a:schemeClr val="tx1"/>
                    </a:solidFill>
                    <a:latin typeface="+mn-lt"/>
                    <a:ea typeface="+mn-ea"/>
                  </a:defRPr>
                </a:lvl7pPr>
                <a:lvl8pPr marL="34290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lang="zh-CN" altLang="en-US" sz="2000">
                    <a:solidFill>
                      <a:schemeClr val="tx1"/>
                    </a:solidFill>
                    <a:latin typeface="+mn-lt"/>
                    <a:ea typeface="+mn-ea"/>
                  </a:defRPr>
                </a:lvl8pPr>
                <a:lvl9pPr marL="38862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lang="zh-CN" altLang="en-US" sz="2000">
                    <a:solidFill>
                      <a:schemeClr val="tx1"/>
                    </a:solidFill>
                    <a:latin typeface="+mn-lt"/>
                    <a:ea typeface="+mn-ea"/>
                  </a:defRPr>
                </a:lvl9pPr>
              </a:lstStyle>
              <a:p>
                <a:pPr marL="0" indent="0" eaLnBrk="1" hangingPunct="1">
                  <a:spcBef>
                    <a:spcPct val="0"/>
                  </a:spcBef>
                  <a:buNone/>
                </a:pPr>
                <a:endParaRPr lang="zh-CN" altLang="en-US" sz="200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6149" name="Group 20"/>
          <p:cNvGrpSpPr/>
          <p:nvPr>
            <p:custDataLst>
              <p:tags r:id="rId12"/>
            </p:custDataLst>
          </p:nvPr>
        </p:nvGrpSpPr>
        <p:grpSpPr>
          <a:xfrm>
            <a:off x="2233982" y="1084765"/>
            <a:ext cx="3427413" cy="668338"/>
            <a:chOff x="6" y="6"/>
            <a:chExt cx="1952" cy="361"/>
          </a:xfrm>
        </p:grpSpPr>
        <p:grpSp>
          <p:nvGrpSpPr>
            <p:cNvPr id="6179" name="Group 21"/>
            <p:cNvGrpSpPr/>
            <p:nvPr>
              <p:custDataLst>
                <p:tags r:id="rId13"/>
              </p:custDataLst>
            </p:nvPr>
          </p:nvGrpSpPr>
          <p:grpSpPr>
            <a:xfrm>
              <a:off x="6" y="6"/>
              <a:ext cx="1952" cy="361"/>
              <a:chOff x="6" y="6"/>
              <a:chExt cx="2042" cy="363"/>
            </a:xfrm>
          </p:grpSpPr>
          <p:sp>
            <p:nvSpPr>
              <p:cNvPr id="6181" name="AutoShape 22"/>
              <p:cNvSpPr/>
              <p:nvPr>
                <p:custDataLst>
                  <p:tags r:id="rId14"/>
                </p:custDataLst>
              </p:nvPr>
            </p:nvSpPr>
            <p:spPr>
              <a:xfrm>
                <a:off x="6" y="6"/>
                <a:ext cx="2042" cy="363"/>
              </a:xfrm>
              <a:prstGeom prst="roundRect">
                <a:avLst>
                  <a:gd name="adj" fmla="val 17509"/>
                </a:avLst>
              </a:prstGeom>
              <a:solidFill>
                <a:schemeClr val="accent5">
                  <a:lumMod val="40000"/>
                  <a:lumOff val="60000"/>
                </a:schemeClr>
              </a:solidFill>
              <a:ln>
                <a:solidFill>
                  <a:schemeClr val="accent4">
                    <a:lumMod val="20000"/>
                    <a:lumOff val="80000"/>
                  </a:schemeClr>
                </a:solidFill>
                <a:miter lim="800000"/>
              </a:ln>
              <a:effectLst/>
            </p:spPr>
            <p:txBody>
              <a:bodyPr wrap="none" anchor="ctr" anchorCtr="0">
                <a:noAutofit/>
              </a:bodyPr>
              <a:lstStyle>
                <a:lvl1pPr marL="342900" indent="-342900" algn="l" defTabSz="914400" rtl="0" eaLnBrk="0" fontAlgn="base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defRPr kumimoji="0" lang="zh-CN" altLang="en-US" sz="3200" b="0" i="0" u="none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0" fontAlgn="base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–"/>
                  <a:defRPr kumimoji="0" lang="zh-CN" altLang="en-US" sz="2800" b="0" i="0" u="none" baseline="0">
                    <a:solidFill>
                      <a:schemeClr val="tx1"/>
                    </a:solidFill>
                    <a:latin typeface="+mn-lt"/>
                    <a:ea typeface="+mn-ea"/>
                  </a:defRPr>
                </a:lvl2pPr>
                <a:lvl3pPr marL="1143000" indent="-228600" algn="l" defTabSz="914400" rtl="0" eaLnBrk="0" fontAlgn="base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defRPr kumimoji="0" lang="zh-CN" altLang="en-US" sz="2400" b="0" i="0" u="none" baseline="0">
                    <a:solidFill>
                      <a:schemeClr val="tx1"/>
                    </a:solidFill>
                    <a:latin typeface="+mn-lt"/>
                    <a:ea typeface="+mn-ea"/>
                  </a:defRPr>
                </a:lvl3pPr>
                <a:lvl4pPr marL="1600200" indent="-228600" algn="l" defTabSz="914400" rtl="0" eaLnBrk="0" fontAlgn="base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–"/>
                  <a:defRPr kumimoji="0" lang="zh-CN" altLang="en-US" sz="2000" b="0" i="0" u="none" baseline="0">
                    <a:solidFill>
                      <a:schemeClr val="tx1"/>
                    </a:solidFill>
                    <a:latin typeface="+mn-lt"/>
                    <a:ea typeface="+mn-ea"/>
                  </a:defRPr>
                </a:lvl4pPr>
                <a:lvl5pPr marL="2057400" indent="-228600" algn="l" defTabSz="914400" rtl="0" eaLnBrk="0" fontAlgn="base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»"/>
                  <a:defRPr kumimoji="0" lang="zh-CN" altLang="en-US" sz="2000" b="0" i="0" u="none" baseline="0">
                    <a:solidFill>
                      <a:schemeClr val="tx1"/>
                    </a:solidFill>
                    <a:latin typeface="+mn-lt"/>
                    <a:ea typeface="+mn-ea"/>
                  </a:defRPr>
                </a:lvl5pPr>
                <a:lvl6pPr marL="25146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lang="zh-CN" altLang="en-US" sz="2000">
                    <a:solidFill>
                      <a:schemeClr val="tx1"/>
                    </a:solidFill>
                    <a:latin typeface="+mn-lt"/>
                    <a:ea typeface="+mn-ea"/>
                  </a:defRPr>
                </a:lvl6pPr>
                <a:lvl7pPr marL="29718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lang="zh-CN" altLang="en-US" sz="2000">
                    <a:solidFill>
                      <a:schemeClr val="tx1"/>
                    </a:solidFill>
                    <a:latin typeface="+mn-lt"/>
                    <a:ea typeface="+mn-ea"/>
                  </a:defRPr>
                </a:lvl7pPr>
                <a:lvl8pPr marL="34290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lang="zh-CN" altLang="en-US" sz="2000">
                    <a:solidFill>
                      <a:schemeClr val="tx1"/>
                    </a:solidFill>
                    <a:latin typeface="+mn-lt"/>
                    <a:ea typeface="+mn-ea"/>
                  </a:defRPr>
                </a:lvl8pPr>
                <a:lvl9pPr marL="38862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lang="zh-CN" altLang="en-US" sz="2000">
                    <a:solidFill>
                      <a:schemeClr val="tx1"/>
                    </a:solidFill>
                    <a:latin typeface="+mn-lt"/>
                    <a:ea typeface="+mn-ea"/>
                  </a:defRPr>
                </a:lvl9pPr>
              </a:lstStyle>
              <a:p>
                <a:pPr marL="0" indent="0" eaLnBrk="1" hangingPunct="1">
                  <a:spcBef>
                    <a:spcPct val="0"/>
                  </a:spcBef>
                  <a:buNone/>
                </a:pPr>
                <a:endParaRPr lang="zh-CN" altLang="en-US" sz="200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182" name="AutoShape 23"/>
              <p:cNvSpPr/>
              <p:nvPr>
                <p:custDataLst>
                  <p:tags r:id="rId15"/>
                </p:custDataLst>
              </p:nvPr>
            </p:nvSpPr>
            <p:spPr>
              <a:xfrm>
                <a:off x="12" y="260"/>
                <a:ext cx="2007" cy="84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chemeClr val="accent1"/>
                  </a:gs>
                  <a:gs pos="100000">
                    <a:srgbClr val="EEF7F8"/>
                  </a:gs>
                </a:gsLst>
                <a:lin ang="5400000" scaled="1"/>
              </a:gradFill>
              <a:ln>
                <a:noFill/>
                <a:miter lim="800000"/>
              </a:ln>
            </p:spPr>
            <p:txBody>
              <a:bodyPr wrap="none" anchor="ctr" anchorCtr="0">
                <a:noAutofit/>
              </a:bodyPr>
              <a:lstStyle>
                <a:defPPr>
                  <a:defRPr lang="zh-CN"/>
                </a:defPPr>
                <a:lvl1pPr marL="0" indent="0" algn="l" defTabSz="914400" rtl="0" eaLnBrk="0" fontAlgn="base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lang="zh-CN" altLang="en-US" sz="1800" b="0" i="0" u="none" baseline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457200" indent="0" algn="l" defTabSz="914400" rtl="0" eaLnBrk="0" fontAlgn="base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lang="zh-CN" altLang="en-US" sz="1800" b="0" i="0" u="none" baseline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914400" indent="0" algn="l" defTabSz="914400" rtl="0" eaLnBrk="0" fontAlgn="base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lang="zh-CN" altLang="en-US" sz="1800" b="0" i="0" u="none" baseline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371600" indent="0" algn="l" defTabSz="914400" rtl="0" eaLnBrk="0" fontAlgn="base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lang="zh-CN" altLang="en-US" sz="1800" b="0" i="0" u="none" baseline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1828800" indent="0" algn="l" defTabSz="914400" rtl="0" eaLnBrk="0" fontAlgn="base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lang="zh-CN" altLang="en-US" sz="1800" b="0" i="0" u="none" baseline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</a:lstStyle>
              <a:p>
                <a:pPr eaLnBrk="1" hangingPunct="1"/>
                <a:endParaRPr lang="zh-CN" altLang="en-US" sz="200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183" name="AutoShape 24"/>
              <p:cNvSpPr/>
              <p:nvPr>
                <p:custDataLst>
                  <p:tags r:id="rId16"/>
                </p:custDataLst>
              </p:nvPr>
            </p:nvSpPr>
            <p:spPr>
              <a:xfrm>
                <a:off x="12" y="11"/>
                <a:ext cx="2007" cy="84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EEF7F8"/>
                  </a:gs>
                  <a:gs pos="100000">
                    <a:schemeClr val="accent1"/>
                  </a:gs>
                </a:gsLst>
                <a:lin ang="5400000" scaled="1"/>
              </a:gradFill>
              <a:ln>
                <a:noFill/>
                <a:miter lim="800000"/>
              </a:ln>
            </p:spPr>
            <p:txBody>
              <a:bodyPr wrap="none" anchor="ctr" anchorCtr="0">
                <a:noAutofit/>
              </a:bodyPr>
              <a:lstStyle>
                <a:defPPr>
                  <a:defRPr lang="zh-CN"/>
                </a:defPPr>
                <a:lvl1pPr marL="0" indent="0" algn="l" defTabSz="914400" rtl="0" eaLnBrk="0" fontAlgn="base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lang="zh-CN" altLang="en-US" sz="1800" b="0" i="0" u="none" baseline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457200" indent="0" algn="l" defTabSz="914400" rtl="0" eaLnBrk="0" fontAlgn="base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lang="zh-CN" altLang="en-US" sz="1800" b="0" i="0" u="none" baseline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914400" indent="0" algn="l" defTabSz="914400" rtl="0" eaLnBrk="0" fontAlgn="base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lang="zh-CN" altLang="en-US" sz="1800" b="0" i="0" u="none" baseline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371600" indent="0" algn="l" defTabSz="914400" rtl="0" eaLnBrk="0" fontAlgn="base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lang="zh-CN" altLang="en-US" sz="1800" b="0" i="0" u="none" baseline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1828800" indent="0" algn="l" defTabSz="914400" rtl="0" eaLnBrk="0" fontAlgn="base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lang="zh-CN" altLang="en-US" sz="1800" b="0" i="0" u="none" baseline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</a:lstStyle>
              <a:p>
                <a:pPr eaLnBrk="1" hangingPunct="1"/>
                <a:endParaRPr lang="zh-CN" altLang="en-US" sz="200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6180" name="Text Box 25"/>
            <p:cNvSpPr/>
            <p:nvPr>
              <p:custDataLst>
                <p:tags r:id="rId17"/>
              </p:custDataLst>
            </p:nvPr>
          </p:nvSpPr>
          <p:spPr>
            <a:xfrm>
              <a:off x="88" y="60"/>
              <a:ext cx="1789" cy="288"/>
            </a:xfrm>
            <a:prstGeom prst="rect">
              <a:avLst/>
            </a:prstGeom>
            <a:noFill/>
            <a:ln>
              <a:noFill/>
              <a:miter lim="800000"/>
            </a:ln>
            <a:effectLst/>
          </p:spPr>
          <p:txBody>
            <a:bodyPr>
              <a:spAutoFit/>
            </a:bodyPr>
            <a:lstStyle>
              <a:lvl1pPr marL="342900" indent="-342900" algn="l" defTabSz="914400" rtl="0" eaLnBrk="0" fontAlgn="base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defRPr kumimoji="0" lang="zh-CN" altLang="en-US" sz="3200" b="0" i="0" u="none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0" fontAlgn="base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–"/>
                <a:defRPr kumimoji="0" lang="zh-CN" altLang="en-US" sz="2800" b="0" i="0" u="none" baseline="0">
                  <a:solidFill>
                    <a:schemeClr val="tx1"/>
                  </a:solidFill>
                  <a:latin typeface="+mn-lt"/>
                  <a:ea typeface="+mn-ea"/>
                </a:defRPr>
              </a:lvl2pPr>
              <a:lvl3pPr marL="1143000" indent="-228600" algn="l" defTabSz="914400" rtl="0" eaLnBrk="0" fontAlgn="base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defRPr kumimoji="0" lang="zh-CN" altLang="en-US" sz="2400" b="0" i="0" u="none" baseline="0">
                  <a:solidFill>
                    <a:schemeClr val="tx1"/>
                  </a:solidFill>
                  <a:latin typeface="+mn-lt"/>
                  <a:ea typeface="+mn-ea"/>
                </a:defRPr>
              </a:lvl3pPr>
              <a:lvl4pPr marL="1600200" indent="-228600" algn="l" defTabSz="914400" rtl="0" eaLnBrk="0" fontAlgn="base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–"/>
                <a:defRPr kumimoji="0" lang="zh-CN" altLang="en-US" sz="2000" b="0" i="0" u="none" baseline="0">
                  <a:solidFill>
                    <a:schemeClr val="tx1"/>
                  </a:solidFill>
                  <a:latin typeface="+mn-lt"/>
                  <a:ea typeface="+mn-ea"/>
                </a:defRPr>
              </a:lvl4pPr>
              <a:lvl5pPr marL="2057400" indent="-228600" algn="l" defTabSz="914400" rtl="0" eaLnBrk="0" fontAlgn="base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»"/>
                <a:defRPr kumimoji="0" lang="zh-CN" altLang="en-US" sz="2000" b="0" i="0" u="none" baseline="0">
                  <a:solidFill>
                    <a:schemeClr val="tx1"/>
                  </a:solidFill>
                  <a:latin typeface="+mn-lt"/>
                  <a:ea typeface="+mn-ea"/>
                </a:defRPr>
              </a:lvl5pPr>
              <a:lvl6pPr marL="25146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lang="zh-CN" altLang="en-US" sz="2000">
                  <a:solidFill>
                    <a:schemeClr val="tx1"/>
                  </a:solidFill>
                  <a:latin typeface="+mn-lt"/>
                  <a:ea typeface="+mn-ea"/>
                </a:defRPr>
              </a:lvl6pPr>
              <a:lvl7pPr marL="29718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lang="zh-CN" altLang="en-US" sz="2000">
                  <a:solidFill>
                    <a:schemeClr val="tx1"/>
                  </a:solidFill>
                  <a:latin typeface="+mn-lt"/>
                  <a:ea typeface="+mn-ea"/>
                </a:defRPr>
              </a:lvl7pPr>
              <a:lvl8pPr marL="34290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lang="zh-CN" altLang="en-US" sz="2000">
                  <a:solidFill>
                    <a:schemeClr val="tx1"/>
                  </a:solidFill>
                  <a:latin typeface="+mn-lt"/>
                  <a:ea typeface="+mn-ea"/>
                </a:defRPr>
              </a:lvl8pPr>
              <a:lvl9pPr marL="38862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lang="zh-CN" altLang="en-US" sz="2000">
                  <a:solidFill>
                    <a:schemeClr val="tx1"/>
                  </a:solidFill>
                  <a:latin typeface="+mn-lt"/>
                  <a:ea typeface="+mn-ea"/>
                </a:defRPr>
              </a:lvl9pPr>
            </a:lstStyle>
            <a:p>
              <a:pPr marL="0" indent="0" algn="ctr" eaLnBrk="1" hangingPunct="1">
                <a:spcBef>
                  <a:spcPct val="50000"/>
                </a:spcBef>
                <a:buNone/>
              </a:pPr>
              <a:r>
                <a:rPr lang="zh-CN" altLang="zh-CN" sz="2800" b="1">
                  <a:solidFill>
                    <a:schemeClr val="tx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</a:t>
              </a:r>
              <a:r>
                <a:rPr lang="zh-CN" altLang="zh-CN" sz="2800" b="1">
                  <a:solidFill>
                    <a:srgbClr val="0000FF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20世纪20年代</a:t>
              </a:r>
              <a:endParaRPr lang="zh-CN" altLang="zh-CN" sz="2800" b="1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</p:grpSp>
      <p:cxnSp>
        <p:nvCxnSpPr>
          <p:cNvPr id="6150" name="Line 26"/>
          <p:cNvCxnSpPr/>
          <p:nvPr>
            <p:custDataLst>
              <p:tags r:id="rId18"/>
            </p:custDataLst>
          </p:nvPr>
        </p:nvCxnSpPr>
        <p:spPr>
          <a:xfrm>
            <a:off x="6562725" y="2536825"/>
            <a:ext cx="1588" cy="3208338"/>
          </a:xfrm>
          <a:prstGeom prst="line">
            <a:avLst/>
          </a:prstGeom>
          <a:noFill/>
          <a:ln w="12700">
            <a:solidFill>
              <a:srgbClr val="FEFFFF">
                <a:alpha val="50195"/>
              </a:srgbClr>
            </a:solidFill>
            <a:miter lim="800000"/>
          </a:ln>
          <a:effectLst/>
        </p:spPr>
      </p:cxnSp>
      <p:grpSp>
        <p:nvGrpSpPr>
          <p:cNvPr id="6151" name="Group 37"/>
          <p:cNvGrpSpPr/>
          <p:nvPr>
            <p:custDataLst>
              <p:tags r:id="rId19"/>
            </p:custDataLst>
          </p:nvPr>
        </p:nvGrpSpPr>
        <p:grpSpPr>
          <a:xfrm>
            <a:off x="2254251" y="5445125"/>
            <a:ext cx="3554413" cy="982663"/>
            <a:chOff x="60" y="0"/>
            <a:chExt cx="2128" cy="619"/>
          </a:xfrm>
        </p:grpSpPr>
        <p:sp>
          <p:nvSpPr>
            <p:cNvPr id="6177" name="AutoShape 38"/>
            <p:cNvSpPr/>
            <p:nvPr>
              <p:custDataLst>
                <p:tags r:id="rId20"/>
              </p:custDataLst>
            </p:nvPr>
          </p:nvSpPr>
          <p:spPr>
            <a:xfrm>
              <a:off x="60" y="0"/>
              <a:ext cx="2128" cy="576"/>
            </a:xfrm>
            <a:prstGeom prst="homePlate">
              <a:avLst>
                <a:gd name="adj" fmla="val 51551"/>
              </a:avLst>
            </a:prstGeom>
            <a:gradFill rotWithShape="1">
              <a:gsLst>
                <a:gs pos="0">
                  <a:schemeClr val="accent1"/>
                </a:gs>
                <a:gs pos="100000">
                  <a:srgbClr val="CFE9EB"/>
                </a:gs>
              </a:gsLst>
              <a:lin ang="0" scaled="1"/>
            </a:gradFill>
            <a:ln>
              <a:noFill/>
              <a:miter lim="800000"/>
            </a:ln>
            <a:scene3d>
              <a:camera prst="legacyObliqueBottomLeft">
                <a:rot lat="0" lon="0" rev="0"/>
              </a:camera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chemeClr val="accent1"/>
              </a:extrusionClr>
              <a:contourClr>
                <a:srgbClr val="000000"/>
              </a:contourClr>
            </a:sp3d>
          </p:spPr>
          <p:txBody>
            <a:bodyPr wrap="none" anchor="ctr" anchorCtr="0">
              <a:noAutofit/>
            </a:bodyPr>
            <a:lstStyle>
              <a:defPPr>
                <a:defRPr lang="zh-CN"/>
              </a:defPPr>
              <a:lvl1pPr marL="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zh-CN" altLang="en-US" sz="1800" b="0" i="0" u="none" baseline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4572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zh-CN" altLang="en-US" sz="1800" b="0" i="0" u="none" baseline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9144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zh-CN" altLang="en-US" sz="1800" b="0" i="0" u="none" baseline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3716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zh-CN" altLang="en-US" sz="1800" b="0" i="0" u="none" baseline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18288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zh-CN" altLang="en-US" sz="1800" b="0" i="0" u="none" baseline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宋体" panose="02010600030101010101" pitchFamily="2" charset="-122"/>
                </a:defRPr>
              </a:lvl5pPr>
            </a:lstStyle>
            <a:p>
              <a:pPr eaLnBrk="1" hangingPunct="1"/>
              <a:endPara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178" name="Text Box 39" descr="2"/>
            <p:cNvSpPr/>
            <p:nvPr>
              <p:custDataLst>
                <p:tags r:id="rId21"/>
              </p:custDataLst>
            </p:nvPr>
          </p:nvSpPr>
          <p:spPr>
            <a:xfrm>
              <a:off x="86" y="18"/>
              <a:ext cx="1830" cy="601"/>
            </a:xfrm>
            <a:prstGeom prst="rect">
              <a:avLst/>
            </a:prstGeom>
            <a:noFill/>
            <a:ln>
              <a:noFill/>
              <a:miter lim="800000"/>
            </a:ln>
            <a:effectLst/>
          </p:spPr>
          <p:txBody>
            <a:bodyPr wrap="none">
              <a:spAutoFit/>
            </a:bodyPr>
            <a:lstStyle>
              <a:lvl1pPr marL="342900" indent="-342900" algn="l" defTabSz="914400" rtl="0" eaLnBrk="0" fontAlgn="base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defRPr kumimoji="0" lang="zh-CN" altLang="en-US" sz="3200" b="0" i="0" u="none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0" fontAlgn="base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–"/>
                <a:defRPr kumimoji="0" lang="zh-CN" altLang="en-US" sz="2800" b="0" i="0" u="none" baseline="0">
                  <a:solidFill>
                    <a:schemeClr val="tx1"/>
                  </a:solidFill>
                  <a:latin typeface="+mn-lt"/>
                  <a:ea typeface="+mn-ea"/>
                </a:defRPr>
              </a:lvl2pPr>
              <a:lvl3pPr marL="1143000" indent="-228600" algn="l" defTabSz="914400" rtl="0" eaLnBrk="0" fontAlgn="base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defRPr kumimoji="0" lang="zh-CN" altLang="en-US" sz="2400" b="0" i="0" u="none" baseline="0">
                  <a:solidFill>
                    <a:schemeClr val="tx1"/>
                  </a:solidFill>
                  <a:latin typeface="+mn-lt"/>
                  <a:ea typeface="+mn-ea"/>
                </a:defRPr>
              </a:lvl3pPr>
              <a:lvl4pPr marL="1600200" indent="-228600" algn="l" defTabSz="914400" rtl="0" eaLnBrk="0" fontAlgn="base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–"/>
                <a:defRPr kumimoji="0" lang="zh-CN" altLang="en-US" sz="2000" b="0" i="0" u="none" baseline="0">
                  <a:solidFill>
                    <a:schemeClr val="tx1"/>
                  </a:solidFill>
                  <a:latin typeface="+mn-lt"/>
                  <a:ea typeface="+mn-ea"/>
                </a:defRPr>
              </a:lvl4pPr>
              <a:lvl5pPr marL="2057400" indent="-228600" algn="l" defTabSz="914400" rtl="0" eaLnBrk="0" fontAlgn="base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»"/>
                <a:defRPr kumimoji="0" lang="zh-CN" altLang="en-US" sz="2000" b="0" i="0" u="none" baseline="0">
                  <a:solidFill>
                    <a:schemeClr val="tx1"/>
                  </a:solidFill>
                  <a:latin typeface="+mn-lt"/>
                  <a:ea typeface="+mn-ea"/>
                </a:defRPr>
              </a:lvl5pPr>
              <a:lvl6pPr marL="25146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lang="zh-CN" altLang="en-US" sz="2000">
                  <a:solidFill>
                    <a:schemeClr val="tx1"/>
                  </a:solidFill>
                  <a:latin typeface="+mn-lt"/>
                  <a:ea typeface="+mn-ea"/>
                </a:defRPr>
              </a:lvl6pPr>
              <a:lvl7pPr marL="29718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lang="zh-CN" altLang="en-US" sz="2000">
                  <a:solidFill>
                    <a:schemeClr val="tx1"/>
                  </a:solidFill>
                  <a:latin typeface="+mn-lt"/>
                  <a:ea typeface="+mn-ea"/>
                </a:defRPr>
              </a:lvl7pPr>
              <a:lvl8pPr marL="34290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lang="zh-CN" altLang="en-US" sz="2000">
                  <a:solidFill>
                    <a:schemeClr val="tx1"/>
                  </a:solidFill>
                  <a:latin typeface="+mn-lt"/>
                  <a:ea typeface="+mn-ea"/>
                </a:defRPr>
              </a:lvl8pPr>
              <a:lvl9pPr marL="38862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lang="zh-CN" altLang="en-US" sz="2000">
                  <a:solidFill>
                    <a:schemeClr val="tx1"/>
                  </a:solidFill>
                  <a:latin typeface="+mn-lt"/>
                  <a:ea typeface="+mn-ea"/>
                </a:defRPr>
              </a:lvl9pPr>
            </a:lstStyle>
            <a:p>
              <a:pPr marL="0" indent="0" eaLnBrk="1" hangingPunct="1">
                <a:spcBef>
                  <a:spcPct val="0"/>
                </a:spcBef>
                <a:buNone/>
              </a:pPr>
              <a:r>
                <a:rPr lang="zh-CN" altLang="zh-CN" sz="2800" b="1">
                  <a:latin typeface="黑体" panose="02010609060101010101" pitchFamily="49" charset="-122"/>
                  <a:ea typeface="黑体" panose="02010609060101010101" pitchFamily="49" charset="-122"/>
                </a:rPr>
                <a:t>蛋白质是生物体的</a:t>
              </a:r>
              <a:endParaRPr lang="en-US" altLang="zh-CN" sz="2800" b="1">
                <a:latin typeface="黑体" panose="02010609060101010101" pitchFamily="49" charset="-122"/>
                <a:ea typeface="黑体" panose="02010609060101010101" pitchFamily="49" charset="-122"/>
              </a:endParaRPr>
            </a:p>
            <a:p>
              <a:pPr marL="0" indent="0" eaLnBrk="1" hangingPunct="1">
                <a:spcBef>
                  <a:spcPct val="0"/>
                </a:spcBef>
                <a:buNone/>
              </a:pPr>
              <a:r>
                <a:rPr lang="zh-CN" altLang="zh-CN" sz="2800" b="1">
                  <a:latin typeface="黑体" panose="02010609060101010101" pitchFamily="49" charset="-122"/>
                  <a:ea typeface="黑体" panose="02010609060101010101" pitchFamily="49" charset="-122"/>
                </a:rPr>
                <a:t>遗传物质。</a:t>
              </a:r>
              <a:endParaRPr lang="zh-CN" altLang="zh-CN" sz="2800" b="1"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</p:grpSp>
      <p:sp>
        <p:nvSpPr>
          <p:cNvPr id="6152" name="AutoShape 43"/>
          <p:cNvSpPr/>
          <p:nvPr>
            <p:custDataLst>
              <p:tags r:id="rId22"/>
            </p:custDataLst>
          </p:nvPr>
        </p:nvSpPr>
        <p:spPr bwMode="auto">
          <a:xfrm rot="17580000" flipH="1">
            <a:off x="1685132" y="3409157"/>
            <a:ext cx="2016125" cy="2160588"/>
          </a:xfrm>
          <a:custGeom>
            <a:avLst/>
            <a:gdLst>
              <a:gd name="GT0" fmla="*/ 3163 w 21600"/>
              <a:gd name="GT1" fmla="+- l GT0 0"/>
              <a:gd name="GT2" fmla="*/ 3163 h 21600"/>
              <a:gd name="GT3" fmla="+- t GT2 0"/>
              <a:gd name="GT4" fmla="*/ 18437 w 21600"/>
              <a:gd name="GT5" fmla="+- l GT4 0"/>
              <a:gd name="GT6" fmla="*/ 18437 h 21600"/>
              <a:gd name="GT7" fmla="+- t GT6 0"/>
            </a:gdLst>
            <a:ahLst/>
            <a:cxnLst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</a:cxnLst>
            <a:rect l="GT1" t="GT3" r="GT5" b="GT7"/>
            <a:pathLst>
              <a:path w="21600" h="21600">
                <a:moveTo>
                  <a:pt x="18868" y="5738"/>
                </a:moveTo>
                <a:cubicBezTo>
                  <a:pt x="17126" y="2961"/>
                  <a:pt x="14078" y="1275"/>
                  <a:pt x="10800" y="1275"/>
                </a:cubicBezTo>
                <a:cubicBezTo>
                  <a:pt x="9229" y="1274"/>
                  <a:pt x="7683" y="1663"/>
                  <a:pt x="6299" y="2405"/>
                </a:cubicBezTo>
                <a:lnTo>
                  <a:pt x="5697" y="1281"/>
                </a:lnTo>
                <a:cubicBezTo>
                  <a:pt x="7266" y="440"/>
                  <a:pt x="9019" y="-1"/>
                  <a:pt x="10800" y="0"/>
                </a:cubicBezTo>
                <a:cubicBezTo>
                  <a:pt x="14517" y="0"/>
                  <a:pt x="17973" y="1911"/>
                  <a:pt x="19948" y="5060"/>
                </a:cubicBezTo>
                <a:lnTo>
                  <a:pt x="22235" y="3625"/>
                </a:lnTo>
                <a:lnTo>
                  <a:pt x="21183" y="8227"/>
                </a:lnTo>
                <a:lnTo>
                  <a:pt x="16581" y="7173"/>
                </a:lnTo>
                <a:lnTo>
                  <a:pt x="18868" y="5738"/>
                </a:lnTo>
                <a:close/>
              </a:path>
            </a:pathLst>
          </a:custGeom>
          <a:gradFill rotWithShape="1">
            <a:gsLst>
              <a:gs pos="0">
                <a:srgbClr val="99CCFF">
                  <a:alpha val="42998"/>
                </a:srgbClr>
              </a:gs>
              <a:gs pos="100000">
                <a:srgbClr val="99CCFF"/>
              </a:gs>
            </a:gsLst>
            <a:lin ang="5400000" scaled="1"/>
          </a:gradFill>
          <a:ln w="9525">
            <a:noFill/>
            <a:miter lim="800000"/>
          </a:ln>
          <a:effectLst/>
        </p:spPr>
        <p:txBody>
          <a:bodyPr/>
          <a:lstStyle/>
          <a:p/>
        </p:txBody>
      </p:sp>
      <p:sp>
        <p:nvSpPr>
          <p:cNvPr id="6155" name="Rectangle 47"/>
          <p:cNvSpPr>
            <a:spLocks noGrp="1"/>
          </p:cNvSpPr>
          <p:nvPr>
            <p:ph type="title"/>
            <p:custDataLst>
              <p:tags r:id="rId23"/>
            </p:custDataLst>
          </p:nvPr>
        </p:nvSpPr>
        <p:spPr>
          <a:xfrm>
            <a:off x="247650" y="246380"/>
            <a:ext cx="5703570" cy="507365"/>
          </a:xfrm>
          <a:solidFill>
            <a:srgbClr val="C7E6E5"/>
          </a:solidFill>
          <a:ln>
            <a:miter lim="800000"/>
          </a:ln>
        </p:spPr>
        <p:txBody>
          <a:bodyPr vert="horz" wrap="square" lIns="91440" tIns="45720" rIns="91440" bIns="45720" rtlCol="0" anchor="ctr" anchorCtr="0">
            <a:noAutofit/>
          </a:bodyPr>
          <a:lstStyle>
            <a:lvl1pPr marL="0" indent="0" algn="ctr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4400" b="0" i="0" u="none" baseline="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  <a:cs typeface="+mj-cs"/>
              </a:defRPr>
            </a:lvl1pPr>
          </a:lstStyle>
          <a:p>
            <a:pPr lvl="0" algn="l" eaLnBrk="1" hangingPunct="1"/>
            <a:r>
              <a:rPr lang="zh-CN" altLang="zh-CN" sz="3200" b="1">
                <a:solidFill>
                  <a:srgbClr val="1036B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一、对遗传物质的早期推测</a:t>
            </a:r>
            <a:endParaRPr lang="zh-CN" altLang="zh-CN" sz="3200" b="1">
              <a:solidFill>
                <a:srgbClr val="1036B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6156" name="AutoShape 9"/>
          <p:cNvSpPr/>
          <p:nvPr>
            <p:custDataLst>
              <p:tags r:id="rId24"/>
            </p:custDataLst>
          </p:nvPr>
        </p:nvSpPr>
        <p:spPr>
          <a:xfrm>
            <a:off x="6423026" y="1465263"/>
            <a:ext cx="4062413" cy="2900362"/>
          </a:xfrm>
          <a:prstGeom prst="roundRect">
            <a:avLst>
              <a:gd name="adj" fmla="val 4134"/>
            </a:avLst>
          </a:prstGeom>
          <a:gradFill rotWithShape="1">
            <a:gsLst>
              <a:gs pos="0">
                <a:schemeClr val="bg1"/>
              </a:gs>
              <a:gs pos="100000">
                <a:schemeClr val="tx1"/>
              </a:gs>
            </a:gsLst>
            <a:lin ang="5400000" scaled="1"/>
          </a:gradFill>
          <a:ln w="38100">
            <a:solidFill>
              <a:srgbClr val="FFFFFF"/>
            </a:solidFill>
            <a:miter lim="800000"/>
          </a:ln>
          <a:effectLst>
            <a:prstShdw prst="shdw17" dist="17961" dir="2700000">
              <a:srgbClr val="999999"/>
            </a:prstShdw>
          </a:effectLst>
        </p:spPr>
        <p:txBody>
          <a:bodyPr wrap="none" anchor="ctr" anchorCtr="0">
            <a:noAutofit/>
          </a:bodyPr>
          <a:lstStyle>
            <a:lvl1pPr marL="342900" indent="-3429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 kumimoji="0" lang="zh-CN" altLang="en-US" sz="3200" b="0" i="0" u="none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defRPr kumimoji="0" lang="zh-CN" altLang="en-US" sz="2800" b="0" i="0" u="none" baseline="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 kumimoji="0" lang="zh-CN" altLang="en-US" sz="2400" b="0" i="0" u="none" baseline="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defRPr kumimoji="0" lang="zh-CN" altLang="en-US" sz="2000" b="0" i="0" u="none" baseline="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»"/>
              <a:defRPr kumimoji="0" lang="zh-CN" altLang="en-US" sz="2000" b="0" i="0" u="none" baseline="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lang="zh-CN" altLang="en-US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lang="zh-CN" altLang="en-US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lang="zh-CN" altLang="en-US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lang="zh-CN" altLang="en-US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eaLnBrk="1" hangingPunct="1">
              <a:spcBef>
                <a:spcPct val="0"/>
              </a:spcBef>
              <a:buNone/>
            </a:pPr>
            <a:endParaRPr lang="zh-CN" altLang="en-US" sz="20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6157" name="Group 20"/>
          <p:cNvGrpSpPr/>
          <p:nvPr>
            <p:custDataLst>
              <p:tags r:id="rId25"/>
            </p:custDataLst>
          </p:nvPr>
        </p:nvGrpSpPr>
        <p:grpSpPr>
          <a:xfrm>
            <a:off x="6789737" y="1107464"/>
            <a:ext cx="3427413" cy="668337"/>
            <a:chOff x="0" y="0"/>
            <a:chExt cx="1952" cy="361"/>
          </a:xfrm>
        </p:grpSpPr>
        <p:grpSp>
          <p:nvGrpSpPr>
            <p:cNvPr id="6172" name="Group 21"/>
            <p:cNvGrpSpPr/>
            <p:nvPr>
              <p:custDataLst>
                <p:tags r:id="rId26"/>
              </p:custDataLst>
            </p:nvPr>
          </p:nvGrpSpPr>
          <p:grpSpPr>
            <a:xfrm>
              <a:off x="0" y="0"/>
              <a:ext cx="1952" cy="361"/>
              <a:chOff x="0" y="0"/>
              <a:chExt cx="2042" cy="363"/>
            </a:xfrm>
          </p:grpSpPr>
          <p:sp>
            <p:nvSpPr>
              <p:cNvPr id="6174" name="AutoShape 22"/>
              <p:cNvSpPr/>
              <p:nvPr>
                <p:custDataLst>
                  <p:tags r:id="rId27"/>
                </p:custDataLst>
              </p:nvPr>
            </p:nvSpPr>
            <p:spPr>
              <a:xfrm>
                <a:off x="0" y="0"/>
                <a:ext cx="2042" cy="363"/>
              </a:xfrm>
              <a:prstGeom prst="roundRect">
                <a:avLst>
                  <a:gd name="adj" fmla="val 17509"/>
                </a:avLst>
              </a:prstGeom>
              <a:solidFill>
                <a:schemeClr val="accent5">
                  <a:lumMod val="40000"/>
                  <a:lumOff val="60000"/>
                </a:schemeClr>
              </a:solidFill>
              <a:ln>
                <a:noFill/>
                <a:miter lim="800000"/>
              </a:ln>
              <a:effectLst/>
            </p:spPr>
            <p:txBody>
              <a:bodyPr wrap="none" anchor="ctr" anchorCtr="0">
                <a:noAutofit/>
              </a:bodyPr>
              <a:lstStyle>
                <a:lvl1pPr marL="342900" indent="-342900" algn="l" defTabSz="914400" rtl="0" eaLnBrk="0" fontAlgn="base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defRPr kumimoji="0" lang="zh-CN" altLang="en-US" sz="3200" b="0" i="0" u="none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0" fontAlgn="base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–"/>
                  <a:defRPr kumimoji="0" lang="zh-CN" altLang="en-US" sz="2800" b="0" i="0" u="none" baseline="0">
                    <a:solidFill>
                      <a:schemeClr val="tx1"/>
                    </a:solidFill>
                    <a:latin typeface="+mn-lt"/>
                    <a:ea typeface="+mn-ea"/>
                  </a:defRPr>
                </a:lvl2pPr>
                <a:lvl3pPr marL="1143000" indent="-228600" algn="l" defTabSz="914400" rtl="0" eaLnBrk="0" fontAlgn="base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defRPr kumimoji="0" lang="zh-CN" altLang="en-US" sz="2400" b="0" i="0" u="none" baseline="0">
                    <a:solidFill>
                      <a:schemeClr val="tx1"/>
                    </a:solidFill>
                    <a:latin typeface="+mn-lt"/>
                    <a:ea typeface="+mn-ea"/>
                  </a:defRPr>
                </a:lvl3pPr>
                <a:lvl4pPr marL="1600200" indent="-228600" algn="l" defTabSz="914400" rtl="0" eaLnBrk="0" fontAlgn="base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–"/>
                  <a:defRPr kumimoji="0" lang="zh-CN" altLang="en-US" sz="2000" b="0" i="0" u="none" baseline="0">
                    <a:solidFill>
                      <a:schemeClr val="tx1"/>
                    </a:solidFill>
                    <a:latin typeface="+mn-lt"/>
                    <a:ea typeface="+mn-ea"/>
                  </a:defRPr>
                </a:lvl4pPr>
                <a:lvl5pPr marL="2057400" indent="-228600" algn="l" defTabSz="914400" rtl="0" eaLnBrk="0" fontAlgn="base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»"/>
                  <a:defRPr kumimoji="0" lang="zh-CN" altLang="en-US" sz="2000" b="0" i="0" u="none" baseline="0">
                    <a:solidFill>
                      <a:schemeClr val="tx1"/>
                    </a:solidFill>
                    <a:latin typeface="+mn-lt"/>
                    <a:ea typeface="+mn-ea"/>
                  </a:defRPr>
                </a:lvl5pPr>
                <a:lvl6pPr marL="25146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lang="zh-CN" altLang="en-US" sz="2000">
                    <a:solidFill>
                      <a:schemeClr val="tx1"/>
                    </a:solidFill>
                    <a:latin typeface="+mn-lt"/>
                    <a:ea typeface="+mn-ea"/>
                  </a:defRPr>
                </a:lvl6pPr>
                <a:lvl7pPr marL="29718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lang="zh-CN" altLang="en-US" sz="2000">
                    <a:solidFill>
                      <a:schemeClr val="tx1"/>
                    </a:solidFill>
                    <a:latin typeface="+mn-lt"/>
                    <a:ea typeface="+mn-ea"/>
                  </a:defRPr>
                </a:lvl7pPr>
                <a:lvl8pPr marL="34290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lang="zh-CN" altLang="en-US" sz="2000">
                    <a:solidFill>
                      <a:schemeClr val="tx1"/>
                    </a:solidFill>
                    <a:latin typeface="+mn-lt"/>
                    <a:ea typeface="+mn-ea"/>
                  </a:defRPr>
                </a:lvl8pPr>
                <a:lvl9pPr marL="38862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lang="zh-CN" altLang="en-US" sz="2000">
                    <a:solidFill>
                      <a:schemeClr val="tx1"/>
                    </a:solidFill>
                    <a:latin typeface="+mn-lt"/>
                    <a:ea typeface="+mn-ea"/>
                  </a:defRPr>
                </a:lvl9pPr>
              </a:lstStyle>
              <a:p>
                <a:pPr marL="0" indent="0" eaLnBrk="1" hangingPunct="1">
                  <a:spcBef>
                    <a:spcPct val="0"/>
                  </a:spcBef>
                  <a:buNone/>
                </a:pPr>
                <a:endParaRPr lang="zh-CN" altLang="en-US" sz="200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175" name="AutoShape 23"/>
              <p:cNvSpPr/>
              <p:nvPr>
                <p:custDataLst>
                  <p:tags r:id="rId28"/>
                </p:custDataLst>
              </p:nvPr>
            </p:nvSpPr>
            <p:spPr>
              <a:xfrm>
                <a:off x="12" y="260"/>
                <a:ext cx="2007" cy="84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chemeClr val="accent1"/>
                  </a:gs>
                  <a:gs pos="100000">
                    <a:srgbClr val="EEF7F8"/>
                  </a:gs>
                </a:gsLst>
                <a:lin ang="5400000" scaled="1"/>
              </a:gradFill>
              <a:ln>
                <a:noFill/>
                <a:miter lim="800000"/>
              </a:ln>
            </p:spPr>
            <p:txBody>
              <a:bodyPr wrap="none" anchor="ctr" anchorCtr="0">
                <a:noAutofit/>
              </a:bodyPr>
              <a:lstStyle>
                <a:defPPr>
                  <a:defRPr lang="zh-CN"/>
                </a:defPPr>
                <a:lvl1pPr marL="0" indent="0" algn="l" defTabSz="914400" rtl="0" eaLnBrk="0" fontAlgn="base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lang="zh-CN" altLang="en-US" sz="1800" b="0" i="0" u="none" baseline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457200" indent="0" algn="l" defTabSz="914400" rtl="0" eaLnBrk="0" fontAlgn="base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lang="zh-CN" altLang="en-US" sz="1800" b="0" i="0" u="none" baseline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914400" indent="0" algn="l" defTabSz="914400" rtl="0" eaLnBrk="0" fontAlgn="base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lang="zh-CN" altLang="en-US" sz="1800" b="0" i="0" u="none" baseline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371600" indent="0" algn="l" defTabSz="914400" rtl="0" eaLnBrk="0" fontAlgn="base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lang="zh-CN" altLang="en-US" sz="1800" b="0" i="0" u="none" baseline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1828800" indent="0" algn="l" defTabSz="914400" rtl="0" eaLnBrk="0" fontAlgn="base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lang="zh-CN" altLang="en-US" sz="1800" b="0" i="0" u="none" baseline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</a:lstStyle>
              <a:p>
                <a:pPr eaLnBrk="1" hangingPunct="1"/>
                <a:endParaRPr lang="zh-CN" altLang="en-US" sz="200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176" name="AutoShape 24"/>
              <p:cNvSpPr/>
              <p:nvPr>
                <p:custDataLst>
                  <p:tags r:id="rId29"/>
                </p:custDataLst>
              </p:nvPr>
            </p:nvSpPr>
            <p:spPr>
              <a:xfrm>
                <a:off x="12" y="11"/>
                <a:ext cx="2007" cy="84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EEF7F8"/>
                  </a:gs>
                  <a:gs pos="100000">
                    <a:schemeClr val="accent1"/>
                  </a:gs>
                </a:gsLst>
                <a:lin ang="5400000" scaled="1"/>
              </a:gradFill>
              <a:ln>
                <a:noFill/>
                <a:miter lim="800000"/>
              </a:ln>
            </p:spPr>
            <p:txBody>
              <a:bodyPr wrap="none" anchor="ctr" anchorCtr="0">
                <a:noAutofit/>
              </a:bodyPr>
              <a:lstStyle>
                <a:defPPr>
                  <a:defRPr lang="zh-CN"/>
                </a:defPPr>
                <a:lvl1pPr marL="0" indent="0" algn="l" defTabSz="914400" rtl="0" eaLnBrk="0" fontAlgn="base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lang="zh-CN" altLang="en-US" sz="1800" b="0" i="0" u="none" baseline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457200" indent="0" algn="l" defTabSz="914400" rtl="0" eaLnBrk="0" fontAlgn="base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lang="zh-CN" altLang="en-US" sz="1800" b="0" i="0" u="none" baseline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914400" indent="0" algn="l" defTabSz="914400" rtl="0" eaLnBrk="0" fontAlgn="base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lang="zh-CN" altLang="en-US" sz="1800" b="0" i="0" u="none" baseline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371600" indent="0" algn="l" defTabSz="914400" rtl="0" eaLnBrk="0" fontAlgn="base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lang="zh-CN" altLang="en-US" sz="1800" b="0" i="0" u="none" baseline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1828800" indent="0" algn="l" defTabSz="914400" rtl="0" eaLnBrk="0" fontAlgn="base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lang="zh-CN" altLang="en-US" sz="1800" b="0" i="0" u="none" baseline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</a:lstStyle>
              <a:p>
                <a:pPr eaLnBrk="1" hangingPunct="1"/>
                <a:endParaRPr lang="zh-CN" altLang="en-US" sz="200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6173" name="Text Box 25"/>
            <p:cNvSpPr/>
            <p:nvPr>
              <p:custDataLst>
                <p:tags r:id="rId30"/>
              </p:custDataLst>
            </p:nvPr>
          </p:nvSpPr>
          <p:spPr>
            <a:xfrm>
              <a:off x="76" y="46"/>
              <a:ext cx="1789" cy="288"/>
            </a:xfrm>
            <a:prstGeom prst="rect">
              <a:avLst/>
            </a:prstGeom>
            <a:noFill/>
            <a:ln>
              <a:noFill/>
              <a:miter lim="800000"/>
            </a:ln>
            <a:effectLst/>
          </p:spPr>
          <p:txBody>
            <a:bodyPr>
              <a:spAutoFit/>
            </a:bodyPr>
            <a:lstStyle>
              <a:lvl1pPr marL="342900" indent="-342900" algn="l" defTabSz="914400" rtl="0" eaLnBrk="0" fontAlgn="base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defRPr kumimoji="0" lang="zh-CN" altLang="en-US" sz="3200" b="0" i="0" u="none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0" fontAlgn="base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–"/>
                <a:defRPr kumimoji="0" lang="zh-CN" altLang="en-US" sz="2800" b="0" i="0" u="none" baseline="0">
                  <a:solidFill>
                    <a:schemeClr val="tx1"/>
                  </a:solidFill>
                  <a:latin typeface="+mn-lt"/>
                  <a:ea typeface="+mn-ea"/>
                </a:defRPr>
              </a:lvl2pPr>
              <a:lvl3pPr marL="1143000" indent="-228600" algn="l" defTabSz="914400" rtl="0" eaLnBrk="0" fontAlgn="base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defRPr kumimoji="0" lang="zh-CN" altLang="en-US" sz="2400" b="0" i="0" u="none" baseline="0">
                  <a:solidFill>
                    <a:schemeClr val="tx1"/>
                  </a:solidFill>
                  <a:latin typeface="+mn-lt"/>
                  <a:ea typeface="+mn-ea"/>
                </a:defRPr>
              </a:lvl3pPr>
              <a:lvl4pPr marL="1600200" indent="-228600" algn="l" defTabSz="914400" rtl="0" eaLnBrk="0" fontAlgn="base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–"/>
                <a:defRPr kumimoji="0" lang="zh-CN" altLang="en-US" sz="2000" b="0" i="0" u="none" baseline="0">
                  <a:solidFill>
                    <a:schemeClr val="tx1"/>
                  </a:solidFill>
                  <a:latin typeface="+mn-lt"/>
                  <a:ea typeface="+mn-ea"/>
                </a:defRPr>
              </a:lvl4pPr>
              <a:lvl5pPr marL="2057400" indent="-228600" algn="l" defTabSz="914400" rtl="0" eaLnBrk="0" fontAlgn="base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»"/>
                <a:defRPr kumimoji="0" lang="zh-CN" altLang="en-US" sz="2000" b="0" i="0" u="none" baseline="0">
                  <a:solidFill>
                    <a:schemeClr val="tx1"/>
                  </a:solidFill>
                  <a:latin typeface="+mn-lt"/>
                  <a:ea typeface="+mn-ea"/>
                </a:defRPr>
              </a:lvl5pPr>
              <a:lvl6pPr marL="25146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lang="zh-CN" altLang="en-US" sz="2000">
                  <a:solidFill>
                    <a:schemeClr val="tx1"/>
                  </a:solidFill>
                  <a:latin typeface="+mn-lt"/>
                  <a:ea typeface="+mn-ea"/>
                </a:defRPr>
              </a:lvl6pPr>
              <a:lvl7pPr marL="29718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lang="zh-CN" altLang="en-US" sz="2000">
                  <a:solidFill>
                    <a:schemeClr val="tx1"/>
                  </a:solidFill>
                  <a:latin typeface="+mn-lt"/>
                  <a:ea typeface="+mn-ea"/>
                </a:defRPr>
              </a:lvl7pPr>
              <a:lvl8pPr marL="34290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lang="zh-CN" altLang="en-US" sz="2000">
                  <a:solidFill>
                    <a:schemeClr val="tx1"/>
                  </a:solidFill>
                  <a:latin typeface="+mn-lt"/>
                  <a:ea typeface="+mn-ea"/>
                </a:defRPr>
              </a:lvl8pPr>
              <a:lvl9pPr marL="38862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lang="zh-CN" altLang="en-US" sz="2000">
                  <a:solidFill>
                    <a:schemeClr val="tx1"/>
                  </a:solidFill>
                  <a:latin typeface="+mn-lt"/>
                  <a:ea typeface="+mn-ea"/>
                </a:defRPr>
              </a:lvl9pPr>
            </a:lstStyle>
            <a:p>
              <a:pPr marL="0" indent="0" algn="ctr" eaLnBrk="1" hangingPunct="1">
                <a:spcBef>
                  <a:spcPct val="50000"/>
                </a:spcBef>
                <a:buNone/>
              </a:pPr>
              <a:r>
                <a:rPr lang="zh-CN" altLang="zh-CN" sz="2800" b="1">
                  <a:solidFill>
                    <a:schemeClr val="tx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</a:t>
              </a:r>
              <a:r>
                <a:rPr lang="zh-CN" altLang="zh-CN" sz="2800" b="1">
                  <a:solidFill>
                    <a:srgbClr val="0000FF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20世纪</a:t>
              </a:r>
              <a:r>
                <a:rPr lang="en-US" altLang="zh-CN" sz="2800" b="1">
                  <a:solidFill>
                    <a:srgbClr val="0000FF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3</a:t>
              </a:r>
              <a:r>
                <a:rPr lang="zh-CN" altLang="zh-CN" sz="2800" b="1">
                  <a:solidFill>
                    <a:srgbClr val="0000FF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0年代</a:t>
              </a:r>
              <a:endParaRPr lang="zh-CN" altLang="zh-CN" sz="2800" b="1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</p:grpSp>
      <p:grpSp>
        <p:nvGrpSpPr>
          <p:cNvPr id="6158" name="Group 10"/>
          <p:cNvGrpSpPr/>
          <p:nvPr>
            <p:custDataLst>
              <p:tags r:id="rId31"/>
            </p:custDataLst>
          </p:nvPr>
        </p:nvGrpSpPr>
        <p:grpSpPr>
          <a:xfrm>
            <a:off x="6564314" y="1922463"/>
            <a:ext cx="3743325" cy="1422400"/>
            <a:chOff x="0" y="0"/>
            <a:chExt cx="1951" cy="768"/>
          </a:xfrm>
        </p:grpSpPr>
        <p:grpSp>
          <p:nvGrpSpPr>
            <p:cNvPr id="6168" name="Group 11"/>
            <p:cNvGrpSpPr/>
            <p:nvPr>
              <p:custDataLst>
                <p:tags r:id="rId32"/>
              </p:custDataLst>
            </p:nvPr>
          </p:nvGrpSpPr>
          <p:grpSpPr>
            <a:xfrm>
              <a:off x="0" y="92"/>
              <a:ext cx="101" cy="106"/>
              <a:chOff x="0" y="0"/>
              <a:chExt cx="262" cy="262"/>
            </a:xfrm>
          </p:grpSpPr>
          <p:sp>
            <p:nvSpPr>
              <p:cNvPr id="6170" name="Oval 12"/>
              <p:cNvSpPr/>
              <p:nvPr>
                <p:custDataLst>
                  <p:tags r:id="rId33"/>
                </p:custDataLst>
              </p:nvPr>
            </p:nvSpPr>
            <p:spPr>
              <a:xfrm>
                <a:off x="0" y="0"/>
                <a:ext cx="262" cy="262"/>
              </a:xfrm>
              <a:prstGeom prst="ellipse">
                <a:avLst/>
              </a:prstGeom>
              <a:gradFill rotWithShape="1">
                <a:gsLst>
                  <a:gs pos="0">
                    <a:srgbClr val="C0C6D3"/>
                  </a:gs>
                  <a:gs pos="100000">
                    <a:srgbClr val="223864"/>
                  </a:gs>
                </a:gsLst>
                <a:lin ang="2700000" scaled="1"/>
              </a:gradFill>
              <a:ln w="12700">
                <a:solidFill>
                  <a:srgbClr val="F8F8F8"/>
                </a:solidFill>
                <a:miter lim="800000"/>
              </a:ln>
              <a:effectLst>
                <a:outerShdw dist="35921" dir="2700000" algn="ctr">
                  <a:srgbClr val="1C1C1C">
                    <a:alpha val="50000"/>
                  </a:srgbClr>
                </a:outerShdw>
              </a:effectLst>
            </p:spPr>
            <p:txBody>
              <a:bodyPr wrap="none" anchor="ctr" anchorCtr="0">
                <a:noAutofit/>
              </a:bodyPr>
              <a:lstStyle>
                <a:lvl1pPr marL="342900" indent="-342900" algn="l" defTabSz="914400" rtl="0" eaLnBrk="0" fontAlgn="base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defRPr kumimoji="0" lang="zh-CN" altLang="en-US" sz="3200" b="0" i="0" u="none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0" fontAlgn="base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–"/>
                  <a:defRPr kumimoji="0" lang="zh-CN" altLang="en-US" sz="2800" b="0" i="0" u="none" baseline="0">
                    <a:solidFill>
                      <a:schemeClr val="tx1"/>
                    </a:solidFill>
                    <a:latin typeface="+mn-lt"/>
                    <a:ea typeface="+mn-ea"/>
                  </a:defRPr>
                </a:lvl2pPr>
                <a:lvl3pPr marL="1143000" indent="-228600" algn="l" defTabSz="914400" rtl="0" eaLnBrk="0" fontAlgn="base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defRPr kumimoji="0" lang="zh-CN" altLang="en-US" sz="2400" b="0" i="0" u="none" baseline="0">
                    <a:solidFill>
                      <a:schemeClr val="tx1"/>
                    </a:solidFill>
                    <a:latin typeface="+mn-lt"/>
                    <a:ea typeface="+mn-ea"/>
                  </a:defRPr>
                </a:lvl3pPr>
                <a:lvl4pPr marL="1600200" indent="-228600" algn="l" defTabSz="914400" rtl="0" eaLnBrk="0" fontAlgn="base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–"/>
                  <a:defRPr kumimoji="0" lang="zh-CN" altLang="en-US" sz="2000" b="0" i="0" u="none" baseline="0">
                    <a:solidFill>
                      <a:schemeClr val="tx1"/>
                    </a:solidFill>
                    <a:latin typeface="+mn-lt"/>
                    <a:ea typeface="+mn-ea"/>
                  </a:defRPr>
                </a:lvl4pPr>
                <a:lvl5pPr marL="2057400" indent="-228600" algn="l" defTabSz="914400" rtl="0" eaLnBrk="0" fontAlgn="base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»"/>
                  <a:defRPr kumimoji="0" lang="zh-CN" altLang="en-US" sz="2000" b="0" i="0" u="none" baseline="0">
                    <a:solidFill>
                      <a:schemeClr val="tx1"/>
                    </a:solidFill>
                    <a:latin typeface="+mn-lt"/>
                    <a:ea typeface="+mn-ea"/>
                  </a:defRPr>
                </a:lvl5pPr>
                <a:lvl6pPr marL="25146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lang="zh-CN" altLang="en-US" sz="2000">
                    <a:solidFill>
                      <a:schemeClr val="tx1"/>
                    </a:solidFill>
                    <a:latin typeface="+mn-lt"/>
                    <a:ea typeface="+mn-ea"/>
                  </a:defRPr>
                </a:lvl6pPr>
                <a:lvl7pPr marL="29718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lang="zh-CN" altLang="en-US" sz="2000">
                    <a:solidFill>
                      <a:schemeClr val="tx1"/>
                    </a:solidFill>
                    <a:latin typeface="+mn-lt"/>
                    <a:ea typeface="+mn-ea"/>
                  </a:defRPr>
                </a:lvl7pPr>
                <a:lvl8pPr marL="34290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lang="zh-CN" altLang="en-US" sz="2000">
                    <a:solidFill>
                      <a:schemeClr val="tx1"/>
                    </a:solidFill>
                    <a:latin typeface="+mn-lt"/>
                    <a:ea typeface="+mn-ea"/>
                  </a:defRPr>
                </a:lvl8pPr>
                <a:lvl9pPr marL="38862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lang="zh-CN" altLang="en-US" sz="2000">
                    <a:solidFill>
                      <a:schemeClr val="tx1"/>
                    </a:solidFill>
                    <a:latin typeface="+mn-lt"/>
                    <a:ea typeface="+mn-ea"/>
                  </a:defRPr>
                </a:lvl9pPr>
              </a:lstStyle>
              <a:p>
                <a:pPr marL="0" indent="0" eaLnBrk="1" hangingPunct="1">
                  <a:spcBef>
                    <a:spcPct val="0"/>
                  </a:spcBef>
                  <a:buNone/>
                </a:pPr>
                <a:endParaRPr lang="zh-CN" altLang="en-US" sz="200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171" name="Oval 13"/>
              <p:cNvSpPr/>
              <p:nvPr>
                <p:custDataLst>
                  <p:tags r:id="rId34"/>
                </p:custDataLst>
              </p:nvPr>
            </p:nvSpPr>
            <p:spPr>
              <a:xfrm>
                <a:off x="21" y="22"/>
                <a:ext cx="218" cy="218"/>
              </a:xfrm>
              <a:prstGeom prst="ellipse">
                <a:avLst/>
              </a:prstGeom>
              <a:gradFill rotWithShape="1">
                <a:gsLst>
                  <a:gs pos="0">
                    <a:schemeClr val="tx1"/>
                  </a:gs>
                  <a:gs pos="100000">
                    <a:srgbClr val="FFFFFF"/>
                  </a:gs>
                </a:gsLst>
                <a:lin ang="2700000" scaled="1"/>
              </a:gradFill>
              <a:ln>
                <a:noFill/>
                <a:miter lim="800000"/>
              </a:ln>
              <a:effectLst/>
            </p:spPr>
            <p:txBody>
              <a:bodyPr wrap="none" anchor="ctr" anchorCtr="0">
                <a:noAutofit/>
              </a:bodyPr>
              <a:lstStyle>
                <a:lvl1pPr marL="342900" indent="-342900" algn="l" defTabSz="914400" rtl="0" eaLnBrk="0" fontAlgn="base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defRPr kumimoji="0" lang="zh-CN" altLang="en-US" sz="3200" b="0" i="0" u="none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0" fontAlgn="base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–"/>
                  <a:defRPr kumimoji="0" lang="zh-CN" altLang="en-US" sz="2800" b="0" i="0" u="none" baseline="0">
                    <a:solidFill>
                      <a:schemeClr val="tx1"/>
                    </a:solidFill>
                    <a:latin typeface="+mn-lt"/>
                    <a:ea typeface="+mn-ea"/>
                  </a:defRPr>
                </a:lvl2pPr>
                <a:lvl3pPr marL="1143000" indent="-228600" algn="l" defTabSz="914400" rtl="0" eaLnBrk="0" fontAlgn="base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defRPr kumimoji="0" lang="zh-CN" altLang="en-US" sz="2400" b="0" i="0" u="none" baseline="0">
                    <a:solidFill>
                      <a:schemeClr val="tx1"/>
                    </a:solidFill>
                    <a:latin typeface="+mn-lt"/>
                    <a:ea typeface="+mn-ea"/>
                  </a:defRPr>
                </a:lvl3pPr>
                <a:lvl4pPr marL="1600200" indent="-228600" algn="l" defTabSz="914400" rtl="0" eaLnBrk="0" fontAlgn="base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–"/>
                  <a:defRPr kumimoji="0" lang="zh-CN" altLang="en-US" sz="2000" b="0" i="0" u="none" baseline="0">
                    <a:solidFill>
                      <a:schemeClr val="tx1"/>
                    </a:solidFill>
                    <a:latin typeface="+mn-lt"/>
                    <a:ea typeface="+mn-ea"/>
                  </a:defRPr>
                </a:lvl4pPr>
                <a:lvl5pPr marL="2057400" indent="-228600" algn="l" defTabSz="914400" rtl="0" eaLnBrk="0" fontAlgn="base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»"/>
                  <a:defRPr kumimoji="0" lang="zh-CN" altLang="en-US" sz="2000" b="0" i="0" u="none" baseline="0">
                    <a:solidFill>
                      <a:schemeClr val="tx1"/>
                    </a:solidFill>
                    <a:latin typeface="+mn-lt"/>
                    <a:ea typeface="+mn-ea"/>
                  </a:defRPr>
                </a:lvl5pPr>
                <a:lvl6pPr marL="25146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lang="zh-CN" altLang="en-US" sz="2000">
                    <a:solidFill>
                      <a:schemeClr val="tx1"/>
                    </a:solidFill>
                    <a:latin typeface="+mn-lt"/>
                    <a:ea typeface="+mn-ea"/>
                  </a:defRPr>
                </a:lvl6pPr>
                <a:lvl7pPr marL="29718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lang="zh-CN" altLang="en-US" sz="2000">
                    <a:solidFill>
                      <a:schemeClr val="tx1"/>
                    </a:solidFill>
                    <a:latin typeface="+mn-lt"/>
                    <a:ea typeface="+mn-ea"/>
                  </a:defRPr>
                </a:lvl7pPr>
                <a:lvl8pPr marL="34290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lang="zh-CN" altLang="en-US" sz="2000">
                    <a:solidFill>
                      <a:schemeClr val="tx1"/>
                    </a:solidFill>
                    <a:latin typeface="+mn-lt"/>
                    <a:ea typeface="+mn-ea"/>
                  </a:defRPr>
                </a:lvl8pPr>
                <a:lvl9pPr marL="38862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lang="zh-CN" altLang="en-US" sz="2000">
                    <a:solidFill>
                      <a:schemeClr val="tx1"/>
                    </a:solidFill>
                    <a:latin typeface="+mn-lt"/>
                    <a:ea typeface="+mn-ea"/>
                  </a:defRPr>
                </a:lvl9pPr>
              </a:lstStyle>
              <a:p>
                <a:pPr marL="0" indent="0" eaLnBrk="1" hangingPunct="1">
                  <a:spcBef>
                    <a:spcPct val="0"/>
                  </a:spcBef>
                  <a:buNone/>
                </a:pPr>
                <a:endParaRPr lang="zh-CN" altLang="en-US" sz="200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6169" name="Text Box 14" descr="2"/>
            <p:cNvSpPr/>
            <p:nvPr>
              <p:custDataLst>
                <p:tags r:id="rId35"/>
              </p:custDataLst>
            </p:nvPr>
          </p:nvSpPr>
          <p:spPr>
            <a:xfrm>
              <a:off x="91" y="0"/>
              <a:ext cx="1860" cy="768"/>
            </a:xfrm>
            <a:prstGeom prst="rect">
              <a:avLst/>
            </a:prstGeom>
            <a:noFill/>
            <a:ln>
              <a:noFill/>
              <a:miter lim="800000"/>
            </a:ln>
            <a:effectLst/>
          </p:spPr>
          <p:txBody>
            <a:bodyPr>
              <a:spAutoFit/>
            </a:bodyPr>
            <a:lstStyle>
              <a:lvl1pPr marL="342900" indent="-342900" algn="l" defTabSz="914400" rtl="0" eaLnBrk="0" fontAlgn="base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defRPr kumimoji="0" lang="zh-CN" altLang="en-US" sz="3200" b="0" i="0" u="none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0" fontAlgn="base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–"/>
                <a:defRPr kumimoji="0" lang="zh-CN" altLang="en-US" sz="2800" b="0" i="0" u="none" baseline="0">
                  <a:solidFill>
                    <a:schemeClr val="tx1"/>
                  </a:solidFill>
                  <a:latin typeface="+mn-lt"/>
                  <a:ea typeface="+mn-ea"/>
                </a:defRPr>
              </a:lvl2pPr>
              <a:lvl3pPr marL="1143000" indent="-228600" algn="l" defTabSz="914400" rtl="0" eaLnBrk="0" fontAlgn="base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defRPr kumimoji="0" lang="zh-CN" altLang="en-US" sz="2400" b="0" i="0" u="none" baseline="0">
                  <a:solidFill>
                    <a:schemeClr val="tx1"/>
                  </a:solidFill>
                  <a:latin typeface="+mn-lt"/>
                  <a:ea typeface="+mn-ea"/>
                </a:defRPr>
              </a:lvl3pPr>
              <a:lvl4pPr marL="1600200" indent="-228600" algn="l" defTabSz="914400" rtl="0" eaLnBrk="0" fontAlgn="base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–"/>
                <a:defRPr kumimoji="0" lang="zh-CN" altLang="en-US" sz="2000" b="0" i="0" u="none" baseline="0">
                  <a:solidFill>
                    <a:schemeClr val="tx1"/>
                  </a:solidFill>
                  <a:latin typeface="+mn-lt"/>
                  <a:ea typeface="+mn-ea"/>
                </a:defRPr>
              </a:lvl4pPr>
              <a:lvl5pPr marL="2057400" indent="-228600" algn="l" defTabSz="914400" rtl="0" eaLnBrk="0" fontAlgn="base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»"/>
                <a:defRPr kumimoji="0" lang="zh-CN" altLang="en-US" sz="2000" b="0" i="0" u="none" baseline="0">
                  <a:solidFill>
                    <a:schemeClr val="tx1"/>
                  </a:solidFill>
                  <a:latin typeface="+mn-lt"/>
                  <a:ea typeface="+mn-ea"/>
                </a:defRPr>
              </a:lvl5pPr>
              <a:lvl6pPr marL="25146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lang="zh-CN" altLang="en-US" sz="2000">
                  <a:solidFill>
                    <a:schemeClr val="tx1"/>
                  </a:solidFill>
                  <a:latin typeface="+mn-lt"/>
                  <a:ea typeface="+mn-ea"/>
                </a:defRPr>
              </a:lvl6pPr>
              <a:lvl7pPr marL="29718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lang="zh-CN" altLang="en-US" sz="2000">
                  <a:solidFill>
                    <a:schemeClr val="tx1"/>
                  </a:solidFill>
                  <a:latin typeface="+mn-lt"/>
                  <a:ea typeface="+mn-ea"/>
                </a:defRPr>
              </a:lvl7pPr>
              <a:lvl8pPr marL="34290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lang="zh-CN" altLang="en-US" sz="2000">
                  <a:solidFill>
                    <a:schemeClr val="tx1"/>
                  </a:solidFill>
                  <a:latin typeface="+mn-lt"/>
                  <a:ea typeface="+mn-ea"/>
                </a:defRPr>
              </a:lvl8pPr>
              <a:lvl9pPr marL="38862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lang="zh-CN" altLang="en-US" sz="2000">
                  <a:solidFill>
                    <a:schemeClr val="tx1"/>
                  </a:solidFill>
                  <a:latin typeface="+mn-lt"/>
                  <a:ea typeface="+mn-ea"/>
                </a:defRPr>
              </a:lvl9pPr>
            </a:lstStyle>
            <a:p>
              <a:pPr marL="0" indent="0" eaLnBrk="1" hangingPunct="1">
                <a:lnSpc>
                  <a:spcPct val="120000"/>
                </a:lnSpc>
                <a:spcBef>
                  <a:spcPct val="0"/>
                </a:spcBef>
                <a:buNone/>
              </a:pPr>
              <a:r>
                <a:rPr lang="zh-CN" altLang="zh-CN" sz="2500" b="1">
                  <a:latin typeface="黑体" panose="02010609060101010101" pitchFamily="49" charset="-122"/>
                  <a:ea typeface="黑体" panose="02010609060101010101" pitchFamily="49" charset="-122"/>
                </a:rPr>
                <a:t>人们认识到DNA是由许多脱氧核苷酸聚合而成的生物大分子</a:t>
              </a:r>
              <a:endParaRPr lang="zh-CN" altLang="zh-CN" sz="2500" b="1"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</p:grpSp>
      <p:grpSp>
        <p:nvGrpSpPr>
          <p:cNvPr id="6159" name="Group 15"/>
          <p:cNvGrpSpPr/>
          <p:nvPr>
            <p:custDataLst>
              <p:tags r:id="rId36"/>
            </p:custDataLst>
          </p:nvPr>
        </p:nvGrpSpPr>
        <p:grpSpPr>
          <a:xfrm>
            <a:off x="6564313" y="3313114"/>
            <a:ext cx="3922712" cy="969184"/>
            <a:chOff x="0" y="0"/>
            <a:chExt cx="2108" cy="523"/>
          </a:xfrm>
        </p:grpSpPr>
        <p:sp>
          <p:nvSpPr>
            <p:cNvPr id="6164" name="Text Box 16" descr="2"/>
            <p:cNvSpPr/>
            <p:nvPr>
              <p:custDataLst>
                <p:tags r:id="rId37"/>
              </p:custDataLst>
            </p:nvPr>
          </p:nvSpPr>
          <p:spPr>
            <a:xfrm>
              <a:off x="101" y="0"/>
              <a:ext cx="2007" cy="523"/>
            </a:xfrm>
            <a:prstGeom prst="rect">
              <a:avLst/>
            </a:prstGeom>
            <a:noFill/>
            <a:ln>
              <a:noFill/>
              <a:miter lim="800000"/>
            </a:ln>
            <a:effectLst/>
          </p:spPr>
          <p:txBody>
            <a:bodyPr>
              <a:spAutoFit/>
            </a:bodyPr>
            <a:lstStyle>
              <a:lvl1pPr marL="342900" indent="-342900" algn="l" defTabSz="914400" rtl="0" eaLnBrk="0" fontAlgn="base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defRPr kumimoji="0" lang="zh-CN" altLang="en-US" sz="3200" b="0" i="0" u="none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0" fontAlgn="base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–"/>
                <a:defRPr kumimoji="0" lang="zh-CN" altLang="en-US" sz="2800" b="0" i="0" u="none" baseline="0">
                  <a:solidFill>
                    <a:schemeClr val="tx1"/>
                  </a:solidFill>
                  <a:latin typeface="+mn-lt"/>
                  <a:ea typeface="+mn-ea"/>
                </a:defRPr>
              </a:lvl2pPr>
              <a:lvl3pPr marL="1143000" indent="-228600" algn="l" defTabSz="914400" rtl="0" eaLnBrk="0" fontAlgn="base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defRPr kumimoji="0" lang="zh-CN" altLang="en-US" sz="2400" b="0" i="0" u="none" baseline="0">
                  <a:solidFill>
                    <a:schemeClr val="tx1"/>
                  </a:solidFill>
                  <a:latin typeface="+mn-lt"/>
                  <a:ea typeface="+mn-ea"/>
                </a:defRPr>
              </a:lvl3pPr>
              <a:lvl4pPr marL="1600200" indent="-228600" algn="l" defTabSz="914400" rtl="0" eaLnBrk="0" fontAlgn="base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–"/>
                <a:defRPr kumimoji="0" lang="zh-CN" altLang="en-US" sz="2000" b="0" i="0" u="none" baseline="0">
                  <a:solidFill>
                    <a:schemeClr val="tx1"/>
                  </a:solidFill>
                  <a:latin typeface="+mn-lt"/>
                  <a:ea typeface="+mn-ea"/>
                </a:defRPr>
              </a:lvl4pPr>
              <a:lvl5pPr marL="2057400" indent="-228600" algn="l" defTabSz="914400" rtl="0" eaLnBrk="0" fontAlgn="base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»"/>
                <a:defRPr kumimoji="0" lang="zh-CN" altLang="en-US" sz="2000" b="0" i="0" u="none" baseline="0">
                  <a:solidFill>
                    <a:schemeClr val="tx1"/>
                  </a:solidFill>
                  <a:latin typeface="+mn-lt"/>
                  <a:ea typeface="+mn-ea"/>
                </a:defRPr>
              </a:lvl5pPr>
              <a:lvl6pPr marL="25146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lang="zh-CN" altLang="en-US" sz="2000">
                  <a:solidFill>
                    <a:schemeClr val="tx1"/>
                  </a:solidFill>
                  <a:latin typeface="+mn-lt"/>
                  <a:ea typeface="+mn-ea"/>
                </a:defRPr>
              </a:lvl6pPr>
              <a:lvl7pPr marL="29718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lang="zh-CN" altLang="en-US" sz="2000">
                  <a:solidFill>
                    <a:schemeClr val="tx1"/>
                  </a:solidFill>
                  <a:latin typeface="+mn-lt"/>
                  <a:ea typeface="+mn-ea"/>
                </a:defRPr>
              </a:lvl7pPr>
              <a:lvl8pPr marL="34290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lang="zh-CN" altLang="en-US" sz="2000">
                  <a:solidFill>
                    <a:schemeClr val="tx1"/>
                  </a:solidFill>
                  <a:latin typeface="+mn-lt"/>
                  <a:ea typeface="+mn-ea"/>
                </a:defRPr>
              </a:lvl8pPr>
              <a:lvl9pPr marL="38862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lang="zh-CN" altLang="en-US" sz="2000">
                  <a:solidFill>
                    <a:schemeClr val="tx1"/>
                  </a:solidFill>
                  <a:latin typeface="+mn-lt"/>
                  <a:ea typeface="+mn-ea"/>
                </a:defRPr>
              </a:lvl9pPr>
            </a:lstStyle>
            <a:p>
              <a:pPr marL="0" indent="0" eaLnBrk="1" hangingPunct="1">
                <a:lnSpc>
                  <a:spcPct val="120000"/>
                </a:lnSpc>
                <a:spcBef>
                  <a:spcPct val="0"/>
                </a:spcBef>
                <a:buNone/>
              </a:pPr>
              <a:r>
                <a:rPr lang="zh-CN" altLang="en-US" sz="2500" b="1">
                  <a:solidFill>
                    <a:schemeClr val="bg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意识到</a:t>
              </a:r>
              <a:r>
                <a:rPr lang="en-US" altLang="zh-CN" sz="2500" b="1">
                  <a:solidFill>
                    <a:schemeClr val="bg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DNA</a:t>
              </a:r>
              <a:r>
                <a:rPr lang="zh-CN" altLang="en-US" sz="2500" b="1">
                  <a:solidFill>
                    <a:schemeClr val="bg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的重要性，但对</a:t>
              </a:r>
              <a:r>
                <a:rPr lang="en-US" altLang="zh-CN" sz="2500" b="1">
                  <a:solidFill>
                    <a:schemeClr val="bg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DNA</a:t>
              </a:r>
              <a:r>
                <a:rPr lang="zh-CN" altLang="en-US" sz="2500" b="1">
                  <a:solidFill>
                    <a:schemeClr val="bg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结构没有清晰认识</a:t>
              </a:r>
              <a:r>
                <a:rPr lang="zh-CN" altLang="zh-CN" sz="2500" b="1">
                  <a:solidFill>
                    <a:schemeClr val="bg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。 </a:t>
              </a:r>
              <a:endParaRPr lang="zh-CN" altLang="zh-CN" sz="2500" b="1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grpSp>
          <p:nvGrpSpPr>
            <p:cNvPr id="6165" name="Group 17"/>
            <p:cNvGrpSpPr/>
            <p:nvPr>
              <p:custDataLst>
                <p:tags r:id="rId38"/>
              </p:custDataLst>
            </p:nvPr>
          </p:nvGrpSpPr>
          <p:grpSpPr>
            <a:xfrm>
              <a:off x="0" y="91"/>
              <a:ext cx="101" cy="106"/>
              <a:chOff x="0" y="0"/>
              <a:chExt cx="262" cy="262"/>
            </a:xfrm>
          </p:grpSpPr>
          <p:sp>
            <p:nvSpPr>
              <p:cNvPr id="6166" name="Oval 18"/>
              <p:cNvSpPr/>
              <p:nvPr>
                <p:custDataLst>
                  <p:tags r:id="rId39"/>
                </p:custDataLst>
              </p:nvPr>
            </p:nvSpPr>
            <p:spPr>
              <a:xfrm>
                <a:off x="0" y="0"/>
                <a:ext cx="262" cy="262"/>
              </a:xfrm>
              <a:prstGeom prst="ellipse">
                <a:avLst/>
              </a:prstGeom>
              <a:gradFill rotWithShape="1">
                <a:gsLst>
                  <a:gs pos="0">
                    <a:srgbClr val="C0C6D3"/>
                  </a:gs>
                  <a:gs pos="100000">
                    <a:srgbClr val="223864"/>
                  </a:gs>
                </a:gsLst>
                <a:lin ang="2700000" scaled="1"/>
              </a:gradFill>
              <a:ln w="12700">
                <a:solidFill>
                  <a:srgbClr val="F8F8F8"/>
                </a:solidFill>
                <a:miter lim="800000"/>
              </a:ln>
              <a:effectLst>
                <a:outerShdw dist="35921" dir="2700000" algn="ctr">
                  <a:srgbClr val="1C1C1C">
                    <a:alpha val="50000"/>
                  </a:srgbClr>
                </a:outerShdw>
              </a:effectLst>
            </p:spPr>
            <p:txBody>
              <a:bodyPr wrap="none" anchor="ctr" anchorCtr="0">
                <a:noAutofit/>
              </a:bodyPr>
              <a:lstStyle>
                <a:lvl1pPr marL="342900" indent="-342900" algn="l" defTabSz="914400" rtl="0" eaLnBrk="0" fontAlgn="base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defRPr kumimoji="0" lang="zh-CN" altLang="en-US" sz="3200" b="0" i="0" u="none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0" fontAlgn="base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–"/>
                  <a:defRPr kumimoji="0" lang="zh-CN" altLang="en-US" sz="2800" b="0" i="0" u="none" baseline="0">
                    <a:solidFill>
                      <a:schemeClr val="tx1"/>
                    </a:solidFill>
                    <a:latin typeface="+mn-lt"/>
                    <a:ea typeface="+mn-ea"/>
                  </a:defRPr>
                </a:lvl2pPr>
                <a:lvl3pPr marL="1143000" indent="-228600" algn="l" defTabSz="914400" rtl="0" eaLnBrk="0" fontAlgn="base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defRPr kumimoji="0" lang="zh-CN" altLang="en-US" sz="2400" b="0" i="0" u="none" baseline="0">
                    <a:solidFill>
                      <a:schemeClr val="tx1"/>
                    </a:solidFill>
                    <a:latin typeface="+mn-lt"/>
                    <a:ea typeface="+mn-ea"/>
                  </a:defRPr>
                </a:lvl3pPr>
                <a:lvl4pPr marL="1600200" indent="-228600" algn="l" defTabSz="914400" rtl="0" eaLnBrk="0" fontAlgn="base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–"/>
                  <a:defRPr kumimoji="0" lang="zh-CN" altLang="en-US" sz="2000" b="0" i="0" u="none" baseline="0">
                    <a:solidFill>
                      <a:schemeClr val="tx1"/>
                    </a:solidFill>
                    <a:latin typeface="+mn-lt"/>
                    <a:ea typeface="+mn-ea"/>
                  </a:defRPr>
                </a:lvl4pPr>
                <a:lvl5pPr marL="2057400" indent="-228600" algn="l" defTabSz="914400" rtl="0" eaLnBrk="0" fontAlgn="base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»"/>
                  <a:defRPr kumimoji="0" lang="zh-CN" altLang="en-US" sz="2000" b="0" i="0" u="none" baseline="0">
                    <a:solidFill>
                      <a:schemeClr val="tx1"/>
                    </a:solidFill>
                    <a:latin typeface="+mn-lt"/>
                    <a:ea typeface="+mn-ea"/>
                  </a:defRPr>
                </a:lvl5pPr>
                <a:lvl6pPr marL="25146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lang="zh-CN" altLang="en-US" sz="2000">
                    <a:solidFill>
                      <a:schemeClr val="tx1"/>
                    </a:solidFill>
                    <a:latin typeface="+mn-lt"/>
                    <a:ea typeface="+mn-ea"/>
                  </a:defRPr>
                </a:lvl6pPr>
                <a:lvl7pPr marL="29718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lang="zh-CN" altLang="en-US" sz="2000">
                    <a:solidFill>
                      <a:schemeClr val="tx1"/>
                    </a:solidFill>
                    <a:latin typeface="+mn-lt"/>
                    <a:ea typeface="+mn-ea"/>
                  </a:defRPr>
                </a:lvl7pPr>
                <a:lvl8pPr marL="34290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lang="zh-CN" altLang="en-US" sz="2000">
                    <a:solidFill>
                      <a:schemeClr val="tx1"/>
                    </a:solidFill>
                    <a:latin typeface="+mn-lt"/>
                    <a:ea typeface="+mn-ea"/>
                  </a:defRPr>
                </a:lvl8pPr>
                <a:lvl9pPr marL="38862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lang="zh-CN" altLang="en-US" sz="2000">
                    <a:solidFill>
                      <a:schemeClr val="tx1"/>
                    </a:solidFill>
                    <a:latin typeface="+mn-lt"/>
                    <a:ea typeface="+mn-ea"/>
                  </a:defRPr>
                </a:lvl9pPr>
              </a:lstStyle>
              <a:p>
                <a:pPr marL="0" indent="0" eaLnBrk="1" hangingPunct="1">
                  <a:spcBef>
                    <a:spcPct val="0"/>
                  </a:spcBef>
                  <a:buNone/>
                </a:pPr>
                <a:endParaRPr lang="zh-CN" altLang="en-US" sz="200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167" name="Oval 19"/>
              <p:cNvSpPr/>
              <p:nvPr>
                <p:custDataLst>
                  <p:tags r:id="rId40"/>
                </p:custDataLst>
              </p:nvPr>
            </p:nvSpPr>
            <p:spPr>
              <a:xfrm>
                <a:off x="21" y="22"/>
                <a:ext cx="218" cy="218"/>
              </a:xfrm>
              <a:prstGeom prst="ellipse">
                <a:avLst/>
              </a:prstGeom>
              <a:gradFill rotWithShape="1">
                <a:gsLst>
                  <a:gs pos="0">
                    <a:schemeClr val="tx1"/>
                  </a:gs>
                  <a:gs pos="100000">
                    <a:srgbClr val="FFFFFF"/>
                  </a:gs>
                </a:gsLst>
                <a:lin ang="2700000" scaled="1"/>
              </a:gradFill>
              <a:ln>
                <a:noFill/>
                <a:miter lim="800000"/>
              </a:ln>
              <a:effectLst/>
            </p:spPr>
            <p:txBody>
              <a:bodyPr wrap="none" anchor="ctr" anchorCtr="0">
                <a:noAutofit/>
              </a:bodyPr>
              <a:lstStyle>
                <a:lvl1pPr marL="342900" indent="-342900" algn="l" defTabSz="914400" rtl="0" eaLnBrk="0" fontAlgn="base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defRPr kumimoji="0" lang="zh-CN" altLang="en-US" sz="3200" b="0" i="0" u="none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0" fontAlgn="base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–"/>
                  <a:defRPr kumimoji="0" lang="zh-CN" altLang="en-US" sz="2800" b="0" i="0" u="none" baseline="0">
                    <a:solidFill>
                      <a:schemeClr val="tx1"/>
                    </a:solidFill>
                    <a:latin typeface="+mn-lt"/>
                    <a:ea typeface="+mn-ea"/>
                  </a:defRPr>
                </a:lvl2pPr>
                <a:lvl3pPr marL="1143000" indent="-228600" algn="l" defTabSz="914400" rtl="0" eaLnBrk="0" fontAlgn="base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defRPr kumimoji="0" lang="zh-CN" altLang="en-US" sz="2400" b="0" i="0" u="none" baseline="0">
                    <a:solidFill>
                      <a:schemeClr val="tx1"/>
                    </a:solidFill>
                    <a:latin typeface="+mn-lt"/>
                    <a:ea typeface="+mn-ea"/>
                  </a:defRPr>
                </a:lvl3pPr>
                <a:lvl4pPr marL="1600200" indent="-228600" algn="l" defTabSz="914400" rtl="0" eaLnBrk="0" fontAlgn="base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–"/>
                  <a:defRPr kumimoji="0" lang="zh-CN" altLang="en-US" sz="2000" b="0" i="0" u="none" baseline="0">
                    <a:solidFill>
                      <a:schemeClr val="tx1"/>
                    </a:solidFill>
                    <a:latin typeface="+mn-lt"/>
                    <a:ea typeface="+mn-ea"/>
                  </a:defRPr>
                </a:lvl4pPr>
                <a:lvl5pPr marL="2057400" indent="-228600" algn="l" defTabSz="914400" rtl="0" eaLnBrk="0" fontAlgn="base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»"/>
                  <a:defRPr kumimoji="0" lang="zh-CN" altLang="en-US" sz="2000" b="0" i="0" u="none" baseline="0">
                    <a:solidFill>
                      <a:schemeClr val="tx1"/>
                    </a:solidFill>
                    <a:latin typeface="+mn-lt"/>
                    <a:ea typeface="+mn-ea"/>
                  </a:defRPr>
                </a:lvl5pPr>
                <a:lvl6pPr marL="25146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lang="zh-CN" altLang="en-US" sz="2000">
                    <a:solidFill>
                      <a:schemeClr val="tx1"/>
                    </a:solidFill>
                    <a:latin typeface="+mn-lt"/>
                    <a:ea typeface="+mn-ea"/>
                  </a:defRPr>
                </a:lvl6pPr>
                <a:lvl7pPr marL="29718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lang="zh-CN" altLang="en-US" sz="2000">
                    <a:solidFill>
                      <a:schemeClr val="tx1"/>
                    </a:solidFill>
                    <a:latin typeface="+mn-lt"/>
                    <a:ea typeface="+mn-ea"/>
                  </a:defRPr>
                </a:lvl7pPr>
                <a:lvl8pPr marL="34290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lang="zh-CN" altLang="en-US" sz="2000">
                    <a:solidFill>
                      <a:schemeClr val="tx1"/>
                    </a:solidFill>
                    <a:latin typeface="+mn-lt"/>
                    <a:ea typeface="+mn-ea"/>
                  </a:defRPr>
                </a:lvl8pPr>
                <a:lvl9pPr marL="38862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lang="zh-CN" altLang="en-US" sz="2000">
                    <a:solidFill>
                      <a:schemeClr val="tx1"/>
                    </a:solidFill>
                    <a:latin typeface="+mn-lt"/>
                    <a:ea typeface="+mn-ea"/>
                  </a:defRPr>
                </a:lvl9pPr>
              </a:lstStyle>
              <a:p>
                <a:pPr marL="0" indent="0" eaLnBrk="1" hangingPunct="1">
                  <a:spcBef>
                    <a:spcPct val="0"/>
                  </a:spcBef>
                  <a:buNone/>
                </a:pPr>
                <a:endParaRPr lang="zh-CN" altLang="en-US" sz="200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sp>
        <p:nvSpPr>
          <p:cNvPr id="6160" name="AutoShape 43"/>
          <p:cNvSpPr/>
          <p:nvPr>
            <p:custDataLst>
              <p:tags r:id="rId41"/>
            </p:custDataLst>
          </p:nvPr>
        </p:nvSpPr>
        <p:spPr bwMode="auto">
          <a:xfrm rot="17580000" flipH="1">
            <a:off x="6171407" y="3515519"/>
            <a:ext cx="2016125" cy="2160588"/>
          </a:xfrm>
          <a:custGeom>
            <a:avLst/>
            <a:gdLst>
              <a:gd name="GT0" fmla="*/ 3163 w 21600"/>
              <a:gd name="GT1" fmla="+- l GT0 0"/>
              <a:gd name="GT2" fmla="*/ 3163 h 21600"/>
              <a:gd name="GT3" fmla="+- t GT2 0"/>
              <a:gd name="GT4" fmla="*/ 18437 w 21600"/>
              <a:gd name="GT5" fmla="+- l GT4 0"/>
              <a:gd name="GT6" fmla="*/ 18437 h 21600"/>
              <a:gd name="GT7" fmla="+- t GT6 0"/>
            </a:gdLst>
            <a:ahLst/>
            <a:cxnLst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</a:cxnLst>
            <a:rect l="GT1" t="GT3" r="GT5" b="GT7"/>
            <a:pathLst>
              <a:path w="21600" h="21600">
                <a:moveTo>
                  <a:pt x="18868" y="5738"/>
                </a:moveTo>
                <a:cubicBezTo>
                  <a:pt x="17126" y="2961"/>
                  <a:pt x="14078" y="1275"/>
                  <a:pt x="10800" y="1275"/>
                </a:cubicBezTo>
                <a:cubicBezTo>
                  <a:pt x="9229" y="1274"/>
                  <a:pt x="7683" y="1663"/>
                  <a:pt x="6299" y="2405"/>
                </a:cubicBezTo>
                <a:lnTo>
                  <a:pt x="5697" y="1281"/>
                </a:lnTo>
                <a:cubicBezTo>
                  <a:pt x="7266" y="440"/>
                  <a:pt x="9019" y="-1"/>
                  <a:pt x="10800" y="0"/>
                </a:cubicBezTo>
                <a:cubicBezTo>
                  <a:pt x="14517" y="0"/>
                  <a:pt x="17973" y="1911"/>
                  <a:pt x="19948" y="5060"/>
                </a:cubicBezTo>
                <a:lnTo>
                  <a:pt x="22235" y="3625"/>
                </a:lnTo>
                <a:lnTo>
                  <a:pt x="21183" y="8227"/>
                </a:lnTo>
                <a:lnTo>
                  <a:pt x="16581" y="7173"/>
                </a:lnTo>
                <a:lnTo>
                  <a:pt x="18868" y="5738"/>
                </a:lnTo>
                <a:close/>
              </a:path>
            </a:pathLst>
          </a:custGeom>
          <a:gradFill rotWithShape="1">
            <a:gsLst>
              <a:gs pos="0">
                <a:srgbClr val="99CCFF">
                  <a:alpha val="42998"/>
                </a:srgbClr>
              </a:gs>
              <a:gs pos="100000">
                <a:srgbClr val="99CCFF"/>
              </a:gs>
            </a:gsLst>
            <a:lin ang="5400000" scaled="1"/>
          </a:gradFill>
          <a:ln w="9525">
            <a:noFill/>
            <a:miter lim="800000"/>
          </a:ln>
          <a:effectLst/>
        </p:spPr>
        <p:txBody>
          <a:bodyPr/>
          <a:lstStyle/>
          <a:p/>
        </p:txBody>
      </p:sp>
      <p:grpSp>
        <p:nvGrpSpPr>
          <p:cNvPr id="6161" name="Group 37"/>
          <p:cNvGrpSpPr/>
          <p:nvPr>
            <p:custDataLst>
              <p:tags r:id="rId42"/>
            </p:custDataLst>
          </p:nvPr>
        </p:nvGrpSpPr>
        <p:grpSpPr>
          <a:xfrm>
            <a:off x="6726238" y="5445125"/>
            <a:ext cx="3554412" cy="954088"/>
            <a:chOff x="60" y="-8"/>
            <a:chExt cx="2128" cy="601"/>
          </a:xfrm>
        </p:grpSpPr>
        <p:sp>
          <p:nvSpPr>
            <p:cNvPr id="6162" name="AutoShape 38"/>
            <p:cNvSpPr/>
            <p:nvPr>
              <p:custDataLst>
                <p:tags r:id="rId43"/>
              </p:custDataLst>
            </p:nvPr>
          </p:nvSpPr>
          <p:spPr>
            <a:xfrm>
              <a:off x="60" y="0"/>
              <a:ext cx="2128" cy="576"/>
            </a:xfrm>
            <a:prstGeom prst="homePlate">
              <a:avLst>
                <a:gd name="adj" fmla="val 51551"/>
              </a:avLst>
            </a:prstGeom>
            <a:gradFill rotWithShape="1">
              <a:gsLst>
                <a:gs pos="0">
                  <a:schemeClr val="accent1"/>
                </a:gs>
                <a:gs pos="100000">
                  <a:srgbClr val="CFE9EB"/>
                </a:gs>
              </a:gsLst>
              <a:lin ang="0" scaled="1"/>
            </a:gradFill>
            <a:ln>
              <a:noFill/>
              <a:miter lim="800000"/>
            </a:ln>
            <a:scene3d>
              <a:camera prst="legacyObliqueBottomLeft">
                <a:rot lat="0" lon="0" rev="0"/>
              </a:camera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chemeClr val="accent1"/>
              </a:extrusionClr>
              <a:contourClr>
                <a:srgbClr val="000000"/>
              </a:contourClr>
            </a:sp3d>
          </p:spPr>
          <p:txBody>
            <a:bodyPr wrap="none" anchor="ctr" anchorCtr="0">
              <a:noAutofit/>
            </a:bodyPr>
            <a:lstStyle>
              <a:defPPr>
                <a:defRPr lang="zh-CN"/>
              </a:defPPr>
              <a:lvl1pPr marL="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zh-CN" altLang="en-US" sz="1800" b="0" i="0" u="none" baseline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4572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zh-CN" altLang="en-US" sz="1800" b="0" i="0" u="none" baseline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9144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zh-CN" altLang="en-US" sz="1800" b="0" i="0" u="none" baseline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3716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zh-CN" altLang="en-US" sz="1800" b="0" i="0" u="none" baseline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18288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zh-CN" altLang="en-US" sz="1800" b="0" i="0" u="none" baseline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宋体" panose="02010600030101010101" pitchFamily="2" charset="-122"/>
                </a:defRPr>
              </a:lvl5pPr>
            </a:lstStyle>
            <a:p>
              <a:pPr eaLnBrk="1" hangingPunct="1"/>
              <a:endPara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163" name="Text Box 39" descr="2"/>
            <p:cNvSpPr/>
            <p:nvPr>
              <p:custDataLst>
                <p:tags r:id="rId44"/>
              </p:custDataLst>
            </p:nvPr>
          </p:nvSpPr>
          <p:spPr>
            <a:xfrm>
              <a:off x="87" y="-8"/>
              <a:ext cx="1927" cy="601"/>
            </a:xfrm>
            <a:prstGeom prst="rect">
              <a:avLst/>
            </a:prstGeom>
            <a:noFill/>
            <a:ln>
              <a:noFill/>
              <a:miter lim="800000"/>
            </a:ln>
            <a:effectLst/>
          </p:spPr>
          <p:txBody>
            <a:bodyPr>
              <a:spAutoFit/>
            </a:bodyPr>
            <a:lstStyle>
              <a:lvl1pPr marL="342900" indent="-342900" algn="l" defTabSz="914400" rtl="0" eaLnBrk="0" fontAlgn="base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defRPr kumimoji="0" lang="zh-CN" altLang="en-US" sz="3200" b="0" i="0" u="none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0" fontAlgn="base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–"/>
                <a:defRPr kumimoji="0" lang="zh-CN" altLang="en-US" sz="2800" b="0" i="0" u="none" baseline="0">
                  <a:solidFill>
                    <a:schemeClr val="tx1"/>
                  </a:solidFill>
                  <a:latin typeface="+mn-lt"/>
                  <a:ea typeface="+mn-ea"/>
                </a:defRPr>
              </a:lvl2pPr>
              <a:lvl3pPr marL="1143000" indent="-228600" algn="l" defTabSz="914400" rtl="0" eaLnBrk="0" fontAlgn="base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defRPr kumimoji="0" lang="zh-CN" altLang="en-US" sz="2400" b="0" i="0" u="none" baseline="0">
                  <a:solidFill>
                    <a:schemeClr val="tx1"/>
                  </a:solidFill>
                  <a:latin typeface="+mn-lt"/>
                  <a:ea typeface="+mn-ea"/>
                </a:defRPr>
              </a:lvl3pPr>
              <a:lvl4pPr marL="1600200" indent="-228600" algn="l" defTabSz="914400" rtl="0" eaLnBrk="0" fontAlgn="base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–"/>
                <a:defRPr kumimoji="0" lang="zh-CN" altLang="en-US" sz="2000" b="0" i="0" u="none" baseline="0">
                  <a:solidFill>
                    <a:schemeClr val="tx1"/>
                  </a:solidFill>
                  <a:latin typeface="+mn-lt"/>
                  <a:ea typeface="+mn-ea"/>
                </a:defRPr>
              </a:lvl4pPr>
              <a:lvl5pPr marL="2057400" indent="-228600" algn="l" defTabSz="914400" rtl="0" eaLnBrk="0" fontAlgn="base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»"/>
                <a:defRPr kumimoji="0" lang="zh-CN" altLang="en-US" sz="2000" b="0" i="0" u="none" baseline="0">
                  <a:solidFill>
                    <a:schemeClr val="tx1"/>
                  </a:solidFill>
                  <a:latin typeface="+mn-lt"/>
                  <a:ea typeface="+mn-ea"/>
                </a:defRPr>
              </a:lvl5pPr>
              <a:lvl6pPr marL="25146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lang="zh-CN" altLang="en-US" sz="2000">
                  <a:solidFill>
                    <a:schemeClr val="tx1"/>
                  </a:solidFill>
                  <a:latin typeface="+mn-lt"/>
                  <a:ea typeface="+mn-ea"/>
                </a:defRPr>
              </a:lvl6pPr>
              <a:lvl7pPr marL="29718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lang="zh-CN" altLang="en-US" sz="2000">
                  <a:solidFill>
                    <a:schemeClr val="tx1"/>
                  </a:solidFill>
                  <a:latin typeface="+mn-lt"/>
                  <a:ea typeface="+mn-ea"/>
                </a:defRPr>
              </a:lvl7pPr>
              <a:lvl8pPr marL="34290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lang="zh-CN" altLang="en-US" sz="2000">
                  <a:solidFill>
                    <a:schemeClr val="tx1"/>
                  </a:solidFill>
                  <a:latin typeface="+mn-lt"/>
                  <a:ea typeface="+mn-ea"/>
                </a:defRPr>
              </a:lvl8pPr>
              <a:lvl9pPr marL="38862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lang="zh-CN" altLang="en-US" sz="2000">
                  <a:solidFill>
                    <a:schemeClr val="tx1"/>
                  </a:solidFill>
                  <a:latin typeface="+mn-lt"/>
                  <a:ea typeface="+mn-ea"/>
                </a:defRPr>
              </a:lvl9pPr>
            </a:lstStyle>
            <a:p>
              <a:pPr marL="0" indent="0" eaLnBrk="1" hangingPunct="1">
                <a:spcBef>
                  <a:spcPct val="0"/>
                </a:spcBef>
                <a:buNone/>
              </a:pPr>
              <a:r>
                <a:rPr lang="zh-CN" altLang="zh-CN" sz="2800" b="1">
                  <a:latin typeface="黑体" panose="02010609060101010101" pitchFamily="49" charset="-122"/>
                  <a:ea typeface="黑体" panose="02010609060101010101" pitchFamily="49" charset="-122"/>
                </a:rPr>
                <a:t>蛋白质是遗传物质的观点占主导地位。</a:t>
              </a:r>
              <a:endParaRPr lang="zh-CN" altLang="zh-CN" sz="2800" b="1"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 fill="hold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 fill="hold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7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7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1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1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 fill="hold"/>
                                        <p:tgtEl>
                                          <p:spTgt spid="6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 fill="hold"/>
                                        <p:tgtEl>
                                          <p:spTgt spid="6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1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61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17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61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61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61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61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6" grpId="0" animBg="1"/>
      <p:bldP spid="615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Group 3"/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1913890" y="4261485"/>
          <a:ext cx="7847330" cy="2253615"/>
        </p:xfrm>
        <a:graphic>
          <a:graphicData uri="http://schemas.openxmlformats.org/drawingml/2006/table">
            <a:tbl>
              <a:tblPr/>
              <a:tblGrid>
                <a:gridCol w="1071245"/>
                <a:gridCol w="3449955"/>
                <a:gridCol w="3326130"/>
              </a:tblGrid>
              <a:tr h="49974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ea typeface="幼圆" panose="02010509060101010101" charset="-122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ea typeface="幼圆" panose="02010509060101010101" charset="-122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ea typeface="幼圆" panose="02010509060101010101" charset="-122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ea typeface="幼圆" panose="02010509060101010101" charset="-122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ea typeface="幼圆" panose="02010509060101010101" charset="-122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ea typeface="幼圆" panose="02010509060101010101" charset="-122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ea typeface="幼圆" panose="02010509060101010101" charset="-122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ea typeface="幼圆" panose="02010509060101010101" charset="-122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ea typeface="幼圆" panose="02010509060101010101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endParaRPr kumimoji="0" lang="zh-CN" altLang="en-US" sz="2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marL="68580" marR="68580" marT="34288" marB="34288" horzOverflow="overflow">
                    <a:lnL w="28575" cap="flat" cmpd="sng" algn="ctr">
                      <a:solidFill>
                        <a:srgbClr val="5F5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F5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F5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F5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ea typeface="幼圆" panose="02010509060101010101" charset="-122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ea typeface="幼圆" panose="02010509060101010101" charset="-122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ea typeface="幼圆" panose="02010509060101010101" charset="-122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ea typeface="幼圆" panose="02010509060101010101" charset="-122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ea typeface="幼圆" panose="02010509060101010101" charset="-122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ea typeface="幼圆" panose="02010509060101010101" charset="-122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ea typeface="幼圆" panose="02010509060101010101" charset="-122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ea typeface="幼圆" panose="02010509060101010101" charset="-122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ea typeface="幼圆" panose="02010509060101010101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Tx/>
                        <a:buFont typeface="Wingdings" panose="05000000000000000000" pitchFamily="2" charset="2"/>
                        <a:buNone/>
                        <a:defRPr/>
                      </a:pPr>
                      <a:r>
                        <a:rPr kumimoji="0" lang="en-US" altLang="zh-CN" sz="2800" b="1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C04CC"/>
                          </a:solidFill>
                          <a:effectLst/>
                          <a:uLnTx/>
                          <a:uFillTx/>
                          <a:latin typeface="黑体" panose="02010609060101010101" pitchFamily="49" charset="-122"/>
                          <a:ea typeface="黑体" panose="02010609060101010101" pitchFamily="49" charset="-122"/>
                          <a:cs typeface="黑体" panose="02010609060101010101" pitchFamily="49" charset="-122"/>
                        </a:rPr>
                        <a:t>S</a:t>
                      </a:r>
                      <a:r>
                        <a:rPr kumimoji="0" lang="zh-CN" altLang="en-US" sz="2800" b="1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5F5F5F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黑体" panose="02010609060101010101" pitchFamily="49" charset="-122"/>
                          <a:ea typeface="黑体" panose="02010609060101010101" pitchFamily="49" charset="-122"/>
                          <a:cs typeface="黑体" panose="02010609060101010101" pitchFamily="49" charset="-122"/>
                        </a:rPr>
                        <a:t>型细菌</a:t>
                      </a:r>
                      <a:endParaRPr kumimoji="0" lang="zh-CN" altLang="en-US" sz="2800" b="1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5F5F5F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黑体" panose="02010609060101010101" pitchFamily="49" charset="-122"/>
                        <a:ea typeface="黑体" panose="02010609060101010101" pitchFamily="49" charset="-122"/>
                        <a:cs typeface="黑体" panose="02010609060101010101" pitchFamily="49" charset="-122"/>
                      </a:endParaRPr>
                    </a:p>
                  </a:txBody>
                  <a:tcPr marL="68580" marR="68580" marT="34288" marB="34288" horzOverflow="overflow">
                    <a:lnL w="12700" cap="flat" cmpd="sng" algn="ctr">
                      <a:solidFill>
                        <a:srgbClr val="5F5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F5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F5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F5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ea typeface="幼圆" panose="02010509060101010101" charset="-122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ea typeface="幼圆" panose="02010509060101010101" charset="-122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ea typeface="幼圆" panose="02010509060101010101" charset="-122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ea typeface="幼圆" panose="02010509060101010101" charset="-122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ea typeface="幼圆" panose="02010509060101010101" charset="-122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ea typeface="幼圆" panose="02010509060101010101" charset="-122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ea typeface="幼圆" panose="02010509060101010101" charset="-122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ea typeface="幼圆" panose="02010509060101010101" charset="-122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ea typeface="幼圆" panose="02010509060101010101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Tx/>
                        <a:buFont typeface="Wingdings" panose="05000000000000000000" pitchFamily="2" charset="2"/>
                        <a:buNone/>
                        <a:defRPr/>
                      </a:pPr>
                      <a:r>
                        <a:rPr kumimoji="0" lang="en-US" altLang="zh-CN" sz="2800" b="1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C04CC"/>
                          </a:solidFill>
                          <a:effectLst/>
                          <a:uLnTx/>
                          <a:uFillTx/>
                          <a:latin typeface="黑体" panose="02010609060101010101" pitchFamily="49" charset="-122"/>
                          <a:ea typeface="黑体" panose="02010609060101010101" pitchFamily="49" charset="-122"/>
                          <a:cs typeface="黑体" panose="02010609060101010101" pitchFamily="49" charset="-122"/>
                        </a:rPr>
                        <a:t>R</a:t>
                      </a:r>
                      <a:r>
                        <a:rPr kumimoji="0" lang="zh-CN" altLang="en-US" sz="2800" b="1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5F5F5F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黑体" panose="02010609060101010101" pitchFamily="49" charset="-122"/>
                          <a:ea typeface="黑体" panose="02010609060101010101" pitchFamily="49" charset="-122"/>
                          <a:cs typeface="黑体" panose="02010609060101010101" pitchFamily="49" charset="-122"/>
                        </a:rPr>
                        <a:t>型细菌</a:t>
                      </a:r>
                      <a:endParaRPr kumimoji="0" lang="zh-CN" altLang="en-US" sz="2800" b="1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5F5F5F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黑体" panose="02010609060101010101" pitchFamily="49" charset="-122"/>
                        <a:ea typeface="黑体" panose="02010609060101010101" pitchFamily="49" charset="-122"/>
                        <a:cs typeface="黑体" panose="02010609060101010101" pitchFamily="49" charset="-122"/>
                      </a:endParaRPr>
                    </a:p>
                  </a:txBody>
                  <a:tcPr marL="68580" marR="68580" marT="34288" marB="34288" horzOverflow="overflow">
                    <a:lnL w="12700" cap="flat" cmpd="sng" algn="ctr">
                      <a:solidFill>
                        <a:srgbClr val="5F5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F5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F5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F5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0325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ea typeface="幼圆" panose="02010509060101010101" charset="-122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ea typeface="幼圆" panose="02010509060101010101" charset="-122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ea typeface="幼圆" panose="02010509060101010101" charset="-122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ea typeface="幼圆" panose="02010509060101010101" charset="-122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ea typeface="幼圆" panose="02010509060101010101" charset="-122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ea typeface="幼圆" panose="02010509060101010101" charset="-122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ea typeface="幼圆" panose="02010509060101010101" charset="-122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ea typeface="幼圆" panose="02010509060101010101" charset="-122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ea typeface="幼圆" panose="02010509060101010101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Tx/>
                        <a:buFont typeface="Wingdings" panose="05000000000000000000" pitchFamily="2" charset="2"/>
                        <a:buNone/>
                        <a:defRPr/>
                      </a:pPr>
                      <a:r>
                        <a:rPr kumimoji="0" lang="zh-CN" altLang="en-US" sz="2800" b="1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5F5F5F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菌体</a:t>
                      </a:r>
                      <a:endParaRPr kumimoji="0" lang="zh-CN" altLang="en-US" sz="2800" b="1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5F5F5F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marL="68580" marR="68580" marT="34288" marB="34288" horzOverflow="overflow">
                    <a:lnL w="28575" cap="flat" cmpd="sng" algn="ctr">
                      <a:solidFill>
                        <a:srgbClr val="5F5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F5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F5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F5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ea typeface="幼圆" panose="02010509060101010101" charset="-122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ea typeface="幼圆" panose="02010509060101010101" charset="-122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ea typeface="幼圆" panose="02010509060101010101" charset="-122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ea typeface="幼圆" panose="02010509060101010101" charset="-122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ea typeface="幼圆" panose="02010509060101010101" charset="-122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ea typeface="幼圆" panose="02010509060101010101" charset="-122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ea typeface="幼圆" panose="02010509060101010101" charset="-122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ea typeface="幼圆" panose="02010509060101010101" charset="-122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ea typeface="幼圆" panose="02010509060101010101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endParaRPr kumimoji="0" lang="zh-CN" altLang="en-US" sz="2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marL="68580" marR="68580" marT="34288" marB="34288" horzOverflow="overflow">
                    <a:lnL w="12700" cap="flat" cmpd="sng" algn="ctr">
                      <a:solidFill>
                        <a:srgbClr val="5F5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F5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F5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F5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ea typeface="幼圆" panose="02010509060101010101" charset="-122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ea typeface="幼圆" panose="02010509060101010101" charset="-122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ea typeface="幼圆" panose="02010509060101010101" charset="-122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ea typeface="幼圆" panose="02010509060101010101" charset="-122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ea typeface="幼圆" panose="02010509060101010101" charset="-122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ea typeface="幼圆" panose="02010509060101010101" charset="-122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ea typeface="幼圆" panose="02010509060101010101" charset="-122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ea typeface="幼圆" panose="02010509060101010101" charset="-122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ea typeface="幼圆" panose="02010509060101010101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endParaRPr kumimoji="0" lang="zh-CN" altLang="en-US" sz="2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marL="68580" marR="68580" marT="34288" marB="34288" horzOverflow="overflow">
                    <a:lnL w="12700" cap="flat" cmpd="sng" algn="ctr">
                      <a:solidFill>
                        <a:srgbClr val="5F5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F5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F5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F5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4229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ea typeface="幼圆" panose="02010509060101010101" charset="-122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ea typeface="幼圆" panose="02010509060101010101" charset="-122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ea typeface="幼圆" panose="02010509060101010101" charset="-122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ea typeface="幼圆" panose="02010509060101010101" charset="-122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ea typeface="幼圆" panose="02010509060101010101" charset="-122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ea typeface="幼圆" panose="02010509060101010101" charset="-122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ea typeface="幼圆" panose="02010509060101010101" charset="-122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ea typeface="幼圆" panose="02010509060101010101" charset="-122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ea typeface="幼圆" panose="02010509060101010101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Tx/>
                        <a:buFont typeface="Wingdings" panose="05000000000000000000" pitchFamily="2" charset="2"/>
                        <a:buNone/>
                        <a:defRPr/>
                      </a:pPr>
                      <a:r>
                        <a:rPr kumimoji="0" lang="zh-CN" altLang="en-US" sz="2800" b="1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5F5F5F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菌落</a:t>
                      </a:r>
                      <a:endParaRPr kumimoji="0" lang="zh-CN" altLang="en-US" sz="2800" b="1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5F5F5F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marL="68580" marR="68580" marT="34288" marB="34288" horzOverflow="overflow">
                    <a:lnL w="28575" cap="flat" cmpd="sng" algn="ctr">
                      <a:solidFill>
                        <a:srgbClr val="5F5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F5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F5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F5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ea typeface="幼圆" panose="02010509060101010101" charset="-122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ea typeface="幼圆" panose="02010509060101010101" charset="-122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ea typeface="幼圆" panose="02010509060101010101" charset="-122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ea typeface="幼圆" panose="02010509060101010101" charset="-122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ea typeface="幼圆" panose="02010509060101010101" charset="-122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ea typeface="幼圆" panose="02010509060101010101" charset="-122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ea typeface="幼圆" panose="02010509060101010101" charset="-122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ea typeface="幼圆" panose="02010509060101010101" charset="-122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ea typeface="幼圆" panose="02010509060101010101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endParaRPr kumimoji="0" lang="zh-CN" altLang="en-US" sz="2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marL="68580" marR="68580" marT="34288" marB="34288" horzOverflow="overflow">
                    <a:lnL w="12700" cap="flat" cmpd="sng" algn="ctr">
                      <a:solidFill>
                        <a:srgbClr val="5F5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F5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F5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F5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ea typeface="幼圆" panose="02010509060101010101" charset="-122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ea typeface="幼圆" panose="02010509060101010101" charset="-122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ea typeface="幼圆" panose="02010509060101010101" charset="-122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ea typeface="幼圆" panose="02010509060101010101" charset="-122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ea typeface="幼圆" panose="02010509060101010101" charset="-122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ea typeface="幼圆" panose="02010509060101010101" charset="-122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ea typeface="幼圆" panose="02010509060101010101" charset="-122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ea typeface="幼圆" panose="02010509060101010101" charset="-122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ea typeface="幼圆" panose="02010509060101010101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endParaRPr kumimoji="0" lang="zh-CN" altLang="en-US" sz="2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marL="68580" marR="68580" marT="34288" marB="34288" horzOverflow="overflow">
                    <a:lnL w="12700" cap="flat" cmpd="sng" algn="ctr">
                      <a:solidFill>
                        <a:srgbClr val="5F5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F5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F5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F5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0833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ea typeface="幼圆" panose="02010509060101010101" charset="-122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ea typeface="幼圆" panose="02010509060101010101" charset="-122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ea typeface="幼圆" panose="02010509060101010101" charset="-122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ea typeface="幼圆" panose="02010509060101010101" charset="-122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ea typeface="幼圆" panose="02010509060101010101" charset="-122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ea typeface="幼圆" panose="02010509060101010101" charset="-122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ea typeface="幼圆" panose="02010509060101010101" charset="-122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ea typeface="幼圆" panose="02010509060101010101" charset="-122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ea typeface="幼圆" panose="02010509060101010101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Tx/>
                        <a:buFont typeface="Wingdings" panose="05000000000000000000" pitchFamily="2" charset="2"/>
                        <a:buNone/>
                        <a:defRPr/>
                      </a:pPr>
                      <a:r>
                        <a:rPr kumimoji="0" lang="zh-CN" altLang="en-US" sz="2800" b="1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5F5F5F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毒性</a:t>
                      </a:r>
                      <a:endParaRPr kumimoji="0" lang="zh-CN" altLang="en-US" sz="2800" b="1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5F5F5F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marL="68580" marR="68580" marT="34288" marB="34288" horzOverflow="overflow">
                    <a:lnL w="28575" cap="flat" cmpd="sng" algn="ctr">
                      <a:solidFill>
                        <a:srgbClr val="5F5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F5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F5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F5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ea typeface="幼圆" panose="02010509060101010101" charset="-122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ea typeface="幼圆" panose="02010509060101010101" charset="-122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ea typeface="幼圆" panose="02010509060101010101" charset="-122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ea typeface="幼圆" panose="02010509060101010101" charset="-122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ea typeface="幼圆" panose="02010509060101010101" charset="-122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ea typeface="幼圆" panose="02010509060101010101" charset="-122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ea typeface="幼圆" panose="02010509060101010101" charset="-122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ea typeface="幼圆" panose="02010509060101010101" charset="-122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ea typeface="幼圆" panose="02010509060101010101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endParaRPr kumimoji="0" lang="zh-CN" altLang="en-US" sz="2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marL="68580" marR="68580" marT="34288" marB="34288" horzOverflow="overflow">
                    <a:lnL w="12700" cap="flat" cmpd="sng" algn="ctr">
                      <a:solidFill>
                        <a:srgbClr val="5F5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F5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F5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F5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ea typeface="幼圆" panose="02010509060101010101" charset="-122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ea typeface="幼圆" panose="02010509060101010101" charset="-122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ea typeface="幼圆" panose="02010509060101010101" charset="-122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ea typeface="幼圆" panose="02010509060101010101" charset="-122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ea typeface="幼圆" panose="02010509060101010101" charset="-122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ea typeface="幼圆" panose="02010509060101010101" charset="-122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ea typeface="幼圆" panose="02010509060101010101" charset="-122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ea typeface="幼圆" panose="02010509060101010101" charset="-122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ea typeface="幼圆" panose="02010509060101010101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endParaRPr kumimoji="0" lang="zh-CN" altLang="en-US" sz="2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marL="68580" marR="68580" marT="34288" marB="34288" horzOverflow="overflow">
                    <a:lnL w="12700" cap="flat" cmpd="sng" algn="ctr">
                      <a:solidFill>
                        <a:srgbClr val="5F5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F5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F5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F5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2" name="Text Box 28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3406140" y="5358130"/>
            <a:ext cx="2423795" cy="52197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光滑  </a:t>
            </a:r>
            <a:r>
              <a:rPr kumimoji="0" lang="en-US" altLang="zh-CN" sz="2800" b="1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Smooth</a:t>
            </a:r>
            <a:endParaRPr kumimoji="0" lang="en-US" altLang="zh-CN" sz="2800" b="1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</p:txBody>
      </p:sp>
      <p:sp>
        <p:nvSpPr>
          <p:cNvPr id="13" name="Text Box 30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6997700" y="5358130"/>
            <a:ext cx="2416810" cy="52197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粗糙  </a:t>
            </a:r>
            <a:r>
              <a:rPr kumimoji="0" lang="en-US" altLang="zh-CN" sz="2800" b="1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rough</a:t>
            </a:r>
            <a:endParaRPr kumimoji="0" lang="en-US" altLang="zh-CN" sz="2800" b="1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</p:txBody>
      </p:sp>
      <p:sp>
        <p:nvSpPr>
          <p:cNvPr id="14" name="Text Box 31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3251522" y="4836037"/>
            <a:ext cx="2685415" cy="52197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有</a:t>
            </a:r>
            <a:r>
              <a:rPr kumimoji="0" lang="zh-CN" altLang="en-US" sz="2800" b="1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多糖类的</a:t>
            </a:r>
            <a:r>
              <a:rPr kumimoji="0" lang="zh-CN" altLang="en-US" sz="2800" b="1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荚膜</a:t>
            </a:r>
            <a:endParaRPr kumimoji="0" lang="zh-CN" altLang="en-US" sz="2800" b="1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5" name="Text Box 32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6797675" y="4873502"/>
            <a:ext cx="2685415" cy="52197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无</a:t>
            </a:r>
            <a:r>
              <a:rPr kumimoji="0" lang="zh-CN" altLang="en-US" sz="2800" b="1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多糖类的荚膜</a:t>
            </a:r>
            <a:endParaRPr kumimoji="0" lang="zh-CN" altLang="en-US" sz="2800" b="1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6" name="Text Box 33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3251646" y="5949999"/>
            <a:ext cx="2685415" cy="52197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有</a:t>
            </a:r>
            <a:r>
              <a:rPr kumimoji="0" lang="zh-CN" altLang="en-US" sz="2800" b="1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毒性，可致死</a:t>
            </a:r>
            <a:endParaRPr kumimoji="0" lang="zh-CN" altLang="en-US" sz="2800" b="1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7" name="Text Box 35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7262212" y="5993254"/>
            <a:ext cx="1255395" cy="52197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无</a:t>
            </a:r>
            <a:r>
              <a:rPr kumimoji="0" lang="zh-CN" altLang="en-US" sz="2800" b="1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毒性</a:t>
            </a:r>
            <a:endParaRPr kumimoji="0" lang="zh-CN" altLang="en-US" sz="2800" b="1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9458" name="矩形 19457"/>
          <p:cNvSpPr/>
          <p:nvPr>
            <p:custDataLst>
              <p:tags r:id="rId8"/>
            </p:custDataLst>
          </p:nvPr>
        </p:nvSpPr>
        <p:spPr>
          <a:xfrm>
            <a:off x="2106295" y="1002348"/>
            <a:ext cx="2438400" cy="521970"/>
          </a:xfrm>
          <a:prstGeom prst="rect">
            <a:avLst/>
          </a:prstGeom>
          <a:noFill/>
          <a:ln w="19050">
            <a:noFill/>
            <a:miter lim="800000"/>
          </a:ln>
        </p:spPr>
        <p:txBody>
          <a:bodyPr>
            <a:spAutoFit/>
          </a:bodyPr>
          <a:lstStyle>
            <a:defPPr>
              <a:defRPr lang="zh-CN" altLang="en-US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lvl="0">
              <a:spcBef>
                <a:spcPct val="50000"/>
              </a:spcBef>
            </a:pPr>
            <a:r>
              <a:rPr kumimoji="1" sz="2800" b="1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 实验材料： </a:t>
            </a:r>
            <a:endParaRPr kumimoji="1" sz="2800" b="1"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</p:txBody>
      </p:sp>
      <p:sp>
        <p:nvSpPr>
          <p:cNvPr id="19459" name="矩形 19458"/>
          <p:cNvSpPr/>
          <p:nvPr>
            <p:custDataLst>
              <p:tags r:id="rId9"/>
            </p:custDataLst>
          </p:nvPr>
        </p:nvSpPr>
        <p:spPr>
          <a:xfrm>
            <a:off x="4042093" y="1002665"/>
            <a:ext cx="2507615" cy="521970"/>
          </a:xfrm>
          <a:prstGeom prst="rect">
            <a:avLst/>
          </a:prstGeom>
          <a:noFill/>
          <a:ln>
            <a:noFill/>
            <a:miter lim="800000"/>
          </a:ln>
          <a:effectLst/>
        </p:spPr>
        <p:txBody>
          <a:bodyPr wrap="none" anchor="t" anchorCtr="0">
            <a:spAutoFit/>
          </a:bodyPr>
          <a:lstStyle>
            <a:defPPr>
              <a:defRPr lang="zh-CN" altLang="en-US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lvl="0"/>
            <a:r>
              <a:rPr sz="2800" b="1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① 肺炎链球菌</a:t>
            </a:r>
            <a:endParaRPr sz="2800" b="1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</p:txBody>
      </p:sp>
      <p:sp>
        <p:nvSpPr>
          <p:cNvPr id="19460" name="矩形 19459"/>
          <p:cNvSpPr/>
          <p:nvPr>
            <p:custDataLst>
              <p:tags r:id="rId10"/>
            </p:custDataLst>
          </p:nvPr>
        </p:nvSpPr>
        <p:spPr>
          <a:xfrm>
            <a:off x="7010400" y="1002348"/>
            <a:ext cx="1792605" cy="521970"/>
          </a:xfrm>
          <a:prstGeom prst="rect">
            <a:avLst/>
          </a:prstGeom>
          <a:noFill/>
          <a:ln>
            <a:noFill/>
            <a:miter lim="800000"/>
          </a:ln>
          <a:effectLst/>
        </p:spPr>
        <p:txBody>
          <a:bodyPr wrap="none" anchor="t" anchorCtr="0">
            <a:spAutoFit/>
          </a:bodyPr>
          <a:lstStyle>
            <a:defPPr>
              <a:defRPr lang="zh-CN" altLang="en-US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lvl="0"/>
            <a:r>
              <a:rPr sz="2800" b="1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② 小白鼠</a:t>
            </a:r>
            <a:endParaRPr sz="2800" b="1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</p:txBody>
      </p:sp>
      <p:pic>
        <p:nvPicPr>
          <p:cNvPr id="19464" name="图片 19463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2" r:link="rId13"/>
          <a:srcRect l="13333" t="11759" r="8333" b="3577"/>
          <a:stretch>
            <a:fillRect/>
          </a:stretch>
        </p:blipFill>
        <p:spPr>
          <a:xfrm>
            <a:off x="7262495" y="2127250"/>
            <a:ext cx="2226310" cy="1704975"/>
          </a:xfrm>
          <a:prstGeom prst="rect">
            <a:avLst/>
          </a:prstGeom>
          <a:noFill/>
          <a:ln>
            <a:miter lim="800000"/>
            <a:headEnd/>
            <a:tailEnd/>
          </a:ln>
        </p:spPr>
      </p:pic>
      <p:grpSp>
        <p:nvGrpSpPr>
          <p:cNvPr id="8197" name="Group 13"/>
          <p:cNvGrpSpPr/>
          <p:nvPr>
            <p:custDataLst>
              <p:tags r:id="rId14"/>
            </p:custDataLst>
          </p:nvPr>
        </p:nvGrpSpPr>
        <p:grpSpPr>
          <a:xfrm>
            <a:off x="2567623" y="2259965"/>
            <a:ext cx="1728787" cy="1728788"/>
            <a:chOff x="0" y="0"/>
            <a:chExt cx="1089" cy="1089"/>
          </a:xfrm>
        </p:grpSpPr>
        <p:pic>
          <p:nvPicPr>
            <p:cNvPr id="8220" name="Picture 14" descr="YG_circle001">
              <a:hlinkClick r:id=""/>
            </p:cNvPr>
            <p:cNvPicPr>
              <a:picLocks noChangeAspect="1"/>
            </p:cNvPicPr>
            <p:nvPr>
              <p:custDataLst>
                <p:tags r:id="rId15"/>
              </p:custDataLst>
            </p:nvPr>
          </p:nvPicPr>
          <p:blipFill>
            <a:blip r:embed="rId16"/>
            <a:stretch>
              <a:fillRect/>
            </a:stretch>
          </p:blipFill>
          <p:spPr>
            <a:xfrm>
              <a:off x="0" y="0"/>
              <a:ext cx="1089" cy="1089"/>
            </a:xfrm>
            <a:prstGeom prst="rect">
              <a:avLst/>
            </a:prstGeom>
            <a:noFill/>
            <a:ln>
              <a:noFill/>
              <a:miter lim="800000"/>
              <a:headEnd/>
              <a:tailEnd/>
            </a:ln>
          </p:spPr>
        </p:pic>
        <p:grpSp>
          <p:nvGrpSpPr>
            <p:cNvPr id="8221" name="Group 15"/>
            <p:cNvGrpSpPr/>
            <p:nvPr>
              <p:custDataLst>
                <p:tags r:id="rId17"/>
              </p:custDataLst>
            </p:nvPr>
          </p:nvGrpSpPr>
          <p:grpSpPr>
            <a:xfrm>
              <a:off x="272" y="453"/>
              <a:ext cx="181" cy="227"/>
              <a:chOff x="0" y="0"/>
              <a:chExt cx="272" cy="318"/>
            </a:xfrm>
          </p:grpSpPr>
          <p:sp>
            <p:nvSpPr>
              <p:cNvPr id="8231" name="Oval 16"/>
              <p:cNvSpPr/>
              <p:nvPr>
                <p:custDataLst>
                  <p:tags r:id="rId18"/>
                </p:custDataLst>
              </p:nvPr>
            </p:nvSpPr>
            <p:spPr>
              <a:xfrm>
                <a:off x="0" y="0"/>
                <a:ext cx="181" cy="182"/>
              </a:xfrm>
              <a:prstGeom prst="ellipse">
                <a:avLst/>
              </a:prstGeom>
              <a:gradFill rotWithShape="1">
                <a:gsLst>
                  <a:gs pos="0">
                    <a:srgbClr val="FF7C80"/>
                  </a:gs>
                  <a:gs pos="100000">
                    <a:srgbClr val="8F4648"/>
                  </a:gs>
                </a:gsLst>
                <a:path path="shape">
                  <a:fillToRect l="50000" t="50000" r="50000" b="50000"/>
                </a:path>
              </a:gradFill>
              <a:ln w="57150">
                <a:solidFill>
                  <a:srgbClr val="FFFF00"/>
                </a:solidFill>
                <a:miter lim="800000"/>
              </a:ln>
              <a:effectLst>
                <a:outerShdw dist="77251" dir="4832261" algn="ctr">
                  <a:schemeClr val="bg2">
                    <a:alpha val="50000"/>
                  </a:schemeClr>
                </a:outerShdw>
              </a:effectLst>
            </p:spPr>
            <p:txBody>
              <a:bodyPr wrap="none" anchor="ctr" anchorCtr="0">
                <a:noAutofit/>
              </a:bodyPr>
              <a:lstStyle>
                <a:lvl1pPr marL="342900" indent="-342900" algn="l" defTabSz="914400" rtl="0" eaLnBrk="0" fontAlgn="base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defRPr kumimoji="0" lang="zh-CN" altLang="en-US" sz="3200" b="0" i="0" u="none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0" fontAlgn="base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–"/>
                  <a:defRPr kumimoji="0" lang="zh-CN" altLang="en-US" sz="2800" b="0" i="0" u="none" baseline="0">
                    <a:solidFill>
                      <a:schemeClr val="tx1"/>
                    </a:solidFill>
                    <a:latin typeface="+mn-lt"/>
                    <a:ea typeface="+mn-ea"/>
                  </a:defRPr>
                </a:lvl2pPr>
                <a:lvl3pPr marL="1143000" indent="-228600" algn="l" defTabSz="914400" rtl="0" eaLnBrk="0" fontAlgn="base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defRPr kumimoji="0" lang="zh-CN" altLang="en-US" sz="2400" b="0" i="0" u="none" baseline="0">
                    <a:solidFill>
                      <a:schemeClr val="tx1"/>
                    </a:solidFill>
                    <a:latin typeface="+mn-lt"/>
                    <a:ea typeface="+mn-ea"/>
                  </a:defRPr>
                </a:lvl3pPr>
                <a:lvl4pPr marL="1600200" indent="-228600" algn="l" defTabSz="914400" rtl="0" eaLnBrk="0" fontAlgn="base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–"/>
                  <a:defRPr kumimoji="0" lang="zh-CN" altLang="en-US" sz="2000" b="0" i="0" u="none" baseline="0">
                    <a:solidFill>
                      <a:schemeClr val="tx1"/>
                    </a:solidFill>
                    <a:latin typeface="+mn-lt"/>
                    <a:ea typeface="+mn-ea"/>
                  </a:defRPr>
                </a:lvl4pPr>
                <a:lvl5pPr marL="2057400" indent="-228600" algn="l" defTabSz="914400" rtl="0" eaLnBrk="0" fontAlgn="base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»"/>
                  <a:defRPr kumimoji="0" lang="zh-CN" altLang="en-US" sz="2000" b="0" i="0" u="none" baseline="0">
                    <a:solidFill>
                      <a:schemeClr val="tx1"/>
                    </a:solidFill>
                    <a:latin typeface="+mn-lt"/>
                    <a:ea typeface="+mn-ea"/>
                  </a:defRPr>
                </a:lvl5pPr>
                <a:lvl6pPr marL="25146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lang="zh-CN" altLang="en-US" sz="2000">
                    <a:solidFill>
                      <a:schemeClr val="tx1"/>
                    </a:solidFill>
                    <a:latin typeface="+mn-lt"/>
                    <a:ea typeface="+mn-ea"/>
                  </a:defRPr>
                </a:lvl6pPr>
                <a:lvl7pPr marL="29718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lang="zh-CN" altLang="en-US" sz="2000">
                    <a:solidFill>
                      <a:schemeClr val="tx1"/>
                    </a:solidFill>
                    <a:latin typeface="+mn-lt"/>
                    <a:ea typeface="+mn-ea"/>
                  </a:defRPr>
                </a:lvl7pPr>
                <a:lvl8pPr marL="34290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lang="zh-CN" altLang="en-US" sz="2000">
                    <a:solidFill>
                      <a:schemeClr val="tx1"/>
                    </a:solidFill>
                    <a:latin typeface="+mn-lt"/>
                    <a:ea typeface="+mn-ea"/>
                  </a:defRPr>
                </a:lvl8pPr>
                <a:lvl9pPr marL="38862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lang="zh-CN" altLang="en-US" sz="2000">
                    <a:solidFill>
                      <a:schemeClr val="tx1"/>
                    </a:solidFill>
                    <a:latin typeface="+mn-lt"/>
                    <a:ea typeface="+mn-ea"/>
                  </a:defRPr>
                </a:lvl9pPr>
              </a:lstStyle>
              <a:p>
                <a:pPr marL="0" lvl="0" indent="0" algn="ctr" eaLnBrk="1" hangingPunct="1">
                  <a:spcBef>
                    <a:spcPct val="0"/>
                  </a:spcBef>
                  <a:buNone/>
                </a:pPr>
                <a:endParaRPr lang="en-US" altLang="zh-CN" sz="1000" b="1">
                  <a:solidFill>
                    <a:srgbClr val="800000"/>
                  </a:solidFill>
                  <a:ea typeface="HY헤드라인M" pitchFamily="2" charset="-127"/>
                </a:endParaRPr>
              </a:p>
            </p:txBody>
          </p:sp>
          <p:sp>
            <p:nvSpPr>
              <p:cNvPr id="8232" name="Oval 17"/>
              <p:cNvSpPr/>
              <p:nvPr>
                <p:custDataLst>
                  <p:tags r:id="rId19"/>
                </p:custDataLst>
              </p:nvPr>
            </p:nvSpPr>
            <p:spPr>
              <a:xfrm>
                <a:off x="91" y="136"/>
                <a:ext cx="181" cy="182"/>
              </a:xfrm>
              <a:prstGeom prst="ellipse">
                <a:avLst/>
              </a:prstGeom>
              <a:gradFill rotWithShape="1">
                <a:gsLst>
                  <a:gs pos="0">
                    <a:srgbClr val="FF7C80"/>
                  </a:gs>
                  <a:gs pos="100000">
                    <a:srgbClr val="8F4648"/>
                  </a:gs>
                </a:gsLst>
                <a:path path="shape">
                  <a:fillToRect l="50000" t="50000" r="50000" b="50000"/>
                </a:path>
              </a:gradFill>
              <a:ln w="57150">
                <a:solidFill>
                  <a:srgbClr val="FFFF00"/>
                </a:solidFill>
                <a:miter lim="800000"/>
              </a:ln>
              <a:effectLst>
                <a:outerShdw dist="77251" dir="4832261" algn="ctr">
                  <a:schemeClr val="bg2">
                    <a:alpha val="50000"/>
                  </a:schemeClr>
                </a:outerShdw>
              </a:effectLst>
            </p:spPr>
            <p:txBody>
              <a:bodyPr wrap="none" anchor="ctr" anchorCtr="0">
                <a:noAutofit/>
              </a:bodyPr>
              <a:lstStyle>
                <a:lvl1pPr marL="342900" indent="-342900" algn="l" defTabSz="914400" rtl="0" eaLnBrk="0" fontAlgn="base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defRPr kumimoji="0" lang="zh-CN" altLang="en-US" sz="3200" b="0" i="0" u="none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0" fontAlgn="base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–"/>
                  <a:defRPr kumimoji="0" lang="zh-CN" altLang="en-US" sz="2800" b="0" i="0" u="none" baseline="0">
                    <a:solidFill>
                      <a:schemeClr val="tx1"/>
                    </a:solidFill>
                    <a:latin typeface="+mn-lt"/>
                    <a:ea typeface="+mn-ea"/>
                  </a:defRPr>
                </a:lvl2pPr>
                <a:lvl3pPr marL="1143000" indent="-228600" algn="l" defTabSz="914400" rtl="0" eaLnBrk="0" fontAlgn="base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defRPr kumimoji="0" lang="zh-CN" altLang="en-US" sz="2400" b="0" i="0" u="none" baseline="0">
                    <a:solidFill>
                      <a:schemeClr val="tx1"/>
                    </a:solidFill>
                    <a:latin typeface="+mn-lt"/>
                    <a:ea typeface="+mn-ea"/>
                  </a:defRPr>
                </a:lvl3pPr>
                <a:lvl4pPr marL="1600200" indent="-228600" algn="l" defTabSz="914400" rtl="0" eaLnBrk="0" fontAlgn="base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–"/>
                  <a:defRPr kumimoji="0" lang="zh-CN" altLang="en-US" sz="2000" b="0" i="0" u="none" baseline="0">
                    <a:solidFill>
                      <a:schemeClr val="tx1"/>
                    </a:solidFill>
                    <a:latin typeface="+mn-lt"/>
                    <a:ea typeface="+mn-ea"/>
                  </a:defRPr>
                </a:lvl4pPr>
                <a:lvl5pPr marL="2057400" indent="-228600" algn="l" defTabSz="914400" rtl="0" eaLnBrk="0" fontAlgn="base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»"/>
                  <a:defRPr kumimoji="0" lang="zh-CN" altLang="en-US" sz="2000" b="0" i="0" u="none" baseline="0">
                    <a:solidFill>
                      <a:schemeClr val="tx1"/>
                    </a:solidFill>
                    <a:latin typeface="+mn-lt"/>
                    <a:ea typeface="+mn-ea"/>
                  </a:defRPr>
                </a:lvl5pPr>
                <a:lvl6pPr marL="25146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lang="zh-CN" altLang="en-US" sz="2000">
                    <a:solidFill>
                      <a:schemeClr val="tx1"/>
                    </a:solidFill>
                    <a:latin typeface="+mn-lt"/>
                    <a:ea typeface="+mn-ea"/>
                  </a:defRPr>
                </a:lvl6pPr>
                <a:lvl7pPr marL="29718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lang="zh-CN" altLang="en-US" sz="2000">
                    <a:solidFill>
                      <a:schemeClr val="tx1"/>
                    </a:solidFill>
                    <a:latin typeface="+mn-lt"/>
                    <a:ea typeface="+mn-ea"/>
                  </a:defRPr>
                </a:lvl7pPr>
                <a:lvl8pPr marL="34290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lang="zh-CN" altLang="en-US" sz="2000">
                    <a:solidFill>
                      <a:schemeClr val="tx1"/>
                    </a:solidFill>
                    <a:latin typeface="+mn-lt"/>
                    <a:ea typeface="+mn-ea"/>
                  </a:defRPr>
                </a:lvl8pPr>
                <a:lvl9pPr marL="38862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lang="zh-CN" altLang="en-US" sz="2000">
                    <a:solidFill>
                      <a:schemeClr val="tx1"/>
                    </a:solidFill>
                    <a:latin typeface="+mn-lt"/>
                    <a:ea typeface="+mn-ea"/>
                  </a:defRPr>
                </a:lvl9pPr>
              </a:lstStyle>
              <a:p>
                <a:pPr marL="0" lvl="0" indent="0" algn="ctr" eaLnBrk="1" hangingPunct="1">
                  <a:spcBef>
                    <a:spcPct val="0"/>
                  </a:spcBef>
                  <a:buNone/>
                </a:pPr>
                <a:endParaRPr lang="en-US" altLang="zh-CN" sz="1000" b="1">
                  <a:solidFill>
                    <a:srgbClr val="800000"/>
                  </a:solidFill>
                  <a:ea typeface="HY헤드라인M" pitchFamily="2" charset="-127"/>
                </a:endParaRPr>
              </a:p>
            </p:txBody>
          </p:sp>
        </p:grpSp>
        <p:grpSp>
          <p:nvGrpSpPr>
            <p:cNvPr id="8222" name="Group 18"/>
            <p:cNvGrpSpPr/>
            <p:nvPr>
              <p:custDataLst>
                <p:tags r:id="rId20"/>
              </p:custDataLst>
            </p:nvPr>
          </p:nvGrpSpPr>
          <p:grpSpPr>
            <a:xfrm rot="16200000">
              <a:off x="633" y="362"/>
              <a:ext cx="159" cy="204"/>
              <a:chOff x="0" y="0"/>
              <a:chExt cx="272" cy="318"/>
            </a:xfrm>
          </p:grpSpPr>
          <p:sp>
            <p:nvSpPr>
              <p:cNvPr id="8229" name="Oval 19"/>
              <p:cNvSpPr/>
              <p:nvPr>
                <p:custDataLst>
                  <p:tags r:id="rId21"/>
                </p:custDataLst>
              </p:nvPr>
            </p:nvSpPr>
            <p:spPr>
              <a:xfrm>
                <a:off x="0" y="0"/>
                <a:ext cx="181" cy="182"/>
              </a:xfrm>
              <a:prstGeom prst="ellipse">
                <a:avLst/>
              </a:prstGeom>
              <a:gradFill rotWithShape="1">
                <a:gsLst>
                  <a:gs pos="0">
                    <a:srgbClr val="FF7C80"/>
                  </a:gs>
                  <a:gs pos="100000">
                    <a:srgbClr val="8F4648"/>
                  </a:gs>
                </a:gsLst>
                <a:path path="shape">
                  <a:fillToRect l="50000" t="50000" r="50000" b="50000"/>
                </a:path>
              </a:gradFill>
              <a:ln w="57150">
                <a:solidFill>
                  <a:srgbClr val="FFFF00"/>
                </a:solidFill>
                <a:miter lim="800000"/>
              </a:ln>
              <a:effectLst>
                <a:outerShdw dist="77251" dir="4832261" algn="ctr">
                  <a:schemeClr val="bg2">
                    <a:alpha val="50000"/>
                  </a:schemeClr>
                </a:outerShdw>
              </a:effectLst>
            </p:spPr>
            <p:txBody>
              <a:bodyPr vert="eaVert" wrap="none" anchor="ctr" anchorCtr="0">
                <a:noAutofit/>
              </a:bodyPr>
              <a:lstStyle>
                <a:lvl1pPr marL="342900" indent="-342900" algn="l" defTabSz="914400" rtl="0" eaLnBrk="0" fontAlgn="base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defRPr kumimoji="0" lang="zh-CN" altLang="en-US" sz="3200" b="0" i="0" u="none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0" fontAlgn="base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–"/>
                  <a:defRPr kumimoji="0" lang="zh-CN" altLang="en-US" sz="2800" b="0" i="0" u="none" baseline="0">
                    <a:solidFill>
                      <a:schemeClr val="tx1"/>
                    </a:solidFill>
                    <a:latin typeface="+mn-lt"/>
                    <a:ea typeface="+mn-ea"/>
                  </a:defRPr>
                </a:lvl2pPr>
                <a:lvl3pPr marL="1143000" indent="-228600" algn="l" defTabSz="914400" rtl="0" eaLnBrk="0" fontAlgn="base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defRPr kumimoji="0" lang="zh-CN" altLang="en-US" sz="2400" b="0" i="0" u="none" baseline="0">
                    <a:solidFill>
                      <a:schemeClr val="tx1"/>
                    </a:solidFill>
                    <a:latin typeface="+mn-lt"/>
                    <a:ea typeface="+mn-ea"/>
                  </a:defRPr>
                </a:lvl3pPr>
                <a:lvl4pPr marL="1600200" indent="-228600" algn="l" defTabSz="914400" rtl="0" eaLnBrk="0" fontAlgn="base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–"/>
                  <a:defRPr kumimoji="0" lang="zh-CN" altLang="en-US" sz="2000" b="0" i="0" u="none" baseline="0">
                    <a:solidFill>
                      <a:schemeClr val="tx1"/>
                    </a:solidFill>
                    <a:latin typeface="+mn-lt"/>
                    <a:ea typeface="+mn-ea"/>
                  </a:defRPr>
                </a:lvl4pPr>
                <a:lvl5pPr marL="2057400" indent="-228600" algn="l" defTabSz="914400" rtl="0" eaLnBrk="0" fontAlgn="base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»"/>
                  <a:defRPr kumimoji="0" lang="zh-CN" altLang="en-US" sz="2000" b="0" i="0" u="none" baseline="0">
                    <a:solidFill>
                      <a:schemeClr val="tx1"/>
                    </a:solidFill>
                    <a:latin typeface="+mn-lt"/>
                    <a:ea typeface="+mn-ea"/>
                  </a:defRPr>
                </a:lvl5pPr>
                <a:lvl6pPr marL="25146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lang="zh-CN" altLang="en-US" sz="2000">
                    <a:solidFill>
                      <a:schemeClr val="tx1"/>
                    </a:solidFill>
                    <a:latin typeface="+mn-lt"/>
                    <a:ea typeface="+mn-ea"/>
                  </a:defRPr>
                </a:lvl6pPr>
                <a:lvl7pPr marL="29718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lang="zh-CN" altLang="en-US" sz="2000">
                    <a:solidFill>
                      <a:schemeClr val="tx1"/>
                    </a:solidFill>
                    <a:latin typeface="+mn-lt"/>
                    <a:ea typeface="+mn-ea"/>
                  </a:defRPr>
                </a:lvl7pPr>
                <a:lvl8pPr marL="34290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lang="zh-CN" altLang="en-US" sz="2000">
                    <a:solidFill>
                      <a:schemeClr val="tx1"/>
                    </a:solidFill>
                    <a:latin typeface="+mn-lt"/>
                    <a:ea typeface="+mn-ea"/>
                  </a:defRPr>
                </a:lvl8pPr>
                <a:lvl9pPr marL="38862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lang="zh-CN" altLang="en-US" sz="2000">
                    <a:solidFill>
                      <a:schemeClr val="tx1"/>
                    </a:solidFill>
                    <a:latin typeface="+mn-lt"/>
                    <a:ea typeface="+mn-ea"/>
                  </a:defRPr>
                </a:lvl9pPr>
              </a:lstStyle>
              <a:p>
                <a:pPr marL="0" lvl="0" indent="0" algn="ctr" eaLnBrk="1" hangingPunct="1">
                  <a:spcBef>
                    <a:spcPct val="0"/>
                  </a:spcBef>
                  <a:buNone/>
                </a:pPr>
                <a:endParaRPr lang="en-US" altLang="zh-CN" sz="1000" b="1">
                  <a:solidFill>
                    <a:srgbClr val="800000"/>
                  </a:solidFill>
                  <a:ea typeface="HY헤드라인M" pitchFamily="2" charset="-127"/>
                </a:endParaRPr>
              </a:p>
            </p:txBody>
          </p:sp>
          <p:sp>
            <p:nvSpPr>
              <p:cNvPr id="8230" name="Oval 20"/>
              <p:cNvSpPr/>
              <p:nvPr>
                <p:custDataLst>
                  <p:tags r:id="rId22"/>
                </p:custDataLst>
              </p:nvPr>
            </p:nvSpPr>
            <p:spPr>
              <a:xfrm>
                <a:off x="91" y="136"/>
                <a:ext cx="181" cy="182"/>
              </a:xfrm>
              <a:prstGeom prst="ellipse">
                <a:avLst/>
              </a:prstGeom>
              <a:gradFill rotWithShape="1">
                <a:gsLst>
                  <a:gs pos="0">
                    <a:srgbClr val="FF7C80"/>
                  </a:gs>
                  <a:gs pos="100000">
                    <a:srgbClr val="8F4648"/>
                  </a:gs>
                </a:gsLst>
                <a:path path="shape">
                  <a:fillToRect l="50000" t="50000" r="50000" b="50000"/>
                </a:path>
              </a:gradFill>
              <a:ln w="57150">
                <a:solidFill>
                  <a:srgbClr val="FFFF00"/>
                </a:solidFill>
                <a:miter lim="800000"/>
              </a:ln>
              <a:effectLst>
                <a:outerShdw dist="77251" dir="4832261" algn="ctr">
                  <a:schemeClr val="bg2">
                    <a:alpha val="50000"/>
                  </a:schemeClr>
                </a:outerShdw>
              </a:effectLst>
            </p:spPr>
            <p:txBody>
              <a:bodyPr vert="eaVert" wrap="none" anchor="ctr" anchorCtr="0">
                <a:noAutofit/>
              </a:bodyPr>
              <a:lstStyle>
                <a:lvl1pPr marL="342900" indent="-342900" algn="l" defTabSz="914400" rtl="0" eaLnBrk="0" fontAlgn="base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defRPr kumimoji="0" lang="zh-CN" altLang="en-US" sz="3200" b="0" i="0" u="none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0" fontAlgn="base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–"/>
                  <a:defRPr kumimoji="0" lang="zh-CN" altLang="en-US" sz="2800" b="0" i="0" u="none" baseline="0">
                    <a:solidFill>
                      <a:schemeClr val="tx1"/>
                    </a:solidFill>
                    <a:latin typeface="+mn-lt"/>
                    <a:ea typeface="+mn-ea"/>
                  </a:defRPr>
                </a:lvl2pPr>
                <a:lvl3pPr marL="1143000" indent="-228600" algn="l" defTabSz="914400" rtl="0" eaLnBrk="0" fontAlgn="base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defRPr kumimoji="0" lang="zh-CN" altLang="en-US" sz="2400" b="0" i="0" u="none" baseline="0">
                    <a:solidFill>
                      <a:schemeClr val="tx1"/>
                    </a:solidFill>
                    <a:latin typeface="+mn-lt"/>
                    <a:ea typeface="+mn-ea"/>
                  </a:defRPr>
                </a:lvl3pPr>
                <a:lvl4pPr marL="1600200" indent="-228600" algn="l" defTabSz="914400" rtl="0" eaLnBrk="0" fontAlgn="base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–"/>
                  <a:defRPr kumimoji="0" lang="zh-CN" altLang="en-US" sz="2000" b="0" i="0" u="none" baseline="0">
                    <a:solidFill>
                      <a:schemeClr val="tx1"/>
                    </a:solidFill>
                    <a:latin typeface="+mn-lt"/>
                    <a:ea typeface="+mn-ea"/>
                  </a:defRPr>
                </a:lvl4pPr>
                <a:lvl5pPr marL="2057400" indent="-228600" algn="l" defTabSz="914400" rtl="0" eaLnBrk="0" fontAlgn="base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»"/>
                  <a:defRPr kumimoji="0" lang="zh-CN" altLang="en-US" sz="2000" b="0" i="0" u="none" baseline="0">
                    <a:solidFill>
                      <a:schemeClr val="tx1"/>
                    </a:solidFill>
                    <a:latin typeface="+mn-lt"/>
                    <a:ea typeface="+mn-ea"/>
                  </a:defRPr>
                </a:lvl5pPr>
                <a:lvl6pPr marL="25146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lang="zh-CN" altLang="en-US" sz="2000">
                    <a:solidFill>
                      <a:schemeClr val="tx1"/>
                    </a:solidFill>
                    <a:latin typeface="+mn-lt"/>
                    <a:ea typeface="+mn-ea"/>
                  </a:defRPr>
                </a:lvl6pPr>
                <a:lvl7pPr marL="29718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lang="zh-CN" altLang="en-US" sz="2000">
                    <a:solidFill>
                      <a:schemeClr val="tx1"/>
                    </a:solidFill>
                    <a:latin typeface="+mn-lt"/>
                    <a:ea typeface="+mn-ea"/>
                  </a:defRPr>
                </a:lvl7pPr>
                <a:lvl8pPr marL="34290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lang="zh-CN" altLang="en-US" sz="2000">
                    <a:solidFill>
                      <a:schemeClr val="tx1"/>
                    </a:solidFill>
                    <a:latin typeface="+mn-lt"/>
                    <a:ea typeface="+mn-ea"/>
                  </a:defRPr>
                </a:lvl8pPr>
                <a:lvl9pPr marL="38862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lang="zh-CN" altLang="en-US" sz="2000">
                    <a:solidFill>
                      <a:schemeClr val="tx1"/>
                    </a:solidFill>
                    <a:latin typeface="+mn-lt"/>
                    <a:ea typeface="+mn-ea"/>
                  </a:defRPr>
                </a:lvl9pPr>
              </a:lstStyle>
              <a:p>
                <a:pPr marL="0" lvl="0" indent="0" algn="ctr" eaLnBrk="1" hangingPunct="1">
                  <a:spcBef>
                    <a:spcPct val="0"/>
                  </a:spcBef>
                  <a:buNone/>
                </a:pPr>
                <a:endParaRPr lang="en-US" altLang="zh-CN" sz="1000" b="1">
                  <a:solidFill>
                    <a:srgbClr val="800000"/>
                  </a:solidFill>
                  <a:ea typeface="HY헤드라인M" pitchFamily="2" charset="-127"/>
                </a:endParaRPr>
              </a:p>
            </p:txBody>
          </p:sp>
        </p:grpSp>
        <p:grpSp>
          <p:nvGrpSpPr>
            <p:cNvPr id="8223" name="Group 21"/>
            <p:cNvGrpSpPr/>
            <p:nvPr>
              <p:custDataLst>
                <p:tags r:id="rId23"/>
              </p:custDataLst>
            </p:nvPr>
          </p:nvGrpSpPr>
          <p:grpSpPr>
            <a:xfrm rot="18960000">
              <a:off x="544" y="694"/>
              <a:ext cx="142" cy="168"/>
              <a:chOff x="0" y="0"/>
              <a:chExt cx="272" cy="318"/>
            </a:xfrm>
          </p:grpSpPr>
          <p:sp>
            <p:nvSpPr>
              <p:cNvPr id="8227" name="Oval 22"/>
              <p:cNvSpPr/>
              <p:nvPr>
                <p:custDataLst>
                  <p:tags r:id="rId24"/>
                </p:custDataLst>
              </p:nvPr>
            </p:nvSpPr>
            <p:spPr>
              <a:xfrm>
                <a:off x="0" y="0"/>
                <a:ext cx="181" cy="182"/>
              </a:xfrm>
              <a:prstGeom prst="ellipse">
                <a:avLst/>
              </a:prstGeom>
              <a:gradFill rotWithShape="1">
                <a:gsLst>
                  <a:gs pos="0">
                    <a:srgbClr val="FF7C80"/>
                  </a:gs>
                  <a:gs pos="100000">
                    <a:srgbClr val="8F4648"/>
                  </a:gs>
                </a:gsLst>
                <a:path path="shape">
                  <a:fillToRect l="50000" t="50000" r="50000" b="50000"/>
                </a:path>
              </a:gradFill>
              <a:ln w="57150">
                <a:solidFill>
                  <a:srgbClr val="FFFF00"/>
                </a:solidFill>
                <a:miter lim="800000"/>
              </a:ln>
              <a:effectLst>
                <a:outerShdw dist="77251" dir="4832261" algn="ctr">
                  <a:schemeClr val="bg2">
                    <a:alpha val="50000"/>
                  </a:schemeClr>
                </a:outerShdw>
              </a:effectLst>
            </p:spPr>
            <p:txBody>
              <a:bodyPr wrap="none" anchor="ctr" anchorCtr="0">
                <a:noAutofit/>
              </a:bodyPr>
              <a:lstStyle>
                <a:lvl1pPr marL="342900" indent="-342900" algn="l" defTabSz="914400" rtl="0" eaLnBrk="0" fontAlgn="base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defRPr kumimoji="0" lang="zh-CN" altLang="en-US" sz="3200" b="0" i="0" u="none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0" fontAlgn="base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–"/>
                  <a:defRPr kumimoji="0" lang="zh-CN" altLang="en-US" sz="2800" b="0" i="0" u="none" baseline="0">
                    <a:solidFill>
                      <a:schemeClr val="tx1"/>
                    </a:solidFill>
                    <a:latin typeface="+mn-lt"/>
                    <a:ea typeface="+mn-ea"/>
                  </a:defRPr>
                </a:lvl2pPr>
                <a:lvl3pPr marL="1143000" indent="-228600" algn="l" defTabSz="914400" rtl="0" eaLnBrk="0" fontAlgn="base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defRPr kumimoji="0" lang="zh-CN" altLang="en-US" sz="2400" b="0" i="0" u="none" baseline="0">
                    <a:solidFill>
                      <a:schemeClr val="tx1"/>
                    </a:solidFill>
                    <a:latin typeface="+mn-lt"/>
                    <a:ea typeface="+mn-ea"/>
                  </a:defRPr>
                </a:lvl3pPr>
                <a:lvl4pPr marL="1600200" indent="-228600" algn="l" defTabSz="914400" rtl="0" eaLnBrk="0" fontAlgn="base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–"/>
                  <a:defRPr kumimoji="0" lang="zh-CN" altLang="en-US" sz="2000" b="0" i="0" u="none" baseline="0">
                    <a:solidFill>
                      <a:schemeClr val="tx1"/>
                    </a:solidFill>
                    <a:latin typeface="+mn-lt"/>
                    <a:ea typeface="+mn-ea"/>
                  </a:defRPr>
                </a:lvl4pPr>
                <a:lvl5pPr marL="2057400" indent="-228600" algn="l" defTabSz="914400" rtl="0" eaLnBrk="0" fontAlgn="base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»"/>
                  <a:defRPr kumimoji="0" lang="zh-CN" altLang="en-US" sz="2000" b="0" i="0" u="none" baseline="0">
                    <a:solidFill>
                      <a:schemeClr val="tx1"/>
                    </a:solidFill>
                    <a:latin typeface="+mn-lt"/>
                    <a:ea typeface="+mn-ea"/>
                  </a:defRPr>
                </a:lvl5pPr>
                <a:lvl6pPr marL="25146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lang="zh-CN" altLang="en-US" sz="2000">
                    <a:solidFill>
                      <a:schemeClr val="tx1"/>
                    </a:solidFill>
                    <a:latin typeface="+mn-lt"/>
                    <a:ea typeface="+mn-ea"/>
                  </a:defRPr>
                </a:lvl6pPr>
                <a:lvl7pPr marL="29718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lang="zh-CN" altLang="en-US" sz="2000">
                    <a:solidFill>
                      <a:schemeClr val="tx1"/>
                    </a:solidFill>
                    <a:latin typeface="+mn-lt"/>
                    <a:ea typeface="+mn-ea"/>
                  </a:defRPr>
                </a:lvl7pPr>
                <a:lvl8pPr marL="34290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lang="zh-CN" altLang="en-US" sz="2000">
                    <a:solidFill>
                      <a:schemeClr val="tx1"/>
                    </a:solidFill>
                    <a:latin typeface="+mn-lt"/>
                    <a:ea typeface="+mn-ea"/>
                  </a:defRPr>
                </a:lvl8pPr>
                <a:lvl9pPr marL="38862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lang="zh-CN" altLang="en-US" sz="2000">
                    <a:solidFill>
                      <a:schemeClr val="tx1"/>
                    </a:solidFill>
                    <a:latin typeface="+mn-lt"/>
                    <a:ea typeface="+mn-ea"/>
                  </a:defRPr>
                </a:lvl9pPr>
              </a:lstStyle>
              <a:p>
                <a:pPr marL="0" lvl="0" indent="0" algn="ctr" eaLnBrk="1" hangingPunct="1">
                  <a:spcBef>
                    <a:spcPct val="0"/>
                  </a:spcBef>
                  <a:buNone/>
                </a:pPr>
                <a:endParaRPr lang="en-US" altLang="zh-CN" sz="1000" b="1">
                  <a:solidFill>
                    <a:srgbClr val="800000"/>
                  </a:solidFill>
                  <a:ea typeface="HY헤드라인M" pitchFamily="2" charset="-127"/>
                </a:endParaRPr>
              </a:p>
            </p:txBody>
          </p:sp>
          <p:sp>
            <p:nvSpPr>
              <p:cNvPr id="8228" name="Oval 23"/>
              <p:cNvSpPr/>
              <p:nvPr>
                <p:custDataLst>
                  <p:tags r:id="rId25"/>
                </p:custDataLst>
              </p:nvPr>
            </p:nvSpPr>
            <p:spPr>
              <a:xfrm>
                <a:off x="91" y="136"/>
                <a:ext cx="181" cy="182"/>
              </a:xfrm>
              <a:prstGeom prst="ellipse">
                <a:avLst/>
              </a:prstGeom>
              <a:gradFill rotWithShape="1">
                <a:gsLst>
                  <a:gs pos="0">
                    <a:srgbClr val="FF7C80"/>
                  </a:gs>
                  <a:gs pos="100000">
                    <a:srgbClr val="8F4648"/>
                  </a:gs>
                </a:gsLst>
                <a:path path="shape">
                  <a:fillToRect l="50000" t="50000" r="50000" b="50000"/>
                </a:path>
              </a:gradFill>
              <a:ln w="57150">
                <a:solidFill>
                  <a:srgbClr val="FFFF00"/>
                </a:solidFill>
                <a:miter lim="800000"/>
              </a:ln>
              <a:effectLst>
                <a:outerShdw dist="77251" dir="4832261" algn="ctr">
                  <a:schemeClr val="bg2">
                    <a:alpha val="50000"/>
                  </a:schemeClr>
                </a:outerShdw>
              </a:effectLst>
            </p:spPr>
            <p:txBody>
              <a:bodyPr wrap="none" anchor="ctr" anchorCtr="0">
                <a:noAutofit/>
              </a:bodyPr>
              <a:lstStyle>
                <a:lvl1pPr marL="342900" indent="-342900" algn="l" defTabSz="914400" rtl="0" eaLnBrk="0" fontAlgn="base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defRPr kumimoji="0" lang="zh-CN" altLang="en-US" sz="3200" b="0" i="0" u="none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0" fontAlgn="base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–"/>
                  <a:defRPr kumimoji="0" lang="zh-CN" altLang="en-US" sz="2800" b="0" i="0" u="none" baseline="0">
                    <a:solidFill>
                      <a:schemeClr val="tx1"/>
                    </a:solidFill>
                    <a:latin typeface="+mn-lt"/>
                    <a:ea typeface="+mn-ea"/>
                  </a:defRPr>
                </a:lvl2pPr>
                <a:lvl3pPr marL="1143000" indent="-228600" algn="l" defTabSz="914400" rtl="0" eaLnBrk="0" fontAlgn="base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defRPr kumimoji="0" lang="zh-CN" altLang="en-US" sz="2400" b="0" i="0" u="none" baseline="0">
                    <a:solidFill>
                      <a:schemeClr val="tx1"/>
                    </a:solidFill>
                    <a:latin typeface="+mn-lt"/>
                    <a:ea typeface="+mn-ea"/>
                  </a:defRPr>
                </a:lvl3pPr>
                <a:lvl4pPr marL="1600200" indent="-228600" algn="l" defTabSz="914400" rtl="0" eaLnBrk="0" fontAlgn="base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–"/>
                  <a:defRPr kumimoji="0" lang="zh-CN" altLang="en-US" sz="2000" b="0" i="0" u="none" baseline="0">
                    <a:solidFill>
                      <a:schemeClr val="tx1"/>
                    </a:solidFill>
                    <a:latin typeface="+mn-lt"/>
                    <a:ea typeface="+mn-ea"/>
                  </a:defRPr>
                </a:lvl4pPr>
                <a:lvl5pPr marL="2057400" indent="-228600" algn="l" defTabSz="914400" rtl="0" eaLnBrk="0" fontAlgn="base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»"/>
                  <a:defRPr kumimoji="0" lang="zh-CN" altLang="en-US" sz="2000" b="0" i="0" u="none" baseline="0">
                    <a:solidFill>
                      <a:schemeClr val="tx1"/>
                    </a:solidFill>
                    <a:latin typeface="+mn-lt"/>
                    <a:ea typeface="+mn-ea"/>
                  </a:defRPr>
                </a:lvl5pPr>
                <a:lvl6pPr marL="25146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lang="zh-CN" altLang="en-US" sz="2000">
                    <a:solidFill>
                      <a:schemeClr val="tx1"/>
                    </a:solidFill>
                    <a:latin typeface="+mn-lt"/>
                    <a:ea typeface="+mn-ea"/>
                  </a:defRPr>
                </a:lvl6pPr>
                <a:lvl7pPr marL="29718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lang="zh-CN" altLang="en-US" sz="2000">
                    <a:solidFill>
                      <a:schemeClr val="tx1"/>
                    </a:solidFill>
                    <a:latin typeface="+mn-lt"/>
                    <a:ea typeface="+mn-ea"/>
                  </a:defRPr>
                </a:lvl7pPr>
                <a:lvl8pPr marL="34290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lang="zh-CN" altLang="en-US" sz="2000">
                    <a:solidFill>
                      <a:schemeClr val="tx1"/>
                    </a:solidFill>
                    <a:latin typeface="+mn-lt"/>
                    <a:ea typeface="+mn-ea"/>
                  </a:defRPr>
                </a:lvl8pPr>
                <a:lvl9pPr marL="38862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lang="zh-CN" altLang="en-US" sz="2000">
                    <a:solidFill>
                      <a:schemeClr val="tx1"/>
                    </a:solidFill>
                    <a:latin typeface="+mn-lt"/>
                    <a:ea typeface="+mn-ea"/>
                  </a:defRPr>
                </a:lvl9pPr>
              </a:lstStyle>
              <a:p>
                <a:pPr marL="0" lvl="0" indent="0" algn="ctr" eaLnBrk="1" hangingPunct="1">
                  <a:spcBef>
                    <a:spcPct val="0"/>
                  </a:spcBef>
                  <a:buNone/>
                </a:pPr>
                <a:endParaRPr lang="en-US" altLang="zh-CN" sz="1000" b="1">
                  <a:solidFill>
                    <a:srgbClr val="800000"/>
                  </a:solidFill>
                  <a:ea typeface="HY헤드라인M" pitchFamily="2" charset="-127"/>
                </a:endParaRPr>
              </a:p>
            </p:txBody>
          </p:sp>
        </p:grpSp>
        <p:grpSp>
          <p:nvGrpSpPr>
            <p:cNvPr id="8224" name="Group 24"/>
            <p:cNvGrpSpPr/>
            <p:nvPr>
              <p:custDataLst>
                <p:tags r:id="rId26"/>
              </p:custDataLst>
            </p:nvPr>
          </p:nvGrpSpPr>
          <p:grpSpPr>
            <a:xfrm rot="18960000">
              <a:off x="453" y="227"/>
              <a:ext cx="142" cy="168"/>
              <a:chOff x="0" y="0"/>
              <a:chExt cx="272" cy="318"/>
            </a:xfrm>
          </p:grpSpPr>
          <p:sp>
            <p:nvSpPr>
              <p:cNvPr id="8225" name="Oval 25"/>
              <p:cNvSpPr/>
              <p:nvPr>
                <p:custDataLst>
                  <p:tags r:id="rId27"/>
                </p:custDataLst>
              </p:nvPr>
            </p:nvSpPr>
            <p:spPr>
              <a:xfrm>
                <a:off x="0" y="0"/>
                <a:ext cx="181" cy="182"/>
              </a:xfrm>
              <a:prstGeom prst="ellipse">
                <a:avLst/>
              </a:prstGeom>
              <a:gradFill rotWithShape="1">
                <a:gsLst>
                  <a:gs pos="0">
                    <a:srgbClr val="FF7C80"/>
                  </a:gs>
                  <a:gs pos="100000">
                    <a:srgbClr val="8F4648"/>
                  </a:gs>
                </a:gsLst>
                <a:path path="shape">
                  <a:fillToRect l="50000" t="50000" r="50000" b="50000"/>
                </a:path>
              </a:gradFill>
              <a:ln w="57150">
                <a:solidFill>
                  <a:srgbClr val="FFFF00"/>
                </a:solidFill>
                <a:miter lim="800000"/>
              </a:ln>
              <a:effectLst>
                <a:outerShdw dist="77251" dir="4832261" algn="ctr">
                  <a:schemeClr val="bg2">
                    <a:alpha val="50000"/>
                  </a:schemeClr>
                </a:outerShdw>
              </a:effectLst>
            </p:spPr>
            <p:txBody>
              <a:bodyPr wrap="none" anchor="ctr" anchorCtr="0">
                <a:noAutofit/>
              </a:bodyPr>
              <a:lstStyle>
                <a:lvl1pPr marL="342900" indent="-342900" algn="l" defTabSz="914400" rtl="0" eaLnBrk="0" fontAlgn="base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defRPr kumimoji="0" lang="zh-CN" altLang="en-US" sz="3200" b="0" i="0" u="none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0" fontAlgn="base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–"/>
                  <a:defRPr kumimoji="0" lang="zh-CN" altLang="en-US" sz="2800" b="0" i="0" u="none" baseline="0">
                    <a:solidFill>
                      <a:schemeClr val="tx1"/>
                    </a:solidFill>
                    <a:latin typeface="+mn-lt"/>
                    <a:ea typeface="+mn-ea"/>
                  </a:defRPr>
                </a:lvl2pPr>
                <a:lvl3pPr marL="1143000" indent="-228600" algn="l" defTabSz="914400" rtl="0" eaLnBrk="0" fontAlgn="base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defRPr kumimoji="0" lang="zh-CN" altLang="en-US" sz="2400" b="0" i="0" u="none" baseline="0">
                    <a:solidFill>
                      <a:schemeClr val="tx1"/>
                    </a:solidFill>
                    <a:latin typeface="+mn-lt"/>
                    <a:ea typeface="+mn-ea"/>
                  </a:defRPr>
                </a:lvl3pPr>
                <a:lvl4pPr marL="1600200" indent="-228600" algn="l" defTabSz="914400" rtl="0" eaLnBrk="0" fontAlgn="base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–"/>
                  <a:defRPr kumimoji="0" lang="zh-CN" altLang="en-US" sz="2000" b="0" i="0" u="none" baseline="0">
                    <a:solidFill>
                      <a:schemeClr val="tx1"/>
                    </a:solidFill>
                    <a:latin typeface="+mn-lt"/>
                    <a:ea typeface="+mn-ea"/>
                  </a:defRPr>
                </a:lvl4pPr>
                <a:lvl5pPr marL="2057400" indent="-228600" algn="l" defTabSz="914400" rtl="0" eaLnBrk="0" fontAlgn="base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»"/>
                  <a:defRPr kumimoji="0" lang="zh-CN" altLang="en-US" sz="2000" b="0" i="0" u="none" baseline="0">
                    <a:solidFill>
                      <a:schemeClr val="tx1"/>
                    </a:solidFill>
                    <a:latin typeface="+mn-lt"/>
                    <a:ea typeface="+mn-ea"/>
                  </a:defRPr>
                </a:lvl5pPr>
                <a:lvl6pPr marL="25146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lang="zh-CN" altLang="en-US" sz="2000">
                    <a:solidFill>
                      <a:schemeClr val="tx1"/>
                    </a:solidFill>
                    <a:latin typeface="+mn-lt"/>
                    <a:ea typeface="+mn-ea"/>
                  </a:defRPr>
                </a:lvl6pPr>
                <a:lvl7pPr marL="29718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lang="zh-CN" altLang="en-US" sz="2000">
                    <a:solidFill>
                      <a:schemeClr val="tx1"/>
                    </a:solidFill>
                    <a:latin typeface="+mn-lt"/>
                    <a:ea typeface="+mn-ea"/>
                  </a:defRPr>
                </a:lvl7pPr>
                <a:lvl8pPr marL="34290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lang="zh-CN" altLang="en-US" sz="2000">
                    <a:solidFill>
                      <a:schemeClr val="tx1"/>
                    </a:solidFill>
                    <a:latin typeface="+mn-lt"/>
                    <a:ea typeface="+mn-ea"/>
                  </a:defRPr>
                </a:lvl8pPr>
                <a:lvl9pPr marL="38862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lang="zh-CN" altLang="en-US" sz="2000">
                    <a:solidFill>
                      <a:schemeClr val="tx1"/>
                    </a:solidFill>
                    <a:latin typeface="+mn-lt"/>
                    <a:ea typeface="+mn-ea"/>
                  </a:defRPr>
                </a:lvl9pPr>
              </a:lstStyle>
              <a:p>
                <a:pPr marL="0" lvl="0" indent="0" algn="ctr" eaLnBrk="1" hangingPunct="1">
                  <a:spcBef>
                    <a:spcPct val="0"/>
                  </a:spcBef>
                  <a:buNone/>
                </a:pPr>
                <a:endParaRPr lang="en-US" altLang="zh-CN" sz="1000" b="1">
                  <a:solidFill>
                    <a:srgbClr val="800000"/>
                  </a:solidFill>
                  <a:ea typeface="HY헤드라인M" pitchFamily="2" charset="-127"/>
                </a:endParaRPr>
              </a:p>
            </p:txBody>
          </p:sp>
          <p:sp>
            <p:nvSpPr>
              <p:cNvPr id="8226" name="Oval 26"/>
              <p:cNvSpPr/>
              <p:nvPr>
                <p:custDataLst>
                  <p:tags r:id="rId28"/>
                </p:custDataLst>
              </p:nvPr>
            </p:nvSpPr>
            <p:spPr>
              <a:xfrm>
                <a:off x="91" y="136"/>
                <a:ext cx="181" cy="182"/>
              </a:xfrm>
              <a:prstGeom prst="ellipse">
                <a:avLst/>
              </a:prstGeom>
              <a:gradFill rotWithShape="1">
                <a:gsLst>
                  <a:gs pos="0">
                    <a:srgbClr val="FF7C80"/>
                  </a:gs>
                  <a:gs pos="100000">
                    <a:srgbClr val="8F4648"/>
                  </a:gs>
                </a:gsLst>
                <a:path path="shape">
                  <a:fillToRect l="50000" t="50000" r="50000" b="50000"/>
                </a:path>
              </a:gradFill>
              <a:ln w="57150">
                <a:solidFill>
                  <a:srgbClr val="FFFF00"/>
                </a:solidFill>
                <a:miter lim="800000"/>
              </a:ln>
              <a:effectLst>
                <a:outerShdw dist="77251" dir="4832261" algn="ctr">
                  <a:schemeClr val="bg2">
                    <a:alpha val="50000"/>
                  </a:schemeClr>
                </a:outerShdw>
              </a:effectLst>
            </p:spPr>
            <p:txBody>
              <a:bodyPr wrap="none" anchor="ctr" anchorCtr="0">
                <a:noAutofit/>
              </a:bodyPr>
              <a:lstStyle>
                <a:lvl1pPr marL="342900" indent="-342900" algn="l" defTabSz="914400" rtl="0" eaLnBrk="0" fontAlgn="base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defRPr kumimoji="0" lang="zh-CN" altLang="en-US" sz="3200" b="0" i="0" u="none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0" fontAlgn="base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–"/>
                  <a:defRPr kumimoji="0" lang="zh-CN" altLang="en-US" sz="2800" b="0" i="0" u="none" baseline="0">
                    <a:solidFill>
                      <a:schemeClr val="tx1"/>
                    </a:solidFill>
                    <a:latin typeface="+mn-lt"/>
                    <a:ea typeface="+mn-ea"/>
                  </a:defRPr>
                </a:lvl2pPr>
                <a:lvl3pPr marL="1143000" indent="-228600" algn="l" defTabSz="914400" rtl="0" eaLnBrk="0" fontAlgn="base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defRPr kumimoji="0" lang="zh-CN" altLang="en-US" sz="2400" b="0" i="0" u="none" baseline="0">
                    <a:solidFill>
                      <a:schemeClr val="tx1"/>
                    </a:solidFill>
                    <a:latin typeface="+mn-lt"/>
                    <a:ea typeface="+mn-ea"/>
                  </a:defRPr>
                </a:lvl3pPr>
                <a:lvl4pPr marL="1600200" indent="-228600" algn="l" defTabSz="914400" rtl="0" eaLnBrk="0" fontAlgn="base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–"/>
                  <a:defRPr kumimoji="0" lang="zh-CN" altLang="en-US" sz="2000" b="0" i="0" u="none" baseline="0">
                    <a:solidFill>
                      <a:schemeClr val="tx1"/>
                    </a:solidFill>
                    <a:latin typeface="+mn-lt"/>
                    <a:ea typeface="+mn-ea"/>
                  </a:defRPr>
                </a:lvl4pPr>
                <a:lvl5pPr marL="2057400" indent="-228600" algn="l" defTabSz="914400" rtl="0" eaLnBrk="0" fontAlgn="base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»"/>
                  <a:defRPr kumimoji="0" lang="zh-CN" altLang="en-US" sz="2000" b="0" i="0" u="none" baseline="0">
                    <a:solidFill>
                      <a:schemeClr val="tx1"/>
                    </a:solidFill>
                    <a:latin typeface="+mn-lt"/>
                    <a:ea typeface="+mn-ea"/>
                  </a:defRPr>
                </a:lvl5pPr>
                <a:lvl6pPr marL="25146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lang="zh-CN" altLang="en-US" sz="2000">
                    <a:solidFill>
                      <a:schemeClr val="tx1"/>
                    </a:solidFill>
                    <a:latin typeface="+mn-lt"/>
                    <a:ea typeface="+mn-ea"/>
                  </a:defRPr>
                </a:lvl6pPr>
                <a:lvl7pPr marL="29718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lang="zh-CN" altLang="en-US" sz="2000">
                    <a:solidFill>
                      <a:schemeClr val="tx1"/>
                    </a:solidFill>
                    <a:latin typeface="+mn-lt"/>
                    <a:ea typeface="+mn-ea"/>
                  </a:defRPr>
                </a:lvl7pPr>
                <a:lvl8pPr marL="34290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lang="zh-CN" altLang="en-US" sz="2000">
                    <a:solidFill>
                      <a:schemeClr val="tx1"/>
                    </a:solidFill>
                    <a:latin typeface="+mn-lt"/>
                    <a:ea typeface="+mn-ea"/>
                  </a:defRPr>
                </a:lvl8pPr>
                <a:lvl9pPr marL="38862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lang="zh-CN" altLang="en-US" sz="2000">
                    <a:solidFill>
                      <a:schemeClr val="tx1"/>
                    </a:solidFill>
                    <a:latin typeface="+mn-lt"/>
                    <a:ea typeface="+mn-ea"/>
                  </a:defRPr>
                </a:lvl9pPr>
              </a:lstStyle>
              <a:p>
                <a:pPr marL="0" lvl="0" indent="0" algn="ctr" eaLnBrk="1" hangingPunct="1">
                  <a:spcBef>
                    <a:spcPct val="0"/>
                  </a:spcBef>
                  <a:buNone/>
                </a:pPr>
                <a:endParaRPr lang="en-US" altLang="zh-CN" sz="1000" b="1">
                  <a:solidFill>
                    <a:srgbClr val="800000"/>
                  </a:solidFill>
                  <a:ea typeface="HY헤드라인M" pitchFamily="2" charset="-127"/>
                </a:endParaRPr>
              </a:p>
            </p:txBody>
          </p:sp>
        </p:grpSp>
      </p:grpSp>
      <p:grpSp>
        <p:nvGrpSpPr>
          <p:cNvPr id="8201" name="Group 30"/>
          <p:cNvGrpSpPr/>
          <p:nvPr>
            <p:custDataLst>
              <p:tags r:id="rId29"/>
            </p:custDataLst>
          </p:nvPr>
        </p:nvGrpSpPr>
        <p:grpSpPr>
          <a:xfrm>
            <a:off x="4756468" y="2261553"/>
            <a:ext cx="1727200" cy="1727200"/>
            <a:chOff x="0" y="0"/>
            <a:chExt cx="1088" cy="1088"/>
          </a:xfrm>
        </p:grpSpPr>
        <p:pic>
          <p:nvPicPr>
            <p:cNvPr id="8207" name="Picture 31" descr="DP_circle001"/>
            <p:cNvPicPr>
              <a:picLocks noChangeAspect="1"/>
            </p:cNvPicPr>
            <p:nvPr>
              <p:custDataLst>
                <p:tags r:id="rId30"/>
              </p:custDataLst>
            </p:nvPr>
          </p:nvPicPr>
          <p:blipFill>
            <a:blip r:embed="rId31"/>
            <a:stretch>
              <a:fillRect/>
            </a:stretch>
          </p:blipFill>
          <p:spPr>
            <a:xfrm>
              <a:off x="0" y="0"/>
              <a:ext cx="1088" cy="1088"/>
            </a:xfrm>
            <a:prstGeom prst="rect">
              <a:avLst/>
            </a:prstGeom>
            <a:noFill/>
            <a:ln>
              <a:noFill/>
              <a:miter lim="800000"/>
              <a:headEnd/>
              <a:tailEnd/>
            </a:ln>
          </p:spPr>
        </p:pic>
        <p:grpSp>
          <p:nvGrpSpPr>
            <p:cNvPr id="8208" name="Group 32"/>
            <p:cNvGrpSpPr/>
            <p:nvPr>
              <p:custDataLst>
                <p:tags r:id="rId32"/>
              </p:custDataLst>
            </p:nvPr>
          </p:nvGrpSpPr>
          <p:grpSpPr>
            <a:xfrm rot="16200000">
              <a:off x="520" y="249"/>
              <a:ext cx="159" cy="204"/>
              <a:chOff x="0" y="0"/>
              <a:chExt cx="272" cy="318"/>
            </a:xfrm>
          </p:grpSpPr>
          <p:sp>
            <p:nvSpPr>
              <p:cNvPr id="8218" name="Oval 33"/>
              <p:cNvSpPr/>
              <p:nvPr>
                <p:custDataLst>
                  <p:tags r:id="rId33"/>
                </p:custDataLst>
              </p:nvPr>
            </p:nvSpPr>
            <p:spPr>
              <a:xfrm>
                <a:off x="0" y="0"/>
                <a:ext cx="181" cy="182"/>
              </a:xfrm>
              <a:prstGeom prst="ellipse">
                <a:avLst/>
              </a:prstGeom>
              <a:gradFill rotWithShape="1">
                <a:gsLst>
                  <a:gs pos="0">
                    <a:srgbClr val="FF7C80"/>
                  </a:gs>
                  <a:gs pos="100000">
                    <a:srgbClr val="8F4648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  <a:miter lim="800000"/>
              </a:ln>
              <a:effectLst>
                <a:outerShdw dist="77251" dir="4832261" algn="ctr">
                  <a:schemeClr val="bg2">
                    <a:alpha val="50000"/>
                  </a:schemeClr>
                </a:outerShdw>
              </a:effectLst>
            </p:spPr>
            <p:txBody>
              <a:bodyPr vert="eaVert" wrap="none" anchor="ctr" anchorCtr="0">
                <a:noAutofit/>
              </a:bodyPr>
              <a:lstStyle>
                <a:lvl1pPr marL="342900" indent="-342900" algn="l" defTabSz="914400" rtl="0" eaLnBrk="0" fontAlgn="base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defRPr kumimoji="0" lang="zh-CN" altLang="en-US" sz="3200" b="0" i="0" u="none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0" fontAlgn="base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–"/>
                  <a:defRPr kumimoji="0" lang="zh-CN" altLang="en-US" sz="2800" b="0" i="0" u="none" baseline="0">
                    <a:solidFill>
                      <a:schemeClr val="tx1"/>
                    </a:solidFill>
                    <a:latin typeface="+mn-lt"/>
                    <a:ea typeface="+mn-ea"/>
                  </a:defRPr>
                </a:lvl2pPr>
                <a:lvl3pPr marL="1143000" indent="-228600" algn="l" defTabSz="914400" rtl="0" eaLnBrk="0" fontAlgn="base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defRPr kumimoji="0" lang="zh-CN" altLang="en-US" sz="2400" b="0" i="0" u="none" baseline="0">
                    <a:solidFill>
                      <a:schemeClr val="tx1"/>
                    </a:solidFill>
                    <a:latin typeface="+mn-lt"/>
                    <a:ea typeface="+mn-ea"/>
                  </a:defRPr>
                </a:lvl3pPr>
                <a:lvl4pPr marL="1600200" indent="-228600" algn="l" defTabSz="914400" rtl="0" eaLnBrk="0" fontAlgn="base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–"/>
                  <a:defRPr kumimoji="0" lang="zh-CN" altLang="en-US" sz="2000" b="0" i="0" u="none" baseline="0">
                    <a:solidFill>
                      <a:schemeClr val="tx1"/>
                    </a:solidFill>
                    <a:latin typeface="+mn-lt"/>
                    <a:ea typeface="+mn-ea"/>
                  </a:defRPr>
                </a:lvl4pPr>
                <a:lvl5pPr marL="2057400" indent="-228600" algn="l" defTabSz="914400" rtl="0" eaLnBrk="0" fontAlgn="base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»"/>
                  <a:defRPr kumimoji="0" lang="zh-CN" altLang="en-US" sz="2000" b="0" i="0" u="none" baseline="0">
                    <a:solidFill>
                      <a:schemeClr val="tx1"/>
                    </a:solidFill>
                    <a:latin typeface="+mn-lt"/>
                    <a:ea typeface="+mn-ea"/>
                  </a:defRPr>
                </a:lvl5pPr>
                <a:lvl6pPr marL="25146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lang="zh-CN" altLang="en-US" sz="2000">
                    <a:solidFill>
                      <a:schemeClr val="tx1"/>
                    </a:solidFill>
                    <a:latin typeface="+mn-lt"/>
                    <a:ea typeface="+mn-ea"/>
                  </a:defRPr>
                </a:lvl6pPr>
                <a:lvl7pPr marL="29718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lang="zh-CN" altLang="en-US" sz="2000">
                    <a:solidFill>
                      <a:schemeClr val="tx1"/>
                    </a:solidFill>
                    <a:latin typeface="+mn-lt"/>
                    <a:ea typeface="+mn-ea"/>
                  </a:defRPr>
                </a:lvl7pPr>
                <a:lvl8pPr marL="34290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lang="zh-CN" altLang="en-US" sz="2000">
                    <a:solidFill>
                      <a:schemeClr val="tx1"/>
                    </a:solidFill>
                    <a:latin typeface="+mn-lt"/>
                    <a:ea typeface="+mn-ea"/>
                  </a:defRPr>
                </a:lvl8pPr>
                <a:lvl9pPr marL="38862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lang="zh-CN" altLang="en-US" sz="2000">
                    <a:solidFill>
                      <a:schemeClr val="tx1"/>
                    </a:solidFill>
                    <a:latin typeface="+mn-lt"/>
                    <a:ea typeface="+mn-ea"/>
                  </a:defRPr>
                </a:lvl9pPr>
              </a:lstStyle>
              <a:p>
                <a:pPr marL="0" lvl="0" indent="0" algn="ctr" eaLnBrk="1" hangingPunct="1">
                  <a:spcBef>
                    <a:spcPct val="0"/>
                  </a:spcBef>
                  <a:buNone/>
                </a:pPr>
                <a:endParaRPr lang="en-US" altLang="zh-CN" sz="1000" b="1">
                  <a:solidFill>
                    <a:srgbClr val="800000"/>
                  </a:solidFill>
                  <a:ea typeface="HY헤드라인M" pitchFamily="2" charset="-127"/>
                </a:endParaRPr>
              </a:p>
            </p:txBody>
          </p:sp>
          <p:sp>
            <p:nvSpPr>
              <p:cNvPr id="8219" name="Oval 34"/>
              <p:cNvSpPr/>
              <p:nvPr>
                <p:custDataLst>
                  <p:tags r:id="rId34"/>
                </p:custDataLst>
              </p:nvPr>
            </p:nvSpPr>
            <p:spPr>
              <a:xfrm>
                <a:off x="91" y="136"/>
                <a:ext cx="181" cy="182"/>
              </a:xfrm>
              <a:prstGeom prst="ellipse">
                <a:avLst/>
              </a:prstGeom>
              <a:gradFill rotWithShape="1">
                <a:gsLst>
                  <a:gs pos="0">
                    <a:srgbClr val="FF7C80"/>
                  </a:gs>
                  <a:gs pos="100000">
                    <a:srgbClr val="8F4648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  <a:miter lim="800000"/>
              </a:ln>
              <a:effectLst>
                <a:outerShdw dist="77251" dir="4832261" algn="ctr">
                  <a:schemeClr val="bg2">
                    <a:alpha val="50000"/>
                  </a:schemeClr>
                </a:outerShdw>
              </a:effectLst>
            </p:spPr>
            <p:txBody>
              <a:bodyPr vert="eaVert" wrap="none" anchor="ctr" anchorCtr="0">
                <a:noAutofit/>
              </a:bodyPr>
              <a:lstStyle>
                <a:lvl1pPr marL="342900" indent="-342900" algn="l" defTabSz="914400" rtl="0" eaLnBrk="0" fontAlgn="base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defRPr kumimoji="0" lang="zh-CN" altLang="en-US" sz="3200" b="0" i="0" u="none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0" fontAlgn="base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–"/>
                  <a:defRPr kumimoji="0" lang="zh-CN" altLang="en-US" sz="2800" b="0" i="0" u="none" baseline="0">
                    <a:solidFill>
                      <a:schemeClr val="tx1"/>
                    </a:solidFill>
                    <a:latin typeface="+mn-lt"/>
                    <a:ea typeface="+mn-ea"/>
                  </a:defRPr>
                </a:lvl2pPr>
                <a:lvl3pPr marL="1143000" indent="-228600" algn="l" defTabSz="914400" rtl="0" eaLnBrk="0" fontAlgn="base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defRPr kumimoji="0" lang="zh-CN" altLang="en-US" sz="2400" b="0" i="0" u="none" baseline="0">
                    <a:solidFill>
                      <a:schemeClr val="tx1"/>
                    </a:solidFill>
                    <a:latin typeface="+mn-lt"/>
                    <a:ea typeface="+mn-ea"/>
                  </a:defRPr>
                </a:lvl3pPr>
                <a:lvl4pPr marL="1600200" indent="-228600" algn="l" defTabSz="914400" rtl="0" eaLnBrk="0" fontAlgn="base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–"/>
                  <a:defRPr kumimoji="0" lang="zh-CN" altLang="en-US" sz="2000" b="0" i="0" u="none" baseline="0">
                    <a:solidFill>
                      <a:schemeClr val="tx1"/>
                    </a:solidFill>
                    <a:latin typeface="+mn-lt"/>
                    <a:ea typeface="+mn-ea"/>
                  </a:defRPr>
                </a:lvl4pPr>
                <a:lvl5pPr marL="2057400" indent="-228600" algn="l" defTabSz="914400" rtl="0" eaLnBrk="0" fontAlgn="base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»"/>
                  <a:defRPr kumimoji="0" lang="zh-CN" altLang="en-US" sz="2000" b="0" i="0" u="none" baseline="0">
                    <a:solidFill>
                      <a:schemeClr val="tx1"/>
                    </a:solidFill>
                    <a:latin typeface="+mn-lt"/>
                    <a:ea typeface="+mn-ea"/>
                  </a:defRPr>
                </a:lvl5pPr>
                <a:lvl6pPr marL="25146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lang="zh-CN" altLang="en-US" sz="2000">
                    <a:solidFill>
                      <a:schemeClr val="tx1"/>
                    </a:solidFill>
                    <a:latin typeface="+mn-lt"/>
                    <a:ea typeface="+mn-ea"/>
                  </a:defRPr>
                </a:lvl6pPr>
                <a:lvl7pPr marL="29718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lang="zh-CN" altLang="en-US" sz="2000">
                    <a:solidFill>
                      <a:schemeClr val="tx1"/>
                    </a:solidFill>
                    <a:latin typeface="+mn-lt"/>
                    <a:ea typeface="+mn-ea"/>
                  </a:defRPr>
                </a:lvl7pPr>
                <a:lvl8pPr marL="34290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lang="zh-CN" altLang="en-US" sz="2000">
                    <a:solidFill>
                      <a:schemeClr val="tx1"/>
                    </a:solidFill>
                    <a:latin typeface="+mn-lt"/>
                    <a:ea typeface="+mn-ea"/>
                  </a:defRPr>
                </a:lvl8pPr>
                <a:lvl9pPr marL="38862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lang="zh-CN" altLang="en-US" sz="2000">
                    <a:solidFill>
                      <a:schemeClr val="tx1"/>
                    </a:solidFill>
                    <a:latin typeface="+mn-lt"/>
                    <a:ea typeface="+mn-ea"/>
                  </a:defRPr>
                </a:lvl9pPr>
              </a:lstStyle>
              <a:p>
                <a:pPr marL="0" lvl="0" indent="0" algn="ctr" eaLnBrk="1" hangingPunct="1">
                  <a:spcBef>
                    <a:spcPct val="0"/>
                  </a:spcBef>
                  <a:buNone/>
                </a:pPr>
                <a:endParaRPr lang="en-US" altLang="zh-CN" sz="1000" b="1">
                  <a:solidFill>
                    <a:srgbClr val="800000"/>
                  </a:solidFill>
                  <a:ea typeface="HY헤드라인M" pitchFamily="2" charset="-127"/>
                </a:endParaRPr>
              </a:p>
            </p:txBody>
          </p:sp>
        </p:grpSp>
        <p:grpSp>
          <p:nvGrpSpPr>
            <p:cNvPr id="8209" name="Group 35"/>
            <p:cNvGrpSpPr/>
            <p:nvPr>
              <p:custDataLst>
                <p:tags r:id="rId35"/>
              </p:custDataLst>
            </p:nvPr>
          </p:nvGrpSpPr>
          <p:grpSpPr>
            <a:xfrm rot="18720000">
              <a:off x="259" y="484"/>
              <a:ext cx="177" cy="220"/>
              <a:chOff x="0" y="0"/>
              <a:chExt cx="272" cy="318"/>
            </a:xfrm>
          </p:grpSpPr>
          <p:sp>
            <p:nvSpPr>
              <p:cNvPr id="8216" name="Oval 36"/>
              <p:cNvSpPr/>
              <p:nvPr>
                <p:custDataLst>
                  <p:tags r:id="rId36"/>
                </p:custDataLst>
              </p:nvPr>
            </p:nvSpPr>
            <p:spPr>
              <a:xfrm>
                <a:off x="0" y="0"/>
                <a:ext cx="181" cy="182"/>
              </a:xfrm>
              <a:prstGeom prst="ellipse">
                <a:avLst/>
              </a:prstGeom>
              <a:gradFill rotWithShape="1">
                <a:gsLst>
                  <a:gs pos="0">
                    <a:srgbClr val="FF7C80"/>
                  </a:gs>
                  <a:gs pos="100000">
                    <a:srgbClr val="8F4648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  <a:miter lim="800000"/>
              </a:ln>
              <a:effectLst>
                <a:outerShdw dist="77251" dir="4832261" algn="ctr">
                  <a:schemeClr val="bg2">
                    <a:alpha val="50000"/>
                  </a:schemeClr>
                </a:outerShdw>
              </a:effectLst>
            </p:spPr>
            <p:txBody>
              <a:bodyPr vert="eaVert" wrap="none" anchor="ctr" anchorCtr="0">
                <a:noAutofit/>
              </a:bodyPr>
              <a:lstStyle>
                <a:lvl1pPr marL="342900" indent="-342900" algn="l" defTabSz="914400" rtl="0" eaLnBrk="0" fontAlgn="base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defRPr kumimoji="0" lang="zh-CN" altLang="en-US" sz="3200" b="0" i="0" u="none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0" fontAlgn="base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–"/>
                  <a:defRPr kumimoji="0" lang="zh-CN" altLang="en-US" sz="2800" b="0" i="0" u="none" baseline="0">
                    <a:solidFill>
                      <a:schemeClr val="tx1"/>
                    </a:solidFill>
                    <a:latin typeface="+mn-lt"/>
                    <a:ea typeface="+mn-ea"/>
                  </a:defRPr>
                </a:lvl2pPr>
                <a:lvl3pPr marL="1143000" indent="-228600" algn="l" defTabSz="914400" rtl="0" eaLnBrk="0" fontAlgn="base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defRPr kumimoji="0" lang="zh-CN" altLang="en-US" sz="2400" b="0" i="0" u="none" baseline="0">
                    <a:solidFill>
                      <a:schemeClr val="tx1"/>
                    </a:solidFill>
                    <a:latin typeface="+mn-lt"/>
                    <a:ea typeface="+mn-ea"/>
                  </a:defRPr>
                </a:lvl3pPr>
                <a:lvl4pPr marL="1600200" indent="-228600" algn="l" defTabSz="914400" rtl="0" eaLnBrk="0" fontAlgn="base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–"/>
                  <a:defRPr kumimoji="0" lang="zh-CN" altLang="en-US" sz="2000" b="0" i="0" u="none" baseline="0">
                    <a:solidFill>
                      <a:schemeClr val="tx1"/>
                    </a:solidFill>
                    <a:latin typeface="+mn-lt"/>
                    <a:ea typeface="+mn-ea"/>
                  </a:defRPr>
                </a:lvl4pPr>
                <a:lvl5pPr marL="2057400" indent="-228600" algn="l" defTabSz="914400" rtl="0" eaLnBrk="0" fontAlgn="base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»"/>
                  <a:defRPr kumimoji="0" lang="zh-CN" altLang="en-US" sz="2000" b="0" i="0" u="none" baseline="0">
                    <a:solidFill>
                      <a:schemeClr val="tx1"/>
                    </a:solidFill>
                    <a:latin typeface="+mn-lt"/>
                    <a:ea typeface="+mn-ea"/>
                  </a:defRPr>
                </a:lvl5pPr>
                <a:lvl6pPr marL="25146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lang="zh-CN" altLang="en-US" sz="2000">
                    <a:solidFill>
                      <a:schemeClr val="tx1"/>
                    </a:solidFill>
                    <a:latin typeface="+mn-lt"/>
                    <a:ea typeface="+mn-ea"/>
                  </a:defRPr>
                </a:lvl6pPr>
                <a:lvl7pPr marL="29718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lang="zh-CN" altLang="en-US" sz="2000">
                    <a:solidFill>
                      <a:schemeClr val="tx1"/>
                    </a:solidFill>
                    <a:latin typeface="+mn-lt"/>
                    <a:ea typeface="+mn-ea"/>
                  </a:defRPr>
                </a:lvl7pPr>
                <a:lvl8pPr marL="34290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lang="zh-CN" altLang="en-US" sz="2000">
                    <a:solidFill>
                      <a:schemeClr val="tx1"/>
                    </a:solidFill>
                    <a:latin typeface="+mn-lt"/>
                    <a:ea typeface="+mn-ea"/>
                  </a:defRPr>
                </a:lvl8pPr>
                <a:lvl9pPr marL="38862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lang="zh-CN" altLang="en-US" sz="2000">
                    <a:solidFill>
                      <a:schemeClr val="tx1"/>
                    </a:solidFill>
                    <a:latin typeface="+mn-lt"/>
                    <a:ea typeface="+mn-ea"/>
                  </a:defRPr>
                </a:lvl9pPr>
              </a:lstStyle>
              <a:p>
                <a:pPr marL="0" lvl="0" indent="0" algn="ctr" eaLnBrk="1" hangingPunct="1">
                  <a:spcBef>
                    <a:spcPct val="0"/>
                  </a:spcBef>
                  <a:buNone/>
                </a:pPr>
                <a:endParaRPr lang="en-US" altLang="zh-CN" sz="1000" b="1">
                  <a:solidFill>
                    <a:srgbClr val="800000"/>
                  </a:solidFill>
                  <a:ea typeface="HY헤드라인M" pitchFamily="2" charset="-127"/>
                </a:endParaRPr>
              </a:p>
            </p:txBody>
          </p:sp>
          <p:sp>
            <p:nvSpPr>
              <p:cNvPr id="8217" name="Oval 37"/>
              <p:cNvSpPr/>
              <p:nvPr>
                <p:custDataLst>
                  <p:tags r:id="rId37"/>
                </p:custDataLst>
              </p:nvPr>
            </p:nvSpPr>
            <p:spPr>
              <a:xfrm>
                <a:off x="91" y="136"/>
                <a:ext cx="181" cy="182"/>
              </a:xfrm>
              <a:prstGeom prst="ellipse">
                <a:avLst/>
              </a:prstGeom>
              <a:gradFill rotWithShape="1">
                <a:gsLst>
                  <a:gs pos="0">
                    <a:srgbClr val="FF7C80"/>
                  </a:gs>
                  <a:gs pos="100000">
                    <a:srgbClr val="8F4648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  <a:miter lim="800000"/>
              </a:ln>
              <a:effectLst>
                <a:outerShdw dist="77251" dir="4832261" algn="ctr">
                  <a:schemeClr val="bg2">
                    <a:alpha val="50000"/>
                  </a:schemeClr>
                </a:outerShdw>
              </a:effectLst>
            </p:spPr>
            <p:txBody>
              <a:bodyPr vert="eaVert" wrap="none" anchor="ctr" anchorCtr="0">
                <a:noAutofit/>
              </a:bodyPr>
              <a:lstStyle>
                <a:lvl1pPr marL="342900" indent="-342900" algn="l" defTabSz="914400" rtl="0" eaLnBrk="0" fontAlgn="base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defRPr kumimoji="0" lang="zh-CN" altLang="en-US" sz="3200" b="0" i="0" u="none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0" fontAlgn="base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–"/>
                  <a:defRPr kumimoji="0" lang="zh-CN" altLang="en-US" sz="2800" b="0" i="0" u="none" baseline="0">
                    <a:solidFill>
                      <a:schemeClr val="tx1"/>
                    </a:solidFill>
                    <a:latin typeface="+mn-lt"/>
                    <a:ea typeface="+mn-ea"/>
                  </a:defRPr>
                </a:lvl2pPr>
                <a:lvl3pPr marL="1143000" indent="-228600" algn="l" defTabSz="914400" rtl="0" eaLnBrk="0" fontAlgn="base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defRPr kumimoji="0" lang="zh-CN" altLang="en-US" sz="2400" b="0" i="0" u="none" baseline="0">
                    <a:solidFill>
                      <a:schemeClr val="tx1"/>
                    </a:solidFill>
                    <a:latin typeface="+mn-lt"/>
                    <a:ea typeface="+mn-ea"/>
                  </a:defRPr>
                </a:lvl3pPr>
                <a:lvl4pPr marL="1600200" indent="-228600" algn="l" defTabSz="914400" rtl="0" eaLnBrk="0" fontAlgn="base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–"/>
                  <a:defRPr kumimoji="0" lang="zh-CN" altLang="en-US" sz="2000" b="0" i="0" u="none" baseline="0">
                    <a:solidFill>
                      <a:schemeClr val="tx1"/>
                    </a:solidFill>
                    <a:latin typeface="+mn-lt"/>
                    <a:ea typeface="+mn-ea"/>
                  </a:defRPr>
                </a:lvl4pPr>
                <a:lvl5pPr marL="2057400" indent="-228600" algn="l" defTabSz="914400" rtl="0" eaLnBrk="0" fontAlgn="base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»"/>
                  <a:defRPr kumimoji="0" lang="zh-CN" altLang="en-US" sz="2000" b="0" i="0" u="none" baseline="0">
                    <a:solidFill>
                      <a:schemeClr val="tx1"/>
                    </a:solidFill>
                    <a:latin typeface="+mn-lt"/>
                    <a:ea typeface="+mn-ea"/>
                  </a:defRPr>
                </a:lvl5pPr>
                <a:lvl6pPr marL="25146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lang="zh-CN" altLang="en-US" sz="2000">
                    <a:solidFill>
                      <a:schemeClr val="tx1"/>
                    </a:solidFill>
                    <a:latin typeface="+mn-lt"/>
                    <a:ea typeface="+mn-ea"/>
                  </a:defRPr>
                </a:lvl6pPr>
                <a:lvl7pPr marL="29718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lang="zh-CN" altLang="en-US" sz="2000">
                    <a:solidFill>
                      <a:schemeClr val="tx1"/>
                    </a:solidFill>
                    <a:latin typeface="+mn-lt"/>
                    <a:ea typeface="+mn-ea"/>
                  </a:defRPr>
                </a:lvl7pPr>
                <a:lvl8pPr marL="34290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lang="zh-CN" altLang="en-US" sz="2000">
                    <a:solidFill>
                      <a:schemeClr val="tx1"/>
                    </a:solidFill>
                    <a:latin typeface="+mn-lt"/>
                    <a:ea typeface="+mn-ea"/>
                  </a:defRPr>
                </a:lvl8pPr>
                <a:lvl9pPr marL="38862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lang="zh-CN" altLang="en-US" sz="2000">
                    <a:solidFill>
                      <a:schemeClr val="tx1"/>
                    </a:solidFill>
                    <a:latin typeface="+mn-lt"/>
                    <a:ea typeface="+mn-ea"/>
                  </a:defRPr>
                </a:lvl9pPr>
              </a:lstStyle>
              <a:p>
                <a:pPr marL="0" lvl="0" indent="0" algn="ctr" eaLnBrk="1" hangingPunct="1">
                  <a:spcBef>
                    <a:spcPct val="0"/>
                  </a:spcBef>
                  <a:buNone/>
                </a:pPr>
                <a:endParaRPr lang="en-US" altLang="zh-CN" sz="1000" b="1">
                  <a:solidFill>
                    <a:srgbClr val="800000"/>
                  </a:solidFill>
                  <a:ea typeface="HY헤드라인M" pitchFamily="2" charset="-127"/>
                </a:endParaRPr>
              </a:p>
            </p:txBody>
          </p:sp>
        </p:grpSp>
        <p:grpSp>
          <p:nvGrpSpPr>
            <p:cNvPr id="8210" name="Group 38"/>
            <p:cNvGrpSpPr/>
            <p:nvPr>
              <p:custDataLst>
                <p:tags r:id="rId38"/>
              </p:custDataLst>
            </p:nvPr>
          </p:nvGrpSpPr>
          <p:grpSpPr>
            <a:xfrm rot="1260000">
              <a:off x="488" y="538"/>
              <a:ext cx="238" cy="233"/>
              <a:chOff x="0" y="0"/>
              <a:chExt cx="272" cy="318"/>
            </a:xfrm>
          </p:grpSpPr>
          <p:sp>
            <p:nvSpPr>
              <p:cNvPr id="8214" name="Oval 39"/>
              <p:cNvSpPr/>
              <p:nvPr>
                <p:custDataLst>
                  <p:tags r:id="rId39"/>
                </p:custDataLst>
              </p:nvPr>
            </p:nvSpPr>
            <p:spPr>
              <a:xfrm>
                <a:off x="0" y="0"/>
                <a:ext cx="181" cy="182"/>
              </a:xfrm>
              <a:prstGeom prst="ellipse">
                <a:avLst/>
              </a:prstGeom>
              <a:gradFill rotWithShape="1">
                <a:gsLst>
                  <a:gs pos="0">
                    <a:srgbClr val="FF7C80"/>
                  </a:gs>
                  <a:gs pos="100000">
                    <a:srgbClr val="8F4648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  <a:miter lim="800000"/>
              </a:ln>
              <a:effectLst>
                <a:outerShdw dist="77251" dir="4832261" algn="ctr">
                  <a:schemeClr val="bg2">
                    <a:alpha val="50000"/>
                  </a:schemeClr>
                </a:outerShdw>
              </a:effectLst>
            </p:spPr>
            <p:txBody>
              <a:bodyPr wrap="none" anchor="ctr" anchorCtr="0">
                <a:noAutofit/>
              </a:bodyPr>
              <a:lstStyle>
                <a:lvl1pPr marL="342900" indent="-342900" algn="l" defTabSz="914400" rtl="0" eaLnBrk="0" fontAlgn="base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defRPr kumimoji="0" lang="zh-CN" altLang="en-US" sz="3200" b="0" i="0" u="none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0" fontAlgn="base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–"/>
                  <a:defRPr kumimoji="0" lang="zh-CN" altLang="en-US" sz="2800" b="0" i="0" u="none" baseline="0">
                    <a:solidFill>
                      <a:schemeClr val="tx1"/>
                    </a:solidFill>
                    <a:latin typeface="+mn-lt"/>
                    <a:ea typeface="+mn-ea"/>
                  </a:defRPr>
                </a:lvl2pPr>
                <a:lvl3pPr marL="1143000" indent="-228600" algn="l" defTabSz="914400" rtl="0" eaLnBrk="0" fontAlgn="base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defRPr kumimoji="0" lang="zh-CN" altLang="en-US" sz="2400" b="0" i="0" u="none" baseline="0">
                    <a:solidFill>
                      <a:schemeClr val="tx1"/>
                    </a:solidFill>
                    <a:latin typeface="+mn-lt"/>
                    <a:ea typeface="+mn-ea"/>
                  </a:defRPr>
                </a:lvl3pPr>
                <a:lvl4pPr marL="1600200" indent="-228600" algn="l" defTabSz="914400" rtl="0" eaLnBrk="0" fontAlgn="base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–"/>
                  <a:defRPr kumimoji="0" lang="zh-CN" altLang="en-US" sz="2000" b="0" i="0" u="none" baseline="0">
                    <a:solidFill>
                      <a:schemeClr val="tx1"/>
                    </a:solidFill>
                    <a:latin typeface="+mn-lt"/>
                    <a:ea typeface="+mn-ea"/>
                  </a:defRPr>
                </a:lvl4pPr>
                <a:lvl5pPr marL="2057400" indent="-228600" algn="l" defTabSz="914400" rtl="0" eaLnBrk="0" fontAlgn="base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»"/>
                  <a:defRPr kumimoji="0" lang="zh-CN" altLang="en-US" sz="2000" b="0" i="0" u="none" baseline="0">
                    <a:solidFill>
                      <a:schemeClr val="tx1"/>
                    </a:solidFill>
                    <a:latin typeface="+mn-lt"/>
                    <a:ea typeface="+mn-ea"/>
                  </a:defRPr>
                </a:lvl5pPr>
                <a:lvl6pPr marL="25146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lang="zh-CN" altLang="en-US" sz="2000">
                    <a:solidFill>
                      <a:schemeClr val="tx1"/>
                    </a:solidFill>
                    <a:latin typeface="+mn-lt"/>
                    <a:ea typeface="+mn-ea"/>
                  </a:defRPr>
                </a:lvl6pPr>
                <a:lvl7pPr marL="29718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lang="zh-CN" altLang="en-US" sz="2000">
                    <a:solidFill>
                      <a:schemeClr val="tx1"/>
                    </a:solidFill>
                    <a:latin typeface="+mn-lt"/>
                    <a:ea typeface="+mn-ea"/>
                  </a:defRPr>
                </a:lvl7pPr>
                <a:lvl8pPr marL="34290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lang="zh-CN" altLang="en-US" sz="2000">
                    <a:solidFill>
                      <a:schemeClr val="tx1"/>
                    </a:solidFill>
                    <a:latin typeface="+mn-lt"/>
                    <a:ea typeface="+mn-ea"/>
                  </a:defRPr>
                </a:lvl8pPr>
                <a:lvl9pPr marL="38862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lang="zh-CN" altLang="en-US" sz="2000">
                    <a:solidFill>
                      <a:schemeClr val="tx1"/>
                    </a:solidFill>
                    <a:latin typeface="+mn-lt"/>
                    <a:ea typeface="+mn-ea"/>
                  </a:defRPr>
                </a:lvl9pPr>
              </a:lstStyle>
              <a:p>
                <a:pPr marL="0" lvl="0" indent="0" algn="ctr" eaLnBrk="1" hangingPunct="1">
                  <a:spcBef>
                    <a:spcPct val="0"/>
                  </a:spcBef>
                  <a:buNone/>
                </a:pPr>
                <a:endParaRPr lang="en-US" altLang="zh-CN" sz="1000" b="1">
                  <a:solidFill>
                    <a:srgbClr val="800000"/>
                  </a:solidFill>
                  <a:ea typeface="HY헤드라인M" pitchFamily="2" charset="-127"/>
                </a:endParaRPr>
              </a:p>
            </p:txBody>
          </p:sp>
          <p:sp>
            <p:nvSpPr>
              <p:cNvPr id="8215" name="Oval 40"/>
              <p:cNvSpPr/>
              <p:nvPr>
                <p:custDataLst>
                  <p:tags r:id="rId40"/>
                </p:custDataLst>
              </p:nvPr>
            </p:nvSpPr>
            <p:spPr>
              <a:xfrm>
                <a:off x="91" y="136"/>
                <a:ext cx="181" cy="182"/>
              </a:xfrm>
              <a:prstGeom prst="ellipse">
                <a:avLst/>
              </a:prstGeom>
              <a:gradFill rotWithShape="1">
                <a:gsLst>
                  <a:gs pos="0">
                    <a:srgbClr val="FF7C80"/>
                  </a:gs>
                  <a:gs pos="100000">
                    <a:srgbClr val="8F4648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  <a:miter lim="800000"/>
              </a:ln>
              <a:effectLst>
                <a:outerShdw dist="77251" dir="4832261" algn="ctr">
                  <a:schemeClr val="bg2">
                    <a:alpha val="50000"/>
                  </a:schemeClr>
                </a:outerShdw>
              </a:effectLst>
            </p:spPr>
            <p:txBody>
              <a:bodyPr wrap="none" anchor="ctr" anchorCtr="0">
                <a:noAutofit/>
              </a:bodyPr>
              <a:lstStyle>
                <a:lvl1pPr marL="342900" indent="-342900" algn="l" defTabSz="914400" rtl="0" eaLnBrk="0" fontAlgn="base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defRPr kumimoji="0" lang="zh-CN" altLang="en-US" sz="3200" b="0" i="0" u="none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0" fontAlgn="base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–"/>
                  <a:defRPr kumimoji="0" lang="zh-CN" altLang="en-US" sz="2800" b="0" i="0" u="none" baseline="0">
                    <a:solidFill>
                      <a:schemeClr val="tx1"/>
                    </a:solidFill>
                    <a:latin typeface="+mn-lt"/>
                    <a:ea typeface="+mn-ea"/>
                  </a:defRPr>
                </a:lvl2pPr>
                <a:lvl3pPr marL="1143000" indent="-228600" algn="l" defTabSz="914400" rtl="0" eaLnBrk="0" fontAlgn="base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defRPr kumimoji="0" lang="zh-CN" altLang="en-US" sz="2400" b="0" i="0" u="none" baseline="0">
                    <a:solidFill>
                      <a:schemeClr val="tx1"/>
                    </a:solidFill>
                    <a:latin typeface="+mn-lt"/>
                    <a:ea typeface="+mn-ea"/>
                  </a:defRPr>
                </a:lvl3pPr>
                <a:lvl4pPr marL="1600200" indent="-228600" algn="l" defTabSz="914400" rtl="0" eaLnBrk="0" fontAlgn="base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–"/>
                  <a:defRPr kumimoji="0" lang="zh-CN" altLang="en-US" sz="2000" b="0" i="0" u="none" baseline="0">
                    <a:solidFill>
                      <a:schemeClr val="tx1"/>
                    </a:solidFill>
                    <a:latin typeface="+mn-lt"/>
                    <a:ea typeface="+mn-ea"/>
                  </a:defRPr>
                </a:lvl4pPr>
                <a:lvl5pPr marL="2057400" indent="-228600" algn="l" defTabSz="914400" rtl="0" eaLnBrk="0" fontAlgn="base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»"/>
                  <a:defRPr kumimoji="0" lang="zh-CN" altLang="en-US" sz="2000" b="0" i="0" u="none" baseline="0">
                    <a:solidFill>
                      <a:schemeClr val="tx1"/>
                    </a:solidFill>
                    <a:latin typeface="+mn-lt"/>
                    <a:ea typeface="+mn-ea"/>
                  </a:defRPr>
                </a:lvl5pPr>
                <a:lvl6pPr marL="25146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lang="zh-CN" altLang="en-US" sz="2000">
                    <a:solidFill>
                      <a:schemeClr val="tx1"/>
                    </a:solidFill>
                    <a:latin typeface="+mn-lt"/>
                    <a:ea typeface="+mn-ea"/>
                  </a:defRPr>
                </a:lvl6pPr>
                <a:lvl7pPr marL="29718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lang="zh-CN" altLang="en-US" sz="2000">
                    <a:solidFill>
                      <a:schemeClr val="tx1"/>
                    </a:solidFill>
                    <a:latin typeface="+mn-lt"/>
                    <a:ea typeface="+mn-ea"/>
                  </a:defRPr>
                </a:lvl7pPr>
                <a:lvl8pPr marL="34290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lang="zh-CN" altLang="en-US" sz="2000">
                    <a:solidFill>
                      <a:schemeClr val="tx1"/>
                    </a:solidFill>
                    <a:latin typeface="+mn-lt"/>
                    <a:ea typeface="+mn-ea"/>
                  </a:defRPr>
                </a:lvl8pPr>
                <a:lvl9pPr marL="38862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lang="zh-CN" altLang="en-US" sz="2000">
                    <a:solidFill>
                      <a:schemeClr val="tx1"/>
                    </a:solidFill>
                    <a:latin typeface="+mn-lt"/>
                    <a:ea typeface="+mn-ea"/>
                  </a:defRPr>
                </a:lvl9pPr>
              </a:lstStyle>
              <a:p>
                <a:pPr marL="0" lvl="0" indent="0" algn="ctr" eaLnBrk="1" hangingPunct="1">
                  <a:spcBef>
                    <a:spcPct val="0"/>
                  </a:spcBef>
                  <a:buNone/>
                </a:pPr>
                <a:endParaRPr lang="en-US" altLang="zh-CN" sz="1000" b="1">
                  <a:solidFill>
                    <a:srgbClr val="800000"/>
                  </a:solidFill>
                  <a:ea typeface="HY헤드라인M" pitchFamily="2" charset="-127"/>
                </a:endParaRPr>
              </a:p>
            </p:txBody>
          </p:sp>
        </p:grpSp>
        <p:grpSp>
          <p:nvGrpSpPr>
            <p:cNvPr id="8211" name="Group 41"/>
            <p:cNvGrpSpPr/>
            <p:nvPr>
              <p:custDataLst>
                <p:tags r:id="rId41"/>
              </p:custDataLst>
            </p:nvPr>
          </p:nvGrpSpPr>
          <p:grpSpPr>
            <a:xfrm rot="2580000">
              <a:off x="680" y="439"/>
              <a:ext cx="150" cy="189"/>
              <a:chOff x="0" y="0"/>
              <a:chExt cx="272" cy="318"/>
            </a:xfrm>
          </p:grpSpPr>
          <p:sp>
            <p:nvSpPr>
              <p:cNvPr id="8212" name="Oval 42"/>
              <p:cNvSpPr/>
              <p:nvPr>
                <p:custDataLst>
                  <p:tags r:id="rId42"/>
                </p:custDataLst>
              </p:nvPr>
            </p:nvSpPr>
            <p:spPr>
              <a:xfrm>
                <a:off x="0" y="0"/>
                <a:ext cx="181" cy="182"/>
              </a:xfrm>
              <a:prstGeom prst="ellipse">
                <a:avLst/>
              </a:prstGeom>
              <a:gradFill rotWithShape="1">
                <a:gsLst>
                  <a:gs pos="0">
                    <a:srgbClr val="FF7C80"/>
                  </a:gs>
                  <a:gs pos="100000">
                    <a:srgbClr val="8F4648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  <a:miter lim="800000"/>
              </a:ln>
              <a:effectLst>
                <a:outerShdw dist="77251" dir="4832261" algn="ctr">
                  <a:schemeClr val="bg2">
                    <a:alpha val="50000"/>
                  </a:schemeClr>
                </a:outerShdw>
              </a:effectLst>
            </p:spPr>
            <p:txBody>
              <a:bodyPr wrap="none" anchor="ctr" anchorCtr="0">
                <a:noAutofit/>
              </a:bodyPr>
              <a:lstStyle>
                <a:lvl1pPr marL="342900" indent="-342900" algn="l" defTabSz="914400" rtl="0" eaLnBrk="0" fontAlgn="base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defRPr kumimoji="0" lang="zh-CN" altLang="en-US" sz="3200" b="0" i="0" u="none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0" fontAlgn="base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–"/>
                  <a:defRPr kumimoji="0" lang="zh-CN" altLang="en-US" sz="2800" b="0" i="0" u="none" baseline="0">
                    <a:solidFill>
                      <a:schemeClr val="tx1"/>
                    </a:solidFill>
                    <a:latin typeface="+mn-lt"/>
                    <a:ea typeface="+mn-ea"/>
                  </a:defRPr>
                </a:lvl2pPr>
                <a:lvl3pPr marL="1143000" indent="-228600" algn="l" defTabSz="914400" rtl="0" eaLnBrk="0" fontAlgn="base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defRPr kumimoji="0" lang="zh-CN" altLang="en-US" sz="2400" b="0" i="0" u="none" baseline="0">
                    <a:solidFill>
                      <a:schemeClr val="tx1"/>
                    </a:solidFill>
                    <a:latin typeface="+mn-lt"/>
                    <a:ea typeface="+mn-ea"/>
                  </a:defRPr>
                </a:lvl3pPr>
                <a:lvl4pPr marL="1600200" indent="-228600" algn="l" defTabSz="914400" rtl="0" eaLnBrk="0" fontAlgn="base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–"/>
                  <a:defRPr kumimoji="0" lang="zh-CN" altLang="en-US" sz="2000" b="0" i="0" u="none" baseline="0">
                    <a:solidFill>
                      <a:schemeClr val="tx1"/>
                    </a:solidFill>
                    <a:latin typeface="+mn-lt"/>
                    <a:ea typeface="+mn-ea"/>
                  </a:defRPr>
                </a:lvl4pPr>
                <a:lvl5pPr marL="2057400" indent="-228600" algn="l" defTabSz="914400" rtl="0" eaLnBrk="0" fontAlgn="base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»"/>
                  <a:defRPr kumimoji="0" lang="zh-CN" altLang="en-US" sz="2000" b="0" i="0" u="none" baseline="0">
                    <a:solidFill>
                      <a:schemeClr val="tx1"/>
                    </a:solidFill>
                    <a:latin typeface="+mn-lt"/>
                    <a:ea typeface="+mn-ea"/>
                  </a:defRPr>
                </a:lvl5pPr>
                <a:lvl6pPr marL="25146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lang="zh-CN" altLang="en-US" sz="2000">
                    <a:solidFill>
                      <a:schemeClr val="tx1"/>
                    </a:solidFill>
                    <a:latin typeface="+mn-lt"/>
                    <a:ea typeface="+mn-ea"/>
                  </a:defRPr>
                </a:lvl6pPr>
                <a:lvl7pPr marL="29718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lang="zh-CN" altLang="en-US" sz="2000">
                    <a:solidFill>
                      <a:schemeClr val="tx1"/>
                    </a:solidFill>
                    <a:latin typeface="+mn-lt"/>
                    <a:ea typeface="+mn-ea"/>
                  </a:defRPr>
                </a:lvl7pPr>
                <a:lvl8pPr marL="34290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lang="zh-CN" altLang="en-US" sz="2000">
                    <a:solidFill>
                      <a:schemeClr val="tx1"/>
                    </a:solidFill>
                    <a:latin typeface="+mn-lt"/>
                    <a:ea typeface="+mn-ea"/>
                  </a:defRPr>
                </a:lvl8pPr>
                <a:lvl9pPr marL="38862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lang="zh-CN" altLang="en-US" sz="2000">
                    <a:solidFill>
                      <a:schemeClr val="tx1"/>
                    </a:solidFill>
                    <a:latin typeface="+mn-lt"/>
                    <a:ea typeface="+mn-ea"/>
                  </a:defRPr>
                </a:lvl9pPr>
              </a:lstStyle>
              <a:p>
                <a:pPr marL="0" lvl="0" indent="0" algn="ctr" eaLnBrk="1" hangingPunct="1">
                  <a:spcBef>
                    <a:spcPct val="0"/>
                  </a:spcBef>
                  <a:buNone/>
                </a:pPr>
                <a:endParaRPr lang="en-US" altLang="zh-CN" sz="1000" b="1">
                  <a:solidFill>
                    <a:srgbClr val="800000"/>
                  </a:solidFill>
                  <a:ea typeface="HY헤드라인M" pitchFamily="2" charset="-127"/>
                </a:endParaRPr>
              </a:p>
            </p:txBody>
          </p:sp>
          <p:sp>
            <p:nvSpPr>
              <p:cNvPr id="8213" name="Oval 43"/>
              <p:cNvSpPr/>
              <p:nvPr>
                <p:custDataLst>
                  <p:tags r:id="rId43"/>
                </p:custDataLst>
              </p:nvPr>
            </p:nvSpPr>
            <p:spPr>
              <a:xfrm>
                <a:off x="91" y="136"/>
                <a:ext cx="181" cy="182"/>
              </a:xfrm>
              <a:prstGeom prst="ellipse">
                <a:avLst/>
              </a:prstGeom>
              <a:gradFill rotWithShape="1">
                <a:gsLst>
                  <a:gs pos="0">
                    <a:srgbClr val="FF7C80"/>
                  </a:gs>
                  <a:gs pos="100000">
                    <a:srgbClr val="8F4648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  <a:miter lim="800000"/>
              </a:ln>
              <a:effectLst>
                <a:outerShdw dist="77251" dir="4832261" algn="ctr">
                  <a:schemeClr val="bg2">
                    <a:alpha val="50000"/>
                  </a:schemeClr>
                </a:outerShdw>
              </a:effectLst>
            </p:spPr>
            <p:txBody>
              <a:bodyPr wrap="none" anchor="ctr" anchorCtr="0">
                <a:noAutofit/>
              </a:bodyPr>
              <a:lstStyle>
                <a:lvl1pPr marL="342900" indent="-342900" algn="l" defTabSz="914400" rtl="0" eaLnBrk="0" fontAlgn="base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defRPr kumimoji="0" lang="zh-CN" altLang="en-US" sz="3200" b="0" i="0" u="none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0" fontAlgn="base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–"/>
                  <a:defRPr kumimoji="0" lang="zh-CN" altLang="en-US" sz="2800" b="0" i="0" u="none" baseline="0">
                    <a:solidFill>
                      <a:schemeClr val="tx1"/>
                    </a:solidFill>
                    <a:latin typeface="+mn-lt"/>
                    <a:ea typeface="+mn-ea"/>
                  </a:defRPr>
                </a:lvl2pPr>
                <a:lvl3pPr marL="1143000" indent="-228600" algn="l" defTabSz="914400" rtl="0" eaLnBrk="0" fontAlgn="base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defRPr kumimoji="0" lang="zh-CN" altLang="en-US" sz="2400" b="0" i="0" u="none" baseline="0">
                    <a:solidFill>
                      <a:schemeClr val="tx1"/>
                    </a:solidFill>
                    <a:latin typeface="+mn-lt"/>
                    <a:ea typeface="+mn-ea"/>
                  </a:defRPr>
                </a:lvl3pPr>
                <a:lvl4pPr marL="1600200" indent="-228600" algn="l" defTabSz="914400" rtl="0" eaLnBrk="0" fontAlgn="base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–"/>
                  <a:defRPr kumimoji="0" lang="zh-CN" altLang="en-US" sz="2000" b="0" i="0" u="none" baseline="0">
                    <a:solidFill>
                      <a:schemeClr val="tx1"/>
                    </a:solidFill>
                    <a:latin typeface="+mn-lt"/>
                    <a:ea typeface="+mn-ea"/>
                  </a:defRPr>
                </a:lvl4pPr>
                <a:lvl5pPr marL="2057400" indent="-228600" algn="l" defTabSz="914400" rtl="0" eaLnBrk="0" fontAlgn="base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»"/>
                  <a:defRPr kumimoji="0" lang="zh-CN" altLang="en-US" sz="2000" b="0" i="0" u="none" baseline="0">
                    <a:solidFill>
                      <a:schemeClr val="tx1"/>
                    </a:solidFill>
                    <a:latin typeface="+mn-lt"/>
                    <a:ea typeface="+mn-ea"/>
                  </a:defRPr>
                </a:lvl5pPr>
                <a:lvl6pPr marL="25146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lang="zh-CN" altLang="en-US" sz="2000">
                    <a:solidFill>
                      <a:schemeClr val="tx1"/>
                    </a:solidFill>
                    <a:latin typeface="+mn-lt"/>
                    <a:ea typeface="+mn-ea"/>
                  </a:defRPr>
                </a:lvl6pPr>
                <a:lvl7pPr marL="29718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lang="zh-CN" altLang="en-US" sz="2000">
                    <a:solidFill>
                      <a:schemeClr val="tx1"/>
                    </a:solidFill>
                    <a:latin typeface="+mn-lt"/>
                    <a:ea typeface="+mn-ea"/>
                  </a:defRPr>
                </a:lvl7pPr>
                <a:lvl8pPr marL="34290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lang="zh-CN" altLang="en-US" sz="2000">
                    <a:solidFill>
                      <a:schemeClr val="tx1"/>
                    </a:solidFill>
                    <a:latin typeface="+mn-lt"/>
                    <a:ea typeface="+mn-ea"/>
                  </a:defRPr>
                </a:lvl8pPr>
                <a:lvl9pPr marL="38862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lang="zh-CN" altLang="en-US" sz="2000">
                    <a:solidFill>
                      <a:schemeClr val="tx1"/>
                    </a:solidFill>
                    <a:latin typeface="+mn-lt"/>
                    <a:ea typeface="+mn-ea"/>
                  </a:defRPr>
                </a:lvl9pPr>
              </a:lstStyle>
              <a:p>
                <a:pPr marL="0" lvl="0" indent="0" algn="ctr" eaLnBrk="1" hangingPunct="1">
                  <a:spcBef>
                    <a:spcPct val="0"/>
                  </a:spcBef>
                  <a:buNone/>
                </a:pPr>
                <a:endParaRPr lang="en-US" altLang="zh-CN" sz="1000" b="1">
                  <a:solidFill>
                    <a:srgbClr val="800000"/>
                  </a:solidFill>
                  <a:ea typeface="HY헤드라인M" pitchFamily="2" charset="-127"/>
                </a:endParaRPr>
              </a:p>
            </p:txBody>
          </p:sp>
        </p:grpSp>
      </p:grpSp>
      <p:sp>
        <p:nvSpPr>
          <p:cNvPr id="2" name="文本框 1"/>
          <p:cNvSpPr txBox="1"/>
          <p:nvPr>
            <p:custDataLst>
              <p:tags r:id="rId44"/>
            </p:custDataLst>
          </p:nvPr>
        </p:nvSpPr>
        <p:spPr>
          <a:xfrm>
            <a:off x="2110740" y="1946910"/>
            <a:ext cx="816610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lvl="0" indent="0" algn="r">
              <a:spcBef>
                <a:spcPct val="0"/>
              </a:spcBef>
              <a:buNone/>
            </a:pPr>
            <a:r>
              <a:rPr lang="zh-CN" altLang="zh-CN" sz="2400" b="1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多糖</a:t>
            </a:r>
            <a:endParaRPr lang="en-US" altLang="zh-CN" sz="2400" b="1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0" lvl="0" indent="0" algn="r">
              <a:spcBef>
                <a:spcPct val="0"/>
              </a:spcBef>
              <a:buNone/>
            </a:pPr>
            <a:r>
              <a:rPr lang="zh-CN" altLang="zh-CN" sz="2400" b="1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荚膜</a:t>
            </a:r>
            <a:endParaRPr lang="zh-CN" altLang="zh-CN" sz="2400" b="1"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</p:txBody>
      </p:sp>
      <p:sp>
        <p:nvSpPr>
          <p:cNvPr id="122" name="PA_Line 71"/>
          <p:cNvSpPr>
            <a:spLocks noChangeShapeType="1"/>
          </p:cNvSpPr>
          <p:nvPr>
            <p:custDataLst>
              <p:tags r:id="rId45"/>
            </p:custDataLst>
          </p:nvPr>
        </p:nvSpPr>
        <p:spPr bwMode="auto">
          <a:xfrm rot="8700000">
            <a:off x="3013075" y="2112010"/>
            <a:ext cx="176530" cy="681355"/>
          </a:xfrm>
          <a:prstGeom prst="line">
            <a:avLst/>
          </a:prstGeom>
          <a:noFill/>
          <a:ln w="15875">
            <a:solidFill>
              <a:srgbClr val="FF4747"/>
            </a:solidFill>
            <a:rou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1219200" eaLnBrk="1" fontAlgn="auto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zh-CN" altLang="en-US" kern="0">
              <a:solidFill>
                <a:srgbClr val="333333"/>
              </a:solidFill>
              <a:latin typeface="Calibri" panose="020F0502020204030204"/>
            </a:endParaRPr>
          </a:p>
        </p:txBody>
      </p:sp>
      <p:sp>
        <p:nvSpPr>
          <p:cNvPr id="51" name="Rectangle 47"/>
          <p:cNvSpPr txBox="1"/>
          <p:nvPr>
            <p:custDataLst>
              <p:tags r:id="rId46"/>
            </p:custDataLst>
          </p:nvPr>
        </p:nvSpPr>
        <p:spPr>
          <a:xfrm>
            <a:off x="160655" y="199390"/>
            <a:ext cx="9918065" cy="507365"/>
          </a:xfrm>
          <a:prstGeom prst="rect">
            <a:avLst/>
          </a:prstGeom>
          <a:solidFill>
            <a:srgbClr val="C7E6E5"/>
          </a:solidFill>
          <a:ln>
            <a:miter lim="800000"/>
          </a:ln>
        </p:spPr>
        <p:txBody>
          <a:bodyPr vert="horz" wrap="square" lIns="91440" tIns="45720" rIns="91440" bIns="45720" rtlCol="0" anchor="ctr" anchorCtr="0">
            <a:noAutofit/>
          </a:bodyPr>
          <a:lstStyle>
            <a:lvl1pPr mar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4400" b="0" i="0" u="none" kern="1200" baseline="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  <a:cs typeface="+mj-cs"/>
              </a:defRPr>
            </a:lvl1pPr>
          </a:lstStyle>
          <a:p>
            <a:pPr algn="l" eaLnBrk="1" hangingPunct="1"/>
            <a:r>
              <a:rPr lang="zh-CN" altLang="en-US" sz="3200" b="1">
                <a:solidFill>
                  <a:srgbClr val="1036B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二、肺炎链球菌转化实验</a:t>
            </a:r>
            <a:r>
              <a:rPr lang="en-US" altLang="zh-CN" sz="3200" b="1">
                <a:solidFill>
                  <a:srgbClr val="1036B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——</a:t>
            </a:r>
            <a:r>
              <a:rPr lang="zh-CN" altLang="en-US" sz="3200" b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体内转化（格里菲思）</a:t>
            </a:r>
            <a:endParaRPr lang="zh-CN" altLang="en-US" sz="3200" b="1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4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4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  <p:bldP spid="16" grpId="0"/>
      <p:bldP spid="17" grpId="0"/>
      <p:bldP spid="19459" grpId="0"/>
      <p:bldP spid="19460" grpId="0"/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圆角矩形 32"/>
          <p:cNvSpPr/>
          <p:nvPr>
            <p:custDataLst>
              <p:tags r:id="rId1"/>
            </p:custDataLst>
          </p:nvPr>
        </p:nvSpPr>
        <p:spPr>
          <a:xfrm>
            <a:off x="3386455" y="770255"/>
            <a:ext cx="2175510" cy="603948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1" name="圆角矩形 30"/>
          <p:cNvSpPr/>
          <p:nvPr>
            <p:custDataLst>
              <p:tags r:id="rId2"/>
            </p:custDataLst>
          </p:nvPr>
        </p:nvSpPr>
        <p:spPr>
          <a:xfrm>
            <a:off x="1069340" y="749935"/>
            <a:ext cx="2057400" cy="608266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0" name="组合 9"/>
          <p:cNvGrpSpPr/>
          <p:nvPr>
            <p:custDataLst>
              <p:tags r:id="rId3"/>
            </p:custDataLst>
          </p:nvPr>
        </p:nvGrpSpPr>
        <p:grpSpPr>
          <a:xfrm>
            <a:off x="3872865" y="921385"/>
            <a:ext cx="854710" cy="807720"/>
            <a:chOff x="1471" y="4903"/>
            <a:chExt cx="3557" cy="3496"/>
          </a:xfrm>
        </p:grpSpPr>
        <p:sp>
          <p:nvSpPr>
            <p:cNvPr id="9" name="椭圆 8"/>
            <p:cNvSpPr/>
            <p:nvPr>
              <p:custDataLst>
                <p:tags r:id="rId4"/>
              </p:custDataLst>
            </p:nvPr>
          </p:nvSpPr>
          <p:spPr>
            <a:xfrm>
              <a:off x="1800" y="5040"/>
              <a:ext cx="3228" cy="3120"/>
            </a:xfrm>
            <a:prstGeom prst="ellipse">
              <a:avLst/>
            </a:prstGeom>
            <a:ln w="38100">
              <a:solidFill>
                <a:srgbClr val="00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b="1"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pic>
          <p:nvPicPr>
            <p:cNvPr id="189519" name="图片 189518" descr="12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6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</a:blip>
            <a:srcRect l="45070"/>
            <a:stretch>
              <a:fillRect/>
            </a:stretch>
          </p:blipFill>
          <p:spPr>
            <a:xfrm>
              <a:off x="1471" y="4903"/>
              <a:ext cx="3413" cy="3496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15" name="文本框 14"/>
          <p:cNvSpPr txBox="1"/>
          <p:nvPr>
            <p:custDataLst>
              <p:tags r:id="rId7"/>
            </p:custDataLst>
          </p:nvPr>
        </p:nvSpPr>
        <p:spPr>
          <a:xfrm>
            <a:off x="2058670" y="829945"/>
            <a:ext cx="1143000" cy="1198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CN" altLang="en-US" sz="24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注射</a:t>
            </a:r>
            <a:endParaRPr lang="zh-CN" altLang="en-US" sz="2400" b="1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  <a:sym typeface="+mn-ea"/>
            </a:endParaRPr>
          </a:p>
          <a:p>
            <a:pPr algn="ctr"/>
            <a:r>
              <a:rPr lang="zh-CN" altLang="en-US" sz="2400" b="1">
                <a:highlight>
                  <a:srgbClr val="FFFF00"/>
                </a:highlight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活</a:t>
            </a:r>
            <a:r>
              <a:rPr lang="en-US" altLang="zh-CN" sz="2400" b="1">
                <a:solidFill>
                  <a:schemeClr val="tx1"/>
                </a:solidFill>
                <a:highlight>
                  <a:srgbClr val="FFFF00"/>
                </a:highlight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R</a:t>
            </a:r>
            <a:r>
              <a:rPr lang="zh-CN" altLang="en-US" sz="2400" b="1">
                <a:solidFill>
                  <a:schemeClr val="tx1"/>
                </a:solidFill>
                <a:highlight>
                  <a:srgbClr val="FFFF00"/>
                </a:highlight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型</a:t>
            </a:r>
            <a:endParaRPr lang="zh-CN" altLang="en-US" sz="2400" b="1">
              <a:solidFill>
                <a:schemeClr val="tx1"/>
              </a:solidFill>
              <a:highlight>
                <a:srgbClr val="FFFF00"/>
              </a:highlight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  <a:sym typeface="+mn-ea"/>
            </a:endParaRPr>
          </a:p>
          <a:p>
            <a:pPr algn="ctr"/>
            <a:r>
              <a:rPr lang="zh-CN" altLang="en-US" sz="24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细菌</a:t>
            </a:r>
            <a:endParaRPr lang="zh-CN" altLang="en-US" sz="2400" b="1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  <a:sym typeface="+mn-ea"/>
            </a:endParaRPr>
          </a:p>
        </p:txBody>
      </p:sp>
      <p:sp>
        <p:nvSpPr>
          <p:cNvPr id="16" name="下箭头 15"/>
          <p:cNvSpPr/>
          <p:nvPr>
            <p:custDataLst>
              <p:tags r:id="rId8"/>
            </p:custDataLst>
          </p:nvPr>
        </p:nvSpPr>
        <p:spPr>
          <a:xfrm>
            <a:off x="2170430" y="3391535"/>
            <a:ext cx="170180" cy="356870"/>
          </a:xfrm>
          <a:prstGeom prst="downArrow">
            <a:avLst/>
          </a:prstGeom>
          <a:solidFill>
            <a:schemeClr val="accent4">
              <a:lumMod val="75000"/>
              <a:lumOff val="25000"/>
            </a:schemeClr>
          </a:solidFill>
          <a:ln>
            <a:solidFill>
              <a:schemeClr val="tx2">
                <a:lumMod val="65000"/>
                <a:lumOff val="35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" name="文本框 18"/>
          <p:cNvSpPr txBox="1"/>
          <p:nvPr>
            <p:custDataLst>
              <p:tags r:id="rId9"/>
            </p:custDataLst>
          </p:nvPr>
        </p:nvSpPr>
        <p:spPr>
          <a:xfrm>
            <a:off x="1263650" y="5654675"/>
            <a:ext cx="1713230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2400" b="1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小鼠</a:t>
            </a:r>
            <a:r>
              <a:rPr lang="zh-CN" altLang="en-US" sz="2400" b="1">
                <a:solidFill>
                  <a:srgbClr val="0000FF"/>
                </a:solidFill>
                <a:highlight>
                  <a:srgbClr val="00FF00"/>
                </a:highlight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不死亡</a:t>
            </a:r>
            <a:endParaRPr lang="zh-CN" altLang="en-US" sz="2400" b="1">
              <a:solidFill>
                <a:srgbClr val="0000FF"/>
              </a:solidFill>
              <a:highlight>
                <a:srgbClr val="00FF00"/>
              </a:highlight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</p:txBody>
      </p:sp>
      <p:sp>
        <p:nvSpPr>
          <p:cNvPr id="20" name="文本框 19"/>
          <p:cNvSpPr txBox="1"/>
          <p:nvPr>
            <p:custDataLst>
              <p:tags r:id="rId10"/>
            </p:custDataLst>
          </p:nvPr>
        </p:nvSpPr>
        <p:spPr>
          <a:xfrm>
            <a:off x="1069340" y="3204210"/>
            <a:ext cx="379730" cy="10147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0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第一组</a:t>
            </a:r>
            <a:endParaRPr lang="zh-CN" altLang="en-US" sz="2000" b="1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</p:txBody>
      </p:sp>
      <p:sp>
        <p:nvSpPr>
          <p:cNvPr id="21" name="文本框 20"/>
          <p:cNvSpPr txBox="1"/>
          <p:nvPr>
            <p:custDataLst>
              <p:tags r:id="rId11"/>
            </p:custDataLst>
          </p:nvPr>
        </p:nvSpPr>
        <p:spPr>
          <a:xfrm>
            <a:off x="4500245" y="810895"/>
            <a:ext cx="1137920" cy="1198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CN" altLang="en-US" sz="24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注射</a:t>
            </a:r>
            <a:endParaRPr lang="zh-CN" altLang="en-US" sz="2400" b="1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  <a:sym typeface="+mn-ea"/>
            </a:endParaRPr>
          </a:p>
          <a:p>
            <a:pPr algn="ctr"/>
            <a:r>
              <a:rPr lang="zh-CN" altLang="en-US" sz="2400" b="1">
                <a:highlight>
                  <a:srgbClr val="FFFF00"/>
                </a:highlight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活</a:t>
            </a:r>
            <a:r>
              <a:rPr lang="en-US" altLang="zh-CN" sz="2400" b="1">
                <a:solidFill>
                  <a:schemeClr val="tx1"/>
                </a:solidFill>
                <a:highlight>
                  <a:srgbClr val="FFFF00"/>
                </a:highlight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S</a:t>
            </a:r>
            <a:r>
              <a:rPr lang="zh-CN" altLang="en-US" sz="2400" b="1">
                <a:solidFill>
                  <a:schemeClr val="tx1"/>
                </a:solidFill>
                <a:highlight>
                  <a:srgbClr val="FFFF00"/>
                </a:highlight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型</a:t>
            </a:r>
            <a:endParaRPr lang="zh-CN" altLang="en-US" sz="2400" b="1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  <a:sym typeface="+mn-ea"/>
            </a:endParaRPr>
          </a:p>
          <a:p>
            <a:pPr algn="ctr"/>
            <a:r>
              <a:rPr lang="zh-CN" altLang="en-US" sz="24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细菌</a:t>
            </a:r>
            <a:endParaRPr lang="zh-CN" altLang="en-US" sz="2400" b="1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  <a:sym typeface="+mn-ea"/>
            </a:endParaRPr>
          </a:p>
        </p:txBody>
      </p:sp>
      <p:sp>
        <p:nvSpPr>
          <p:cNvPr id="24" name="下箭头 23"/>
          <p:cNvSpPr/>
          <p:nvPr>
            <p:custDataLst>
              <p:tags r:id="rId12"/>
            </p:custDataLst>
          </p:nvPr>
        </p:nvSpPr>
        <p:spPr>
          <a:xfrm>
            <a:off x="4570730" y="3391535"/>
            <a:ext cx="170180" cy="356870"/>
          </a:xfrm>
          <a:prstGeom prst="downArrow">
            <a:avLst/>
          </a:prstGeom>
          <a:solidFill>
            <a:schemeClr val="accent4">
              <a:lumMod val="75000"/>
              <a:lumOff val="25000"/>
            </a:schemeClr>
          </a:solidFill>
          <a:ln>
            <a:solidFill>
              <a:schemeClr val="tx2">
                <a:lumMod val="65000"/>
                <a:lumOff val="35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6" name="文本框 25"/>
          <p:cNvSpPr txBox="1"/>
          <p:nvPr>
            <p:custDataLst>
              <p:tags r:id="rId13"/>
            </p:custDataLst>
          </p:nvPr>
        </p:nvSpPr>
        <p:spPr>
          <a:xfrm>
            <a:off x="3387725" y="5611495"/>
            <a:ext cx="2316480" cy="1198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/>
            <a:r>
              <a:rPr lang="zh-CN" altLang="en-US" sz="2400" b="1">
                <a:solidFill>
                  <a:srgbClr val="0000FF"/>
                </a:solidFill>
                <a:highlight>
                  <a:srgbClr val="00FF00"/>
                </a:highlight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小鼠死亡</a:t>
            </a:r>
            <a:r>
              <a:rPr lang="en-US" altLang="zh-CN" sz="2400" b="1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,</a:t>
            </a:r>
            <a:r>
              <a:rPr lang="zh-CN" altLang="en-US" sz="2400" b="1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从小鼠体内分离出</a:t>
            </a:r>
            <a:r>
              <a:rPr lang="en-US" altLang="zh-CN" sz="2400" b="1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S</a:t>
            </a:r>
            <a:r>
              <a:rPr lang="zh-CN" altLang="en-US" sz="2400" b="1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型活细菌</a:t>
            </a:r>
            <a:endParaRPr lang="zh-CN" altLang="en-US" sz="2400" b="1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  <a:sym typeface="+mn-ea"/>
            </a:endParaRPr>
          </a:p>
        </p:txBody>
      </p:sp>
      <p:sp>
        <p:nvSpPr>
          <p:cNvPr id="27" name="文本框 26"/>
          <p:cNvSpPr txBox="1"/>
          <p:nvPr>
            <p:custDataLst>
              <p:tags r:id="rId14"/>
            </p:custDataLst>
          </p:nvPr>
        </p:nvSpPr>
        <p:spPr>
          <a:xfrm>
            <a:off x="3427095" y="3229610"/>
            <a:ext cx="494030" cy="10147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0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第二组</a:t>
            </a:r>
            <a:endParaRPr lang="zh-CN" altLang="en-US" sz="2000" b="1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</p:txBody>
      </p:sp>
      <p:grpSp>
        <p:nvGrpSpPr>
          <p:cNvPr id="28" name="组合 27"/>
          <p:cNvGrpSpPr/>
          <p:nvPr>
            <p:custDataLst>
              <p:tags r:id="rId15"/>
            </p:custDataLst>
          </p:nvPr>
        </p:nvGrpSpPr>
        <p:grpSpPr>
          <a:xfrm>
            <a:off x="3521075" y="4879340"/>
            <a:ext cx="854710" cy="800735"/>
            <a:chOff x="1471" y="4903"/>
            <a:chExt cx="3557" cy="3496"/>
          </a:xfrm>
        </p:grpSpPr>
        <p:sp>
          <p:nvSpPr>
            <p:cNvPr id="29" name="椭圆 28"/>
            <p:cNvSpPr/>
            <p:nvPr>
              <p:custDataLst>
                <p:tags r:id="rId16"/>
              </p:custDataLst>
            </p:nvPr>
          </p:nvSpPr>
          <p:spPr>
            <a:xfrm>
              <a:off x="1800" y="5040"/>
              <a:ext cx="3228" cy="3120"/>
            </a:xfrm>
            <a:prstGeom prst="ellipse">
              <a:avLst/>
            </a:prstGeom>
            <a:ln w="38100">
              <a:solidFill>
                <a:srgbClr val="00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pic>
          <p:nvPicPr>
            <p:cNvPr id="30" name="图片 29" descr="12"/>
            <p:cNvPicPr>
              <a:picLocks noChangeAspect="1"/>
            </p:cNvPicPr>
            <p:nvPr>
              <p:custDataLst>
                <p:tags r:id="rId17"/>
              </p:custDataLst>
            </p:nvPr>
          </p:nvPicPr>
          <p:blipFill>
            <a:blip r:embed="rId6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</a:blip>
            <a:srcRect l="45070"/>
            <a:stretch>
              <a:fillRect/>
            </a:stretch>
          </p:blipFill>
          <p:spPr>
            <a:xfrm>
              <a:off x="1471" y="4903"/>
              <a:ext cx="3413" cy="3496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34" name="圆角矩形 33"/>
          <p:cNvSpPr/>
          <p:nvPr>
            <p:custDataLst>
              <p:tags r:id="rId18"/>
            </p:custDataLst>
          </p:nvPr>
        </p:nvSpPr>
        <p:spPr>
          <a:xfrm>
            <a:off x="5784850" y="749935"/>
            <a:ext cx="2175510" cy="610743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0" name="文本框 39"/>
          <p:cNvSpPr txBox="1"/>
          <p:nvPr>
            <p:custDataLst>
              <p:tags r:id="rId19"/>
            </p:custDataLst>
          </p:nvPr>
        </p:nvSpPr>
        <p:spPr>
          <a:xfrm>
            <a:off x="6567170" y="832485"/>
            <a:ext cx="1412875" cy="1198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400" b="1" smtClean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注射加热致</a:t>
            </a:r>
            <a:r>
              <a:rPr lang="zh-CN" altLang="en-US" sz="2400" b="1" smtClean="0">
                <a:solidFill>
                  <a:schemeClr val="tx1"/>
                </a:solidFill>
                <a:highlight>
                  <a:srgbClr val="FFFF00"/>
                </a:highlight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死的</a:t>
            </a:r>
            <a:r>
              <a:rPr lang="en-US" altLang="zh-CN" sz="2400" b="1" smtClean="0">
                <a:solidFill>
                  <a:schemeClr val="tx1"/>
                </a:solidFill>
                <a:highlight>
                  <a:srgbClr val="FFFF00"/>
                </a:highlight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S</a:t>
            </a:r>
            <a:r>
              <a:rPr lang="zh-CN" altLang="en-US" sz="2400" b="1">
                <a:solidFill>
                  <a:schemeClr val="tx1"/>
                </a:solidFill>
                <a:highlight>
                  <a:srgbClr val="FFFF00"/>
                </a:highlight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型</a:t>
            </a:r>
            <a:r>
              <a:rPr lang="zh-CN" altLang="en-US" sz="24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细菌</a:t>
            </a:r>
            <a:endParaRPr lang="zh-CN" altLang="en-US" sz="2400" b="1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  <a:sym typeface="+mn-ea"/>
            </a:endParaRPr>
          </a:p>
        </p:txBody>
      </p:sp>
      <p:sp>
        <p:nvSpPr>
          <p:cNvPr id="41" name="下箭头 40"/>
          <p:cNvSpPr/>
          <p:nvPr>
            <p:custDataLst>
              <p:tags r:id="rId20"/>
            </p:custDataLst>
          </p:nvPr>
        </p:nvSpPr>
        <p:spPr>
          <a:xfrm rot="2100000">
            <a:off x="4509135" y="4895215"/>
            <a:ext cx="195580" cy="447675"/>
          </a:xfrm>
          <a:prstGeom prst="downArrow">
            <a:avLst/>
          </a:prstGeom>
          <a:solidFill>
            <a:schemeClr val="accent4">
              <a:lumMod val="75000"/>
              <a:lumOff val="25000"/>
            </a:schemeClr>
          </a:solidFill>
          <a:ln>
            <a:solidFill>
              <a:schemeClr val="tx2">
                <a:lumMod val="65000"/>
                <a:lumOff val="35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3" name="文本框 42"/>
          <p:cNvSpPr txBox="1"/>
          <p:nvPr>
            <p:custDataLst>
              <p:tags r:id="rId21"/>
            </p:custDataLst>
          </p:nvPr>
        </p:nvSpPr>
        <p:spPr>
          <a:xfrm>
            <a:off x="6075045" y="5680075"/>
            <a:ext cx="1713230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2400" b="1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小鼠</a:t>
            </a:r>
            <a:r>
              <a:rPr lang="zh-CN" altLang="en-US" sz="2400" b="1">
                <a:solidFill>
                  <a:srgbClr val="0000FF"/>
                </a:solidFill>
                <a:highlight>
                  <a:srgbClr val="00FF00"/>
                </a:highlight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不死亡</a:t>
            </a:r>
            <a:endParaRPr lang="zh-CN" altLang="en-US" sz="2400" b="1">
              <a:solidFill>
                <a:srgbClr val="0000FF"/>
              </a:solidFill>
              <a:highlight>
                <a:srgbClr val="00FF00"/>
              </a:highlight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</p:txBody>
      </p:sp>
      <p:sp>
        <p:nvSpPr>
          <p:cNvPr id="44" name="文本框 43"/>
          <p:cNvSpPr txBox="1"/>
          <p:nvPr>
            <p:custDataLst>
              <p:tags r:id="rId22"/>
            </p:custDataLst>
          </p:nvPr>
        </p:nvSpPr>
        <p:spPr>
          <a:xfrm>
            <a:off x="5890260" y="3138170"/>
            <a:ext cx="471170" cy="10147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0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第三组</a:t>
            </a:r>
            <a:endParaRPr lang="zh-CN" altLang="en-US" sz="2000" b="1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</p:txBody>
      </p:sp>
      <p:sp>
        <p:nvSpPr>
          <p:cNvPr id="56" name="圆角矩形 55"/>
          <p:cNvSpPr/>
          <p:nvPr>
            <p:custDataLst>
              <p:tags r:id="rId23"/>
            </p:custDataLst>
          </p:nvPr>
        </p:nvSpPr>
        <p:spPr>
          <a:xfrm>
            <a:off x="8204200" y="735965"/>
            <a:ext cx="2423160" cy="607441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3" name="下箭头 62"/>
          <p:cNvSpPr/>
          <p:nvPr>
            <p:custDataLst>
              <p:tags r:id="rId24"/>
            </p:custDataLst>
          </p:nvPr>
        </p:nvSpPr>
        <p:spPr>
          <a:xfrm>
            <a:off x="9391650" y="3366135"/>
            <a:ext cx="170180" cy="356870"/>
          </a:xfrm>
          <a:prstGeom prst="downArrow">
            <a:avLst/>
          </a:prstGeom>
          <a:solidFill>
            <a:schemeClr val="accent4">
              <a:lumMod val="75000"/>
              <a:lumOff val="25000"/>
            </a:schemeClr>
          </a:solidFill>
          <a:ln>
            <a:solidFill>
              <a:schemeClr val="tx2">
                <a:lumMod val="65000"/>
                <a:lumOff val="35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4" name="文本框 63"/>
          <p:cNvSpPr txBox="1"/>
          <p:nvPr>
            <p:custDataLst>
              <p:tags r:id="rId25"/>
            </p:custDataLst>
          </p:nvPr>
        </p:nvSpPr>
        <p:spPr>
          <a:xfrm>
            <a:off x="8355965" y="5588635"/>
            <a:ext cx="2236470" cy="1198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/>
            <a:r>
              <a:rPr lang="zh-CN" altLang="en-US" sz="2400" b="1">
                <a:solidFill>
                  <a:srgbClr val="0000FF"/>
                </a:solidFill>
                <a:highlight>
                  <a:srgbClr val="00FF00"/>
                </a:highlight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小鼠死亡</a:t>
            </a:r>
            <a:r>
              <a:rPr lang="en-US" altLang="zh-CN" sz="2400" b="1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,</a:t>
            </a:r>
            <a:r>
              <a:rPr lang="zh-CN" altLang="en-US" sz="2400" b="1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从小鼠体内</a:t>
            </a:r>
            <a:r>
              <a:rPr lang="zh-CN" altLang="en-US" sz="2400" b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分离出</a:t>
            </a:r>
            <a:r>
              <a:rPr lang="en-US" altLang="zh-CN" sz="2400" b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S</a:t>
            </a:r>
            <a:r>
              <a:rPr lang="zh-CN" altLang="en-US" sz="2400" b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型活细菌</a:t>
            </a:r>
            <a:endParaRPr lang="zh-CN" altLang="en-US" sz="2400" b="1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  <a:sym typeface="+mn-ea"/>
            </a:endParaRPr>
          </a:p>
        </p:txBody>
      </p:sp>
      <p:sp>
        <p:nvSpPr>
          <p:cNvPr id="65" name="文本框 64"/>
          <p:cNvSpPr txBox="1"/>
          <p:nvPr>
            <p:custDataLst>
              <p:tags r:id="rId26"/>
            </p:custDataLst>
          </p:nvPr>
        </p:nvSpPr>
        <p:spPr>
          <a:xfrm>
            <a:off x="8333740" y="3176270"/>
            <a:ext cx="521970" cy="10147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0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第四组</a:t>
            </a:r>
            <a:endParaRPr lang="zh-CN" altLang="en-US" sz="2000" b="1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</p:txBody>
      </p:sp>
      <p:grpSp>
        <p:nvGrpSpPr>
          <p:cNvPr id="66" name="组合 65"/>
          <p:cNvGrpSpPr/>
          <p:nvPr>
            <p:custDataLst>
              <p:tags r:id="rId27"/>
            </p:custDataLst>
          </p:nvPr>
        </p:nvGrpSpPr>
        <p:grpSpPr>
          <a:xfrm>
            <a:off x="8448675" y="4810760"/>
            <a:ext cx="854710" cy="800735"/>
            <a:chOff x="1471" y="4903"/>
            <a:chExt cx="3557" cy="3496"/>
          </a:xfrm>
        </p:grpSpPr>
        <p:sp>
          <p:nvSpPr>
            <p:cNvPr id="67" name="椭圆 66"/>
            <p:cNvSpPr/>
            <p:nvPr>
              <p:custDataLst>
                <p:tags r:id="rId28"/>
              </p:custDataLst>
            </p:nvPr>
          </p:nvSpPr>
          <p:spPr>
            <a:xfrm>
              <a:off x="1800" y="5040"/>
              <a:ext cx="3228" cy="3120"/>
            </a:xfrm>
            <a:prstGeom prst="ellipse">
              <a:avLst/>
            </a:prstGeom>
            <a:ln w="38100">
              <a:solidFill>
                <a:srgbClr val="00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l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pic>
          <p:nvPicPr>
            <p:cNvPr id="68" name="图片 67" descr="12"/>
            <p:cNvPicPr>
              <a:picLocks noChangeAspect="1"/>
            </p:cNvPicPr>
            <p:nvPr>
              <p:custDataLst>
                <p:tags r:id="rId29"/>
              </p:custDataLst>
            </p:nvPr>
          </p:nvPicPr>
          <p:blipFill>
            <a:blip r:embed="rId6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</a:blip>
            <a:srcRect l="45070"/>
            <a:stretch>
              <a:fillRect/>
            </a:stretch>
          </p:blipFill>
          <p:spPr>
            <a:xfrm>
              <a:off x="1471" y="4903"/>
              <a:ext cx="3413" cy="3496"/>
            </a:xfrm>
            <a:prstGeom prst="rect">
              <a:avLst/>
            </a:prstGeom>
            <a:noFill/>
            <a:ln w="9525">
              <a:noFill/>
            </a:ln>
          </p:spPr>
        </p:pic>
      </p:grpSp>
      <p:grpSp>
        <p:nvGrpSpPr>
          <p:cNvPr id="72" name="组合 71"/>
          <p:cNvGrpSpPr/>
          <p:nvPr>
            <p:custDataLst>
              <p:tags r:id="rId30"/>
            </p:custDataLst>
          </p:nvPr>
        </p:nvGrpSpPr>
        <p:grpSpPr>
          <a:xfrm>
            <a:off x="5801360" y="880745"/>
            <a:ext cx="814705" cy="774065"/>
            <a:chOff x="4297" y="654"/>
            <a:chExt cx="3795" cy="3744"/>
          </a:xfrm>
        </p:grpSpPr>
        <p:sp>
          <p:nvSpPr>
            <p:cNvPr id="73" name="椭圆 72"/>
            <p:cNvSpPr/>
            <p:nvPr>
              <p:custDataLst>
                <p:tags r:id="rId31"/>
              </p:custDataLst>
            </p:nvPr>
          </p:nvSpPr>
          <p:spPr>
            <a:xfrm>
              <a:off x="4556" y="851"/>
              <a:ext cx="3537" cy="3497"/>
            </a:xfrm>
            <a:prstGeom prst="ellipse">
              <a:avLst/>
            </a:prstGeom>
            <a:ln w="38100">
              <a:solidFill>
                <a:srgbClr val="00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b="1"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pic>
          <p:nvPicPr>
            <p:cNvPr id="74" name="图片 73" descr="未标题-1 拷贝"/>
            <p:cNvPicPr>
              <a:picLocks noChangeAspect="1"/>
            </p:cNvPicPr>
            <p:nvPr>
              <p:custDataLst>
                <p:tags r:id="rId32"/>
              </p:custDataLst>
            </p:nvPr>
          </p:nvPicPr>
          <p:blipFill>
            <a:blip r:embed="rId33"/>
            <a:stretch>
              <a:fillRect/>
            </a:stretch>
          </p:blipFill>
          <p:spPr>
            <a:xfrm>
              <a:off x="4297" y="654"/>
              <a:ext cx="3572" cy="3744"/>
            </a:xfrm>
            <a:prstGeom prst="rect">
              <a:avLst/>
            </a:prstGeom>
          </p:spPr>
        </p:pic>
      </p:grpSp>
      <p:sp>
        <p:nvSpPr>
          <p:cNvPr id="80" name="下箭头 79"/>
          <p:cNvSpPr/>
          <p:nvPr>
            <p:custDataLst>
              <p:tags r:id="rId34"/>
            </p:custDataLst>
          </p:nvPr>
        </p:nvSpPr>
        <p:spPr>
          <a:xfrm rot="2100000">
            <a:off x="9297670" y="4793615"/>
            <a:ext cx="145415" cy="397510"/>
          </a:xfrm>
          <a:prstGeom prst="downArrow">
            <a:avLst/>
          </a:prstGeom>
          <a:solidFill>
            <a:schemeClr val="accent4">
              <a:lumMod val="75000"/>
              <a:lumOff val="25000"/>
            </a:schemeClr>
          </a:solidFill>
          <a:ln>
            <a:solidFill>
              <a:schemeClr val="tx2">
                <a:lumMod val="65000"/>
                <a:lumOff val="35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1" name="下箭头 80"/>
          <p:cNvSpPr/>
          <p:nvPr>
            <p:custDataLst>
              <p:tags r:id="rId35"/>
            </p:custDataLst>
          </p:nvPr>
        </p:nvSpPr>
        <p:spPr>
          <a:xfrm>
            <a:off x="7054850" y="3366135"/>
            <a:ext cx="170180" cy="356870"/>
          </a:xfrm>
          <a:prstGeom prst="downArrow">
            <a:avLst/>
          </a:prstGeom>
          <a:solidFill>
            <a:schemeClr val="accent4">
              <a:lumMod val="75000"/>
              <a:lumOff val="25000"/>
            </a:schemeClr>
          </a:solidFill>
          <a:ln>
            <a:solidFill>
              <a:schemeClr val="tx2">
                <a:lumMod val="65000"/>
                <a:lumOff val="35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82" name="图片 81" descr="未标题-4 拷贝"/>
          <p:cNvPicPr>
            <a:picLocks noChangeAspect="1"/>
          </p:cNvPicPr>
          <p:nvPr>
            <p:custDataLst>
              <p:tags r:id="rId36"/>
            </p:custDataLst>
          </p:nvPr>
        </p:nvPicPr>
        <p:blipFill>
          <a:blip r:embed="rId37"/>
          <a:stretch>
            <a:fillRect/>
          </a:stretch>
        </p:blipFill>
        <p:spPr>
          <a:xfrm>
            <a:off x="1374140" y="749935"/>
            <a:ext cx="1023620" cy="1256030"/>
          </a:xfrm>
          <a:prstGeom prst="rect">
            <a:avLst/>
          </a:prstGeom>
        </p:spPr>
      </p:pic>
      <p:pic>
        <p:nvPicPr>
          <p:cNvPr id="314369" name="Picture 1" descr="C:\Users\Administrator\Desktop\未标题-1 拷贝.png"/>
          <p:cNvPicPr>
            <a:picLocks noChangeAspect="1" noChangeArrowheads="1"/>
          </p:cNvPicPr>
          <p:nvPr>
            <p:custDataLst>
              <p:tags r:id="rId38"/>
            </p:custDataLst>
          </p:nvPr>
        </p:nvPicPr>
        <p:blipFill>
          <a:blip r:embed="rId39"/>
          <a:stretch>
            <a:fillRect/>
          </a:stretch>
        </p:blipFill>
        <p:spPr bwMode="auto">
          <a:xfrm>
            <a:off x="1451610" y="1965325"/>
            <a:ext cx="1410970" cy="1395095"/>
          </a:xfrm>
          <a:prstGeom prst="rect">
            <a:avLst/>
          </a:prstGeom>
          <a:noFill/>
        </p:spPr>
      </p:pic>
      <p:pic>
        <p:nvPicPr>
          <p:cNvPr id="83" name="图片 82" descr="未标题-5 拷贝"/>
          <p:cNvPicPr>
            <a:picLocks noChangeAspect="1"/>
          </p:cNvPicPr>
          <p:nvPr>
            <p:custDataLst>
              <p:tags r:id="rId40"/>
            </p:custDataLst>
          </p:nvPr>
        </p:nvPicPr>
        <p:blipFill>
          <a:blip r:embed="rId41"/>
          <a:stretch>
            <a:fillRect/>
          </a:stretch>
        </p:blipFill>
        <p:spPr>
          <a:xfrm>
            <a:off x="8232140" y="921385"/>
            <a:ext cx="855980" cy="836295"/>
          </a:xfrm>
          <a:prstGeom prst="rect">
            <a:avLst/>
          </a:prstGeom>
        </p:spPr>
      </p:pic>
      <p:pic>
        <p:nvPicPr>
          <p:cNvPr id="8" name="图片 7" descr="未标题-1 拷贝"/>
          <p:cNvPicPr>
            <a:picLocks noChangeAspect="1"/>
          </p:cNvPicPr>
          <p:nvPr>
            <p:custDataLst>
              <p:tags r:id="rId42"/>
            </p:custDataLst>
          </p:nvPr>
        </p:nvPicPr>
        <p:blipFill>
          <a:blip r:embed="rId43"/>
          <a:stretch>
            <a:fillRect/>
          </a:stretch>
        </p:blipFill>
        <p:spPr>
          <a:xfrm>
            <a:off x="1229360" y="2015490"/>
            <a:ext cx="896620" cy="916305"/>
          </a:xfrm>
          <a:prstGeom prst="rect">
            <a:avLst/>
          </a:prstGeom>
        </p:spPr>
      </p:pic>
      <p:pic>
        <p:nvPicPr>
          <p:cNvPr id="52" name="Picture 1" descr="C:\Users\Administrator\Desktop\未标题-1 拷贝.png"/>
          <p:cNvPicPr>
            <a:picLocks noChangeAspect="1" noChangeArrowheads="1"/>
          </p:cNvPicPr>
          <p:nvPr>
            <p:custDataLst>
              <p:tags r:id="rId44"/>
            </p:custDataLst>
          </p:nvPr>
        </p:nvPicPr>
        <p:blipFill>
          <a:blip r:embed="rId39"/>
          <a:stretch>
            <a:fillRect/>
          </a:stretch>
        </p:blipFill>
        <p:spPr bwMode="auto">
          <a:xfrm>
            <a:off x="1378585" y="3748405"/>
            <a:ext cx="1483995" cy="1466850"/>
          </a:xfrm>
          <a:prstGeom prst="rect">
            <a:avLst/>
          </a:prstGeom>
          <a:noFill/>
        </p:spPr>
      </p:pic>
      <p:pic>
        <p:nvPicPr>
          <p:cNvPr id="53" name="Picture 1" descr="C:\Users\Administrator\Desktop\未标题-1 拷贝.png"/>
          <p:cNvPicPr>
            <a:picLocks noChangeAspect="1" noChangeArrowheads="1"/>
          </p:cNvPicPr>
          <p:nvPr>
            <p:custDataLst>
              <p:tags r:id="rId45"/>
            </p:custDataLst>
          </p:nvPr>
        </p:nvPicPr>
        <p:blipFill>
          <a:blip r:embed="rId39"/>
          <a:stretch>
            <a:fillRect/>
          </a:stretch>
        </p:blipFill>
        <p:spPr bwMode="auto">
          <a:xfrm>
            <a:off x="3921760" y="1964690"/>
            <a:ext cx="1468755" cy="1452245"/>
          </a:xfrm>
          <a:prstGeom prst="rect">
            <a:avLst/>
          </a:prstGeom>
          <a:noFill/>
        </p:spPr>
      </p:pic>
      <p:pic>
        <p:nvPicPr>
          <p:cNvPr id="23" name="图片 22" descr="未标题-1 拷贝"/>
          <p:cNvPicPr>
            <a:picLocks noChangeAspect="1"/>
          </p:cNvPicPr>
          <p:nvPr>
            <p:custDataLst>
              <p:tags r:id="rId46"/>
            </p:custDataLst>
          </p:nvPr>
        </p:nvPicPr>
        <p:blipFill>
          <a:blip r:embed="rId43"/>
          <a:stretch>
            <a:fillRect/>
          </a:stretch>
        </p:blipFill>
        <p:spPr>
          <a:xfrm>
            <a:off x="3718560" y="2144395"/>
            <a:ext cx="1009015" cy="1030605"/>
          </a:xfrm>
          <a:prstGeom prst="rect">
            <a:avLst/>
          </a:prstGeom>
        </p:spPr>
      </p:pic>
      <p:pic>
        <p:nvPicPr>
          <p:cNvPr id="54" name="Picture 1" descr="C:\Users\Administrator\Desktop\未标题-1 拷贝.png"/>
          <p:cNvPicPr>
            <a:picLocks noChangeAspect="1" noChangeArrowheads="1"/>
          </p:cNvPicPr>
          <p:nvPr>
            <p:custDataLst>
              <p:tags r:id="rId47"/>
            </p:custDataLst>
          </p:nvPr>
        </p:nvPicPr>
        <p:blipFill>
          <a:blip r:embed="rId39"/>
          <a:stretch>
            <a:fillRect/>
          </a:stretch>
        </p:blipFill>
        <p:spPr bwMode="auto">
          <a:xfrm>
            <a:off x="6405880" y="2098675"/>
            <a:ext cx="1468755" cy="1452245"/>
          </a:xfrm>
          <a:prstGeom prst="rect">
            <a:avLst/>
          </a:prstGeom>
          <a:noFill/>
        </p:spPr>
      </p:pic>
      <p:pic>
        <p:nvPicPr>
          <p:cNvPr id="36" name="图片 35" descr="未标题-1 拷贝"/>
          <p:cNvPicPr>
            <a:picLocks noChangeAspect="1"/>
          </p:cNvPicPr>
          <p:nvPr>
            <p:custDataLst>
              <p:tags r:id="rId48"/>
            </p:custDataLst>
          </p:nvPr>
        </p:nvPicPr>
        <p:blipFill>
          <a:blip r:embed="rId43"/>
          <a:stretch>
            <a:fillRect/>
          </a:stretch>
        </p:blipFill>
        <p:spPr>
          <a:xfrm>
            <a:off x="6097905" y="2144395"/>
            <a:ext cx="1009015" cy="1030605"/>
          </a:xfrm>
          <a:prstGeom prst="rect">
            <a:avLst/>
          </a:prstGeom>
        </p:spPr>
      </p:pic>
      <p:pic>
        <p:nvPicPr>
          <p:cNvPr id="55" name="Picture 1" descr="C:\Users\Administrator\Desktop\未标题-1 拷贝.png"/>
          <p:cNvPicPr>
            <a:picLocks noChangeAspect="1" noChangeArrowheads="1"/>
          </p:cNvPicPr>
          <p:nvPr>
            <p:custDataLst>
              <p:tags r:id="rId49"/>
            </p:custDataLst>
          </p:nvPr>
        </p:nvPicPr>
        <p:blipFill>
          <a:blip r:embed="rId39"/>
          <a:stretch>
            <a:fillRect/>
          </a:stretch>
        </p:blipFill>
        <p:spPr bwMode="auto">
          <a:xfrm>
            <a:off x="6361430" y="3657600"/>
            <a:ext cx="1494155" cy="1477010"/>
          </a:xfrm>
          <a:prstGeom prst="rect">
            <a:avLst/>
          </a:prstGeom>
          <a:noFill/>
        </p:spPr>
      </p:pic>
      <p:pic>
        <p:nvPicPr>
          <p:cNvPr id="57" name="Picture 1" descr="C:\Users\Administrator\Desktop\未标题-1 拷贝.png"/>
          <p:cNvPicPr>
            <a:picLocks noChangeAspect="1" noChangeArrowheads="1"/>
          </p:cNvPicPr>
          <p:nvPr>
            <p:custDataLst>
              <p:tags r:id="rId50"/>
            </p:custDataLst>
          </p:nvPr>
        </p:nvPicPr>
        <p:blipFill>
          <a:blip r:embed="rId39"/>
          <a:stretch>
            <a:fillRect/>
          </a:stretch>
        </p:blipFill>
        <p:spPr bwMode="auto">
          <a:xfrm>
            <a:off x="8799195" y="2031365"/>
            <a:ext cx="1468755" cy="1452245"/>
          </a:xfrm>
          <a:prstGeom prst="rect">
            <a:avLst/>
          </a:prstGeom>
          <a:noFill/>
        </p:spPr>
      </p:pic>
      <p:pic>
        <p:nvPicPr>
          <p:cNvPr id="62" name="图片 61" descr="未标题-1 拷贝"/>
          <p:cNvPicPr>
            <a:picLocks noChangeAspect="1"/>
          </p:cNvPicPr>
          <p:nvPr>
            <p:custDataLst>
              <p:tags r:id="rId51"/>
            </p:custDataLst>
          </p:nvPr>
        </p:nvPicPr>
        <p:blipFill>
          <a:blip r:embed="rId43"/>
          <a:stretch>
            <a:fillRect/>
          </a:stretch>
        </p:blipFill>
        <p:spPr>
          <a:xfrm>
            <a:off x="8505190" y="2107565"/>
            <a:ext cx="1009015" cy="1030605"/>
          </a:xfrm>
          <a:prstGeom prst="rect">
            <a:avLst/>
          </a:prstGeom>
        </p:spPr>
      </p:pic>
      <p:pic>
        <p:nvPicPr>
          <p:cNvPr id="314371" name="Picture 3" descr="C:\Users\Administrator\Desktop\未标题-2 拷贝.png"/>
          <p:cNvPicPr>
            <a:picLocks noChangeAspect="1" noChangeArrowheads="1"/>
          </p:cNvPicPr>
          <p:nvPr>
            <p:custDataLst>
              <p:tags r:id="rId52"/>
            </p:custDataLst>
          </p:nvPr>
        </p:nvPicPr>
        <p:blipFill>
          <a:blip r:embed="rId53"/>
          <a:stretch>
            <a:fillRect/>
          </a:stretch>
        </p:blipFill>
        <p:spPr bwMode="auto">
          <a:xfrm>
            <a:off x="4058285" y="3176270"/>
            <a:ext cx="2088515" cy="2182495"/>
          </a:xfrm>
          <a:prstGeom prst="rect">
            <a:avLst/>
          </a:prstGeom>
          <a:noFill/>
        </p:spPr>
      </p:pic>
      <p:pic>
        <p:nvPicPr>
          <p:cNvPr id="59" name="Picture 3" descr="C:\Users\Administrator\Desktop\未标题-2 拷贝.png"/>
          <p:cNvPicPr>
            <a:picLocks noChangeAspect="1" noChangeArrowheads="1"/>
          </p:cNvPicPr>
          <p:nvPr>
            <p:custDataLst>
              <p:tags r:id="rId54"/>
            </p:custDataLst>
          </p:nvPr>
        </p:nvPicPr>
        <p:blipFill>
          <a:blip r:embed="rId53"/>
          <a:stretch>
            <a:fillRect/>
          </a:stretch>
        </p:blipFill>
        <p:spPr bwMode="auto">
          <a:xfrm>
            <a:off x="8535670" y="3317240"/>
            <a:ext cx="1996440" cy="1948815"/>
          </a:xfrm>
          <a:prstGeom prst="rect">
            <a:avLst/>
          </a:prstGeom>
          <a:noFill/>
        </p:spPr>
      </p:pic>
      <p:sp>
        <p:nvSpPr>
          <p:cNvPr id="60" name="文本框 59"/>
          <p:cNvSpPr txBox="1"/>
          <p:nvPr>
            <p:custDataLst>
              <p:tags r:id="rId55"/>
            </p:custDataLst>
          </p:nvPr>
        </p:nvSpPr>
        <p:spPr>
          <a:xfrm>
            <a:off x="8984615" y="782320"/>
            <a:ext cx="1642110" cy="13220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000" b="1" smtClean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将</a:t>
            </a:r>
            <a:r>
              <a:rPr lang="en-US" altLang="zh-CN" sz="2000" b="1" smtClean="0">
                <a:highlight>
                  <a:srgbClr val="FFFF00"/>
                </a:highlight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R</a:t>
            </a:r>
            <a:r>
              <a:rPr lang="zh-CN" altLang="en-US" sz="2000" b="1" smtClean="0">
                <a:highlight>
                  <a:srgbClr val="FFFF00"/>
                </a:highlight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型活细菌</a:t>
            </a:r>
            <a:r>
              <a:rPr lang="zh-CN" altLang="en-US" sz="2000" b="1" smtClean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与加热致</a:t>
            </a:r>
            <a:r>
              <a:rPr lang="zh-CN" altLang="en-US" sz="2000" b="1" smtClean="0">
                <a:highlight>
                  <a:srgbClr val="FFFF00"/>
                </a:highlight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死的</a:t>
            </a:r>
            <a:r>
              <a:rPr lang="en-US" altLang="zh-CN" sz="2000" b="1" smtClean="0">
                <a:solidFill>
                  <a:schemeClr val="tx1"/>
                </a:solidFill>
                <a:highlight>
                  <a:srgbClr val="FFFF00"/>
                </a:highlight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S</a:t>
            </a:r>
            <a:r>
              <a:rPr lang="zh-CN" altLang="en-US" sz="2000" b="1" smtClean="0">
                <a:solidFill>
                  <a:schemeClr val="tx1"/>
                </a:solidFill>
                <a:highlight>
                  <a:srgbClr val="FFFF00"/>
                </a:highlight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型</a:t>
            </a:r>
            <a:r>
              <a:rPr lang="zh-CN" altLang="en-US" sz="2000" b="1" smtClean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细菌混合后注射</a:t>
            </a:r>
            <a:endParaRPr lang="zh-CN" altLang="en-US" sz="2000" b="1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  <a:sym typeface="+mn-ea"/>
            </a:endParaRPr>
          </a:p>
        </p:txBody>
      </p:sp>
      <p:sp>
        <p:nvSpPr>
          <p:cNvPr id="75823" name="矩形 75822"/>
          <p:cNvSpPr/>
          <p:nvPr>
            <p:custDataLst>
              <p:tags r:id="rId56"/>
            </p:custDataLst>
          </p:nvPr>
        </p:nvSpPr>
        <p:spPr>
          <a:xfrm>
            <a:off x="9927590" y="3657600"/>
            <a:ext cx="463550" cy="1861185"/>
          </a:xfrm>
          <a:prstGeom prst="rect">
            <a:avLst/>
          </a:prstGeom>
          <a:noFill/>
          <a:ln w="31750">
            <a:solidFill>
              <a:schemeClr val="tx1"/>
            </a:solidFill>
            <a:miter lim="800000"/>
          </a:ln>
        </p:spPr>
        <p:txBody>
          <a:bodyPr wrap="square" anchor="t" anchorCtr="0">
            <a:spAutoFit/>
          </a:bodyPr>
          <a:lstStyle>
            <a:defPPr>
              <a:defRPr lang="zh-CN" altLang="en-US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lvl="0">
              <a:lnSpc>
                <a:spcPct val="80000"/>
              </a:lnSpc>
            </a:pPr>
            <a:r>
              <a:rPr sz="2400" b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也有</a:t>
            </a:r>
            <a:r>
              <a:rPr lang="en-US" altLang="zh-CN" sz="2400" b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</a:t>
            </a:r>
            <a:r>
              <a:rPr sz="2400" b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R型活菌</a:t>
            </a:r>
            <a:endParaRPr sz="2400" b="1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51" name="Rectangle 47"/>
          <p:cNvSpPr txBox="1"/>
          <p:nvPr>
            <p:custDataLst>
              <p:tags r:id="rId57"/>
            </p:custDataLst>
          </p:nvPr>
        </p:nvSpPr>
        <p:spPr>
          <a:xfrm>
            <a:off x="160655" y="132715"/>
            <a:ext cx="9807575" cy="507365"/>
          </a:xfrm>
          <a:prstGeom prst="rect">
            <a:avLst/>
          </a:prstGeom>
          <a:solidFill>
            <a:srgbClr val="C7E6E5"/>
          </a:solidFill>
          <a:ln>
            <a:miter lim="800000"/>
          </a:ln>
        </p:spPr>
        <p:txBody>
          <a:bodyPr vert="horz" wrap="square" lIns="91440" tIns="45720" rIns="91440" bIns="45720" rtlCol="0" anchor="ctr" anchorCtr="0">
            <a:noAutofit/>
          </a:bodyPr>
          <a:lstStyle>
            <a:lvl1pPr mar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4400" b="0" i="0" u="none" kern="1200" baseline="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  <a:cs typeface="+mj-cs"/>
              </a:defRPr>
            </a:lvl1pPr>
          </a:lstStyle>
          <a:p>
            <a:pPr algn="l" eaLnBrk="1" hangingPunct="1"/>
            <a:r>
              <a:rPr lang="zh-CN" altLang="en-US" sz="3200" b="1">
                <a:solidFill>
                  <a:srgbClr val="1036B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二、肺炎链球菌转化实验</a:t>
            </a:r>
            <a:r>
              <a:rPr lang="en-US" altLang="zh-CN" sz="3200" b="1">
                <a:solidFill>
                  <a:srgbClr val="1036B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——</a:t>
            </a:r>
            <a:r>
              <a:rPr lang="zh-CN" altLang="en-US" sz="3200" b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体内转化</a:t>
            </a:r>
            <a:r>
              <a:rPr sz="3200" b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（格里菲思）</a:t>
            </a:r>
            <a:endParaRPr lang="zh-CN" altLang="en-US" sz="3200" b="1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6" grpId="0"/>
      <p:bldP spid="43" grpId="0"/>
      <p:bldP spid="6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385468414-1-208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65604.000000"/>
                </p14:media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614045" y="328930"/>
            <a:ext cx="10626090" cy="573849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video fullScrn="1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矩形 30721"/>
          <p:cNvSpPr/>
          <p:nvPr>
            <p:custDataLst>
              <p:tags r:id="rId1"/>
            </p:custDataLst>
          </p:nvPr>
        </p:nvSpPr>
        <p:spPr>
          <a:xfrm>
            <a:off x="3048000" y="2748915"/>
            <a:ext cx="7143750" cy="457200"/>
          </a:xfrm>
          <a:prstGeom prst="rect">
            <a:avLst/>
          </a:prstGeom>
          <a:noFill/>
          <a:ln w="31750">
            <a:noFill/>
            <a:miter lim="800000"/>
          </a:ln>
          <a:effectLst/>
        </p:spPr>
        <p:txBody>
          <a:bodyPr wrap="none" anchor="ctr" anchorCtr="0">
            <a:noAutofit/>
          </a:bodyPr>
          <a:lstStyle>
            <a:defPPr>
              <a:defRPr lang="zh-CN" altLang="en-US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lvl="0" algn="l"/>
            <a:r>
              <a:rPr kumimoji="1" sz="28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如何检验</a:t>
            </a:r>
            <a:r>
              <a:rPr sz="28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这种转化因子究竟是什么物质呢？</a:t>
            </a:r>
            <a:endParaRPr kumimoji="1" sz="2800" b="1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</p:txBody>
      </p:sp>
      <p:sp>
        <p:nvSpPr>
          <p:cNvPr id="30723" name="矩形 30722"/>
          <p:cNvSpPr/>
          <p:nvPr>
            <p:custDataLst>
              <p:tags r:id="rId2"/>
            </p:custDataLst>
          </p:nvPr>
        </p:nvSpPr>
        <p:spPr>
          <a:xfrm>
            <a:off x="3048000" y="3942080"/>
            <a:ext cx="8086725" cy="1899285"/>
          </a:xfrm>
          <a:prstGeom prst="rect">
            <a:avLst/>
          </a:prstGeom>
          <a:noFill/>
          <a:ln w="19050">
            <a:noFill/>
            <a:miter lim="800000"/>
          </a:ln>
        </p:spPr>
        <p:txBody>
          <a:bodyPr wrap="square">
            <a:spAutoFit/>
          </a:bodyPr>
          <a:lstStyle>
            <a:defPPr>
              <a:defRPr lang="zh-CN" altLang="en-US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algn="just" fontAlgn="auto">
              <a:lnSpc>
                <a:spcPct val="140000"/>
              </a:lnSpc>
            </a:pPr>
            <a:r>
              <a:rPr sz="2800" b="1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将</a:t>
            </a:r>
            <a:r>
              <a:rPr sz="2800" b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细胞提取物</a:t>
            </a:r>
            <a:r>
              <a:rPr sz="2800" b="1">
                <a:solidFill>
                  <a:srgbClr val="0070C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（</a:t>
            </a:r>
            <a:r>
              <a:rPr lang="en-US" altLang="zh-CN" sz="2800" b="1">
                <a:solidFill>
                  <a:srgbClr val="0070C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去除绝大部分的糖类、蛋白质和脂质</a:t>
            </a:r>
            <a:r>
              <a:rPr sz="2800" b="1">
                <a:solidFill>
                  <a:srgbClr val="0070C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）</a:t>
            </a:r>
            <a:r>
              <a:rPr sz="2800" b="1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加入有</a:t>
            </a:r>
            <a:r>
              <a:rPr lang="en-US" altLang="zh-CN" sz="2800" b="1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R</a:t>
            </a:r>
            <a:r>
              <a:rPr sz="2800" b="1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型细菌的培养基中，</a:t>
            </a:r>
            <a:r>
              <a:rPr sz="28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观察除去相关物质后，</a:t>
            </a:r>
            <a:r>
              <a:rPr sz="2800" b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细胞提取物的功能。</a:t>
            </a:r>
            <a:endParaRPr sz="2800" b="1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  <a:sym typeface="+mn-ea"/>
            </a:endParaRPr>
          </a:p>
        </p:txBody>
      </p:sp>
      <p:sp>
        <p:nvSpPr>
          <p:cNvPr id="30724" name="矩形 30723"/>
          <p:cNvSpPr/>
          <p:nvPr>
            <p:custDataLst>
              <p:tags r:id="rId3"/>
            </p:custDataLst>
          </p:nvPr>
        </p:nvSpPr>
        <p:spPr>
          <a:xfrm>
            <a:off x="1272540" y="4053840"/>
            <a:ext cx="1826260" cy="521970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wrap="square">
            <a:spAutoFit/>
          </a:bodyPr>
          <a:lstStyle>
            <a:defPPr>
              <a:defRPr lang="zh-CN" altLang="en-US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lvl="0"/>
            <a:r>
              <a:rPr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设计思路：</a:t>
            </a:r>
            <a:endParaRPr sz="28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grpSp>
        <p:nvGrpSpPr>
          <p:cNvPr id="30728" name="组合 30727"/>
          <p:cNvGrpSpPr/>
          <p:nvPr>
            <p:custDataLst>
              <p:tags r:id="rId4"/>
            </p:custDataLst>
          </p:nvPr>
        </p:nvGrpSpPr>
        <p:grpSpPr>
          <a:xfrm>
            <a:off x="1676400" y="2466340"/>
            <a:ext cx="1296988" cy="908050"/>
            <a:chOff x="2832" y="2640"/>
            <a:chExt cx="817" cy="572"/>
          </a:xfrm>
        </p:grpSpPr>
        <p:sp>
          <p:nvSpPr>
            <p:cNvPr id="30729" name="爆炸形 2 30728"/>
            <p:cNvSpPr/>
            <p:nvPr>
              <p:custDataLst>
                <p:tags r:id="rId5"/>
              </p:custDataLst>
            </p:nvPr>
          </p:nvSpPr>
          <p:spPr>
            <a:xfrm rot="1260000">
              <a:off x="2832" y="2640"/>
              <a:ext cx="817" cy="572"/>
            </a:xfrm>
            <a:prstGeom prst="irregularSeal2">
              <a:avLst/>
            </a:prstGeom>
            <a:solidFill>
              <a:srgbClr val="0000FF"/>
            </a:solidFill>
            <a:ln>
              <a:noFill/>
              <a:miter lim="800000"/>
            </a:ln>
            <a:effectLst/>
          </p:spPr>
          <p:txBody>
            <a:bodyPr wrap="none" anchor="ctr" anchorCtr="0">
              <a:noAutofit/>
            </a:bodyPr>
            <a:lstStyle>
              <a:defPPr>
                <a:defRPr lang="zh-CN" altLang="en-US"/>
              </a:defPPr>
              <a:lvl1pPr marL="0" indent="0" algn="l" defTabSz="9144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zh-CN" altLang="en-US" sz="1800" b="0" i="0" u="none" baseline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457200" indent="0" algn="l" defTabSz="9144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zh-CN" altLang="en-US" sz="1800" b="0" i="0" u="none" baseline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914400" indent="0" algn="l" defTabSz="9144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zh-CN" altLang="en-US" sz="1800" b="0" i="0" u="none" baseline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371600" indent="0" algn="l" defTabSz="9144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zh-CN" altLang="en-US" sz="1800" b="0" i="0" u="none" baseline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1828800" indent="0" algn="l" defTabSz="9144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zh-CN" altLang="en-US" sz="1800" b="0" i="0" u="none" baseline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宋体" panose="02010600030101010101" pitchFamily="2" charset="-122"/>
                </a:defRPr>
              </a:lvl5pPr>
            </a:lstStyle>
            <a:p>
              <a:pPr lvl="0" algn="ctr"/>
              <a:endParaRPr sz="2800" b="1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30730" name="矩形 30729"/>
            <p:cNvSpPr/>
            <p:nvPr>
              <p:custDataLst>
                <p:tags r:id="rId6"/>
              </p:custDataLst>
            </p:nvPr>
          </p:nvSpPr>
          <p:spPr>
            <a:xfrm>
              <a:off x="2961" y="2777"/>
              <a:ext cx="581" cy="329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>
              <a:spAutoFit/>
            </a:bodyPr>
            <a:lstStyle>
              <a:defPPr>
                <a:defRPr lang="zh-CN" altLang="en-US"/>
              </a:defPPr>
              <a:lvl1pPr marL="0" indent="0" algn="l" defTabSz="9144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zh-CN" altLang="en-US" sz="1800" b="0" i="0" u="none" baseline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457200" indent="0" algn="l" defTabSz="9144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zh-CN" altLang="en-US" sz="1800" b="0" i="0" u="none" baseline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914400" indent="0" algn="l" defTabSz="9144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zh-CN" altLang="en-US" sz="1800" b="0" i="0" u="none" baseline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371600" indent="0" algn="l" defTabSz="9144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zh-CN" altLang="en-US" sz="1800" b="0" i="0" u="none" baseline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1828800" indent="0" algn="l" defTabSz="9144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zh-CN" altLang="en-US" sz="1800" b="0" i="0" u="none" baseline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宋体" panose="02010600030101010101" pitchFamily="2" charset="-122"/>
                </a:defRPr>
              </a:lvl5pPr>
            </a:lstStyle>
            <a:p>
              <a:pPr lvl="0"/>
              <a:r>
                <a:rPr sz="2800" b="1">
                  <a:solidFill>
                    <a:schemeClr val="bg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讨论</a:t>
              </a:r>
              <a:endParaRPr sz="2800" b="1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</p:grpSp>
      <p:sp>
        <p:nvSpPr>
          <p:cNvPr id="101378" name="矩形 101377"/>
          <p:cNvSpPr/>
          <p:nvPr>
            <p:custDataLst>
              <p:tags r:id="rId7"/>
            </p:custDataLst>
          </p:nvPr>
        </p:nvSpPr>
        <p:spPr>
          <a:xfrm>
            <a:off x="552451" y="743447"/>
            <a:ext cx="11087100" cy="11988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30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  </a:t>
            </a:r>
            <a:r>
              <a:rPr lang="zh-CN" altLang="en-US" sz="30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加热杀死的</a:t>
            </a:r>
            <a:r>
              <a:rPr lang="en-US" altLang="zh-CN" sz="30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S</a:t>
            </a:r>
            <a:r>
              <a:rPr lang="zh-CN" altLang="en-US" sz="30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型细菌中，含有某种促</a:t>
            </a:r>
            <a:r>
              <a:rPr lang="en-US" altLang="zh-CN" sz="30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R</a:t>
            </a:r>
            <a:r>
              <a:rPr lang="zh-CN" altLang="en-US" sz="30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型活细菌转化为</a:t>
            </a:r>
            <a:r>
              <a:rPr lang="en-US" altLang="zh-CN" sz="30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S</a:t>
            </a:r>
            <a:r>
              <a:rPr lang="zh-CN" altLang="en-US" sz="30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型细菌的活性物质</a:t>
            </a:r>
            <a:r>
              <a:rPr lang="en-US" altLang="zh-CN" sz="30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——“</a:t>
            </a:r>
            <a:r>
              <a:rPr lang="zh-CN" altLang="en-US" sz="300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转化因子</a:t>
            </a:r>
            <a:r>
              <a:rPr lang="zh-CN" altLang="en-US" sz="30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”。</a:t>
            </a:r>
            <a:endParaRPr lang="zh-CN" altLang="en-US" sz="300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矩形 21"/>
          <p:cNvSpPr/>
          <p:nvPr>
            <p:custDataLst>
              <p:tags r:id="rId1"/>
            </p:custDataLst>
          </p:nvPr>
        </p:nvSpPr>
        <p:spPr>
          <a:xfrm>
            <a:off x="2132965" y="889635"/>
            <a:ext cx="2792730" cy="57023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 descr="未标题-1 拷贝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2864169" y="1383665"/>
            <a:ext cx="522605" cy="1808480"/>
          </a:xfrm>
          <a:prstGeom prst="rect">
            <a:avLst/>
          </a:prstGeom>
        </p:spPr>
      </p:pic>
      <p:pic>
        <p:nvPicPr>
          <p:cNvPr id="5" name="图片 4" descr="未标题-2 拷贝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3492183" y="1427481"/>
            <a:ext cx="481330" cy="1754505"/>
          </a:xfrm>
          <a:prstGeom prst="rect">
            <a:avLst/>
          </a:prstGeom>
        </p:spPr>
      </p:pic>
      <p:pic>
        <p:nvPicPr>
          <p:cNvPr id="6" name="图片 5" descr="pp拷贝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40598" y="4957445"/>
            <a:ext cx="2726690" cy="1177290"/>
          </a:xfrm>
          <a:prstGeom prst="rect">
            <a:avLst/>
          </a:prstGeom>
        </p:spPr>
      </p:pic>
      <p:sp>
        <p:nvSpPr>
          <p:cNvPr id="15" name="文本框 14"/>
          <p:cNvSpPr txBox="1"/>
          <p:nvPr>
            <p:custDataLst>
              <p:tags r:id="rId8"/>
            </p:custDataLst>
          </p:nvPr>
        </p:nvSpPr>
        <p:spPr>
          <a:xfrm>
            <a:off x="2077404" y="1814103"/>
            <a:ext cx="1015365" cy="10147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zh-CN" sz="2000">
                <a:latin typeface="黑体" panose="02010609060101010101" pitchFamily="49" charset="-122"/>
                <a:ea typeface="黑体" panose="02010609060101010101" pitchFamily="49" charset="-122"/>
                <a:cs typeface="经典粗圆简" panose="02010609000101010101" charset="-122"/>
                <a:sym typeface="+mn-ea"/>
              </a:rPr>
              <a:t>有</a:t>
            </a:r>
            <a:r>
              <a:rPr lang="en-US" altLang="zh-CN" sz="2000">
                <a:latin typeface="黑体" panose="02010609060101010101" pitchFamily="49" charset="-122"/>
                <a:ea typeface="黑体" panose="02010609060101010101" pitchFamily="49" charset="-122"/>
                <a:cs typeface="经典粗圆简" panose="02010609000101010101" charset="-122"/>
                <a:sym typeface="+mn-ea"/>
              </a:rPr>
              <a:t>R</a:t>
            </a:r>
            <a:r>
              <a:rPr lang="zh-CN" altLang="en-US" sz="2000">
                <a:latin typeface="黑体" panose="02010609060101010101" pitchFamily="49" charset="-122"/>
                <a:ea typeface="黑体" panose="02010609060101010101" pitchFamily="49" charset="-122"/>
                <a:cs typeface="经典粗圆简" panose="02010609000101010101" charset="-122"/>
                <a:sym typeface="+mn-ea"/>
              </a:rPr>
              <a:t>型细菌的培养液</a:t>
            </a:r>
            <a:endParaRPr lang="zh-CN" altLang="en-US" sz="2000">
              <a:latin typeface="黑体" panose="02010609060101010101" pitchFamily="49" charset="-122"/>
              <a:ea typeface="黑体" panose="02010609060101010101" pitchFamily="49" charset="-122"/>
              <a:cs typeface="经典粗圆简" panose="02010609000101010101" charset="-122"/>
              <a:sym typeface="+mn-ea"/>
            </a:endParaRPr>
          </a:p>
        </p:txBody>
      </p:sp>
      <p:sp>
        <p:nvSpPr>
          <p:cNvPr id="16" name="文本框 15"/>
          <p:cNvSpPr txBox="1"/>
          <p:nvPr>
            <p:custDataLst>
              <p:tags r:id="rId9"/>
            </p:custDataLst>
          </p:nvPr>
        </p:nvSpPr>
        <p:spPr>
          <a:xfrm>
            <a:off x="3892186" y="1890564"/>
            <a:ext cx="1122680" cy="101566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2000">
                <a:latin typeface="黑体" panose="02010609060101010101" pitchFamily="49" charset="-122"/>
                <a:ea typeface="黑体" panose="02010609060101010101" pitchFamily="49" charset="-122"/>
                <a:cs typeface="经典粗圆简" panose="02010609000101010101" charset="-122"/>
                <a:sym typeface="+mn-ea"/>
              </a:rPr>
              <a:t>S</a:t>
            </a:r>
            <a:r>
              <a:rPr lang="zh-CN" altLang="en-US" sz="2000">
                <a:latin typeface="黑体" panose="02010609060101010101" pitchFamily="49" charset="-122"/>
                <a:ea typeface="黑体" panose="02010609060101010101" pitchFamily="49" charset="-122"/>
                <a:cs typeface="经典粗圆简" panose="02010609000101010101" charset="-122"/>
                <a:sym typeface="+mn-ea"/>
              </a:rPr>
              <a:t>型细菌的细胞提取物</a:t>
            </a:r>
            <a:endParaRPr lang="zh-CN" altLang="en-US" sz="2000">
              <a:latin typeface="黑体" panose="02010609060101010101" pitchFamily="49" charset="-122"/>
              <a:ea typeface="黑体" panose="02010609060101010101" pitchFamily="49" charset="-122"/>
              <a:cs typeface="经典粗圆简" panose="02010609000101010101" charset="-122"/>
              <a:sym typeface="+mn-ea"/>
            </a:endParaRPr>
          </a:p>
        </p:txBody>
      </p:sp>
      <p:sp>
        <p:nvSpPr>
          <p:cNvPr id="20" name="文本框 19"/>
          <p:cNvSpPr txBox="1"/>
          <p:nvPr>
            <p:custDataLst>
              <p:tags r:id="rId10"/>
            </p:custDataLst>
          </p:nvPr>
        </p:nvSpPr>
        <p:spPr>
          <a:xfrm>
            <a:off x="3101023" y="6238240"/>
            <a:ext cx="948690" cy="39878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200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第一组</a:t>
            </a:r>
            <a:endParaRPr lang="zh-CN" altLang="en-US" sz="2000"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</p:txBody>
      </p:sp>
      <p:sp>
        <p:nvSpPr>
          <p:cNvPr id="21" name="文本框 20"/>
          <p:cNvSpPr txBox="1"/>
          <p:nvPr>
            <p:custDataLst>
              <p:tags r:id="rId11"/>
            </p:custDataLst>
          </p:nvPr>
        </p:nvSpPr>
        <p:spPr>
          <a:xfrm>
            <a:off x="3243898" y="2026920"/>
            <a:ext cx="387985" cy="5835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CN" sz="3200" b="1">
                <a:latin typeface="方正粗活意简体" panose="03000509000000000000" charset="-122"/>
                <a:ea typeface="方正粗活意简体" panose="03000509000000000000" charset="-122"/>
                <a:sym typeface="+mn-ea"/>
              </a:rPr>
              <a:t>+</a:t>
            </a:r>
            <a:endParaRPr lang="en-US" altLang="zh-CN" sz="3200" b="1">
              <a:latin typeface="方正粗活意简体" panose="03000509000000000000" charset="-122"/>
              <a:ea typeface="方正粗活意简体" panose="03000509000000000000" charset="-122"/>
              <a:sym typeface="+mn-ea"/>
            </a:endParaRPr>
          </a:p>
        </p:txBody>
      </p:sp>
      <p:grpSp>
        <p:nvGrpSpPr>
          <p:cNvPr id="27" name="组合 26"/>
          <p:cNvGrpSpPr/>
          <p:nvPr>
            <p:custDataLst>
              <p:tags r:id="rId12"/>
            </p:custDataLst>
          </p:nvPr>
        </p:nvGrpSpPr>
        <p:grpSpPr>
          <a:xfrm>
            <a:off x="3481071" y="3738246"/>
            <a:ext cx="1404620" cy="1299845"/>
            <a:chOff x="2469" y="4453"/>
            <a:chExt cx="2212" cy="2047"/>
          </a:xfrm>
        </p:grpSpPr>
        <p:sp>
          <p:nvSpPr>
            <p:cNvPr id="18" name="文本框 17"/>
            <p:cNvSpPr txBox="1"/>
            <p:nvPr>
              <p:custDataLst>
                <p:tags r:id="rId13"/>
              </p:custDataLst>
            </p:nvPr>
          </p:nvSpPr>
          <p:spPr>
            <a:xfrm>
              <a:off x="2694" y="4453"/>
              <a:ext cx="1987" cy="727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r>
                <a:rPr lang="en-US" sz="2400">
                  <a:latin typeface="黑体" panose="02010609060101010101" pitchFamily="49" charset="-122"/>
                  <a:ea typeface="黑体" panose="02010609060101010101" pitchFamily="49" charset="-122"/>
                  <a:cs typeface="经典粗圆简" panose="02010609000101010101" charset="-122"/>
                  <a:sym typeface="+mn-ea"/>
                </a:rPr>
                <a:t>S</a:t>
              </a:r>
              <a:r>
                <a:rPr lang="zh-CN" altLang="en-US" sz="2400">
                  <a:latin typeface="黑体" panose="02010609060101010101" pitchFamily="49" charset="-122"/>
                  <a:ea typeface="黑体" panose="02010609060101010101" pitchFamily="49" charset="-122"/>
                  <a:cs typeface="经典粗圆简" panose="02010609000101010101" charset="-122"/>
                  <a:sym typeface="+mn-ea"/>
                </a:rPr>
                <a:t>型细菌</a:t>
              </a:r>
              <a:endParaRPr lang="zh-CN" altLang="en-US" sz="2400">
                <a:latin typeface="黑体" panose="02010609060101010101" pitchFamily="49" charset="-122"/>
                <a:ea typeface="黑体" panose="02010609060101010101" pitchFamily="49" charset="-122"/>
                <a:cs typeface="经典粗圆简" panose="02010609000101010101" charset="-122"/>
                <a:sym typeface="+mn-ea"/>
              </a:endParaRPr>
            </a:p>
          </p:txBody>
        </p:sp>
        <p:grpSp>
          <p:nvGrpSpPr>
            <p:cNvPr id="10" name="组合 9"/>
            <p:cNvGrpSpPr/>
            <p:nvPr>
              <p:custDataLst>
                <p:tags r:id="rId14"/>
              </p:custDataLst>
            </p:nvPr>
          </p:nvGrpSpPr>
          <p:grpSpPr>
            <a:xfrm>
              <a:off x="2469" y="5134"/>
              <a:ext cx="1492" cy="1366"/>
              <a:chOff x="6312" y="2420"/>
              <a:chExt cx="2160" cy="2042"/>
            </a:xfrm>
          </p:grpSpPr>
          <p:sp>
            <p:nvSpPr>
              <p:cNvPr id="23" name="椭圆形标注 22"/>
              <p:cNvSpPr/>
              <p:nvPr>
                <p:custDataLst>
                  <p:tags r:id="rId15"/>
                </p:custDataLst>
              </p:nvPr>
            </p:nvSpPr>
            <p:spPr>
              <a:xfrm>
                <a:off x="6312" y="2420"/>
                <a:ext cx="2160" cy="2040"/>
              </a:xfrm>
              <a:prstGeom prst="wedgeEllipseCallout">
                <a:avLst>
                  <a:gd name="adj1" fmla="val -48596"/>
                  <a:gd name="adj2" fmla="val 101046"/>
                </a:avLst>
              </a:prstGeom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pic>
            <p:nvPicPr>
              <p:cNvPr id="24" name="图片 23" descr="12"/>
              <p:cNvPicPr>
                <a:picLocks noChangeAspect="1"/>
              </p:cNvPicPr>
              <p:nvPr>
                <p:custDataLst>
                  <p:tags r:id="rId16"/>
                </p:custDataLst>
              </p:nvPr>
            </p:nvPicPr>
            <p:blipFill>
              <a:blip r:embed="rId17">
                <a:clrChange>
                  <a:clrFrom>
                    <a:srgbClr val="FFFFFF">
                      <a:alpha val="100000"/>
                    </a:srgbClr>
                  </a:clrFrom>
                  <a:clrTo>
                    <a:srgbClr val="FFFFFF">
                      <a:alpha val="100000"/>
                      <a:alpha val="0"/>
                    </a:srgbClr>
                  </a:clrTo>
                </a:clrChange>
              </a:blip>
              <a:srcRect l="45070"/>
              <a:stretch>
                <a:fillRect/>
              </a:stretch>
            </p:blipFill>
            <p:spPr>
              <a:xfrm>
                <a:off x="6312" y="2420"/>
                <a:ext cx="2062" cy="2042"/>
              </a:xfrm>
              <a:prstGeom prst="rect">
                <a:avLst/>
              </a:prstGeom>
              <a:noFill/>
              <a:ln w="9525">
                <a:noFill/>
              </a:ln>
            </p:spPr>
          </p:pic>
        </p:grpSp>
      </p:grpSp>
      <p:grpSp>
        <p:nvGrpSpPr>
          <p:cNvPr id="26" name="组合 25"/>
          <p:cNvGrpSpPr/>
          <p:nvPr>
            <p:custDataLst>
              <p:tags r:id="rId18"/>
            </p:custDataLst>
          </p:nvPr>
        </p:nvGrpSpPr>
        <p:grpSpPr>
          <a:xfrm>
            <a:off x="2124394" y="3827146"/>
            <a:ext cx="1261745" cy="1424305"/>
            <a:chOff x="486" y="4700"/>
            <a:chExt cx="1987" cy="2243"/>
          </a:xfrm>
        </p:grpSpPr>
        <p:grpSp>
          <p:nvGrpSpPr>
            <p:cNvPr id="4" name="组合 3"/>
            <p:cNvGrpSpPr/>
            <p:nvPr>
              <p:custDataLst>
                <p:tags r:id="rId19"/>
              </p:custDataLst>
            </p:nvPr>
          </p:nvGrpSpPr>
          <p:grpSpPr>
            <a:xfrm rot="20940000">
              <a:off x="669" y="4851"/>
              <a:ext cx="1788" cy="2092"/>
              <a:chOff x="9987" y="605"/>
              <a:chExt cx="2454" cy="2979"/>
            </a:xfrm>
          </p:grpSpPr>
          <p:sp>
            <p:nvSpPr>
              <p:cNvPr id="7" name="椭圆形标注 6"/>
              <p:cNvSpPr/>
              <p:nvPr>
                <p:custDataLst>
                  <p:tags r:id="rId20"/>
                </p:custDataLst>
              </p:nvPr>
            </p:nvSpPr>
            <p:spPr>
              <a:xfrm>
                <a:off x="9987" y="1331"/>
                <a:ext cx="2160" cy="2040"/>
              </a:xfrm>
              <a:prstGeom prst="wedgeEllipseCallout">
                <a:avLst>
                  <a:gd name="adj1" fmla="val 15694"/>
                  <a:gd name="adj2" fmla="val 94607"/>
                </a:avLst>
              </a:prstGeom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pic>
            <p:nvPicPr>
              <p:cNvPr id="9" name="图片 8" descr="未标题-2 拷贝"/>
              <p:cNvPicPr>
                <a:picLocks noChangeAspect="1"/>
              </p:cNvPicPr>
              <p:nvPr>
                <p:custDataLst>
                  <p:tags r:id="rId21"/>
                </p:custDataLst>
              </p:nvPr>
            </p:nvPicPr>
            <p:blipFill>
              <a:blip r:embed="rId22"/>
              <a:stretch>
                <a:fillRect/>
              </a:stretch>
            </p:blipFill>
            <p:spPr>
              <a:xfrm>
                <a:off x="9987" y="605"/>
                <a:ext cx="2454" cy="2979"/>
              </a:xfrm>
              <a:prstGeom prst="rect">
                <a:avLst/>
              </a:prstGeom>
            </p:spPr>
          </p:pic>
        </p:grpSp>
        <p:sp>
          <p:nvSpPr>
            <p:cNvPr id="25" name="文本框 24"/>
            <p:cNvSpPr txBox="1"/>
            <p:nvPr>
              <p:custDataLst>
                <p:tags r:id="rId23"/>
              </p:custDataLst>
            </p:nvPr>
          </p:nvSpPr>
          <p:spPr>
            <a:xfrm>
              <a:off x="486" y="4700"/>
              <a:ext cx="1987" cy="727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r>
                <a:rPr lang="en-US" altLang="zh-CN" sz="2400">
                  <a:latin typeface="黑体" panose="02010609060101010101" pitchFamily="49" charset="-122"/>
                  <a:ea typeface="黑体" panose="02010609060101010101" pitchFamily="49" charset="-122"/>
                  <a:cs typeface="经典粗圆简" panose="02010609000101010101" charset="-122"/>
                  <a:sym typeface="+mn-ea"/>
                </a:rPr>
                <a:t>R</a:t>
              </a:r>
              <a:r>
                <a:rPr lang="zh-CN" altLang="en-US" sz="2400">
                  <a:latin typeface="黑体" panose="02010609060101010101" pitchFamily="49" charset="-122"/>
                  <a:ea typeface="黑体" panose="02010609060101010101" pitchFamily="49" charset="-122"/>
                  <a:cs typeface="经典粗圆简" panose="02010609000101010101" charset="-122"/>
                  <a:sym typeface="+mn-ea"/>
                </a:rPr>
                <a:t>型细菌</a:t>
              </a:r>
              <a:endParaRPr lang="zh-CN" altLang="en-US" sz="2400">
                <a:latin typeface="黑体" panose="02010609060101010101" pitchFamily="49" charset="-122"/>
                <a:ea typeface="黑体" panose="02010609060101010101" pitchFamily="49" charset="-122"/>
                <a:cs typeface="经典粗圆简" panose="02010609000101010101" charset="-122"/>
                <a:sym typeface="+mn-ea"/>
              </a:endParaRPr>
            </a:p>
          </p:txBody>
        </p:sp>
      </p:grpSp>
      <p:sp>
        <p:nvSpPr>
          <p:cNvPr id="28" name="矩形 27"/>
          <p:cNvSpPr/>
          <p:nvPr>
            <p:custDataLst>
              <p:tags r:id="rId24"/>
            </p:custDataLst>
          </p:nvPr>
        </p:nvSpPr>
        <p:spPr>
          <a:xfrm>
            <a:off x="5247640" y="889635"/>
            <a:ext cx="2975610" cy="57023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9" name="图片 28" descr="未标题-1 拷贝"/>
          <p:cNvPicPr>
            <a:picLocks noChangeAspect="1"/>
          </p:cNvPicPr>
          <p:nvPr>
            <p:custDataLst>
              <p:tags r:id="rId25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6054456" y="1383665"/>
            <a:ext cx="522605" cy="1808480"/>
          </a:xfrm>
          <a:prstGeom prst="rect">
            <a:avLst/>
          </a:prstGeom>
        </p:spPr>
      </p:pic>
      <p:pic>
        <p:nvPicPr>
          <p:cNvPr id="30" name="图片 29" descr="未标题-2 拷贝"/>
          <p:cNvPicPr>
            <a:picLocks noChangeAspect="1"/>
          </p:cNvPicPr>
          <p:nvPr>
            <p:custDataLst>
              <p:tags r:id="rId26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6682470" y="1427481"/>
            <a:ext cx="481330" cy="1754505"/>
          </a:xfrm>
          <a:prstGeom prst="rect">
            <a:avLst/>
          </a:prstGeom>
        </p:spPr>
      </p:pic>
      <p:pic>
        <p:nvPicPr>
          <p:cNvPr id="31" name="图片 30" descr="pp拷贝"/>
          <p:cNvPicPr>
            <a:picLocks noChangeAspect="1"/>
          </p:cNvPicPr>
          <p:nvPr>
            <p:custDataLst>
              <p:tags r:id="rId27"/>
            </p:custDataLst>
          </p:nvPr>
        </p:nvPicPr>
        <p:blipFill>
          <a:blip r:embed="rId7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430885" y="4957445"/>
            <a:ext cx="2726690" cy="1177290"/>
          </a:xfrm>
          <a:prstGeom prst="rect">
            <a:avLst/>
          </a:prstGeom>
        </p:spPr>
      </p:pic>
      <p:sp>
        <p:nvSpPr>
          <p:cNvPr id="32" name="文本框 31"/>
          <p:cNvSpPr txBox="1"/>
          <p:nvPr>
            <p:custDataLst>
              <p:tags r:id="rId28"/>
            </p:custDataLst>
          </p:nvPr>
        </p:nvSpPr>
        <p:spPr>
          <a:xfrm>
            <a:off x="5251816" y="1955800"/>
            <a:ext cx="1015365" cy="10147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zh-CN" sz="2000">
                <a:latin typeface="黑体" panose="02010609060101010101" pitchFamily="49" charset="-122"/>
                <a:ea typeface="黑体" panose="02010609060101010101" pitchFamily="49" charset="-122"/>
                <a:cs typeface="经典粗圆简" panose="02010609000101010101" charset="-122"/>
                <a:sym typeface="+mn-ea"/>
              </a:rPr>
              <a:t>有</a:t>
            </a:r>
            <a:r>
              <a:rPr lang="en-US" altLang="zh-CN" sz="2000">
                <a:latin typeface="黑体" panose="02010609060101010101" pitchFamily="49" charset="-122"/>
                <a:ea typeface="黑体" panose="02010609060101010101" pitchFamily="49" charset="-122"/>
                <a:cs typeface="经典粗圆简" panose="02010609000101010101" charset="-122"/>
                <a:sym typeface="+mn-ea"/>
              </a:rPr>
              <a:t>R</a:t>
            </a:r>
            <a:r>
              <a:rPr lang="zh-CN" altLang="en-US" sz="2000">
                <a:latin typeface="黑体" panose="02010609060101010101" pitchFamily="49" charset="-122"/>
                <a:ea typeface="黑体" panose="02010609060101010101" pitchFamily="49" charset="-122"/>
                <a:cs typeface="经典粗圆简" panose="02010609000101010101" charset="-122"/>
                <a:sym typeface="+mn-ea"/>
              </a:rPr>
              <a:t>型细菌的培养液</a:t>
            </a:r>
            <a:endParaRPr lang="zh-CN" altLang="en-US" sz="2000">
              <a:latin typeface="黑体" panose="02010609060101010101" pitchFamily="49" charset="-122"/>
              <a:ea typeface="黑体" panose="02010609060101010101" pitchFamily="49" charset="-122"/>
              <a:cs typeface="经典粗圆简" panose="02010609000101010101" charset="-122"/>
              <a:sym typeface="+mn-ea"/>
            </a:endParaRPr>
          </a:p>
        </p:txBody>
      </p:sp>
      <p:sp>
        <p:nvSpPr>
          <p:cNvPr id="33" name="文本框 32"/>
          <p:cNvSpPr txBox="1"/>
          <p:nvPr>
            <p:custDataLst>
              <p:tags r:id="rId29"/>
            </p:custDataLst>
          </p:nvPr>
        </p:nvSpPr>
        <p:spPr>
          <a:xfrm>
            <a:off x="7034895" y="1870710"/>
            <a:ext cx="1122680" cy="10147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2000">
                <a:latin typeface="黑体" panose="02010609060101010101" pitchFamily="49" charset="-122"/>
                <a:ea typeface="黑体" panose="02010609060101010101" pitchFamily="49" charset="-122"/>
                <a:cs typeface="经典粗圆简" panose="02010609000101010101" charset="-122"/>
                <a:sym typeface="+mn-ea"/>
              </a:rPr>
              <a:t>S</a:t>
            </a:r>
            <a:r>
              <a:rPr lang="zh-CN" altLang="en-US" sz="2000">
                <a:latin typeface="黑体" panose="02010609060101010101" pitchFamily="49" charset="-122"/>
                <a:ea typeface="黑体" panose="02010609060101010101" pitchFamily="49" charset="-122"/>
                <a:cs typeface="经典粗圆简" panose="02010609000101010101" charset="-122"/>
                <a:sym typeface="+mn-ea"/>
              </a:rPr>
              <a:t>型细菌的细胞提取液</a:t>
            </a:r>
            <a:endParaRPr lang="zh-CN" altLang="en-US" sz="2000">
              <a:latin typeface="黑体" panose="02010609060101010101" pitchFamily="49" charset="-122"/>
              <a:ea typeface="黑体" panose="02010609060101010101" pitchFamily="49" charset="-122"/>
              <a:cs typeface="经典粗圆简" panose="02010609000101010101" charset="-122"/>
              <a:sym typeface="+mn-ea"/>
            </a:endParaRPr>
          </a:p>
        </p:txBody>
      </p:sp>
      <p:sp>
        <p:nvSpPr>
          <p:cNvPr id="35" name="文本框 34"/>
          <p:cNvSpPr txBox="1"/>
          <p:nvPr>
            <p:custDataLst>
              <p:tags r:id="rId30"/>
            </p:custDataLst>
          </p:nvPr>
        </p:nvSpPr>
        <p:spPr>
          <a:xfrm>
            <a:off x="6065250" y="6218555"/>
            <a:ext cx="1459230" cy="39878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200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第二至四组</a:t>
            </a:r>
            <a:endParaRPr lang="zh-CN" altLang="en-US" sz="2000"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</p:txBody>
      </p:sp>
      <p:sp>
        <p:nvSpPr>
          <p:cNvPr id="36" name="文本框 35"/>
          <p:cNvSpPr txBox="1"/>
          <p:nvPr>
            <p:custDataLst>
              <p:tags r:id="rId31"/>
            </p:custDataLst>
          </p:nvPr>
        </p:nvSpPr>
        <p:spPr>
          <a:xfrm>
            <a:off x="6424025" y="2026920"/>
            <a:ext cx="387985" cy="5835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CN" sz="3200" b="1">
                <a:latin typeface="方正粗活意简体" panose="03000509000000000000" charset="-122"/>
                <a:ea typeface="方正粗活意简体" panose="03000509000000000000" charset="-122"/>
                <a:sym typeface="+mn-ea"/>
              </a:rPr>
              <a:t>+</a:t>
            </a:r>
            <a:endParaRPr lang="en-US" altLang="zh-CN" sz="3200" b="1">
              <a:latin typeface="方正粗活意简体" panose="03000509000000000000" charset="-122"/>
              <a:ea typeface="方正粗活意简体" panose="03000509000000000000" charset="-122"/>
              <a:sym typeface="+mn-ea"/>
            </a:endParaRPr>
          </a:p>
        </p:txBody>
      </p:sp>
      <p:grpSp>
        <p:nvGrpSpPr>
          <p:cNvPr id="37" name="组合 36"/>
          <p:cNvGrpSpPr/>
          <p:nvPr>
            <p:custDataLst>
              <p:tags r:id="rId32"/>
            </p:custDataLst>
          </p:nvPr>
        </p:nvGrpSpPr>
        <p:grpSpPr>
          <a:xfrm>
            <a:off x="6577060" y="3738246"/>
            <a:ext cx="1448435" cy="1299845"/>
            <a:chOff x="2469" y="4453"/>
            <a:chExt cx="2281" cy="2047"/>
          </a:xfrm>
        </p:grpSpPr>
        <p:sp>
          <p:nvSpPr>
            <p:cNvPr id="38" name="文本框 37"/>
            <p:cNvSpPr txBox="1"/>
            <p:nvPr>
              <p:custDataLst>
                <p:tags r:id="rId33"/>
              </p:custDataLst>
            </p:nvPr>
          </p:nvSpPr>
          <p:spPr>
            <a:xfrm>
              <a:off x="2773" y="4453"/>
              <a:ext cx="1977" cy="727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r>
                <a:rPr lang="en-US" sz="2400">
                  <a:latin typeface="黑体" panose="02010609060101010101" pitchFamily="49" charset="-122"/>
                  <a:ea typeface="黑体" panose="02010609060101010101" pitchFamily="49" charset="-122"/>
                  <a:sym typeface="+mn-ea"/>
                </a:rPr>
                <a:t>S</a:t>
              </a:r>
              <a:r>
                <a:rPr lang="zh-CN" altLang="en-US" sz="2400">
                  <a:latin typeface="黑体" panose="02010609060101010101" pitchFamily="49" charset="-122"/>
                  <a:ea typeface="黑体" panose="02010609060101010101" pitchFamily="49" charset="-122"/>
                  <a:sym typeface="+mn-ea"/>
                </a:rPr>
                <a:t>型细菌</a:t>
              </a:r>
              <a:endParaRPr lang="zh-CN" altLang="en-US" sz="2400">
                <a:latin typeface="黑体" panose="02010609060101010101" pitchFamily="49" charset="-122"/>
                <a:ea typeface="黑体" panose="02010609060101010101" pitchFamily="49" charset="-122"/>
                <a:sym typeface="+mn-ea"/>
              </a:endParaRPr>
            </a:p>
          </p:txBody>
        </p:sp>
        <p:grpSp>
          <p:nvGrpSpPr>
            <p:cNvPr id="39" name="组合 38"/>
            <p:cNvGrpSpPr/>
            <p:nvPr>
              <p:custDataLst>
                <p:tags r:id="rId34"/>
              </p:custDataLst>
            </p:nvPr>
          </p:nvGrpSpPr>
          <p:grpSpPr>
            <a:xfrm>
              <a:off x="2469" y="5134"/>
              <a:ext cx="1492" cy="1366"/>
              <a:chOff x="6312" y="2420"/>
              <a:chExt cx="2160" cy="2042"/>
            </a:xfrm>
          </p:grpSpPr>
          <p:sp>
            <p:nvSpPr>
              <p:cNvPr id="40" name="椭圆形标注 39"/>
              <p:cNvSpPr/>
              <p:nvPr>
                <p:custDataLst>
                  <p:tags r:id="rId35"/>
                </p:custDataLst>
              </p:nvPr>
            </p:nvSpPr>
            <p:spPr>
              <a:xfrm>
                <a:off x="6312" y="2420"/>
                <a:ext cx="2160" cy="2040"/>
              </a:xfrm>
              <a:prstGeom prst="wedgeEllipseCallout">
                <a:avLst>
                  <a:gd name="adj1" fmla="val -48596"/>
                  <a:gd name="adj2" fmla="val 101046"/>
                </a:avLst>
              </a:prstGeom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pic>
            <p:nvPicPr>
              <p:cNvPr id="41" name="图片 40" descr="12"/>
              <p:cNvPicPr>
                <a:picLocks noChangeAspect="1"/>
              </p:cNvPicPr>
              <p:nvPr>
                <p:custDataLst>
                  <p:tags r:id="rId36"/>
                </p:custDataLst>
              </p:nvPr>
            </p:nvPicPr>
            <p:blipFill>
              <a:blip r:embed="rId17">
                <a:clrChange>
                  <a:clrFrom>
                    <a:srgbClr val="FFFFFF">
                      <a:alpha val="100000"/>
                    </a:srgbClr>
                  </a:clrFrom>
                  <a:clrTo>
                    <a:srgbClr val="FFFFFF">
                      <a:alpha val="100000"/>
                      <a:alpha val="0"/>
                    </a:srgbClr>
                  </a:clrTo>
                </a:clrChange>
              </a:blip>
              <a:srcRect l="45070"/>
              <a:stretch>
                <a:fillRect/>
              </a:stretch>
            </p:blipFill>
            <p:spPr>
              <a:xfrm>
                <a:off x="6312" y="2420"/>
                <a:ext cx="2062" cy="2042"/>
              </a:xfrm>
              <a:prstGeom prst="rect">
                <a:avLst/>
              </a:prstGeom>
              <a:noFill/>
              <a:ln w="9525">
                <a:noFill/>
              </a:ln>
            </p:spPr>
          </p:pic>
        </p:grpSp>
      </p:grpSp>
      <p:grpSp>
        <p:nvGrpSpPr>
          <p:cNvPr id="42" name="组合 41"/>
          <p:cNvGrpSpPr/>
          <p:nvPr>
            <p:custDataLst>
              <p:tags r:id="rId37"/>
            </p:custDataLst>
          </p:nvPr>
        </p:nvGrpSpPr>
        <p:grpSpPr>
          <a:xfrm>
            <a:off x="5277216" y="3767456"/>
            <a:ext cx="1289050" cy="1483995"/>
            <a:chOff x="427" y="4606"/>
            <a:chExt cx="2030" cy="2337"/>
          </a:xfrm>
        </p:grpSpPr>
        <p:grpSp>
          <p:nvGrpSpPr>
            <p:cNvPr id="43" name="组合 42"/>
            <p:cNvGrpSpPr/>
            <p:nvPr>
              <p:custDataLst>
                <p:tags r:id="rId38"/>
              </p:custDataLst>
            </p:nvPr>
          </p:nvGrpSpPr>
          <p:grpSpPr>
            <a:xfrm rot="20940000">
              <a:off x="669" y="4851"/>
              <a:ext cx="1788" cy="2092"/>
              <a:chOff x="9987" y="605"/>
              <a:chExt cx="2454" cy="2979"/>
            </a:xfrm>
          </p:grpSpPr>
          <p:sp>
            <p:nvSpPr>
              <p:cNvPr id="44" name="椭圆形标注 43"/>
              <p:cNvSpPr/>
              <p:nvPr>
                <p:custDataLst>
                  <p:tags r:id="rId39"/>
                </p:custDataLst>
              </p:nvPr>
            </p:nvSpPr>
            <p:spPr>
              <a:xfrm>
                <a:off x="9987" y="1331"/>
                <a:ext cx="2160" cy="2040"/>
              </a:xfrm>
              <a:prstGeom prst="wedgeEllipseCallout">
                <a:avLst>
                  <a:gd name="adj1" fmla="val 15694"/>
                  <a:gd name="adj2" fmla="val 94607"/>
                </a:avLst>
              </a:prstGeom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pic>
            <p:nvPicPr>
              <p:cNvPr id="45" name="图片 44" descr="未标题-2 拷贝"/>
              <p:cNvPicPr>
                <a:picLocks noChangeAspect="1"/>
              </p:cNvPicPr>
              <p:nvPr>
                <p:custDataLst>
                  <p:tags r:id="rId40"/>
                </p:custDataLst>
              </p:nvPr>
            </p:nvPicPr>
            <p:blipFill>
              <a:blip r:embed="rId22"/>
              <a:stretch>
                <a:fillRect/>
              </a:stretch>
            </p:blipFill>
            <p:spPr>
              <a:xfrm>
                <a:off x="9987" y="605"/>
                <a:ext cx="2454" cy="2979"/>
              </a:xfrm>
              <a:prstGeom prst="rect">
                <a:avLst/>
              </a:prstGeom>
            </p:spPr>
          </p:pic>
        </p:grpSp>
        <p:sp>
          <p:nvSpPr>
            <p:cNvPr id="46" name="文本框 45"/>
            <p:cNvSpPr txBox="1"/>
            <p:nvPr>
              <p:custDataLst>
                <p:tags r:id="rId41"/>
              </p:custDataLst>
            </p:nvPr>
          </p:nvSpPr>
          <p:spPr>
            <a:xfrm>
              <a:off x="427" y="4606"/>
              <a:ext cx="1987" cy="727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r>
                <a:rPr lang="en-US" altLang="zh-CN" sz="2400">
                  <a:latin typeface="黑体" panose="02010609060101010101" pitchFamily="49" charset="-122"/>
                  <a:ea typeface="黑体" panose="02010609060101010101" pitchFamily="49" charset="-122"/>
                  <a:sym typeface="+mn-ea"/>
                </a:rPr>
                <a:t>R</a:t>
              </a:r>
              <a:r>
                <a:rPr lang="zh-CN" altLang="en-US" sz="2400">
                  <a:latin typeface="黑体" panose="02010609060101010101" pitchFamily="49" charset="-122"/>
                  <a:ea typeface="黑体" panose="02010609060101010101" pitchFamily="49" charset="-122"/>
                  <a:sym typeface="+mn-ea"/>
                </a:rPr>
                <a:t>型细菌</a:t>
              </a:r>
              <a:endParaRPr lang="zh-CN" altLang="en-US" sz="2400">
                <a:latin typeface="黑体" panose="02010609060101010101" pitchFamily="49" charset="-122"/>
                <a:ea typeface="黑体" panose="02010609060101010101" pitchFamily="49" charset="-122"/>
                <a:sym typeface="+mn-ea"/>
              </a:endParaRPr>
            </a:p>
          </p:txBody>
        </p:sp>
      </p:grpSp>
      <p:grpSp>
        <p:nvGrpSpPr>
          <p:cNvPr id="49" name="组合 48"/>
          <p:cNvGrpSpPr/>
          <p:nvPr>
            <p:custDataLst>
              <p:tags r:id="rId42"/>
            </p:custDataLst>
          </p:nvPr>
        </p:nvGrpSpPr>
        <p:grpSpPr>
          <a:xfrm>
            <a:off x="3065464" y="3056578"/>
            <a:ext cx="778510" cy="627380"/>
            <a:chOff x="1470" y="3224"/>
            <a:chExt cx="1226" cy="988"/>
          </a:xfrm>
        </p:grpSpPr>
        <p:sp>
          <p:nvSpPr>
            <p:cNvPr id="17" name="右大括号 16"/>
            <p:cNvSpPr/>
            <p:nvPr>
              <p:custDataLst>
                <p:tags r:id="rId43"/>
              </p:custDataLst>
            </p:nvPr>
          </p:nvSpPr>
          <p:spPr>
            <a:xfrm rot="5400000">
              <a:off x="1903" y="3419"/>
              <a:ext cx="360" cy="1226"/>
            </a:xfrm>
            <a:prstGeom prst="rightBrace">
              <a:avLst/>
            </a:prstGeom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8" name="文本框 47"/>
            <p:cNvSpPr txBox="1"/>
            <p:nvPr>
              <p:custDataLst>
                <p:tags r:id="rId44"/>
              </p:custDataLst>
            </p:nvPr>
          </p:nvSpPr>
          <p:spPr>
            <a:xfrm>
              <a:off x="1575" y="3224"/>
              <a:ext cx="1099" cy="630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r>
                <a:rPr lang="zh-CN" altLang="en-US" sz="2000">
                  <a:latin typeface="黑体" panose="02010609060101010101" pitchFamily="49" charset="-122"/>
                  <a:ea typeface="黑体" panose="02010609060101010101" pitchFamily="49" charset="-122"/>
                </a:rPr>
                <a:t>混合</a:t>
              </a:r>
              <a:endParaRPr lang="zh-CN" altLang="en-US" sz="2000"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</p:grpSp>
      <p:grpSp>
        <p:nvGrpSpPr>
          <p:cNvPr id="50" name="组合 49"/>
          <p:cNvGrpSpPr/>
          <p:nvPr>
            <p:custDataLst>
              <p:tags r:id="rId45"/>
            </p:custDataLst>
          </p:nvPr>
        </p:nvGrpSpPr>
        <p:grpSpPr>
          <a:xfrm>
            <a:off x="6212619" y="3131821"/>
            <a:ext cx="778510" cy="551815"/>
            <a:chOff x="1470" y="3343"/>
            <a:chExt cx="1226" cy="869"/>
          </a:xfrm>
        </p:grpSpPr>
        <p:sp>
          <p:nvSpPr>
            <p:cNvPr id="51" name="右大括号 50"/>
            <p:cNvSpPr/>
            <p:nvPr>
              <p:custDataLst>
                <p:tags r:id="rId46"/>
              </p:custDataLst>
            </p:nvPr>
          </p:nvSpPr>
          <p:spPr>
            <a:xfrm rot="5400000">
              <a:off x="1903" y="3419"/>
              <a:ext cx="360" cy="1226"/>
            </a:xfrm>
            <a:prstGeom prst="rightBrace">
              <a:avLst/>
            </a:prstGeom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2" name="文本框 51"/>
            <p:cNvSpPr txBox="1"/>
            <p:nvPr>
              <p:custDataLst>
                <p:tags r:id="rId47"/>
              </p:custDataLst>
            </p:nvPr>
          </p:nvSpPr>
          <p:spPr>
            <a:xfrm>
              <a:off x="1592" y="3343"/>
              <a:ext cx="1099" cy="630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r>
                <a:rPr lang="zh-CN" altLang="en-US" sz="2000">
                  <a:latin typeface="黑体" panose="02010609060101010101" pitchFamily="49" charset="-122"/>
                  <a:ea typeface="黑体" panose="02010609060101010101" pitchFamily="49" charset="-122"/>
                </a:rPr>
                <a:t>混合</a:t>
              </a:r>
              <a:endParaRPr lang="zh-CN" altLang="en-US" sz="2000"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</p:grpSp>
      <p:sp>
        <p:nvSpPr>
          <p:cNvPr id="55" name="矩形 54"/>
          <p:cNvSpPr/>
          <p:nvPr>
            <p:custDataLst>
              <p:tags r:id="rId48"/>
            </p:custDataLst>
          </p:nvPr>
        </p:nvSpPr>
        <p:spPr>
          <a:xfrm>
            <a:off x="8470900" y="889635"/>
            <a:ext cx="2792730" cy="570547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6" name="图片 55" descr="未标题-1 拷贝"/>
          <p:cNvPicPr>
            <a:picLocks noChangeAspect="1"/>
          </p:cNvPicPr>
          <p:nvPr>
            <p:custDataLst>
              <p:tags r:id="rId49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9224789" y="1383665"/>
            <a:ext cx="522605" cy="1808480"/>
          </a:xfrm>
          <a:prstGeom prst="rect">
            <a:avLst/>
          </a:prstGeom>
        </p:spPr>
      </p:pic>
      <p:pic>
        <p:nvPicPr>
          <p:cNvPr id="57" name="图片 56" descr="未标题-2 拷贝"/>
          <p:cNvPicPr>
            <a:picLocks noChangeAspect="1"/>
          </p:cNvPicPr>
          <p:nvPr>
            <p:custDataLst>
              <p:tags r:id="rId50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9852803" y="1427481"/>
            <a:ext cx="481330" cy="1754505"/>
          </a:xfrm>
          <a:prstGeom prst="rect">
            <a:avLst/>
          </a:prstGeom>
        </p:spPr>
      </p:pic>
      <p:sp>
        <p:nvSpPr>
          <p:cNvPr id="59" name="文本框 58"/>
          <p:cNvSpPr txBox="1"/>
          <p:nvPr>
            <p:custDataLst>
              <p:tags r:id="rId51"/>
            </p:custDataLst>
          </p:nvPr>
        </p:nvSpPr>
        <p:spPr>
          <a:xfrm>
            <a:off x="8422149" y="1955800"/>
            <a:ext cx="1015365" cy="10147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zh-CN" sz="2000">
                <a:latin typeface="黑体" panose="02010609060101010101" pitchFamily="49" charset="-122"/>
                <a:ea typeface="黑体" panose="02010609060101010101" pitchFamily="49" charset="-122"/>
                <a:cs typeface="经典粗圆简" panose="02010609000101010101" charset="-122"/>
                <a:sym typeface="+mn-ea"/>
              </a:rPr>
              <a:t>有</a:t>
            </a:r>
            <a:r>
              <a:rPr lang="en-US" altLang="zh-CN" sz="2000">
                <a:latin typeface="黑体" panose="02010609060101010101" pitchFamily="49" charset="-122"/>
                <a:ea typeface="黑体" panose="02010609060101010101" pitchFamily="49" charset="-122"/>
                <a:cs typeface="经典粗圆简" panose="02010609000101010101" charset="-122"/>
                <a:sym typeface="+mn-ea"/>
              </a:rPr>
              <a:t>R</a:t>
            </a:r>
            <a:r>
              <a:rPr lang="zh-CN" altLang="en-US" sz="2000">
                <a:latin typeface="黑体" panose="02010609060101010101" pitchFamily="49" charset="-122"/>
                <a:ea typeface="黑体" panose="02010609060101010101" pitchFamily="49" charset="-122"/>
                <a:cs typeface="经典粗圆简" panose="02010609000101010101" charset="-122"/>
                <a:sym typeface="+mn-ea"/>
              </a:rPr>
              <a:t>型细菌的培养液</a:t>
            </a:r>
            <a:endParaRPr lang="zh-CN" altLang="en-US" sz="2000">
              <a:latin typeface="黑体" panose="02010609060101010101" pitchFamily="49" charset="-122"/>
              <a:ea typeface="黑体" panose="02010609060101010101" pitchFamily="49" charset="-122"/>
              <a:cs typeface="经典粗圆简" panose="02010609000101010101" charset="-122"/>
              <a:sym typeface="+mn-ea"/>
            </a:endParaRPr>
          </a:p>
        </p:txBody>
      </p:sp>
      <p:sp>
        <p:nvSpPr>
          <p:cNvPr id="60" name="文本框 59"/>
          <p:cNvSpPr txBox="1"/>
          <p:nvPr>
            <p:custDataLst>
              <p:tags r:id="rId52"/>
            </p:custDataLst>
          </p:nvPr>
        </p:nvSpPr>
        <p:spPr>
          <a:xfrm>
            <a:off x="10205228" y="1870710"/>
            <a:ext cx="1122680" cy="10147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2000">
                <a:latin typeface="黑体" panose="02010609060101010101" pitchFamily="49" charset="-122"/>
                <a:ea typeface="黑体" panose="02010609060101010101" pitchFamily="49" charset="-122"/>
                <a:cs typeface="经典粗圆简" panose="02010609000101010101" charset="-122"/>
                <a:sym typeface="+mn-ea"/>
              </a:rPr>
              <a:t>S</a:t>
            </a:r>
            <a:r>
              <a:rPr lang="zh-CN" altLang="en-US" sz="2000">
                <a:latin typeface="黑体" panose="02010609060101010101" pitchFamily="49" charset="-122"/>
                <a:ea typeface="黑体" panose="02010609060101010101" pitchFamily="49" charset="-122"/>
                <a:cs typeface="经典粗圆简" panose="02010609000101010101" charset="-122"/>
                <a:sym typeface="+mn-ea"/>
              </a:rPr>
              <a:t>型细菌的细胞提取液</a:t>
            </a:r>
            <a:endParaRPr lang="zh-CN" altLang="en-US" sz="2000">
              <a:latin typeface="黑体" panose="02010609060101010101" pitchFamily="49" charset="-122"/>
              <a:ea typeface="黑体" panose="02010609060101010101" pitchFamily="49" charset="-122"/>
              <a:cs typeface="经典粗圆简" panose="02010609000101010101" charset="-122"/>
              <a:sym typeface="+mn-ea"/>
            </a:endParaRPr>
          </a:p>
        </p:txBody>
      </p:sp>
      <p:sp>
        <p:nvSpPr>
          <p:cNvPr id="61" name="文本框 60"/>
          <p:cNvSpPr txBox="1"/>
          <p:nvPr>
            <p:custDataLst>
              <p:tags r:id="rId53"/>
            </p:custDataLst>
          </p:nvPr>
        </p:nvSpPr>
        <p:spPr>
          <a:xfrm>
            <a:off x="9353693" y="6193155"/>
            <a:ext cx="948690" cy="39878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200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第五组</a:t>
            </a:r>
            <a:endParaRPr lang="zh-CN" altLang="en-US" sz="2000"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</p:txBody>
      </p:sp>
      <p:sp>
        <p:nvSpPr>
          <p:cNvPr id="62" name="文本框 61"/>
          <p:cNvSpPr txBox="1"/>
          <p:nvPr>
            <p:custDataLst>
              <p:tags r:id="rId54"/>
            </p:custDataLst>
          </p:nvPr>
        </p:nvSpPr>
        <p:spPr>
          <a:xfrm>
            <a:off x="9594215" y="2026920"/>
            <a:ext cx="397510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buClrTx/>
              <a:buSzTx/>
              <a:buFontTx/>
            </a:pPr>
            <a:r>
              <a:rPr lang="en-US" altLang="zh-CN" sz="3200" b="1">
                <a:latin typeface="方正粗活意简体" panose="03000509000000000000" charset="-122"/>
                <a:ea typeface="方正粗活意简体" panose="03000509000000000000" charset="-122"/>
                <a:sym typeface="+mn-ea"/>
              </a:rPr>
              <a:t>+</a:t>
            </a:r>
            <a:endParaRPr lang="en-US" altLang="zh-CN" sz="3200" b="1">
              <a:latin typeface="方正粗活意简体" panose="03000509000000000000" charset="-122"/>
              <a:ea typeface="方正粗活意简体" panose="03000509000000000000" charset="-122"/>
            </a:endParaRPr>
          </a:p>
        </p:txBody>
      </p:sp>
      <p:grpSp>
        <p:nvGrpSpPr>
          <p:cNvPr id="74" name="组合 73"/>
          <p:cNvGrpSpPr/>
          <p:nvPr>
            <p:custDataLst>
              <p:tags r:id="rId55"/>
            </p:custDataLst>
          </p:nvPr>
        </p:nvGrpSpPr>
        <p:grpSpPr>
          <a:xfrm>
            <a:off x="9438148" y="3092558"/>
            <a:ext cx="778510" cy="648335"/>
            <a:chOff x="1335" y="3191"/>
            <a:chExt cx="1226" cy="1021"/>
          </a:xfrm>
        </p:grpSpPr>
        <p:sp>
          <p:nvSpPr>
            <p:cNvPr id="75" name="右大括号 74"/>
            <p:cNvSpPr/>
            <p:nvPr>
              <p:custDataLst>
                <p:tags r:id="rId56"/>
              </p:custDataLst>
            </p:nvPr>
          </p:nvSpPr>
          <p:spPr>
            <a:xfrm rot="5400000">
              <a:off x="1768" y="3419"/>
              <a:ext cx="360" cy="1226"/>
            </a:xfrm>
            <a:prstGeom prst="rightBrace">
              <a:avLst/>
            </a:prstGeom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6" name="文本框 75"/>
            <p:cNvSpPr txBox="1"/>
            <p:nvPr>
              <p:custDataLst>
                <p:tags r:id="rId57"/>
              </p:custDataLst>
            </p:nvPr>
          </p:nvSpPr>
          <p:spPr>
            <a:xfrm>
              <a:off x="1399" y="3191"/>
              <a:ext cx="1099" cy="630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r>
                <a:rPr lang="zh-CN" altLang="en-US" sz="2000">
                  <a:latin typeface="黑体" panose="02010609060101010101" pitchFamily="49" charset="-122"/>
                  <a:ea typeface="黑体" panose="02010609060101010101" pitchFamily="49" charset="-122"/>
                </a:rPr>
                <a:t>混合</a:t>
              </a:r>
              <a:endParaRPr lang="zh-CN" altLang="en-US" sz="2000"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</p:grpSp>
      <p:pic>
        <p:nvPicPr>
          <p:cNvPr id="54" name="图片 53"/>
          <p:cNvPicPr>
            <a:picLocks noChangeAspect="1"/>
          </p:cNvPicPr>
          <p:nvPr>
            <p:custDataLst>
              <p:tags r:id="rId58"/>
            </p:custDataLst>
          </p:nvPr>
        </p:nvPicPr>
        <p:blipFill>
          <a:blip r:embed="rId59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01853" y="4918711"/>
            <a:ext cx="2800350" cy="1209675"/>
          </a:xfrm>
          <a:prstGeom prst="rect">
            <a:avLst/>
          </a:prstGeom>
        </p:spPr>
      </p:pic>
      <p:grpSp>
        <p:nvGrpSpPr>
          <p:cNvPr id="68" name="组合 67"/>
          <p:cNvGrpSpPr/>
          <p:nvPr>
            <p:custDataLst>
              <p:tags r:id="rId60"/>
            </p:custDataLst>
          </p:nvPr>
        </p:nvGrpSpPr>
        <p:grpSpPr>
          <a:xfrm>
            <a:off x="8601218" y="3834130"/>
            <a:ext cx="2233930" cy="1417320"/>
            <a:chOff x="669" y="4711"/>
            <a:chExt cx="3518" cy="2232"/>
          </a:xfrm>
        </p:grpSpPr>
        <p:grpSp>
          <p:nvGrpSpPr>
            <p:cNvPr id="69" name="组合 68"/>
            <p:cNvGrpSpPr/>
            <p:nvPr>
              <p:custDataLst>
                <p:tags r:id="rId61"/>
              </p:custDataLst>
            </p:nvPr>
          </p:nvGrpSpPr>
          <p:grpSpPr>
            <a:xfrm rot="20940000">
              <a:off x="669" y="4851"/>
              <a:ext cx="1788" cy="2092"/>
              <a:chOff x="9987" y="605"/>
              <a:chExt cx="2454" cy="2979"/>
            </a:xfrm>
          </p:grpSpPr>
          <p:sp>
            <p:nvSpPr>
              <p:cNvPr id="70" name="椭圆形标注 69"/>
              <p:cNvSpPr/>
              <p:nvPr>
                <p:custDataLst>
                  <p:tags r:id="rId62"/>
                </p:custDataLst>
              </p:nvPr>
            </p:nvSpPr>
            <p:spPr>
              <a:xfrm>
                <a:off x="9987" y="1331"/>
                <a:ext cx="2160" cy="2040"/>
              </a:xfrm>
              <a:prstGeom prst="wedgeEllipseCallout">
                <a:avLst>
                  <a:gd name="adj1" fmla="val 15694"/>
                  <a:gd name="adj2" fmla="val 94607"/>
                </a:avLst>
              </a:prstGeom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pic>
            <p:nvPicPr>
              <p:cNvPr id="71" name="图片 70" descr="未标题-2 拷贝"/>
              <p:cNvPicPr>
                <a:picLocks noChangeAspect="1"/>
              </p:cNvPicPr>
              <p:nvPr>
                <p:custDataLst>
                  <p:tags r:id="rId63"/>
                </p:custDataLst>
              </p:nvPr>
            </p:nvPicPr>
            <p:blipFill>
              <a:blip r:embed="rId22"/>
              <a:stretch>
                <a:fillRect/>
              </a:stretch>
            </p:blipFill>
            <p:spPr>
              <a:xfrm>
                <a:off x="9987" y="605"/>
                <a:ext cx="2454" cy="2979"/>
              </a:xfrm>
              <a:prstGeom prst="rect">
                <a:avLst/>
              </a:prstGeom>
            </p:spPr>
          </p:pic>
        </p:grpSp>
        <p:sp>
          <p:nvSpPr>
            <p:cNvPr id="72" name="文本框 71"/>
            <p:cNvSpPr txBox="1"/>
            <p:nvPr>
              <p:custDataLst>
                <p:tags r:id="rId64"/>
              </p:custDataLst>
            </p:nvPr>
          </p:nvSpPr>
          <p:spPr>
            <a:xfrm>
              <a:off x="1230" y="4711"/>
              <a:ext cx="2957" cy="727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r>
                <a:rPr lang="zh-CN" altLang="en-US" sz="2400">
                  <a:latin typeface="黑体" panose="02010609060101010101" pitchFamily="49" charset="-122"/>
                  <a:ea typeface="黑体" panose="02010609060101010101" pitchFamily="49" charset="-122"/>
                  <a:sym typeface="+mn-ea"/>
                </a:rPr>
                <a:t>只长</a:t>
              </a:r>
              <a:r>
                <a:rPr lang="en-US" altLang="zh-CN" sz="2400">
                  <a:latin typeface="黑体" panose="02010609060101010101" pitchFamily="49" charset="-122"/>
                  <a:ea typeface="黑体" panose="02010609060101010101" pitchFamily="49" charset="-122"/>
                  <a:sym typeface="+mn-ea"/>
                </a:rPr>
                <a:t>R</a:t>
              </a:r>
              <a:r>
                <a:rPr lang="zh-CN" altLang="en-US" sz="2400">
                  <a:latin typeface="黑体" panose="02010609060101010101" pitchFamily="49" charset="-122"/>
                  <a:ea typeface="黑体" panose="02010609060101010101" pitchFamily="49" charset="-122"/>
                  <a:sym typeface="+mn-ea"/>
                </a:rPr>
                <a:t>型细菌</a:t>
              </a:r>
              <a:endParaRPr lang="zh-CN" altLang="en-US" sz="2400">
                <a:latin typeface="黑体" panose="02010609060101010101" pitchFamily="49" charset="-122"/>
                <a:ea typeface="黑体" panose="02010609060101010101" pitchFamily="49" charset="-122"/>
                <a:sym typeface="+mn-ea"/>
              </a:endParaRPr>
            </a:p>
          </p:txBody>
        </p:sp>
      </p:grpSp>
      <p:grpSp>
        <p:nvGrpSpPr>
          <p:cNvPr id="79" name="组合 78"/>
          <p:cNvGrpSpPr/>
          <p:nvPr>
            <p:custDataLst>
              <p:tags r:id="rId65"/>
            </p:custDataLst>
          </p:nvPr>
        </p:nvGrpSpPr>
        <p:grpSpPr>
          <a:xfrm>
            <a:off x="10028698" y="995045"/>
            <a:ext cx="1153160" cy="609600"/>
            <a:chOff x="12285" y="261"/>
            <a:chExt cx="1816" cy="960"/>
          </a:xfrm>
        </p:grpSpPr>
        <p:sp>
          <p:nvSpPr>
            <p:cNvPr id="73" name="文本框 72"/>
            <p:cNvSpPr txBox="1"/>
            <p:nvPr>
              <p:custDataLst>
                <p:tags r:id="rId66"/>
              </p:custDataLst>
            </p:nvPr>
          </p:nvSpPr>
          <p:spPr>
            <a:xfrm>
              <a:off x="12553" y="261"/>
              <a:ext cx="1548" cy="630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en-US" sz="2000">
                  <a:solidFill>
                    <a:srgbClr val="0000FF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D</a:t>
              </a:r>
              <a:r>
                <a:rPr lang="en-US" altLang="zh-CN" sz="2000">
                  <a:solidFill>
                    <a:srgbClr val="0000FF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NA</a:t>
              </a:r>
              <a:r>
                <a:rPr lang="zh-CN" altLang="en-US" sz="2000">
                  <a:solidFill>
                    <a:srgbClr val="0000FF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酶</a:t>
              </a:r>
              <a:endParaRPr lang="zh-CN" altLang="en-US" sz="200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80" name="下箭头 79"/>
            <p:cNvSpPr/>
            <p:nvPr>
              <p:custDataLst>
                <p:tags r:id="rId67"/>
              </p:custDataLst>
            </p:nvPr>
          </p:nvSpPr>
          <p:spPr>
            <a:xfrm rot="2100000">
              <a:off x="12285" y="737"/>
              <a:ext cx="360" cy="484"/>
            </a:xfrm>
            <a:prstGeom prst="downArrow">
              <a:avLst/>
            </a:prstGeom>
            <a:solidFill>
              <a:schemeClr val="accent4">
                <a:lumMod val="75000"/>
                <a:lumOff val="25000"/>
              </a:schemeClr>
            </a:solidFill>
            <a:ln>
              <a:solidFill>
                <a:schemeClr val="tx2">
                  <a:lumMod val="65000"/>
                  <a:lumOff val="35000"/>
                </a:schemeClr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78" name="组合 77"/>
          <p:cNvGrpSpPr/>
          <p:nvPr>
            <p:custDataLst>
              <p:tags r:id="rId68"/>
            </p:custDataLst>
          </p:nvPr>
        </p:nvGrpSpPr>
        <p:grpSpPr>
          <a:xfrm>
            <a:off x="5246735" y="974725"/>
            <a:ext cx="3355340" cy="589280"/>
            <a:chOff x="4874" y="240"/>
            <a:chExt cx="5284" cy="928"/>
          </a:xfrm>
        </p:grpSpPr>
        <p:sp>
          <p:nvSpPr>
            <p:cNvPr id="47" name="文本框 46"/>
            <p:cNvSpPr txBox="1"/>
            <p:nvPr>
              <p:custDataLst>
                <p:tags r:id="rId69"/>
              </p:custDataLst>
            </p:nvPr>
          </p:nvSpPr>
          <p:spPr>
            <a:xfrm>
              <a:off x="4874" y="240"/>
              <a:ext cx="5284" cy="630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zh-CN" altLang="en-US" sz="2000">
                  <a:solidFill>
                    <a:srgbClr val="0000FF"/>
                  </a:solidFill>
                  <a:latin typeface="黑体" panose="02010609060101010101" pitchFamily="49" charset="-122"/>
                  <a:ea typeface="黑体" panose="02010609060101010101" pitchFamily="49" charset="-122"/>
                  <a:cs typeface="方正粗黑宋简体" panose="02000000000000000000" charset="-122"/>
                </a:rPr>
                <a:t>蛋白酶（或</a:t>
              </a:r>
              <a:r>
                <a:rPr lang="en-US" altLang="zh-CN" sz="2000">
                  <a:solidFill>
                    <a:srgbClr val="0000FF"/>
                  </a:solidFill>
                  <a:latin typeface="黑体" panose="02010609060101010101" pitchFamily="49" charset="-122"/>
                  <a:ea typeface="黑体" panose="02010609060101010101" pitchFamily="49" charset="-122"/>
                  <a:cs typeface="方正粗黑宋简体" panose="02000000000000000000" charset="-122"/>
                </a:rPr>
                <a:t>RNA</a:t>
              </a:r>
              <a:r>
                <a:rPr lang="zh-CN" altLang="en-US" sz="2000">
                  <a:solidFill>
                    <a:srgbClr val="0000FF"/>
                  </a:solidFill>
                  <a:latin typeface="黑体" panose="02010609060101010101" pitchFamily="49" charset="-122"/>
                  <a:ea typeface="黑体" panose="02010609060101010101" pitchFamily="49" charset="-122"/>
                  <a:cs typeface="方正粗黑宋简体" panose="02000000000000000000" charset="-122"/>
                </a:rPr>
                <a:t>酶、酯酶</a:t>
              </a:r>
              <a:r>
                <a:rPr lang="zh-CN" altLang="en-US" sz="2000">
                  <a:solidFill>
                    <a:srgbClr val="0000FF"/>
                  </a:solidFill>
                  <a:latin typeface="方正粗黑宋简体" panose="02000000000000000000" charset="-122"/>
                  <a:ea typeface="方正粗黑宋简体" panose="02000000000000000000" charset="-122"/>
                  <a:cs typeface="方正粗黑宋简体" panose="02000000000000000000" charset="-122"/>
                </a:rPr>
                <a:t>）</a:t>
              </a:r>
              <a:endParaRPr lang="zh-CN" altLang="en-US" sz="2000">
                <a:solidFill>
                  <a:srgbClr val="0000FF"/>
                </a:solidFill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endParaRPr>
            </a:p>
          </p:txBody>
        </p:sp>
        <p:sp>
          <p:nvSpPr>
            <p:cNvPr id="77" name="下箭头 76"/>
            <p:cNvSpPr/>
            <p:nvPr>
              <p:custDataLst>
                <p:tags r:id="rId70"/>
              </p:custDataLst>
            </p:nvPr>
          </p:nvSpPr>
          <p:spPr>
            <a:xfrm rot="2100000">
              <a:off x="7445" y="684"/>
              <a:ext cx="360" cy="484"/>
            </a:xfrm>
            <a:prstGeom prst="downArrow">
              <a:avLst/>
            </a:prstGeom>
            <a:solidFill>
              <a:schemeClr val="accent4">
                <a:lumMod val="75000"/>
                <a:lumOff val="25000"/>
              </a:schemeClr>
            </a:solidFill>
            <a:ln>
              <a:solidFill>
                <a:schemeClr val="tx2">
                  <a:lumMod val="65000"/>
                  <a:lumOff val="35000"/>
                </a:schemeClr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67" name="Rectangle 47"/>
          <p:cNvSpPr txBox="1"/>
          <p:nvPr>
            <p:custDataLst>
              <p:tags r:id="rId71"/>
            </p:custDataLst>
          </p:nvPr>
        </p:nvSpPr>
        <p:spPr>
          <a:xfrm>
            <a:off x="247650" y="246380"/>
            <a:ext cx="9222105" cy="507365"/>
          </a:xfrm>
          <a:prstGeom prst="rect">
            <a:avLst/>
          </a:prstGeom>
          <a:solidFill>
            <a:srgbClr val="C7E6E5"/>
          </a:solidFill>
          <a:ln>
            <a:miter lim="800000"/>
          </a:ln>
        </p:spPr>
        <p:txBody>
          <a:bodyPr vert="horz" wrap="square" lIns="91440" tIns="45720" rIns="91440" bIns="45720" rtlCol="0" anchor="ctr" anchorCtr="0">
            <a:noAutofit/>
          </a:bodyPr>
          <a:lstStyle>
            <a:lvl1pPr mar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4400" b="0" i="0" u="none" kern="1200" baseline="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  <a:cs typeface="+mj-cs"/>
              </a:defRPr>
            </a:lvl1pPr>
          </a:lstStyle>
          <a:p>
            <a:pPr algn="l" eaLnBrk="1" hangingPunct="1"/>
            <a:r>
              <a:rPr lang="zh-CN" altLang="en-US" sz="3200" b="1">
                <a:solidFill>
                  <a:srgbClr val="1036B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二、肺炎链球菌转化实验</a:t>
            </a:r>
            <a:r>
              <a:rPr lang="en-US" altLang="zh-CN" sz="3200" b="1">
                <a:solidFill>
                  <a:srgbClr val="1036B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——</a:t>
            </a:r>
            <a:r>
              <a:rPr lang="zh-CN" altLang="en-US" sz="3200" b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体外转化（艾弗里）</a:t>
            </a:r>
            <a:endParaRPr sz="3200" b="1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" name="矩形标注 1"/>
          <p:cNvSpPr/>
          <p:nvPr/>
        </p:nvSpPr>
        <p:spPr>
          <a:xfrm>
            <a:off x="137160" y="1218565"/>
            <a:ext cx="1381760" cy="1019810"/>
          </a:xfrm>
          <a:prstGeom prst="wedgeRectCallout">
            <a:avLst>
              <a:gd name="adj1" fmla="val 88556"/>
              <a:gd name="adj2" fmla="val 85672"/>
            </a:avLst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3200" b="1"/>
              <a:t>实验过程</a:t>
            </a:r>
            <a:endParaRPr lang="zh-CN" altLang="en-US" sz="3200" b="1"/>
          </a:p>
        </p:txBody>
      </p:sp>
      <p:sp>
        <p:nvSpPr>
          <p:cNvPr id="8" name="矩形标注 7"/>
          <p:cNvSpPr/>
          <p:nvPr/>
        </p:nvSpPr>
        <p:spPr>
          <a:xfrm>
            <a:off x="137160" y="4017645"/>
            <a:ext cx="1381760" cy="1012825"/>
          </a:xfrm>
          <a:prstGeom prst="wedgeRectCallout">
            <a:avLst>
              <a:gd name="adj1" fmla="val 92187"/>
              <a:gd name="adj2" fmla="val 69059"/>
            </a:avLst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3200" b="1"/>
              <a:t>实验结果</a:t>
            </a:r>
            <a:endParaRPr lang="zh-CN" altLang="en-US" sz="3200" b="1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385468414-1-208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13682.000000"/>
                </p14:media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859155" y="535305"/>
            <a:ext cx="10473055" cy="544703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video fullScrn="1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p="http://schemas.openxmlformats.org/presentationml/2006/main">
  <p:tag name="AS_UNIQUEID" val="1812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10.xml><?xml version="1.0" encoding="utf-8"?>
<p:tagLst xmlns:p="http://schemas.openxmlformats.org/presentationml/2006/main">
  <p:tag name="AS_UNIQUEID" val="1822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100.xml><?xml version="1.0" encoding="utf-8"?>
<p:tagLst xmlns:p="http://schemas.openxmlformats.org/presentationml/2006/main">
  <p:tag name="AS_UNIQUEID" val="567"/>
</p:tagLst>
</file>

<file path=ppt/tags/tag101.xml><?xml version="1.0" encoding="utf-8"?>
<p:tagLst xmlns:p="http://schemas.openxmlformats.org/presentationml/2006/main">
  <p:tag name="AS_UNIQUEID" val="568"/>
</p:tagLst>
</file>

<file path=ppt/tags/tag102.xml><?xml version="1.0" encoding="utf-8"?>
<p:tagLst xmlns:p="http://schemas.openxmlformats.org/presentationml/2006/main">
  <p:tag name="AS_UNIQUEID" val="569"/>
</p:tagLst>
</file>

<file path=ppt/tags/tag103.xml><?xml version="1.0" encoding="utf-8"?>
<p:tagLst xmlns:p="http://schemas.openxmlformats.org/presentationml/2006/main">
  <p:tag name="AS_UNIQUEID" val="570"/>
</p:tagLst>
</file>

<file path=ppt/tags/tag104.xml><?xml version="1.0" encoding="utf-8"?>
<p:tagLst xmlns:p="http://schemas.openxmlformats.org/presentationml/2006/main">
  <p:tag name="AS_UNIQUEID" val="571"/>
</p:tagLst>
</file>

<file path=ppt/tags/tag105.xml><?xml version="1.0" encoding="utf-8"?>
<p:tagLst xmlns:p="http://schemas.openxmlformats.org/presentationml/2006/main">
  <p:tag name="AS_UNIQUEID" val="572"/>
</p:tagLst>
</file>

<file path=ppt/tags/tag106.xml><?xml version="1.0" encoding="utf-8"?>
<p:tagLst xmlns:p="http://schemas.openxmlformats.org/presentationml/2006/main">
  <p:tag name="AS_UNIQUEID" val="573"/>
</p:tagLst>
</file>

<file path=ppt/tags/tag107.xml><?xml version="1.0" encoding="utf-8"?>
<p:tagLst xmlns:p="http://schemas.openxmlformats.org/presentationml/2006/main">
  <p:tag name="AS_UNIQUEID" val="574"/>
</p:tagLst>
</file>

<file path=ppt/tags/tag108.xml><?xml version="1.0" encoding="utf-8"?>
<p:tagLst xmlns:p="http://schemas.openxmlformats.org/presentationml/2006/main">
  <p:tag name="AS_UNIQUEID" val="575"/>
</p:tagLst>
</file>

<file path=ppt/tags/tag109.xml><?xml version="1.0" encoding="utf-8"?>
<p:tagLst xmlns:p="http://schemas.openxmlformats.org/presentationml/2006/main">
  <p:tag name="AS_UNIQUEID" val="576"/>
</p:tagLst>
</file>

<file path=ppt/tags/tag11.xml><?xml version="1.0" encoding="utf-8"?>
<p:tagLst xmlns:p="http://schemas.openxmlformats.org/presentationml/2006/main">
  <p:tag name="AS_UNIQUEID" val="1824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110.xml><?xml version="1.0" encoding="utf-8"?>
<p:tagLst xmlns:p="http://schemas.openxmlformats.org/presentationml/2006/main">
  <p:tag name="AS_UNIQUEID" val="577"/>
</p:tagLst>
</file>

<file path=ppt/tags/tag111.xml><?xml version="1.0" encoding="utf-8"?>
<p:tagLst xmlns:p="http://schemas.openxmlformats.org/presentationml/2006/main">
  <p:tag name="AS_UNIQUEID" val="1140"/>
  <p:tag name="KSO_WM_UNIT_TABLE_BEAUTIFY" val="smartTable{d8abe37c-f5dc-415b-850f-23959c149b58}"/>
</p:tagLst>
</file>

<file path=ppt/tags/tag112.xml><?xml version="1.0" encoding="utf-8"?>
<p:tagLst xmlns:p="http://schemas.openxmlformats.org/presentationml/2006/main">
  <p:tag name="AS_UNIQUEID" val="1141"/>
</p:tagLst>
</file>

<file path=ppt/tags/tag113.xml><?xml version="1.0" encoding="utf-8"?>
<p:tagLst xmlns:p="http://schemas.openxmlformats.org/presentationml/2006/main">
  <p:tag name="AS_UNIQUEID" val="1142"/>
</p:tagLst>
</file>

<file path=ppt/tags/tag114.xml><?xml version="1.0" encoding="utf-8"?>
<p:tagLst xmlns:p="http://schemas.openxmlformats.org/presentationml/2006/main">
  <p:tag name="AS_UNIQUEID" val="1143"/>
</p:tagLst>
</file>

<file path=ppt/tags/tag115.xml><?xml version="1.0" encoding="utf-8"?>
<p:tagLst xmlns:p="http://schemas.openxmlformats.org/presentationml/2006/main">
  <p:tag name="AS_UNIQUEID" val="1144"/>
</p:tagLst>
</file>

<file path=ppt/tags/tag116.xml><?xml version="1.0" encoding="utf-8"?>
<p:tagLst xmlns:p="http://schemas.openxmlformats.org/presentationml/2006/main">
  <p:tag name="AS_UNIQUEID" val="1145"/>
</p:tagLst>
</file>

<file path=ppt/tags/tag117.xml><?xml version="1.0" encoding="utf-8"?>
<p:tagLst xmlns:p="http://schemas.openxmlformats.org/presentationml/2006/main">
  <p:tag name="AS_UNIQUEID" val="1146"/>
</p:tagLst>
</file>

<file path=ppt/tags/tag118.xml><?xml version="1.0" encoding="utf-8"?>
<p:tagLst xmlns:p="http://schemas.openxmlformats.org/presentationml/2006/main">
  <p:tag name="AS_UNIQUEID" val="1148"/>
</p:tagLst>
</file>

<file path=ppt/tags/tag119.xml><?xml version="1.0" encoding="utf-8"?>
<p:tagLst xmlns:p="http://schemas.openxmlformats.org/presentationml/2006/main">
  <p:tag name="AS_UNIQUEID" val="1149"/>
</p:tagLst>
</file>

<file path=ppt/tags/tag12.xml><?xml version="1.0" encoding="utf-8"?>
<p:tagLst xmlns:p="http://schemas.openxmlformats.org/presentationml/2006/main">
  <p:tag name="AS_UNIQUEID" val="1825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120.xml><?xml version="1.0" encoding="utf-8"?>
<p:tagLst xmlns:p="http://schemas.openxmlformats.org/presentationml/2006/main">
  <p:tag name="AS_UNIQUEID" val="1150"/>
</p:tagLst>
</file>

<file path=ppt/tags/tag121.xml><?xml version="1.0" encoding="utf-8"?>
<p:tagLst xmlns:p="http://schemas.openxmlformats.org/presentationml/2006/main">
  <p:tag name="AS_UNIQUEID" val="1151"/>
</p:tagLst>
</file>

<file path=ppt/tags/tag122.xml><?xml version="1.0" encoding="utf-8"?>
<p:tagLst xmlns:p="http://schemas.openxmlformats.org/presentationml/2006/main">
  <p:tag name="AS_UNIQUEID" val="1152"/>
</p:tagLst>
</file>

<file path=ppt/tags/tag123.xml><?xml version="1.0" encoding="utf-8"?>
<p:tagLst xmlns:p="http://schemas.openxmlformats.org/presentationml/2006/main">
  <p:tag name="AS_UNIQUEID" val="1153"/>
</p:tagLst>
</file>

<file path=ppt/tags/tag124.xml><?xml version="1.0" encoding="utf-8"?>
<p:tagLst xmlns:p="http://schemas.openxmlformats.org/presentationml/2006/main">
  <p:tag name="AS_UNIQUEID" val="1154"/>
</p:tagLst>
</file>

<file path=ppt/tags/tag125.xml><?xml version="1.0" encoding="utf-8"?>
<p:tagLst xmlns:p="http://schemas.openxmlformats.org/presentationml/2006/main">
  <p:tag name="AS_UNIQUEID" val="1155"/>
</p:tagLst>
</file>

<file path=ppt/tags/tag126.xml><?xml version="1.0" encoding="utf-8"?>
<p:tagLst xmlns:p="http://schemas.openxmlformats.org/presentationml/2006/main">
  <p:tag name="AS_UNIQUEID" val="1156"/>
</p:tagLst>
</file>

<file path=ppt/tags/tag127.xml><?xml version="1.0" encoding="utf-8"?>
<p:tagLst xmlns:p="http://schemas.openxmlformats.org/presentationml/2006/main">
  <p:tag name="AS_UNIQUEID" val="1157"/>
</p:tagLst>
</file>

<file path=ppt/tags/tag128.xml><?xml version="1.0" encoding="utf-8"?>
<p:tagLst xmlns:p="http://schemas.openxmlformats.org/presentationml/2006/main">
  <p:tag name="AS_UNIQUEID" val="1158"/>
</p:tagLst>
</file>

<file path=ppt/tags/tag129.xml><?xml version="1.0" encoding="utf-8"?>
<p:tagLst xmlns:p="http://schemas.openxmlformats.org/presentationml/2006/main">
  <p:tag name="AS_UNIQUEID" val="1159"/>
</p:tagLst>
</file>

<file path=ppt/tags/tag13.xml><?xml version="1.0" encoding="utf-8"?>
<p:tagLst xmlns:p="http://schemas.openxmlformats.org/presentationml/2006/main">
  <p:tag name="AS_UNIQUEID" val="1826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130.xml><?xml version="1.0" encoding="utf-8"?>
<p:tagLst xmlns:p="http://schemas.openxmlformats.org/presentationml/2006/main">
  <p:tag name="AS_UNIQUEID" val="1160"/>
</p:tagLst>
</file>

<file path=ppt/tags/tag131.xml><?xml version="1.0" encoding="utf-8"?>
<p:tagLst xmlns:p="http://schemas.openxmlformats.org/presentationml/2006/main">
  <p:tag name="AS_UNIQUEID" val="1161"/>
</p:tagLst>
</file>

<file path=ppt/tags/tag132.xml><?xml version="1.0" encoding="utf-8"?>
<p:tagLst xmlns:p="http://schemas.openxmlformats.org/presentationml/2006/main">
  <p:tag name="AS_UNIQUEID" val="1162"/>
</p:tagLst>
</file>

<file path=ppt/tags/tag133.xml><?xml version="1.0" encoding="utf-8"?>
<p:tagLst xmlns:p="http://schemas.openxmlformats.org/presentationml/2006/main">
  <p:tag name="AS_UNIQUEID" val="1163"/>
</p:tagLst>
</file>

<file path=ppt/tags/tag134.xml><?xml version="1.0" encoding="utf-8"?>
<p:tagLst xmlns:p="http://schemas.openxmlformats.org/presentationml/2006/main">
  <p:tag name="AS_UNIQUEID" val="1164"/>
</p:tagLst>
</file>

<file path=ppt/tags/tag135.xml><?xml version="1.0" encoding="utf-8"?>
<p:tagLst xmlns:p="http://schemas.openxmlformats.org/presentationml/2006/main">
  <p:tag name="AS_UNIQUEID" val="1165"/>
</p:tagLst>
</file>

<file path=ppt/tags/tag136.xml><?xml version="1.0" encoding="utf-8"?>
<p:tagLst xmlns:p="http://schemas.openxmlformats.org/presentationml/2006/main">
  <p:tag name="AS_UNIQUEID" val="1166"/>
</p:tagLst>
</file>

<file path=ppt/tags/tag137.xml><?xml version="1.0" encoding="utf-8"?>
<p:tagLst xmlns:p="http://schemas.openxmlformats.org/presentationml/2006/main">
  <p:tag name="AS_UNIQUEID" val="1167"/>
</p:tagLst>
</file>

<file path=ppt/tags/tag138.xml><?xml version="1.0" encoding="utf-8"?>
<p:tagLst xmlns:p="http://schemas.openxmlformats.org/presentationml/2006/main">
  <p:tag name="AS_UNIQUEID" val="1168"/>
</p:tagLst>
</file>

<file path=ppt/tags/tag139.xml><?xml version="1.0" encoding="utf-8"?>
<p:tagLst xmlns:p="http://schemas.openxmlformats.org/presentationml/2006/main">
  <p:tag name="AS_UNIQUEID" val="1169"/>
</p:tagLst>
</file>

<file path=ppt/tags/tag14.xml><?xml version="1.0" encoding="utf-8"?>
<p:tagLst xmlns:p="http://schemas.openxmlformats.org/presentationml/2006/main">
  <p:tag name="AS_UNIQUEID" val="1827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140.xml><?xml version="1.0" encoding="utf-8"?>
<p:tagLst xmlns:p="http://schemas.openxmlformats.org/presentationml/2006/main">
  <p:tag name="AS_UNIQUEID" val="1170"/>
</p:tagLst>
</file>

<file path=ppt/tags/tag141.xml><?xml version="1.0" encoding="utf-8"?>
<p:tagLst xmlns:p="http://schemas.openxmlformats.org/presentationml/2006/main">
  <p:tag name="AS_UNIQUEID" val="1171"/>
</p:tagLst>
</file>

<file path=ppt/tags/tag142.xml><?xml version="1.0" encoding="utf-8"?>
<p:tagLst xmlns:p="http://schemas.openxmlformats.org/presentationml/2006/main">
  <p:tag name="AS_UNIQUEID" val="1172"/>
</p:tagLst>
</file>

<file path=ppt/tags/tag143.xml><?xml version="1.0" encoding="utf-8"?>
<p:tagLst xmlns:p="http://schemas.openxmlformats.org/presentationml/2006/main">
  <p:tag name="AS_UNIQUEID" val="1173"/>
</p:tagLst>
</file>

<file path=ppt/tags/tag144.xml><?xml version="1.0" encoding="utf-8"?>
<p:tagLst xmlns:p="http://schemas.openxmlformats.org/presentationml/2006/main">
  <p:tag name="AS_UNIQUEID" val="1174"/>
</p:tagLst>
</file>

<file path=ppt/tags/tag145.xml><?xml version="1.0" encoding="utf-8"?>
<p:tagLst xmlns:p="http://schemas.openxmlformats.org/presentationml/2006/main">
  <p:tag name="AS_UNIQUEID" val="1175"/>
</p:tagLst>
</file>

<file path=ppt/tags/tag146.xml><?xml version="1.0" encoding="utf-8"?>
<p:tagLst xmlns:p="http://schemas.openxmlformats.org/presentationml/2006/main">
  <p:tag name="AS_UNIQUEID" val="1176"/>
</p:tagLst>
</file>

<file path=ppt/tags/tag147.xml><?xml version="1.0" encoding="utf-8"?>
<p:tagLst xmlns:p="http://schemas.openxmlformats.org/presentationml/2006/main">
  <p:tag name="AS_UNIQUEID" val="1177"/>
</p:tagLst>
</file>

<file path=ppt/tags/tag148.xml><?xml version="1.0" encoding="utf-8"?>
<p:tagLst xmlns:p="http://schemas.openxmlformats.org/presentationml/2006/main">
  <p:tag name="AS_UNIQUEID" val="1178"/>
</p:tagLst>
</file>

<file path=ppt/tags/tag149.xml><?xml version="1.0" encoding="utf-8"?>
<p:tagLst xmlns:p="http://schemas.openxmlformats.org/presentationml/2006/main">
  <p:tag name="AS_UNIQUEID" val="1179"/>
</p:tagLst>
</file>

<file path=ppt/tags/tag15.xml><?xml version="1.0" encoding="utf-8"?>
<p:tagLst xmlns:p="http://schemas.openxmlformats.org/presentationml/2006/main">
  <p:tag name="AS_UNIQUEID" val="1828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150.xml><?xml version="1.0" encoding="utf-8"?>
<p:tagLst xmlns:p="http://schemas.openxmlformats.org/presentationml/2006/main">
  <p:tag name="AS_UNIQUEID" val="1180"/>
</p:tagLst>
</file>

<file path=ppt/tags/tag151.xml><?xml version="1.0" encoding="utf-8"?>
<p:tagLst xmlns:p="http://schemas.openxmlformats.org/presentationml/2006/main">
  <p:tag name="AS_UNIQUEID" val="1181"/>
  <p:tag name="PA" val="v4.1.3"/>
</p:tagLst>
</file>

<file path=ppt/tags/tag152.xml><?xml version="1.0" encoding="utf-8"?>
<p:tagLst xmlns:p="http://schemas.openxmlformats.org/presentationml/2006/main">
  <p:tag name="AS_UNIQUEID" val="663"/>
</p:tagLst>
</file>

<file path=ppt/tags/tag153.xml><?xml version="1.0" encoding="utf-8"?>
<p:tagLst xmlns:p="http://schemas.openxmlformats.org/presentationml/2006/main">
  <p:tag name="AS_UNIQUEID" val="1136"/>
</p:tagLst>
</file>

<file path=ppt/tags/tag154.xml><?xml version="1.0" encoding="utf-8"?>
<p:tagLst xmlns:p="http://schemas.openxmlformats.org/presentationml/2006/main">
  <p:tag name="AS_UNIQUEID" val="1137"/>
</p:tagLst>
</file>

<file path=ppt/tags/tag155.xml><?xml version="1.0" encoding="utf-8"?>
<p:tagLst xmlns:p="http://schemas.openxmlformats.org/presentationml/2006/main">
  <p:tag name="AS_UNIQUEID" val="1138"/>
</p:tagLst>
</file>

<file path=ppt/tags/tag156.xml><?xml version="1.0" encoding="utf-8"?>
<p:tagLst xmlns:p="http://schemas.openxmlformats.org/presentationml/2006/main">
  <p:tag name="AS_UNIQUEID" val="1183"/>
</p:tagLst>
</file>

<file path=ppt/tags/tag157.xml><?xml version="1.0" encoding="utf-8"?>
<p:tagLst xmlns:p="http://schemas.openxmlformats.org/presentationml/2006/main">
  <p:tag name="AS_UNIQUEID" val="1184"/>
</p:tagLst>
</file>

<file path=ppt/tags/tag158.xml><?xml version="1.0" encoding="utf-8"?>
<p:tagLst xmlns:p="http://schemas.openxmlformats.org/presentationml/2006/main">
  <p:tag name="AS_UNIQUEID" val="1185"/>
</p:tagLst>
</file>

<file path=ppt/tags/tag159.xml><?xml version="1.0" encoding="utf-8"?>
<p:tagLst xmlns:p="http://schemas.openxmlformats.org/presentationml/2006/main">
  <p:tag name="AS_UNIQUEID" val="1186"/>
</p:tagLst>
</file>

<file path=ppt/tags/tag16.xml><?xml version="1.0" encoding="utf-8"?>
<p:tagLst xmlns:p="http://schemas.openxmlformats.org/presentationml/2006/main">
  <p:tag name="AS_UNIQUEID" val="1830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160.xml><?xml version="1.0" encoding="utf-8"?>
<p:tagLst xmlns:p="http://schemas.openxmlformats.org/presentationml/2006/main">
  <p:tag name="AS_UNIQUEID" val="1187"/>
</p:tagLst>
</file>

<file path=ppt/tags/tag161.xml><?xml version="1.0" encoding="utf-8"?>
<p:tagLst xmlns:p="http://schemas.openxmlformats.org/presentationml/2006/main">
  <p:tag name="AS_UNIQUEID" val="1188"/>
</p:tagLst>
</file>

<file path=ppt/tags/tag162.xml><?xml version="1.0" encoding="utf-8"?>
<p:tagLst xmlns:p="http://schemas.openxmlformats.org/presentationml/2006/main">
  <p:tag name="AS_UNIQUEID" val="1189"/>
</p:tagLst>
</file>

<file path=ppt/tags/tag163.xml><?xml version="1.0" encoding="utf-8"?>
<p:tagLst xmlns:p="http://schemas.openxmlformats.org/presentationml/2006/main">
  <p:tag name="AS_UNIQUEID" val="1190"/>
</p:tagLst>
</file>

<file path=ppt/tags/tag164.xml><?xml version="1.0" encoding="utf-8"?>
<p:tagLst xmlns:p="http://schemas.openxmlformats.org/presentationml/2006/main">
  <p:tag name="AS_UNIQUEID" val="1191"/>
</p:tagLst>
</file>

<file path=ppt/tags/tag165.xml><?xml version="1.0" encoding="utf-8"?>
<p:tagLst xmlns:p="http://schemas.openxmlformats.org/presentationml/2006/main">
  <p:tag name="AS_UNIQUEID" val="1192"/>
</p:tagLst>
</file>

<file path=ppt/tags/tag166.xml><?xml version="1.0" encoding="utf-8"?>
<p:tagLst xmlns:p="http://schemas.openxmlformats.org/presentationml/2006/main">
  <p:tag name="AS_UNIQUEID" val="1193"/>
</p:tagLst>
</file>

<file path=ppt/tags/tag167.xml><?xml version="1.0" encoding="utf-8"?>
<p:tagLst xmlns:p="http://schemas.openxmlformats.org/presentationml/2006/main">
  <p:tag name="AS_UNIQUEID" val="1194"/>
</p:tagLst>
</file>

<file path=ppt/tags/tag168.xml><?xml version="1.0" encoding="utf-8"?>
<p:tagLst xmlns:p="http://schemas.openxmlformats.org/presentationml/2006/main">
  <p:tag name="AS_UNIQUEID" val="1195"/>
</p:tagLst>
</file>

<file path=ppt/tags/tag169.xml><?xml version="1.0" encoding="utf-8"?>
<p:tagLst xmlns:p="http://schemas.openxmlformats.org/presentationml/2006/main">
  <p:tag name="AS_UNIQUEID" val="1196"/>
</p:tagLst>
</file>

<file path=ppt/tags/tag17.xml><?xml version="1.0" encoding="utf-8"?>
<p:tagLst xmlns:p="http://schemas.openxmlformats.org/presentationml/2006/main">
  <p:tag name="AS_UNIQUEID" val="1831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170.xml><?xml version="1.0" encoding="utf-8"?>
<p:tagLst xmlns:p="http://schemas.openxmlformats.org/presentationml/2006/main">
  <p:tag name="AS_UNIQUEID" val="1197"/>
</p:tagLst>
</file>

<file path=ppt/tags/tag171.xml><?xml version="1.0" encoding="utf-8"?>
<p:tagLst xmlns:p="http://schemas.openxmlformats.org/presentationml/2006/main">
  <p:tag name="AS_UNIQUEID" val="1198"/>
</p:tagLst>
</file>

<file path=ppt/tags/tag172.xml><?xml version="1.0" encoding="utf-8"?>
<p:tagLst xmlns:p="http://schemas.openxmlformats.org/presentationml/2006/main">
  <p:tag name="AS_UNIQUEID" val="1199"/>
</p:tagLst>
</file>

<file path=ppt/tags/tag173.xml><?xml version="1.0" encoding="utf-8"?>
<p:tagLst xmlns:p="http://schemas.openxmlformats.org/presentationml/2006/main">
  <p:tag name="AS_UNIQUEID" val="1200"/>
</p:tagLst>
</file>

<file path=ppt/tags/tag174.xml><?xml version="1.0" encoding="utf-8"?>
<p:tagLst xmlns:p="http://schemas.openxmlformats.org/presentationml/2006/main">
  <p:tag name="AS_UNIQUEID" val="1201"/>
</p:tagLst>
</file>

<file path=ppt/tags/tag175.xml><?xml version="1.0" encoding="utf-8"?>
<p:tagLst xmlns:p="http://schemas.openxmlformats.org/presentationml/2006/main">
  <p:tag name="AS_UNIQUEID" val="1202"/>
</p:tagLst>
</file>

<file path=ppt/tags/tag176.xml><?xml version="1.0" encoding="utf-8"?>
<p:tagLst xmlns:p="http://schemas.openxmlformats.org/presentationml/2006/main">
  <p:tag name="AS_UNIQUEID" val="1203"/>
</p:tagLst>
</file>

<file path=ppt/tags/tag177.xml><?xml version="1.0" encoding="utf-8"?>
<p:tagLst xmlns:p="http://schemas.openxmlformats.org/presentationml/2006/main">
  <p:tag name="AS_UNIQUEID" val="1204"/>
</p:tagLst>
</file>

<file path=ppt/tags/tag178.xml><?xml version="1.0" encoding="utf-8"?>
<p:tagLst xmlns:p="http://schemas.openxmlformats.org/presentationml/2006/main">
  <p:tag name="AS_UNIQUEID" val="1205"/>
</p:tagLst>
</file>

<file path=ppt/tags/tag179.xml><?xml version="1.0" encoding="utf-8"?>
<p:tagLst xmlns:p="http://schemas.openxmlformats.org/presentationml/2006/main">
  <p:tag name="AS_UNIQUEID" val="1206"/>
</p:tagLst>
</file>

<file path=ppt/tags/tag18.xml><?xml version="1.0" encoding="utf-8"?>
<p:tagLst xmlns:p="http://schemas.openxmlformats.org/presentationml/2006/main">
  <p:tag name="AS_UNIQUEID" val="1832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180.xml><?xml version="1.0" encoding="utf-8"?>
<p:tagLst xmlns:p="http://schemas.openxmlformats.org/presentationml/2006/main">
  <p:tag name="AS_UNIQUEID" val="1207"/>
</p:tagLst>
</file>

<file path=ppt/tags/tag181.xml><?xml version="1.0" encoding="utf-8"?>
<p:tagLst xmlns:p="http://schemas.openxmlformats.org/presentationml/2006/main">
  <p:tag name="AS_UNIQUEID" val="1208"/>
</p:tagLst>
</file>

<file path=ppt/tags/tag182.xml><?xml version="1.0" encoding="utf-8"?>
<p:tagLst xmlns:p="http://schemas.openxmlformats.org/presentationml/2006/main">
  <p:tag name="AS_UNIQUEID" val="1209"/>
</p:tagLst>
</file>

<file path=ppt/tags/tag183.xml><?xml version="1.0" encoding="utf-8"?>
<p:tagLst xmlns:p="http://schemas.openxmlformats.org/presentationml/2006/main">
  <p:tag name="AS_UNIQUEID" val="1210"/>
</p:tagLst>
</file>

<file path=ppt/tags/tag184.xml><?xml version="1.0" encoding="utf-8"?>
<p:tagLst xmlns:p="http://schemas.openxmlformats.org/presentationml/2006/main">
  <p:tag name="AS_UNIQUEID" val="1211"/>
</p:tagLst>
</file>

<file path=ppt/tags/tag185.xml><?xml version="1.0" encoding="utf-8"?>
<p:tagLst xmlns:p="http://schemas.openxmlformats.org/presentationml/2006/main">
  <p:tag name="AS_UNIQUEID" val="1212"/>
</p:tagLst>
</file>

<file path=ppt/tags/tag186.xml><?xml version="1.0" encoding="utf-8"?>
<p:tagLst xmlns:p="http://schemas.openxmlformats.org/presentationml/2006/main">
  <p:tag name="AS_UNIQUEID" val="1213"/>
</p:tagLst>
</file>

<file path=ppt/tags/tag187.xml><?xml version="1.0" encoding="utf-8"?>
<p:tagLst xmlns:p="http://schemas.openxmlformats.org/presentationml/2006/main">
  <p:tag name="AS_UNIQUEID" val="1214"/>
</p:tagLst>
</file>

<file path=ppt/tags/tag188.xml><?xml version="1.0" encoding="utf-8"?>
<p:tagLst xmlns:p="http://schemas.openxmlformats.org/presentationml/2006/main">
  <p:tag name="AS_UNIQUEID" val="1215"/>
</p:tagLst>
</file>

<file path=ppt/tags/tag189.xml><?xml version="1.0" encoding="utf-8"?>
<p:tagLst xmlns:p="http://schemas.openxmlformats.org/presentationml/2006/main">
  <p:tag name="AS_UNIQUEID" val="1216"/>
</p:tagLst>
</file>

<file path=ppt/tags/tag19.xml><?xml version="1.0" encoding="utf-8"?>
<p:tagLst xmlns:p="http://schemas.openxmlformats.org/presentationml/2006/main">
  <p:tag name="AS_UNIQUEID" val="1833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190.xml><?xml version="1.0" encoding="utf-8"?>
<p:tagLst xmlns:p="http://schemas.openxmlformats.org/presentationml/2006/main">
  <p:tag name="AS_UNIQUEID" val="1217"/>
</p:tagLst>
</file>

<file path=ppt/tags/tag191.xml><?xml version="1.0" encoding="utf-8"?>
<p:tagLst xmlns:p="http://schemas.openxmlformats.org/presentationml/2006/main">
  <p:tag name="AS_UNIQUEID" val="1218"/>
</p:tagLst>
</file>

<file path=ppt/tags/tag192.xml><?xml version="1.0" encoding="utf-8"?>
<p:tagLst xmlns:p="http://schemas.openxmlformats.org/presentationml/2006/main">
  <p:tag name="AS_UNIQUEID" val="1219"/>
</p:tagLst>
</file>

<file path=ppt/tags/tag193.xml><?xml version="1.0" encoding="utf-8"?>
<p:tagLst xmlns:p="http://schemas.openxmlformats.org/presentationml/2006/main">
  <p:tag name="AS_UNIQUEID" val="1220"/>
</p:tagLst>
</file>

<file path=ppt/tags/tag194.xml><?xml version="1.0" encoding="utf-8"?>
<p:tagLst xmlns:p="http://schemas.openxmlformats.org/presentationml/2006/main">
  <p:tag name="AS_UNIQUEID" val="1221"/>
</p:tagLst>
</file>

<file path=ppt/tags/tag195.xml><?xml version="1.0" encoding="utf-8"?>
<p:tagLst xmlns:p="http://schemas.openxmlformats.org/presentationml/2006/main">
  <p:tag name="AS_UNIQUEID" val="1222"/>
</p:tagLst>
</file>

<file path=ppt/tags/tag196.xml><?xml version="1.0" encoding="utf-8"?>
<p:tagLst xmlns:p="http://schemas.openxmlformats.org/presentationml/2006/main">
  <p:tag name="AS_UNIQUEID" val="1223"/>
</p:tagLst>
</file>

<file path=ppt/tags/tag197.xml><?xml version="1.0" encoding="utf-8"?>
<p:tagLst xmlns:p="http://schemas.openxmlformats.org/presentationml/2006/main">
  <p:tag name="AS_UNIQUEID" val="1224"/>
</p:tagLst>
</file>

<file path=ppt/tags/tag198.xml><?xml version="1.0" encoding="utf-8"?>
<p:tagLst xmlns:p="http://schemas.openxmlformats.org/presentationml/2006/main">
  <p:tag name="AS_UNIQUEID" val="1225"/>
</p:tagLst>
</file>

<file path=ppt/tags/tag199.xml><?xml version="1.0" encoding="utf-8"?>
<p:tagLst xmlns:p="http://schemas.openxmlformats.org/presentationml/2006/main">
  <p:tag name="AS_UNIQUEID" val="1226"/>
</p:tagLst>
</file>

<file path=ppt/tags/tag2.xml><?xml version="1.0" encoding="utf-8"?>
<p:tagLst xmlns:p="http://schemas.openxmlformats.org/presentationml/2006/main">
  <p:tag name="AS_UNIQUEID" val="1813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20.xml><?xml version="1.0" encoding="utf-8"?>
<p:tagLst xmlns:p="http://schemas.openxmlformats.org/presentationml/2006/main">
  <p:tag name="AS_UNIQUEID" val="1834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200.xml><?xml version="1.0" encoding="utf-8"?>
<p:tagLst xmlns:p="http://schemas.openxmlformats.org/presentationml/2006/main">
  <p:tag name="AS_UNIQUEID" val="1227"/>
</p:tagLst>
</file>

<file path=ppt/tags/tag201.xml><?xml version="1.0" encoding="utf-8"?>
<p:tagLst xmlns:p="http://schemas.openxmlformats.org/presentationml/2006/main">
  <p:tag name="AS_UNIQUEID" val="1228"/>
</p:tagLst>
</file>

<file path=ppt/tags/tag202.xml><?xml version="1.0" encoding="utf-8"?>
<p:tagLst xmlns:p="http://schemas.openxmlformats.org/presentationml/2006/main">
  <p:tag name="AS_UNIQUEID" val="1229"/>
</p:tagLst>
</file>

<file path=ppt/tags/tag203.xml><?xml version="1.0" encoding="utf-8"?>
<p:tagLst xmlns:p="http://schemas.openxmlformats.org/presentationml/2006/main">
  <p:tag name="AS_UNIQUEID" val="1230"/>
</p:tagLst>
</file>

<file path=ppt/tags/tag204.xml><?xml version="1.0" encoding="utf-8"?>
<p:tagLst xmlns:p="http://schemas.openxmlformats.org/presentationml/2006/main">
  <p:tag name="AS_UNIQUEID" val="1233"/>
</p:tagLst>
</file>

<file path=ppt/tags/tag205.xml><?xml version="1.0" encoding="utf-8"?>
<p:tagLst xmlns:p="http://schemas.openxmlformats.org/presentationml/2006/main">
  <p:tag name="AS_UNIQUEID" val="663"/>
</p:tagLst>
</file>

<file path=ppt/tags/tag206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0*0*0*0"/>
</p:tagLst>
</file>

<file path=ppt/tags/tag207.xml><?xml version="1.0" encoding="utf-8"?>
<p:tagLst xmlns:p="http://schemas.openxmlformats.org/presentationml/2006/main">
  <p:tag name="AS_UNIQUEID" val="1308"/>
</p:tagLst>
</file>

<file path=ppt/tags/tag208.xml><?xml version="1.0" encoding="utf-8"?>
<p:tagLst xmlns:p="http://schemas.openxmlformats.org/presentationml/2006/main">
  <p:tag name="AS_UNIQUEID" val="1309"/>
</p:tagLst>
</file>

<file path=ppt/tags/tag209.xml><?xml version="1.0" encoding="utf-8"?>
<p:tagLst xmlns:p="http://schemas.openxmlformats.org/presentationml/2006/main">
  <p:tag name="AS_UNIQUEID" val="1310"/>
</p:tagLst>
</file>

<file path=ppt/tags/tag21.xml><?xml version="1.0" encoding="utf-8"?>
<p:tagLst xmlns:p="http://schemas.openxmlformats.org/presentationml/2006/main">
  <p:tag name="AS_UNIQUEID" val="1835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210.xml><?xml version="1.0" encoding="utf-8"?>
<p:tagLst xmlns:p="http://schemas.openxmlformats.org/presentationml/2006/main">
  <p:tag name="AS_UNIQUEID" val="1311"/>
</p:tagLst>
</file>

<file path=ppt/tags/tag211.xml><?xml version="1.0" encoding="utf-8"?>
<p:tagLst xmlns:p="http://schemas.openxmlformats.org/presentationml/2006/main">
  <p:tag name="AS_UNIQUEID" val="1312"/>
</p:tagLst>
</file>

<file path=ppt/tags/tag212.xml><?xml version="1.0" encoding="utf-8"?>
<p:tagLst xmlns:p="http://schemas.openxmlformats.org/presentationml/2006/main">
  <p:tag name="AS_UNIQUEID" val="1313"/>
</p:tagLst>
</file>

<file path=ppt/tags/tag213.xml><?xml version="1.0" encoding="utf-8"?>
<p:tagLst xmlns:p="http://schemas.openxmlformats.org/presentationml/2006/main">
  <p:tag name="AS_UNIQUEID" val="665"/>
</p:tagLst>
</file>

<file path=ppt/tags/tag214.xml><?xml version="1.0" encoding="utf-8"?>
<p:tagLst xmlns:p="http://schemas.openxmlformats.org/presentationml/2006/main">
  <p:tag name="AS_UNIQUEID" val="697"/>
</p:tagLst>
</file>

<file path=ppt/tags/tag215.xml><?xml version="1.0" encoding="utf-8"?>
<p:tagLst xmlns:p="http://schemas.openxmlformats.org/presentationml/2006/main">
  <p:tag name="AS_UNIQUEID" val="698"/>
</p:tagLst>
</file>

<file path=ppt/tags/tag216.xml><?xml version="1.0" encoding="utf-8"?>
<p:tagLst xmlns:p="http://schemas.openxmlformats.org/presentationml/2006/main">
  <p:tag name="AS_UNIQUEID" val="699"/>
</p:tagLst>
</file>

<file path=ppt/tags/tag217.xml><?xml version="1.0" encoding="utf-8"?>
<p:tagLst xmlns:p="http://schemas.openxmlformats.org/presentationml/2006/main">
  <p:tag name="AS_UNIQUEID" val="700"/>
</p:tagLst>
</file>

<file path=ppt/tags/tag218.xml><?xml version="1.0" encoding="utf-8"?>
<p:tagLst xmlns:p="http://schemas.openxmlformats.org/presentationml/2006/main">
  <p:tag name="AS_UNIQUEID" val="701"/>
</p:tagLst>
</file>

<file path=ppt/tags/tag219.xml><?xml version="1.0" encoding="utf-8"?>
<p:tagLst xmlns:p="http://schemas.openxmlformats.org/presentationml/2006/main">
  <p:tag name="AS_UNIQUEID" val="702"/>
</p:tagLst>
</file>

<file path=ppt/tags/tag22.xml><?xml version="1.0" encoding="utf-8"?>
<p:tagLst xmlns:p="http://schemas.openxmlformats.org/presentationml/2006/main">
  <p:tag name="AS_UNIQUEID" val="1837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220.xml><?xml version="1.0" encoding="utf-8"?>
<p:tagLst xmlns:p="http://schemas.openxmlformats.org/presentationml/2006/main">
  <p:tag name="AS_UNIQUEID" val="703"/>
</p:tagLst>
</file>

<file path=ppt/tags/tag221.xml><?xml version="1.0" encoding="utf-8"?>
<p:tagLst xmlns:p="http://schemas.openxmlformats.org/presentationml/2006/main">
  <p:tag name="AS_UNIQUEID" val="704"/>
</p:tagLst>
</file>

<file path=ppt/tags/tag222.xml><?xml version="1.0" encoding="utf-8"?>
<p:tagLst xmlns:p="http://schemas.openxmlformats.org/presentationml/2006/main">
  <p:tag name="AS_UNIQUEID" val="705"/>
</p:tagLst>
</file>

<file path=ppt/tags/tag223.xml><?xml version="1.0" encoding="utf-8"?>
<p:tagLst xmlns:p="http://schemas.openxmlformats.org/presentationml/2006/main">
  <p:tag name="AS_UNIQUEID" val="706"/>
</p:tagLst>
</file>

<file path=ppt/tags/tag224.xml><?xml version="1.0" encoding="utf-8"?>
<p:tagLst xmlns:p="http://schemas.openxmlformats.org/presentationml/2006/main">
  <p:tag name="AS_UNIQUEID" val="707"/>
</p:tagLst>
</file>

<file path=ppt/tags/tag225.xml><?xml version="1.0" encoding="utf-8"?>
<p:tagLst xmlns:p="http://schemas.openxmlformats.org/presentationml/2006/main">
  <p:tag name="AS_UNIQUEID" val="708"/>
</p:tagLst>
</file>

<file path=ppt/tags/tag226.xml><?xml version="1.0" encoding="utf-8"?>
<p:tagLst xmlns:p="http://schemas.openxmlformats.org/presentationml/2006/main">
  <p:tag name="AS_UNIQUEID" val="709"/>
</p:tagLst>
</file>

<file path=ppt/tags/tag227.xml><?xml version="1.0" encoding="utf-8"?>
<p:tagLst xmlns:p="http://schemas.openxmlformats.org/presentationml/2006/main">
  <p:tag name="AS_UNIQUEID" val="710"/>
</p:tagLst>
</file>

<file path=ppt/tags/tag228.xml><?xml version="1.0" encoding="utf-8"?>
<p:tagLst xmlns:p="http://schemas.openxmlformats.org/presentationml/2006/main">
  <p:tag name="AS_UNIQUEID" val="711"/>
</p:tagLst>
</file>

<file path=ppt/tags/tag229.xml><?xml version="1.0" encoding="utf-8"?>
<p:tagLst xmlns:p="http://schemas.openxmlformats.org/presentationml/2006/main">
  <p:tag name="AS_UNIQUEID" val="712"/>
</p:tagLst>
</file>

<file path=ppt/tags/tag23.xml><?xml version="1.0" encoding="utf-8"?>
<p:tagLst xmlns:p="http://schemas.openxmlformats.org/presentationml/2006/main">
  <p:tag name="AS_UNIQUEID" val="1838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230.xml><?xml version="1.0" encoding="utf-8"?>
<p:tagLst xmlns:p="http://schemas.openxmlformats.org/presentationml/2006/main">
  <p:tag name="AS_UNIQUEID" val="713"/>
</p:tagLst>
</file>

<file path=ppt/tags/tag231.xml><?xml version="1.0" encoding="utf-8"?>
<p:tagLst xmlns:p="http://schemas.openxmlformats.org/presentationml/2006/main">
  <p:tag name="AS_UNIQUEID" val="714"/>
</p:tagLst>
</file>

<file path=ppt/tags/tag232.xml><?xml version="1.0" encoding="utf-8"?>
<p:tagLst xmlns:p="http://schemas.openxmlformats.org/presentationml/2006/main">
  <p:tag name="AS_UNIQUEID" val="715"/>
</p:tagLst>
</file>

<file path=ppt/tags/tag233.xml><?xml version="1.0" encoding="utf-8"?>
<p:tagLst xmlns:p="http://schemas.openxmlformats.org/presentationml/2006/main">
  <p:tag name="AS_UNIQUEID" val="716"/>
</p:tagLst>
</file>

<file path=ppt/tags/tag234.xml><?xml version="1.0" encoding="utf-8"?>
<p:tagLst xmlns:p="http://schemas.openxmlformats.org/presentationml/2006/main">
  <p:tag name="AS_UNIQUEID" val="717"/>
</p:tagLst>
</file>

<file path=ppt/tags/tag235.xml><?xml version="1.0" encoding="utf-8"?>
<p:tagLst xmlns:p="http://schemas.openxmlformats.org/presentationml/2006/main">
  <p:tag name="AS_UNIQUEID" val="718"/>
</p:tagLst>
</file>

<file path=ppt/tags/tag236.xml><?xml version="1.0" encoding="utf-8"?>
<p:tagLst xmlns:p="http://schemas.openxmlformats.org/presentationml/2006/main">
  <p:tag name="AS_UNIQUEID" val="719"/>
</p:tagLst>
</file>

<file path=ppt/tags/tag237.xml><?xml version="1.0" encoding="utf-8"?>
<p:tagLst xmlns:p="http://schemas.openxmlformats.org/presentationml/2006/main">
  <p:tag name="AS_UNIQUEID" val="720"/>
</p:tagLst>
</file>

<file path=ppt/tags/tag238.xml><?xml version="1.0" encoding="utf-8"?>
<p:tagLst xmlns:p="http://schemas.openxmlformats.org/presentationml/2006/main">
  <p:tag name="AS_UNIQUEID" val="721"/>
</p:tagLst>
</file>

<file path=ppt/tags/tag239.xml><?xml version="1.0" encoding="utf-8"?>
<p:tagLst xmlns:p="http://schemas.openxmlformats.org/presentationml/2006/main">
  <p:tag name="AS_UNIQUEID" val="722"/>
</p:tagLst>
</file>

<file path=ppt/tags/tag24.xml><?xml version="1.0" encoding="utf-8"?>
<p:tagLst xmlns:p="http://schemas.openxmlformats.org/presentationml/2006/main">
  <p:tag name="AS_UNIQUEID" val="1839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240.xml><?xml version="1.0" encoding="utf-8"?>
<p:tagLst xmlns:p="http://schemas.openxmlformats.org/presentationml/2006/main">
  <p:tag name="AS_UNIQUEID" val="723"/>
</p:tagLst>
</file>

<file path=ppt/tags/tag241.xml><?xml version="1.0" encoding="utf-8"?>
<p:tagLst xmlns:p="http://schemas.openxmlformats.org/presentationml/2006/main">
  <p:tag name="AS_UNIQUEID" val="724"/>
</p:tagLst>
</file>

<file path=ppt/tags/tag242.xml><?xml version="1.0" encoding="utf-8"?>
<p:tagLst xmlns:p="http://schemas.openxmlformats.org/presentationml/2006/main">
  <p:tag name="AS_UNIQUEID" val="725"/>
</p:tagLst>
</file>

<file path=ppt/tags/tag243.xml><?xml version="1.0" encoding="utf-8"?>
<p:tagLst xmlns:p="http://schemas.openxmlformats.org/presentationml/2006/main">
  <p:tag name="AS_UNIQUEID" val="726"/>
</p:tagLst>
</file>

<file path=ppt/tags/tag244.xml><?xml version="1.0" encoding="utf-8"?>
<p:tagLst xmlns:p="http://schemas.openxmlformats.org/presentationml/2006/main">
  <p:tag name="AS_UNIQUEID" val="727"/>
</p:tagLst>
</file>

<file path=ppt/tags/tag245.xml><?xml version="1.0" encoding="utf-8"?>
<p:tagLst xmlns:p="http://schemas.openxmlformats.org/presentationml/2006/main">
  <p:tag name="AS_UNIQUEID" val="728"/>
</p:tagLst>
</file>

<file path=ppt/tags/tag246.xml><?xml version="1.0" encoding="utf-8"?>
<p:tagLst xmlns:p="http://schemas.openxmlformats.org/presentationml/2006/main">
  <p:tag name="AS_UNIQUEID" val="729"/>
</p:tagLst>
</file>

<file path=ppt/tags/tag247.xml><?xml version="1.0" encoding="utf-8"?>
<p:tagLst xmlns:p="http://schemas.openxmlformats.org/presentationml/2006/main">
  <p:tag name="AS_UNIQUEID" val="730"/>
</p:tagLst>
</file>

<file path=ppt/tags/tag248.xml><?xml version="1.0" encoding="utf-8"?>
<p:tagLst xmlns:p="http://schemas.openxmlformats.org/presentationml/2006/main">
  <p:tag name="AS_UNIQUEID" val="731"/>
</p:tagLst>
</file>

<file path=ppt/tags/tag249.xml><?xml version="1.0" encoding="utf-8"?>
<p:tagLst xmlns:p="http://schemas.openxmlformats.org/presentationml/2006/main">
  <p:tag name="AS_UNIQUEID" val="732"/>
</p:tagLst>
</file>

<file path=ppt/tags/tag25.xml><?xml version="1.0" encoding="utf-8"?>
<p:tagLst xmlns:p="http://schemas.openxmlformats.org/presentationml/2006/main">
  <p:tag name="AS_UNIQUEID" val="1840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250.xml><?xml version="1.0" encoding="utf-8"?>
<p:tagLst xmlns:p="http://schemas.openxmlformats.org/presentationml/2006/main">
  <p:tag name="AS_UNIQUEID" val="733"/>
</p:tagLst>
</file>

<file path=ppt/tags/tag251.xml><?xml version="1.0" encoding="utf-8"?>
<p:tagLst xmlns:p="http://schemas.openxmlformats.org/presentationml/2006/main">
  <p:tag name="AS_UNIQUEID" val="734"/>
</p:tagLst>
</file>

<file path=ppt/tags/tag252.xml><?xml version="1.0" encoding="utf-8"?>
<p:tagLst xmlns:p="http://schemas.openxmlformats.org/presentationml/2006/main">
  <p:tag name="AS_UNIQUEID" val="735"/>
</p:tagLst>
</file>

<file path=ppt/tags/tag253.xml><?xml version="1.0" encoding="utf-8"?>
<p:tagLst xmlns:p="http://schemas.openxmlformats.org/presentationml/2006/main">
  <p:tag name="AS_UNIQUEID" val="736"/>
</p:tagLst>
</file>

<file path=ppt/tags/tag254.xml><?xml version="1.0" encoding="utf-8"?>
<p:tagLst xmlns:p="http://schemas.openxmlformats.org/presentationml/2006/main">
  <p:tag name="AS_UNIQUEID" val="737"/>
</p:tagLst>
</file>

<file path=ppt/tags/tag255.xml><?xml version="1.0" encoding="utf-8"?>
<p:tagLst xmlns:p="http://schemas.openxmlformats.org/presentationml/2006/main">
  <p:tag name="AS_UNIQUEID" val="738"/>
</p:tagLst>
</file>

<file path=ppt/tags/tag256.xml><?xml version="1.0" encoding="utf-8"?>
<p:tagLst xmlns:p="http://schemas.openxmlformats.org/presentationml/2006/main">
  <p:tag name="AS_UNIQUEID" val="739"/>
</p:tagLst>
</file>

<file path=ppt/tags/tag257.xml><?xml version="1.0" encoding="utf-8"?>
<p:tagLst xmlns:p="http://schemas.openxmlformats.org/presentationml/2006/main">
  <p:tag name="AS_UNIQUEID" val="740"/>
</p:tagLst>
</file>

<file path=ppt/tags/tag258.xml><?xml version="1.0" encoding="utf-8"?>
<p:tagLst xmlns:p="http://schemas.openxmlformats.org/presentationml/2006/main">
  <p:tag name="AS_UNIQUEID" val="741"/>
</p:tagLst>
</file>

<file path=ppt/tags/tag259.xml><?xml version="1.0" encoding="utf-8"?>
<p:tagLst xmlns:p="http://schemas.openxmlformats.org/presentationml/2006/main">
  <p:tag name="AS_UNIQUEID" val="742"/>
</p:tagLst>
</file>

<file path=ppt/tags/tag26.xml><?xml version="1.0" encoding="utf-8"?>
<p:tagLst xmlns:p="http://schemas.openxmlformats.org/presentationml/2006/main">
  <p:tag name="AS_UNIQUEID" val="1841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260.xml><?xml version="1.0" encoding="utf-8"?>
<p:tagLst xmlns:p="http://schemas.openxmlformats.org/presentationml/2006/main">
  <p:tag name="AS_UNIQUEID" val="743"/>
</p:tagLst>
</file>

<file path=ppt/tags/tag261.xml><?xml version="1.0" encoding="utf-8"?>
<p:tagLst xmlns:p="http://schemas.openxmlformats.org/presentationml/2006/main">
  <p:tag name="AS_UNIQUEID" val="744"/>
</p:tagLst>
</file>

<file path=ppt/tags/tag262.xml><?xml version="1.0" encoding="utf-8"?>
<p:tagLst xmlns:p="http://schemas.openxmlformats.org/presentationml/2006/main">
  <p:tag name="AS_UNIQUEID" val="745"/>
</p:tagLst>
</file>

<file path=ppt/tags/tag263.xml><?xml version="1.0" encoding="utf-8"?>
<p:tagLst xmlns:p="http://schemas.openxmlformats.org/presentationml/2006/main">
  <p:tag name="AS_UNIQUEID" val="746"/>
</p:tagLst>
</file>

<file path=ppt/tags/tag264.xml><?xml version="1.0" encoding="utf-8"?>
<p:tagLst xmlns:p="http://schemas.openxmlformats.org/presentationml/2006/main">
  <p:tag name="AS_UNIQUEID" val="747"/>
</p:tagLst>
</file>

<file path=ppt/tags/tag265.xml><?xml version="1.0" encoding="utf-8"?>
<p:tagLst xmlns:p="http://schemas.openxmlformats.org/presentationml/2006/main">
  <p:tag name="AS_UNIQUEID" val="748"/>
</p:tagLst>
</file>

<file path=ppt/tags/tag266.xml><?xml version="1.0" encoding="utf-8"?>
<p:tagLst xmlns:p="http://schemas.openxmlformats.org/presentationml/2006/main">
  <p:tag name="AS_UNIQUEID" val="749"/>
</p:tagLst>
</file>

<file path=ppt/tags/tag267.xml><?xml version="1.0" encoding="utf-8"?>
<p:tagLst xmlns:p="http://schemas.openxmlformats.org/presentationml/2006/main">
  <p:tag name="AS_UNIQUEID" val="750"/>
</p:tagLst>
</file>

<file path=ppt/tags/tag268.xml><?xml version="1.0" encoding="utf-8"?>
<p:tagLst xmlns:p="http://schemas.openxmlformats.org/presentationml/2006/main">
  <p:tag name="AS_UNIQUEID" val="751"/>
</p:tagLst>
</file>

<file path=ppt/tags/tag269.xml><?xml version="1.0" encoding="utf-8"?>
<p:tagLst xmlns:p="http://schemas.openxmlformats.org/presentationml/2006/main">
  <p:tag name="AS_UNIQUEID" val="752"/>
</p:tagLst>
</file>

<file path=ppt/tags/tag27.xml><?xml version="1.0" encoding="utf-8"?>
<p:tagLst xmlns:p="http://schemas.openxmlformats.org/presentationml/2006/main">
  <p:tag name="AS_UNIQUEID" val="1842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270.xml><?xml version="1.0" encoding="utf-8"?>
<p:tagLst xmlns:p="http://schemas.openxmlformats.org/presentationml/2006/main">
  <p:tag name="AS_UNIQUEID" val="753"/>
</p:tagLst>
</file>

<file path=ppt/tags/tag271.xml><?xml version="1.0" encoding="utf-8"?>
<p:tagLst xmlns:p="http://schemas.openxmlformats.org/presentationml/2006/main">
  <p:tag name="AS_UNIQUEID" val="754"/>
</p:tagLst>
</file>

<file path=ppt/tags/tag272.xml><?xml version="1.0" encoding="utf-8"?>
<p:tagLst xmlns:p="http://schemas.openxmlformats.org/presentationml/2006/main">
  <p:tag name="AS_UNIQUEID" val="755"/>
</p:tagLst>
</file>

<file path=ppt/tags/tag273.xml><?xml version="1.0" encoding="utf-8"?>
<p:tagLst xmlns:p="http://schemas.openxmlformats.org/presentationml/2006/main">
  <p:tag name="AS_UNIQUEID" val="756"/>
</p:tagLst>
</file>

<file path=ppt/tags/tag274.xml><?xml version="1.0" encoding="utf-8"?>
<p:tagLst xmlns:p="http://schemas.openxmlformats.org/presentationml/2006/main">
  <p:tag name="AS_UNIQUEID" val="757"/>
</p:tagLst>
</file>

<file path=ppt/tags/tag275.xml><?xml version="1.0" encoding="utf-8"?>
<p:tagLst xmlns:p="http://schemas.openxmlformats.org/presentationml/2006/main">
  <p:tag name="AS_UNIQUEID" val="758"/>
</p:tagLst>
</file>

<file path=ppt/tags/tag276.xml><?xml version="1.0" encoding="utf-8"?>
<p:tagLst xmlns:p="http://schemas.openxmlformats.org/presentationml/2006/main">
  <p:tag name="AS_UNIQUEID" val="759"/>
</p:tagLst>
</file>

<file path=ppt/tags/tag277.xml><?xml version="1.0" encoding="utf-8"?>
<p:tagLst xmlns:p="http://schemas.openxmlformats.org/presentationml/2006/main">
  <p:tag name="AS_UNIQUEID" val="760"/>
</p:tagLst>
</file>

<file path=ppt/tags/tag278.xml><?xml version="1.0" encoding="utf-8"?>
<p:tagLst xmlns:p="http://schemas.openxmlformats.org/presentationml/2006/main">
  <p:tag name="AS_UNIQUEID" val="761"/>
</p:tagLst>
</file>

<file path=ppt/tags/tag279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0*0*0*0"/>
</p:tagLst>
</file>

<file path=ppt/tags/tag28.xml><?xml version="1.0" encoding="utf-8"?>
<p:tagLst xmlns:p="http://schemas.openxmlformats.org/presentationml/2006/main">
  <p:tag name="AS_UNIQUEID" val="1843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280.xml><?xml version="1.0" encoding="utf-8"?>
<p:tagLst xmlns:p="http://schemas.openxmlformats.org/presentationml/2006/main">
  <p:tag name="AS_UNIQUEID" val="763"/>
</p:tagLst>
</file>

<file path=ppt/tags/tag281.xml><?xml version="1.0" encoding="utf-8"?>
<p:tagLst xmlns:p="http://schemas.openxmlformats.org/presentationml/2006/main">
  <p:tag name="AS_UNIQUEID" val="764"/>
</p:tagLst>
</file>

<file path=ppt/tags/tag282.xml><?xml version="1.0" encoding="utf-8"?>
<p:tagLst xmlns:p="http://schemas.openxmlformats.org/presentationml/2006/main">
  <p:tag name="AS_UNIQUEID" val="765"/>
</p:tagLst>
</file>

<file path=ppt/tags/tag283.xml><?xml version="1.0" encoding="utf-8"?>
<p:tagLst xmlns:p="http://schemas.openxmlformats.org/presentationml/2006/main">
  <p:tag name="AS_UNIQUEID" val="766"/>
</p:tagLst>
</file>

<file path=ppt/tags/tag284.xml><?xml version="1.0" encoding="utf-8"?>
<p:tagLst xmlns:p="http://schemas.openxmlformats.org/presentationml/2006/main">
  <p:tag name="AS_UNIQUEID" val="767"/>
</p:tagLst>
</file>

<file path=ppt/tags/tag285.xml><?xml version="1.0" encoding="utf-8"?>
<p:tagLst xmlns:p="http://schemas.openxmlformats.org/presentationml/2006/main">
  <p:tag name="AS_UNIQUEID" val="768"/>
</p:tagLst>
</file>

<file path=ppt/tags/tag286.xml><?xml version="1.0" encoding="utf-8"?>
<p:tagLst xmlns:p="http://schemas.openxmlformats.org/presentationml/2006/main">
  <p:tag name="AS_UNIQUEID" val="1400"/>
</p:tagLst>
</file>

<file path=ppt/tags/tag287.xml><?xml version="1.0" encoding="utf-8"?>
<p:tagLst xmlns:p="http://schemas.openxmlformats.org/presentationml/2006/main">
  <p:tag name="AS_UNIQUEID" val="1401"/>
</p:tagLst>
</file>

<file path=ppt/tags/tag288.xml><?xml version="1.0" encoding="utf-8"?>
<p:tagLst xmlns:p="http://schemas.openxmlformats.org/presentationml/2006/main">
  <p:tag name="AS_UNIQUEID" val="1419"/>
</p:tagLst>
</file>

<file path=ppt/tags/tag289.xml><?xml version="1.0" encoding="utf-8"?>
<p:tagLst xmlns:p="http://schemas.openxmlformats.org/presentationml/2006/main">
  <p:tag name="AS_UNIQUEID" val="1416"/>
</p:tagLst>
</file>

<file path=ppt/tags/tag29.xml><?xml version="1.0" encoding="utf-8"?>
<p:tagLst xmlns:p="http://schemas.openxmlformats.org/presentationml/2006/main">
  <p:tag name="AS_UNIQUEID" val="1844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290.xml><?xml version="1.0" encoding="utf-8"?>
<p:tagLst xmlns:p="http://schemas.openxmlformats.org/presentationml/2006/main">
  <p:tag name="AS_UNIQUEID" val="1420"/>
</p:tagLst>
</file>

<file path=ppt/tags/tag291.xml><?xml version="1.0" encoding="utf-8"?>
<p:tagLst xmlns:p="http://schemas.openxmlformats.org/presentationml/2006/main">
  <p:tag name="AS_UNIQUEID" val="1479"/>
</p:tagLst>
</file>

<file path=ppt/tags/tag292.xml><?xml version="1.0" encoding="utf-8"?>
<p:tagLst xmlns:p="http://schemas.openxmlformats.org/presentationml/2006/main">
  <p:tag name="AS_UNIQUEID" val="785"/>
</p:tagLst>
</file>

<file path=ppt/tags/tag293.xml><?xml version="1.0" encoding="utf-8"?>
<p:tagLst xmlns:p="http://schemas.openxmlformats.org/presentationml/2006/main">
  <p:tag name="AS_UNIQUEID" val="1916"/>
</p:tagLst>
</file>

<file path=ppt/tags/tag294.xml><?xml version="1.0" encoding="utf-8"?>
<p:tagLst xmlns:p="http://schemas.openxmlformats.org/presentationml/2006/main">
  <p:tag name="AS_UNIQUEID" val="1917"/>
</p:tagLst>
</file>

<file path=ppt/tags/tag295.xml><?xml version="1.0" encoding="utf-8"?>
<p:tagLst xmlns:p="http://schemas.openxmlformats.org/presentationml/2006/main">
  <p:tag name="AS_UNIQUEID" val="1918"/>
</p:tagLst>
</file>

<file path=ppt/tags/tag296.xml><?xml version="1.0" encoding="utf-8"?>
<p:tagLst xmlns:p="http://schemas.openxmlformats.org/presentationml/2006/main">
  <p:tag name="AS_UNIQUEID" val="1919"/>
</p:tagLst>
</file>

<file path=ppt/tags/tag297.xml><?xml version="1.0" encoding="utf-8"?>
<p:tagLst xmlns:p="http://schemas.openxmlformats.org/presentationml/2006/main">
  <p:tag name="AS_UNIQUEID" val="1920"/>
</p:tagLst>
</file>

<file path=ppt/tags/tag298.xml><?xml version="1.0" encoding="utf-8"?>
<p:tagLst xmlns:p="http://schemas.openxmlformats.org/presentationml/2006/main">
  <p:tag name="AS_UNIQUEID" val="1921"/>
</p:tagLst>
</file>

<file path=ppt/tags/tag299.xml><?xml version="1.0" encoding="utf-8"?>
<p:tagLst xmlns:p="http://schemas.openxmlformats.org/presentationml/2006/main">
  <p:tag name="AS_UNIQUEID" val="1469"/>
</p:tagLst>
</file>

<file path=ppt/tags/tag3.xml><?xml version="1.0" encoding="utf-8"?>
<p:tagLst xmlns:p="http://schemas.openxmlformats.org/presentationml/2006/main">
  <p:tag name="AS_UNIQUEID" val="1814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30.xml><?xml version="1.0" encoding="utf-8"?>
<p:tagLst xmlns:p="http://schemas.openxmlformats.org/presentationml/2006/main">
  <p:tag name="AS_UNIQUEID" val="1846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6**"/>
  <p:tag name="KSO_WM_UNIT_LAYERLEVEL" val="1"/>
</p:tagLst>
</file>

<file path=ppt/tags/tag300.xml><?xml version="1.0" encoding="utf-8"?>
<p:tagLst xmlns:p="http://schemas.openxmlformats.org/presentationml/2006/main">
  <p:tag name="AS_UNIQUEID" val="1470"/>
</p:tagLst>
</file>

<file path=ppt/tags/tag301.xml><?xml version="1.0" encoding="utf-8"?>
<p:tagLst xmlns:p="http://schemas.openxmlformats.org/presentationml/2006/main">
  <p:tag name="AS_UNIQUEID" val="1471"/>
</p:tagLst>
</file>

<file path=ppt/tags/tag302.xml><?xml version="1.0" encoding="utf-8"?>
<p:tagLst xmlns:p="http://schemas.openxmlformats.org/presentationml/2006/main">
  <p:tag name="AS_UNIQUEID" val="1018"/>
</p:tagLst>
</file>

<file path=ppt/tags/tag303.xml><?xml version="1.0" encoding="utf-8"?>
<p:tagLst xmlns:p="http://schemas.openxmlformats.org/presentationml/2006/main">
  <p:tag name="AS_UNIQUEID" val="789"/>
</p:tagLst>
</file>

<file path=ppt/tags/tag304.xml><?xml version="1.0" encoding="utf-8"?>
<p:tagLst xmlns:p="http://schemas.openxmlformats.org/presentationml/2006/main">
  <p:tag name="AS_UNIQUEID" val="790"/>
</p:tagLst>
</file>

<file path=ppt/tags/tag305.xml><?xml version="1.0" encoding="utf-8"?>
<p:tagLst xmlns:p="http://schemas.openxmlformats.org/presentationml/2006/main">
  <p:tag name="AS_UNIQUEID" val="791"/>
</p:tagLst>
</file>

<file path=ppt/tags/tag306.xml><?xml version="1.0" encoding="utf-8"?>
<p:tagLst xmlns:p="http://schemas.openxmlformats.org/presentationml/2006/main">
  <p:tag name="AS_UNIQUEID" val="793"/>
</p:tagLst>
</file>

<file path=ppt/tags/tag307.xml><?xml version="1.0" encoding="utf-8"?>
<p:tagLst xmlns:p="http://schemas.openxmlformats.org/presentationml/2006/main">
  <p:tag name="AS_UNIQUEID" val="794"/>
</p:tagLst>
</file>

<file path=ppt/tags/tag308.xml><?xml version="1.0" encoding="utf-8"?>
<p:tagLst xmlns:p="http://schemas.openxmlformats.org/presentationml/2006/main">
  <p:tag name="AS_UNIQUEID" val="795"/>
</p:tagLst>
</file>

<file path=ppt/tags/tag309.xml><?xml version="1.0" encoding="utf-8"?>
<p:tagLst xmlns:p="http://schemas.openxmlformats.org/presentationml/2006/main">
  <p:tag name="AS_UNIQUEID" val="796"/>
</p:tagLst>
</file>

<file path=ppt/tags/tag31.xml><?xml version="1.0" encoding="utf-8"?>
<p:tagLst xmlns:p="http://schemas.openxmlformats.org/presentationml/2006/main">
  <p:tag name="AS_UNIQUEID" val="1847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6**"/>
  <p:tag name="KSO_WM_UNIT_LAYERLEVEL" val="1"/>
</p:tagLst>
</file>

<file path=ppt/tags/tag310.xml><?xml version="1.0" encoding="utf-8"?>
<p:tagLst xmlns:p="http://schemas.openxmlformats.org/presentationml/2006/main">
  <p:tag name="AS_UNIQUEID" val="797"/>
</p:tagLst>
</file>

<file path=ppt/tags/tag311.xml><?xml version="1.0" encoding="utf-8"?>
<p:tagLst xmlns:p="http://schemas.openxmlformats.org/presentationml/2006/main">
  <p:tag name="AS_UNIQUEID" val="798"/>
</p:tagLst>
</file>

<file path=ppt/tags/tag312.xml><?xml version="1.0" encoding="utf-8"?>
<p:tagLst xmlns:p="http://schemas.openxmlformats.org/presentationml/2006/main">
  <p:tag name="AS_UNIQUEID" val="799"/>
</p:tagLst>
</file>

<file path=ppt/tags/tag313.xml><?xml version="1.0" encoding="utf-8"?>
<p:tagLst xmlns:p="http://schemas.openxmlformats.org/presentationml/2006/main">
  <p:tag name="AS_UNIQUEID" val="800"/>
</p:tagLst>
</file>

<file path=ppt/tags/tag314.xml><?xml version="1.0" encoding="utf-8"?>
<p:tagLst xmlns:p="http://schemas.openxmlformats.org/presentationml/2006/main">
  <p:tag name="AS_UNIQUEID" val="801"/>
</p:tagLst>
</file>

<file path=ppt/tags/tag315.xml><?xml version="1.0" encoding="utf-8"?>
<p:tagLst xmlns:p="http://schemas.openxmlformats.org/presentationml/2006/main">
  <p:tag name="AS_UNIQUEID" val="802"/>
</p:tagLst>
</file>

<file path=ppt/tags/tag316.xml><?xml version="1.0" encoding="utf-8"?>
<p:tagLst xmlns:p="http://schemas.openxmlformats.org/presentationml/2006/main">
  <p:tag name="AS_UNIQUEID" val="803"/>
</p:tagLst>
</file>

<file path=ppt/tags/tag317.xml><?xml version="1.0" encoding="utf-8"?>
<p:tagLst xmlns:p="http://schemas.openxmlformats.org/presentationml/2006/main">
  <p:tag name="AS_UNIQUEID" val="804"/>
</p:tagLst>
</file>

<file path=ppt/tags/tag318.xml><?xml version="1.0" encoding="utf-8"?>
<p:tagLst xmlns:p="http://schemas.openxmlformats.org/presentationml/2006/main">
  <p:tag name="AS_UNIQUEID" val="805"/>
</p:tagLst>
</file>

<file path=ppt/tags/tag319.xml><?xml version="1.0" encoding="utf-8"?>
<p:tagLst xmlns:p="http://schemas.openxmlformats.org/presentationml/2006/main">
  <p:tag name="AS_UNIQUEID" val="806"/>
</p:tagLst>
</file>

<file path=ppt/tags/tag32.xml><?xml version="1.0" encoding="utf-8"?>
<p:tagLst xmlns:p="http://schemas.openxmlformats.org/presentationml/2006/main">
  <p:tag name="AS_UNIQUEID" val="1848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6**"/>
  <p:tag name="KSO_WM_UNIT_LAYERLEVEL" val="1"/>
</p:tagLst>
</file>

<file path=ppt/tags/tag320.xml><?xml version="1.0" encoding="utf-8"?>
<p:tagLst xmlns:p="http://schemas.openxmlformats.org/presentationml/2006/main">
  <p:tag name="AS_UNIQUEID" val="807"/>
</p:tagLst>
</file>

<file path=ppt/tags/tag321.xml><?xml version="1.0" encoding="utf-8"?>
<p:tagLst xmlns:p="http://schemas.openxmlformats.org/presentationml/2006/main">
  <p:tag name="AS_UNIQUEID" val="808"/>
</p:tagLst>
</file>

<file path=ppt/tags/tag322.xml><?xml version="1.0" encoding="utf-8"?>
<p:tagLst xmlns:p="http://schemas.openxmlformats.org/presentationml/2006/main">
  <p:tag name="AS_UNIQUEID" val="809"/>
</p:tagLst>
</file>

<file path=ppt/tags/tag323.xml><?xml version="1.0" encoding="utf-8"?>
<p:tagLst xmlns:p="http://schemas.openxmlformats.org/presentationml/2006/main">
  <p:tag name="AS_UNIQUEID" val="810"/>
</p:tagLst>
</file>

<file path=ppt/tags/tag324.xml><?xml version="1.0" encoding="utf-8"?>
<p:tagLst xmlns:p="http://schemas.openxmlformats.org/presentationml/2006/main">
  <p:tag name="AS_UNIQUEID" val="811"/>
</p:tagLst>
</file>

<file path=ppt/tags/tag325.xml><?xml version="1.0" encoding="utf-8"?>
<p:tagLst xmlns:p="http://schemas.openxmlformats.org/presentationml/2006/main">
  <p:tag name="AS_UNIQUEID" val="812"/>
</p:tagLst>
</file>

<file path=ppt/tags/tag326.xml><?xml version="1.0" encoding="utf-8"?>
<p:tagLst xmlns:p="http://schemas.openxmlformats.org/presentationml/2006/main">
  <p:tag name="AS_UNIQUEID" val="813"/>
</p:tagLst>
</file>

<file path=ppt/tags/tag327.xml><?xml version="1.0" encoding="utf-8"?>
<p:tagLst xmlns:p="http://schemas.openxmlformats.org/presentationml/2006/main">
  <p:tag name="AS_UNIQUEID" val="814"/>
</p:tagLst>
</file>

<file path=ppt/tags/tag328.xml><?xml version="1.0" encoding="utf-8"?>
<p:tagLst xmlns:p="http://schemas.openxmlformats.org/presentationml/2006/main">
  <p:tag name="AS_UNIQUEID" val="815"/>
</p:tagLst>
</file>

<file path=ppt/tags/tag329.xml><?xml version="1.0" encoding="utf-8"?>
<p:tagLst xmlns:p="http://schemas.openxmlformats.org/presentationml/2006/main">
  <p:tag name="AS_UNIQUEID" val="816"/>
</p:tagLst>
</file>

<file path=ppt/tags/tag33.xml><?xml version="1.0" encoding="utf-8"?>
<p:tagLst xmlns:p="http://schemas.openxmlformats.org/presentationml/2006/main">
  <p:tag name="AS_UNIQUEID" val="1849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6**"/>
  <p:tag name="KSO_WM_UNIT_LAYERLEVEL" val="1"/>
</p:tagLst>
</file>

<file path=ppt/tags/tag330.xml><?xml version="1.0" encoding="utf-8"?>
<p:tagLst xmlns:p="http://schemas.openxmlformats.org/presentationml/2006/main">
  <p:tag name="AS_UNIQUEID" val="817"/>
</p:tagLst>
</file>

<file path=ppt/tags/tag331.xml><?xml version="1.0" encoding="utf-8"?>
<p:tagLst xmlns:p="http://schemas.openxmlformats.org/presentationml/2006/main">
  <p:tag name="AS_UNIQUEID" val="818"/>
</p:tagLst>
</file>

<file path=ppt/tags/tag332.xml><?xml version="1.0" encoding="utf-8"?>
<p:tagLst xmlns:p="http://schemas.openxmlformats.org/presentationml/2006/main">
  <p:tag name="AS_UNIQUEID" val="819"/>
</p:tagLst>
</file>

<file path=ppt/tags/tag333.xml><?xml version="1.0" encoding="utf-8"?>
<p:tagLst xmlns:p="http://schemas.openxmlformats.org/presentationml/2006/main">
  <p:tag name="AS_UNIQUEID" val="820"/>
</p:tagLst>
</file>

<file path=ppt/tags/tag334.xml><?xml version="1.0" encoding="utf-8"?>
<p:tagLst xmlns:p="http://schemas.openxmlformats.org/presentationml/2006/main">
  <p:tag name="AS_UNIQUEID" val="821"/>
</p:tagLst>
</file>

<file path=ppt/tags/tag335.xml><?xml version="1.0" encoding="utf-8"?>
<p:tagLst xmlns:p="http://schemas.openxmlformats.org/presentationml/2006/main">
  <p:tag name="AS_UNIQUEID" val="822"/>
</p:tagLst>
</file>

<file path=ppt/tags/tag336.xml><?xml version="1.0" encoding="utf-8"?>
<p:tagLst xmlns:p="http://schemas.openxmlformats.org/presentationml/2006/main">
  <p:tag name="AS_UNIQUEID" val="823"/>
</p:tagLst>
</file>

<file path=ppt/tags/tag337.xml><?xml version="1.0" encoding="utf-8"?>
<p:tagLst xmlns:p="http://schemas.openxmlformats.org/presentationml/2006/main">
  <p:tag name="AS_UNIQUEID" val="824"/>
</p:tagLst>
</file>

<file path=ppt/tags/tag338.xml><?xml version="1.0" encoding="utf-8"?>
<p:tagLst xmlns:p="http://schemas.openxmlformats.org/presentationml/2006/main">
  <p:tag name="AS_UNIQUEID" val="825"/>
</p:tagLst>
</file>

<file path=ppt/tags/tag339.xml><?xml version="1.0" encoding="utf-8"?>
<p:tagLst xmlns:p="http://schemas.openxmlformats.org/presentationml/2006/main">
  <p:tag name="AS_UNIQUEID" val="826"/>
</p:tagLst>
</file>

<file path=ppt/tags/tag34.xml><?xml version="1.0" encoding="utf-8"?>
<p:tagLst xmlns:p="http://schemas.openxmlformats.org/presentationml/2006/main">
  <p:tag name="AS_UNIQUEID" val="1851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7**"/>
  <p:tag name="KSO_WM_UNIT_LAYERLEVEL" val="1"/>
</p:tagLst>
</file>

<file path=ppt/tags/tag340.xml><?xml version="1.0" encoding="utf-8"?>
<p:tagLst xmlns:p="http://schemas.openxmlformats.org/presentationml/2006/main">
  <p:tag name="AS_UNIQUEID" val="827"/>
</p:tagLst>
</file>

<file path=ppt/tags/tag341.xml><?xml version="1.0" encoding="utf-8"?>
<p:tagLst xmlns:p="http://schemas.openxmlformats.org/presentationml/2006/main">
  <p:tag name="AS_UNIQUEID" val="828"/>
</p:tagLst>
</file>

<file path=ppt/tags/tag342.xml><?xml version="1.0" encoding="utf-8"?>
<p:tagLst xmlns:p="http://schemas.openxmlformats.org/presentationml/2006/main">
  <p:tag name="AS_UNIQUEID" val="829"/>
</p:tagLst>
</file>

<file path=ppt/tags/tag343.xml><?xml version="1.0" encoding="utf-8"?>
<p:tagLst xmlns:p="http://schemas.openxmlformats.org/presentationml/2006/main">
  <p:tag name="AS_UNIQUEID" val="830"/>
</p:tagLst>
</file>

<file path=ppt/tags/tag344.xml><?xml version="1.0" encoding="utf-8"?>
<p:tagLst xmlns:p="http://schemas.openxmlformats.org/presentationml/2006/main">
  <p:tag name="AS_UNIQUEID" val="831"/>
</p:tagLst>
</file>

<file path=ppt/tags/tag345.xml><?xml version="1.0" encoding="utf-8"?>
<p:tagLst xmlns:p="http://schemas.openxmlformats.org/presentationml/2006/main">
  <p:tag name="AS_UNIQUEID" val="832"/>
</p:tagLst>
</file>

<file path=ppt/tags/tag346.xml><?xml version="1.0" encoding="utf-8"?>
<p:tagLst xmlns:p="http://schemas.openxmlformats.org/presentationml/2006/main">
  <p:tag name="AS_UNIQUEID" val="833"/>
</p:tagLst>
</file>

<file path=ppt/tags/tag347.xml><?xml version="1.0" encoding="utf-8"?>
<p:tagLst xmlns:p="http://schemas.openxmlformats.org/presentationml/2006/main">
  <p:tag name="AS_UNIQUEID" val="834"/>
</p:tagLst>
</file>

<file path=ppt/tags/tag348.xml><?xml version="1.0" encoding="utf-8"?>
<p:tagLst xmlns:p="http://schemas.openxmlformats.org/presentationml/2006/main">
  <p:tag name="AS_UNIQUEID" val="835"/>
</p:tagLst>
</file>

<file path=ppt/tags/tag349.xml><?xml version="1.0" encoding="utf-8"?>
<p:tagLst xmlns:p="http://schemas.openxmlformats.org/presentationml/2006/main">
  <p:tag name="AS_UNIQUEID" val="836"/>
</p:tagLst>
</file>

<file path=ppt/tags/tag35.xml><?xml version="1.0" encoding="utf-8"?>
<p:tagLst xmlns:p="http://schemas.openxmlformats.org/presentationml/2006/main">
  <p:tag name="AS_UNIQUEID" val="1852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7**"/>
  <p:tag name="KSO_WM_UNIT_LAYERLEVEL" val="1"/>
</p:tagLst>
</file>

<file path=ppt/tags/tag350.xml><?xml version="1.0" encoding="utf-8"?>
<p:tagLst xmlns:p="http://schemas.openxmlformats.org/presentationml/2006/main">
  <p:tag name="AS_UNIQUEID" val="837"/>
</p:tagLst>
</file>

<file path=ppt/tags/tag351.xml><?xml version="1.0" encoding="utf-8"?>
<p:tagLst xmlns:p="http://schemas.openxmlformats.org/presentationml/2006/main">
  <p:tag name="AS_UNIQUEID" val="838"/>
</p:tagLst>
</file>

<file path=ppt/tags/tag352.xml><?xml version="1.0" encoding="utf-8"?>
<p:tagLst xmlns:p="http://schemas.openxmlformats.org/presentationml/2006/main">
  <p:tag name="AS_UNIQUEID" val="839"/>
</p:tagLst>
</file>

<file path=ppt/tags/tag353.xml><?xml version="1.0" encoding="utf-8"?>
<p:tagLst xmlns:p="http://schemas.openxmlformats.org/presentationml/2006/main">
  <p:tag name="AS_UNIQUEID" val="840"/>
</p:tagLst>
</file>

<file path=ppt/tags/tag354.xml><?xml version="1.0" encoding="utf-8"?>
<p:tagLst xmlns:p="http://schemas.openxmlformats.org/presentationml/2006/main">
  <p:tag name="AS_UNIQUEID" val="841"/>
</p:tagLst>
</file>

<file path=ppt/tags/tag355.xml><?xml version="1.0" encoding="utf-8"?>
<p:tagLst xmlns:p="http://schemas.openxmlformats.org/presentationml/2006/main">
  <p:tag name="AS_UNIQUEID" val="842"/>
</p:tagLst>
</file>

<file path=ppt/tags/tag356.xml><?xml version="1.0" encoding="utf-8"?>
<p:tagLst xmlns:p="http://schemas.openxmlformats.org/presentationml/2006/main">
  <p:tag name="AS_UNIQUEID" val="843"/>
</p:tagLst>
</file>

<file path=ppt/tags/tag357.xml><?xml version="1.0" encoding="utf-8"?>
<p:tagLst xmlns:p="http://schemas.openxmlformats.org/presentationml/2006/main">
  <p:tag name="AS_UNIQUEID" val="844"/>
</p:tagLst>
</file>

<file path=ppt/tags/tag358.xml><?xml version="1.0" encoding="utf-8"?>
<p:tagLst xmlns:p="http://schemas.openxmlformats.org/presentationml/2006/main">
  <p:tag name="AS_UNIQUEID" val="845"/>
</p:tagLst>
</file>

<file path=ppt/tags/tag359.xml><?xml version="1.0" encoding="utf-8"?>
<p:tagLst xmlns:p="http://schemas.openxmlformats.org/presentationml/2006/main">
  <p:tag name="AS_UNIQUEID" val="846"/>
</p:tagLst>
</file>

<file path=ppt/tags/tag36.xml><?xml version="1.0" encoding="utf-8"?>
<p:tagLst xmlns:p="http://schemas.openxmlformats.org/presentationml/2006/main">
  <p:tag name="AS_UNIQUEID" val="1853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7**"/>
  <p:tag name="KSO_WM_UNIT_LAYERLEVEL" val="1"/>
</p:tagLst>
</file>

<file path=ppt/tags/tag360.xml><?xml version="1.0" encoding="utf-8"?>
<p:tagLst xmlns:p="http://schemas.openxmlformats.org/presentationml/2006/main">
  <p:tag name="AS_UNIQUEID" val="847"/>
</p:tagLst>
</file>

<file path=ppt/tags/tag361.xml><?xml version="1.0" encoding="utf-8"?>
<p:tagLst xmlns:p="http://schemas.openxmlformats.org/presentationml/2006/main">
  <p:tag name="AS_UNIQUEID" val="848"/>
</p:tagLst>
</file>

<file path=ppt/tags/tag362.xml><?xml version="1.0" encoding="utf-8"?>
<p:tagLst xmlns:p="http://schemas.openxmlformats.org/presentationml/2006/main">
  <p:tag name="AS_UNIQUEID" val="849"/>
</p:tagLst>
</file>

<file path=ppt/tags/tag363.xml><?xml version="1.0" encoding="utf-8"?>
<p:tagLst xmlns:p="http://schemas.openxmlformats.org/presentationml/2006/main">
  <p:tag name="AS_UNIQUEID" val="850"/>
</p:tagLst>
</file>

<file path=ppt/tags/tag364.xml><?xml version="1.0" encoding="utf-8"?>
<p:tagLst xmlns:p="http://schemas.openxmlformats.org/presentationml/2006/main">
  <p:tag name="AS_UNIQUEID" val="851"/>
</p:tagLst>
</file>

<file path=ppt/tags/tag365.xml><?xml version="1.0" encoding="utf-8"?>
<p:tagLst xmlns:p="http://schemas.openxmlformats.org/presentationml/2006/main">
  <p:tag name="AS_UNIQUEID" val="852"/>
</p:tagLst>
</file>

<file path=ppt/tags/tag366.xml><?xml version="1.0" encoding="utf-8"?>
<p:tagLst xmlns:p="http://schemas.openxmlformats.org/presentationml/2006/main">
  <p:tag name="AS_UNIQUEID" val="853"/>
</p:tagLst>
</file>

<file path=ppt/tags/tag367.xml><?xml version="1.0" encoding="utf-8"?>
<p:tagLst xmlns:p="http://schemas.openxmlformats.org/presentationml/2006/main">
  <p:tag name="AS_UNIQUEID" val="854"/>
</p:tagLst>
</file>

<file path=ppt/tags/tag368.xml><?xml version="1.0" encoding="utf-8"?>
<p:tagLst xmlns:p="http://schemas.openxmlformats.org/presentationml/2006/main">
  <p:tag name="AS_UNIQUEID" val="855"/>
</p:tagLst>
</file>

<file path=ppt/tags/tag369.xml><?xml version="1.0" encoding="utf-8"?>
<p:tagLst xmlns:p="http://schemas.openxmlformats.org/presentationml/2006/main">
  <p:tag name="AS_UNIQUEID" val="856"/>
</p:tagLst>
</file>

<file path=ppt/tags/tag37.xml><?xml version="1.0" encoding="utf-8"?>
<p:tagLst xmlns:p="http://schemas.openxmlformats.org/presentationml/2006/main">
  <p:tag name="AS_UNIQUEID" val="1855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370.xml><?xml version="1.0" encoding="utf-8"?>
<p:tagLst xmlns:p="http://schemas.openxmlformats.org/presentationml/2006/main">
  <p:tag name="AS_UNIQUEID" val="857"/>
</p:tagLst>
</file>

<file path=ppt/tags/tag371.xml><?xml version="1.0" encoding="utf-8"?>
<p:tagLst xmlns:p="http://schemas.openxmlformats.org/presentationml/2006/main">
  <p:tag name="AS_UNIQUEID" val="858"/>
</p:tagLst>
</file>

<file path=ppt/tags/tag372.xml><?xml version="1.0" encoding="utf-8"?>
<p:tagLst xmlns:p="http://schemas.openxmlformats.org/presentationml/2006/main">
  <p:tag name="AS_UNIQUEID" val="859"/>
</p:tagLst>
</file>

<file path=ppt/tags/tag373.xml><?xml version="1.0" encoding="utf-8"?>
<p:tagLst xmlns:p="http://schemas.openxmlformats.org/presentationml/2006/main">
  <p:tag name="AS_UNIQUEID" val="860"/>
</p:tagLst>
</file>

<file path=ppt/tags/tag374.xml><?xml version="1.0" encoding="utf-8"?>
<p:tagLst xmlns:p="http://schemas.openxmlformats.org/presentationml/2006/main">
  <p:tag name="AS_UNIQUEID" val="861"/>
</p:tagLst>
</file>

<file path=ppt/tags/tag375.xml><?xml version="1.0" encoding="utf-8"?>
<p:tagLst xmlns:p="http://schemas.openxmlformats.org/presentationml/2006/main">
  <p:tag name="AS_UNIQUEID" val="862"/>
</p:tagLst>
</file>

<file path=ppt/tags/tag376.xml><?xml version="1.0" encoding="utf-8"?>
<p:tagLst xmlns:p="http://schemas.openxmlformats.org/presentationml/2006/main">
  <p:tag name="AS_UNIQUEID" val="863"/>
</p:tagLst>
</file>

<file path=ppt/tags/tag377.xml><?xml version="1.0" encoding="utf-8"?>
<p:tagLst xmlns:p="http://schemas.openxmlformats.org/presentationml/2006/main">
  <p:tag name="AS_UNIQUEID" val="864"/>
</p:tagLst>
</file>

<file path=ppt/tags/tag378.xml><?xml version="1.0" encoding="utf-8"?>
<p:tagLst xmlns:p="http://schemas.openxmlformats.org/presentationml/2006/main">
  <p:tag name="AS_UNIQUEID" val="865"/>
</p:tagLst>
</file>

<file path=ppt/tags/tag379.xml><?xml version="1.0" encoding="utf-8"?>
<p:tagLst xmlns:p="http://schemas.openxmlformats.org/presentationml/2006/main">
  <p:tag name="AS_UNIQUEID" val="866"/>
</p:tagLst>
</file>

<file path=ppt/tags/tag38.xml><?xml version="1.0" encoding="utf-8"?>
<p:tagLst xmlns:p="http://schemas.openxmlformats.org/presentationml/2006/main">
  <p:tag name="AS_UNIQUEID" val="1856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380.xml><?xml version="1.0" encoding="utf-8"?>
<p:tagLst xmlns:p="http://schemas.openxmlformats.org/presentationml/2006/main">
  <p:tag name="AS_UNIQUEID" val="867"/>
</p:tagLst>
</file>

<file path=ppt/tags/tag381.xml><?xml version="1.0" encoding="utf-8"?>
<p:tagLst xmlns:p="http://schemas.openxmlformats.org/presentationml/2006/main">
  <p:tag name="AS_UNIQUEID" val="868"/>
</p:tagLst>
</file>

<file path=ppt/tags/tag382.xml><?xml version="1.0" encoding="utf-8"?>
<p:tagLst xmlns:p="http://schemas.openxmlformats.org/presentationml/2006/main">
  <p:tag name="AS_UNIQUEID" val="869"/>
</p:tagLst>
</file>

<file path=ppt/tags/tag383.xml><?xml version="1.0" encoding="utf-8"?>
<p:tagLst xmlns:p="http://schemas.openxmlformats.org/presentationml/2006/main">
  <p:tag name="AS_UNIQUEID" val="870"/>
</p:tagLst>
</file>

<file path=ppt/tags/tag384.xml><?xml version="1.0" encoding="utf-8"?>
<p:tagLst xmlns:p="http://schemas.openxmlformats.org/presentationml/2006/main">
  <p:tag name="AS_UNIQUEID" val="871"/>
</p:tagLst>
</file>

<file path=ppt/tags/tag385.xml><?xml version="1.0" encoding="utf-8"?>
<p:tagLst xmlns:p="http://schemas.openxmlformats.org/presentationml/2006/main">
  <p:tag name="AS_UNIQUEID" val="872"/>
</p:tagLst>
</file>

<file path=ppt/tags/tag386.xml><?xml version="1.0" encoding="utf-8"?>
<p:tagLst xmlns:p="http://schemas.openxmlformats.org/presentationml/2006/main">
  <p:tag name="AS_UNIQUEID" val="873"/>
</p:tagLst>
</file>

<file path=ppt/tags/tag387.xml><?xml version="1.0" encoding="utf-8"?>
<p:tagLst xmlns:p="http://schemas.openxmlformats.org/presentationml/2006/main">
  <p:tag name="AS_UNIQUEID" val="874"/>
</p:tagLst>
</file>

<file path=ppt/tags/tag388.xml><?xml version="1.0" encoding="utf-8"?>
<p:tagLst xmlns:p="http://schemas.openxmlformats.org/presentationml/2006/main">
  <p:tag name="AS_UNIQUEID" val="875"/>
</p:tagLst>
</file>

<file path=ppt/tags/tag389.xml><?xml version="1.0" encoding="utf-8"?>
<p:tagLst xmlns:p="http://schemas.openxmlformats.org/presentationml/2006/main">
  <p:tag name="AS_UNIQUEID" val="876"/>
</p:tagLst>
</file>

<file path=ppt/tags/tag39.xml><?xml version="1.0" encoding="utf-8"?>
<p:tagLst xmlns:p="http://schemas.openxmlformats.org/presentationml/2006/main">
  <p:tag name="AS_UNIQUEID" val="1857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390.xml><?xml version="1.0" encoding="utf-8"?>
<p:tagLst xmlns:p="http://schemas.openxmlformats.org/presentationml/2006/main">
  <p:tag name="AS_UNIQUEID" val="877"/>
</p:tagLst>
</file>

<file path=ppt/tags/tag391.xml><?xml version="1.0" encoding="utf-8"?>
<p:tagLst xmlns:p="http://schemas.openxmlformats.org/presentationml/2006/main">
  <p:tag name="AS_UNIQUEID" val="878"/>
</p:tagLst>
</file>

<file path=ppt/tags/tag392.xml><?xml version="1.0" encoding="utf-8"?>
<p:tagLst xmlns:p="http://schemas.openxmlformats.org/presentationml/2006/main">
  <p:tag name="AS_UNIQUEID" val="879"/>
</p:tagLst>
</file>

<file path=ppt/tags/tag393.xml><?xml version="1.0" encoding="utf-8"?>
<p:tagLst xmlns:p="http://schemas.openxmlformats.org/presentationml/2006/main">
  <p:tag name="AS_UNIQUEID" val="880"/>
</p:tagLst>
</file>

<file path=ppt/tags/tag394.xml><?xml version="1.0" encoding="utf-8"?>
<p:tagLst xmlns:p="http://schemas.openxmlformats.org/presentationml/2006/main">
  <p:tag name="AS_UNIQUEID" val="881"/>
</p:tagLst>
</file>

<file path=ppt/tags/tag395.xml><?xml version="1.0" encoding="utf-8"?>
<p:tagLst xmlns:p="http://schemas.openxmlformats.org/presentationml/2006/main">
  <p:tag name="AS_UNIQUEID" val="882"/>
</p:tagLst>
</file>

<file path=ppt/tags/tag396.xml><?xml version="1.0" encoding="utf-8"?>
<p:tagLst xmlns:p="http://schemas.openxmlformats.org/presentationml/2006/main">
  <p:tag name="AS_UNIQUEID" val="883"/>
</p:tagLst>
</file>

<file path=ppt/tags/tag397.xml><?xml version="1.0" encoding="utf-8"?>
<p:tagLst xmlns:p="http://schemas.openxmlformats.org/presentationml/2006/main">
  <p:tag name="AS_UNIQUEID" val="884"/>
</p:tagLst>
</file>

<file path=ppt/tags/tag398.xml><?xml version="1.0" encoding="utf-8"?>
<p:tagLst xmlns:p="http://schemas.openxmlformats.org/presentationml/2006/main">
  <p:tag name="AS_UNIQUEID" val="885"/>
</p:tagLst>
</file>

<file path=ppt/tags/tag399.xml><?xml version="1.0" encoding="utf-8"?>
<p:tagLst xmlns:p="http://schemas.openxmlformats.org/presentationml/2006/main">
  <p:tag name="AS_UNIQUEID" val="886"/>
</p:tagLst>
</file>

<file path=ppt/tags/tag4.xml><?xml version="1.0" encoding="utf-8"?>
<p:tagLst xmlns:p="http://schemas.openxmlformats.org/presentationml/2006/main">
  <p:tag name="AS_UNIQUEID" val="1815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40.xml><?xml version="1.0" encoding="utf-8"?>
<p:tagLst xmlns:p="http://schemas.openxmlformats.org/presentationml/2006/main">
  <p:tag name="AS_UNIQUEID" val="1858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400.xml><?xml version="1.0" encoding="utf-8"?>
<p:tagLst xmlns:p="http://schemas.openxmlformats.org/presentationml/2006/main">
  <p:tag name="AS_UNIQUEID" val="887"/>
</p:tagLst>
</file>

<file path=ppt/tags/tag401.xml><?xml version="1.0" encoding="utf-8"?>
<p:tagLst xmlns:p="http://schemas.openxmlformats.org/presentationml/2006/main">
  <p:tag name="AS_UNIQUEID" val="888"/>
</p:tagLst>
</file>

<file path=ppt/tags/tag402.xml><?xml version="1.0" encoding="utf-8"?>
<p:tagLst xmlns:p="http://schemas.openxmlformats.org/presentationml/2006/main">
  <p:tag name="AS_UNIQUEID" val="889"/>
</p:tagLst>
</file>

<file path=ppt/tags/tag403.xml><?xml version="1.0" encoding="utf-8"?>
<p:tagLst xmlns:p="http://schemas.openxmlformats.org/presentationml/2006/main">
  <p:tag name="AS_UNIQUEID" val="890"/>
</p:tagLst>
</file>

<file path=ppt/tags/tag404.xml><?xml version="1.0" encoding="utf-8"?>
<p:tagLst xmlns:p="http://schemas.openxmlformats.org/presentationml/2006/main">
  <p:tag name="AS_UNIQUEID" val="891"/>
</p:tagLst>
</file>

<file path=ppt/tags/tag405.xml><?xml version="1.0" encoding="utf-8"?>
<p:tagLst xmlns:p="http://schemas.openxmlformats.org/presentationml/2006/main">
  <p:tag name="AS_UNIQUEID" val="892"/>
</p:tagLst>
</file>

<file path=ppt/tags/tag406.xml><?xml version="1.0" encoding="utf-8"?>
<p:tagLst xmlns:p="http://schemas.openxmlformats.org/presentationml/2006/main">
  <p:tag name="AS_UNIQUEID" val="893"/>
</p:tagLst>
</file>

<file path=ppt/tags/tag407.xml><?xml version="1.0" encoding="utf-8"?>
<p:tagLst xmlns:p="http://schemas.openxmlformats.org/presentationml/2006/main">
  <p:tag name="AS_UNIQUEID" val="894"/>
</p:tagLst>
</file>

<file path=ppt/tags/tag408.xml><?xml version="1.0" encoding="utf-8"?>
<p:tagLst xmlns:p="http://schemas.openxmlformats.org/presentationml/2006/main">
  <p:tag name="AS_UNIQUEID" val="895"/>
</p:tagLst>
</file>

<file path=ppt/tags/tag409.xml><?xml version="1.0" encoding="utf-8"?>
<p:tagLst xmlns:p="http://schemas.openxmlformats.org/presentationml/2006/main">
  <p:tag name="AS_UNIQUEID" val="896"/>
</p:tagLst>
</file>

<file path=ppt/tags/tag41.xml><?xml version="1.0" encoding="utf-8"?>
<p:tagLst xmlns:p="http://schemas.openxmlformats.org/presentationml/2006/main">
  <p:tag name="AS_UNIQUEID" val="1859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410.xml><?xml version="1.0" encoding="utf-8"?>
<p:tagLst xmlns:p="http://schemas.openxmlformats.org/presentationml/2006/main">
  <p:tag name="AS_UNIQUEID" val="897"/>
</p:tagLst>
</file>

<file path=ppt/tags/tag411.xml><?xml version="1.0" encoding="utf-8"?>
<p:tagLst xmlns:p="http://schemas.openxmlformats.org/presentationml/2006/main">
  <p:tag name="AS_UNIQUEID" val="898"/>
</p:tagLst>
</file>

<file path=ppt/tags/tag412.xml><?xml version="1.0" encoding="utf-8"?>
<p:tagLst xmlns:p="http://schemas.openxmlformats.org/presentationml/2006/main">
  <p:tag name="AS_UNIQUEID" val="899"/>
</p:tagLst>
</file>

<file path=ppt/tags/tag413.xml><?xml version="1.0" encoding="utf-8"?>
<p:tagLst xmlns:p="http://schemas.openxmlformats.org/presentationml/2006/main">
  <p:tag name="AS_UNIQUEID" val="900"/>
</p:tagLst>
</file>

<file path=ppt/tags/tag414.xml><?xml version="1.0" encoding="utf-8"?>
<p:tagLst xmlns:p="http://schemas.openxmlformats.org/presentationml/2006/main">
  <p:tag name="AS_UNIQUEID" val="901"/>
</p:tagLst>
</file>

<file path=ppt/tags/tag415.xml><?xml version="1.0" encoding="utf-8"?>
<p:tagLst xmlns:p="http://schemas.openxmlformats.org/presentationml/2006/main">
  <p:tag name="AS_UNIQUEID" val="902"/>
</p:tagLst>
</file>

<file path=ppt/tags/tag416.xml><?xml version="1.0" encoding="utf-8"?>
<p:tagLst xmlns:p="http://schemas.openxmlformats.org/presentationml/2006/main">
  <p:tag name="AS_UNIQUEID" val="903"/>
</p:tagLst>
</file>

<file path=ppt/tags/tag417.xml><?xml version="1.0" encoding="utf-8"?>
<p:tagLst xmlns:p="http://schemas.openxmlformats.org/presentationml/2006/main">
  <p:tag name="AS_UNIQUEID" val="904"/>
</p:tagLst>
</file>

<file path=ppt/tags/tag418.xml><?xml version="1.0" encoding="utf-8"?>
<p:tagLst xmlns:p="http://schemas.openxmlformats.org/presentationml/2006/main">
  <p:tag name="AS_UNIQUEID" val="905"/>
</p:tagLst>
</file>

<file path=ppt/tags/tag419.xml><?xml version="1.0" encoding="utf-8"?>
<p:tagLst xmlns:p="http://schemas.openxmlformats.org/presentationml/2006/main">
  <p:tag name="AS_UNIQUEID" val="906"/>
</p:tagLst>
</file>

<file path=ppt/tags/tag42.xml><?xml version="1.0" encoding="utf-8"?>
<p:tagLst xmlns:p="http://schemas.openxmlformats.org/presentationml/2006/main">
  <p:tag name="AS_UNIQUEID" val="1860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420.xml><?xml version="1.0" encoding="utf-8"?>
<p:tagLst xmlns:p="http://schemas.openxmlformats.org/presentationml/2006/main">
  <p:tag name="AS_UNIQUEID" val="907"/>
</p:tagLst>
</file>

<file path=ppt/tags/tag421.xml><?xml version="1.0" encoding="utf-8"?>
<p:tagLst xmlns:p="http://schemas.openxmlformats.org/presentationml/2006/main">
  <p:tag name="AS_UNIQUEID" val="908"/>
</p:tagLst>
</file>

<file path=ppt/tags/tag422.xml><?xml version="1.0" encoding="utf-8"?>
<p:tagLst xmlns:p="http://schemas.openxmlformats.org/presentationml/2006/main">
  <p:tag name="AS_UNIQUEID" val="909"/>
</p:tagLst>
</file>

<file path=ppt/tags/tag423.xml><?xml version="1.0" encoding="utf-8"?>
<p:tagLst xmlns:p="http://schemas.openxmlformats.org/presentationml/2006/main">
  <p:tag name="AS_UNIQUEID" val="910"/>
</p:tagLst>
</file>

<file path=ppt/tags/tag424.xml><?xml version="1.0" encoding="utf-8"?>
<p:tagLst xmlns:p="http://schemas.openxmlformats.org/presentationml/2006/main">
  <p:tag name="AS_UNIQUEID" val="911"/>
</p:tagLst>
</file>

<file path=ppt/tags/tag425.xml><?xml version="1.0" encoding="utf-8"?>
<p:tagLst xmlns:p="http://schemas.openxmlformats.org/presentationml/2006/main">
  <p:tag name="AS_UNIQUEID" val="912"/>
</p:tagLst>
</file>

<file path=ppt/tags/tag426.xml><?xml version="1.0" encoding="utf-8"?>
<p:tagLst xmlns:p="http://schemas.openxmlformats.org/presentationml/2006/main">
  <p:tag name="AS_UNIQUEID" val="913"/>
</p:tagLst>
</file>

<file path=ppt/tags/tag427.xml><?xml version="1.0" encoding="utf-8"?>
<p:tagLst xmlns:p="http://schemas.openxmlformats.org/presentationml/2006/main">
  <p:tag name="AS_UNIQUEID" val="914"/>
</p:tagLst>
</file>

<file path=ppt/tags/tag428.xml><?xml version="1.0" encoding="utf-8"?>
<p:tagLst xmlns:p="http://schemas.openxmlformats.org/presentationml/2006/main">
  <p:tag name="AS_UNIQUEID" val="915"/>
</p:tagLst>
</file>

<file path=ppt/tags/tag429.xml><?xml version="1.0" encoding="utf-8"?>
<p:tagLst xmlns:p="http://schemas.openxmlformats.org/presentationml/2006/main">
  <p:tag name="AS_UNIQUEID" val="916"/>
</p:tagLst>
</file>

<file path=ppt/tags/tag43.xml><?xml version="1.0" encoding="utf-8"?>
<p:tagLst xmlns:p="http://schemas.openxmlformats.org/presentationml/2006/main">
  <p:tag name="AS_UNIQUEID" val="1862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430.xml><?xml version="1.0" encoding="utf-8"?>
<p:tagLst xmlns:p="http://schemas.openxmlformats.org/presentationml/2006/main">
  <p:tag name="AS_UNIQUEID" val="917"/>
</p:tagLst>
</file>

<file path=ppt/tags/tag431.xml><?xml version="1.0" encoding="utf-8"?>
<p:tagLst xmlns:p="http://schemas.openxmlformats.org/presentationml/2006/main">
  <p:tag name="AS_UNIQUEID" val="918"/>
</p:tagLst>
</file>

<file path=ppt/tags/tag432.xml><?xml version="1.0" encoding="utf-8"?>
<p:tagLst xmlns:p="http://schemas.openxmlformats.org/presentationml/2006/main">
  <p:tag name="AS_UNIQUEID" val="919"/>
</p:tagLst>
</file>

<file path=ppt/tags/tag433.xml><?xml version="1.0" encoding="utf-8"?>
<p:tagLst xmlns:p="http://schemas.openxmlformats.org/presentationml/2006/main">
  <p:tag name="AS_UNIQUEID" val="920"/>
</p:tagLst>
</file>

<file path=ppt/tags/tag434.xml><?xml version="1.0" encoding="utf-8"?>
<p:tagLst xmlns:p="http://schemas.openxmlformats.org/presentationml/2006/main">
  <p:tag name="AS_UNIQUEID" val="921"/>
</p:tagLst>
</file>

<file path=ppt/tags/tag435.xml><?xml version="1.0" encoding="utf-8"?>
<p:tagLst xmlns:p="http://schemas.openxmlformats.org/presentationml/2006/main">
  <p:tag name="AS_UNIQUEID" val="922"/>
</p:tagLst>
</file>

<file path=ppt/tags/tag436.xml><?xml version="1.0" encoding="utf-8"?>
<p:tagLst xmlns:p="http://schemas.openxmlformats.org/presentationml/2006/main">
  <p:tag name="AS_UNIQUEID" val="923"/>
</p:tagLst>
</file>

<file path=ppt/tags/tag437.xml><?xml version="1.0" encoding="utf-8"?>
<p:tagLst xmlns:p="http://schemas.openxmlformats.org/presentationml/2006/main">
  <p:tag name="AS_UNIQUEID" val="924"/>
</p:tagLst>
</file>

<file path=ppt/tags/tag438.xml><?xml version="1.0" encoding="utf-8"?>
<p:tagLst xmlns:p="http://schemas.openxmlformats.org/presentationml/2006/main">
  <p:tag name="AS_UNIQUEID" val="925"/>
</p:tagLst>
</file>

<file path=ppt/tags/tag439.xml><?xml version="1.0" encoding="utf-8"?>
<p:tagLst xmlns:p="http://schemas.openxmlformats.org/presentationml/2006/main">
  <p:tag name="AS_UNIQUEID" val="926"/>
</p:tagLst>
</file>

<file path=ppt/tags/tag44.xml><?xml version="1.0" encoding="utf-8"?>
<p:tagLst xmlns:p="http://schemas.openxmlformats.org/presentationml/2006/main">
  <p:tag name="AS_UNIQUEID" val="1863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440.xml><?xml version="1.0" encoding="utf-8"?>
<p:tagLst xmlns:p="http://schemas.openxmlformats.org/presentationml/2006/main">
  <p:tag name="AS_UNIQUEID" val="927"/>
</p:tagLst>
</file>

<file path=ppt/tags/tag441.xml><?xml version="1.0" encoding="utf-8"?>
<p:tagLst xmlns:p="http://schemas.openxmlformats.org/presentationml/2006/main">
  <p:tag name="AS_UNIQUEID" val="928"/>
</p:tagLst>
</file>

<file path=ppt/tags/tag442.xml><?xml version="1.0" encoding="utf-8"?>
<p:tagLst xmlns:p="http://schemas.openxmlformats.org/presentationml/2006/main">
  <p:tag name="AS_UNIQUEID" val="929"/>
</p:tagLst>
</file>

<file path=ppt/tags/tag443.xml><?xml version="1.0" encoding="utf-8"?>
<p:tagLst xmlns:p="http://schemas.openxmlformats.org/presentationml/2006/main">
  <p:tag name="AS_UNIQUEID" val="930"/>
</p:tagLst>
</file>

<file path=ppt/tags/tag444.xml><?xml version="1.0" encoding="utf-8"?>
<p:tagLst xmlns:p="http://schemas.openxmlformats.org/presentationml/2006/main">
  <p:tag name="AS_UNIQUEID" val="931"/>
</p:tagLst>
</file>

<file path=ppt/tags/tag445.xml><?xml version="1.0" encoding="utf-8"?>
<p:tagLst xmlns:p="http://schemas.openxmlformats.org/presentationml/2006/main">
  <p:tag name="AS_UNIQUEID" val="932"/>
</p:tagLst>
</file>

<file path=ppt/tags/tag446.xml><?xml version="1.0" encoding="utf-8"?>
<p:tagLst xmlns:p="http://schemas.openxmlformats.org/presentationml/2006/main">
  <p:tag name="AS_UNIQUEID" val="933"/>
</p:tagLst>
</file>

<file path=ppt/tags/tag447.xml><?xml version="1.0" encoding="utf-8"?>
<p:tagLst xmlns:p="http://schemas.openxmlformats.org/presentationml/2006/main">
  <p:tag name="AS_UNIQUEID" val="934"/>
</p:tagLst>
</file>

<file path=ppt/tags/tag448.xml><?xml version="1.0" encoding="utf-8"?>
<p:tagLst xmlns:p="http://schemas.openxmlformats.org/presentationml/2006/main">
  <p:tag name="AS_UNIQUEID" val="935"/>
</p:tagLst>
</file>

<file path=ppt/tags/tag449.xml><?xml version="1.0" encoding="utf-8"?>
<p:tagLst xmlns:p="http://schemas.openxmlformats.org/presentationml/2006/main">
  <p:tag name="AS_UNIQUEID" val="936"/>
</p:tagLst>
</file>

<file path=ppt/tags/tag45.xml><?xml version="1.0" encoding="utf-8"?>
<p:tagLst xmlns:p="http://schemas.openxmlformats.org/presentationml/2006/main">
  <p:tag name="AS_UNIQUEID" val="1864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450.xml><?xml version="1.0" encoding="utf-8"?>
<p:tagLst xmlns:p="http://schemas.openxmlformats.org/presentationml/2006/main">
  <p:tag name="AS_UNIQUEID" val="937"/>
</p:tagLst>
</file>

<file path=ppt/tags/tag451.xml><?xml version="1.0" encoding="utf-8"?>
<p:tagLst xmlns:p="http://schemas.openxmlformats.org/presentationml/2006/main">
  <p:tag name="AS_UNIQUEID" val="938"/>
</p:tagLst>
</file>

<file path=ppt/tags/tag452.xml><?xml version="1.0" encoding="utf-8"?>
<p:tagLst xmlns:p="http://schemas.openxmlformats.org/presentationml/2006/main">
  <p:tag name="AS_UNIQUEID" val="939"/>
</p:tagLst>
</file>

<file path=ppt/tags/tag453.xml><?xml version="1.0" encoding="utf-8"?>
<p:tagLst xmlns:p="http://schemas.openxmlformats.org/presentationml/2006/main">
  <p:tag name="AS_UNIQUEID" val="940"/>
</p:tagLst>
</file>

<file path=ppt/tags/tag454.xml><?xml version="1.0" encoding="utf-8"?>
<p:tagLst xmlns:p="http://schemas.openxmlformats.org/presentationml/2006/main">
  <p:tag name="AS_UNIQUEID" val="941"/>
</p:tagLst>
</file>

<file path=ppt/tags/tag455.xml><?xml version="1.0" encoding="utf-8"?>
<p:tagLst xmlns:p="http://schemas.openxmlformats.org/presentationml/2006/main">
  <p:tag name="AS_UNIQUEID" val="942"/>
</p:tagLst>
</file>

<file path=ppt/tags/tag456.xml><?xml version="1.0" encoding="utf-8"?>
<p:tagLst xmlns:p="http://schemas.openxmlformats.org/presentationml/2006/main">
  <p:tag name="AS_UNIQUEID" val="943"/>
</p:tagLst>
</file>

<file path=ppt/tags/tag457.xml><?xml version="1.0" encoding="utf-8"?>
<p:tagLst xmlns:p="http://schemas.openxmlformats.org/presentationml/2006/main">
  <p:tag name="AS_UNIQUEID" val="944"/>
</p:tagLst>
</file>

<file path=ppt/tags/tag458.xml><?xml version="1.0" encoding="utf-8"?>
<p:tagLst xmlns:p="http://schemas.openxmlformats.org/presentationml/2006/main">
  <p:tag name="AS_UNIQUEID" val="945"/>
</p:tagLst>
</file>

<file path=ppt/tags/tag459.xml><?xml version="1.0" encoding="utf-8"?>
<p:tagLst xmlns:p="http://schemas.openxmlformats.org/presentationml/2006/main">
  <p:tag name="AS_UNIQUEID" val="946"/>
</p:tagLst>
</file>

<file path=ppt/tags/tag46.xml><?xml version="1.0" encoding="utf-8"?>
<p:tagLst xmlns:p="http://schemas.openxmlformats.org/presentationml/2006/main">
  <p:tag name="AS_UNIQUEID" val="1865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460.xml><?xml version="1.0" encoding="utf-8"?>
<p:tagLst xmlns:p="http://schemas.openxmlformats.org/presentationml/2006/main">
  <p:tag name="AS_UNIQUEID" val="947"/>
</p:tagLst>
</file>

<file path=ppt/tags/tag461.xml><?xml version="1.0" encoding="utf-8"?>
<p:tagLst xmlns:p="http://schemas.openxmlformats.org/presentationml/2006/main">
  <p:tag name="AS_UNIQUEID" val="948"/>
</p:tagLst>
</file>

<file path=ppt/tags/tag462.xml><?xml version="1.0" encoding="utf-8"?>
<p:tagLst xmlns:p="http://schemas.openxmlformats.org/presentationml/2006/main">
  <p:tag name="AS_UNIQUEID" val="949"/>
</p:tagLst>
</file>

<file path=ppt/tags/tag463.xml><?xml version="1.0" encoding="utf-8"?>
<p:tagLst xmlns:p="http://schemas.openxmlformats.org/presentationml/2006/main">
  <p:tag name="AS_UNIQUEID" val="950"/>
</p:tagLst>
</file>

<file path=ppt/tags/tag464.xml><?xml version="1.0" encoding="utf-8"?>
<p:tagLst xmlns:p="http://schemas.openxmlformats.org/presentationml/2006/main">
  <p:tag name="AS_UNIQUEID" val="951"/>
</p:tagLst>
</file>

<file path=ppt/tags/tag465.xml><?xml version="1.0" encoding="utf-8"?>
<p:tagLst xmlns:p="http://schemas.openxmlformats.org/presentationml/2006/main">
  <p:tag name="AS_UNIQUEID" val="952"/>
</p:tagLst>
</file>

<file path=ppt/tags/tag466.xml><?xml version="1.0" encoding="utf-8"?>
<p:tagLst xmlns:p="http://schemas.openxmlformats.org/presentationml/2006/main">
  <p:tag name="AS_UNIQUEID" val="953"/>
</p:tagLst>
</file>

<file path=ppt/tags/tag467.xml><?xml version="1.0" encoding="utf-8"?>
<p:tagLst xmlns:p="http://schemas.openxmlformats.org/presentationml/2006/main">
  <p:tag name="AS_UNIQUEID" val="954"/>
</p:tagLst>
</file>

<file path=ppt/tags/tag468.xml><?xml version="1.0" encoding="utf-8"?>
<p:tagLst xmlns:p="http://schemas.openxmlformats.org/presentationml/2006/main">
  <p:tag name="AS_UNIQUEID" val="955"/>
</p:tagLst>
</file>

<file path=ppt/tags/tag469.xml><?xml version="1.0" encoding="utf-8"?>
<p:tagLst xmlns:p="http://schemas.openxmlformats.org/presentationml/2006/main">
  <p:tag name="AS_UNIQUEID" val="956"/>
</p:tagLst>
</file>

<file path=ppt/tags/tag47.xml><?xml version="1.0" encoding="utf-8"?>
<p:tagLst xmlns:p="http://schemas.openxmlformats.org/presentationml/2006/main">
  <p:tag name="AS_UNIQUEID" val="1866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470.xml><?xml version="1.0" encoding="utf-8"?>
<p:tagLst xmlns:p="http://schemas.openxmlformats.org/presentationml/2006/main">
  <p:tag name="AS_UNIQUEID" val="957"/>
</p:tagLst>
</file>

<file path=ppt/tags/tag471.xml><?xml version="1.0" encoding="utf-8"?>
<p:tagLst xmlns:p="http://schemas.openxmlformats.org/presentationml/2006/main">
  <p:tag name="AS_UNIQUEID" val="958"/>
</p:tagLst>
</file>

<file path=ppt/tags/tag472.xml><?xml version="1.0" encoding="utf-8"?>
<p:tagLst xmlns:p="http://schemas.openxmlformats.org/presentationml/2006/main">
  <p:tag name="AS_UNIQUEID" val="959"/>
</p:tagLst>
</file>

<file path=ppt/tags/tag473.xml><?xml version="1.0" encoding="utf-8"?>
<p:tagLst xmlns:p="http://schemas.openxmlformats.org/presentationml/2006/main">
  <p:tag name="AS_UNIQUEID" val="960"/>
</p:tagLst>
</file>

<file path=ppt/tags/tag474.xml><?xml version="1.0" encoding="utf-8"?>
<p:tagLst xmlns:p="http://schemas.openxmlformats.org/presentationml/2006/main">
  <p:tag name="AS_UNIQUEID" val="961"/>
</p:tagLst>
</file>

<file path=ppt/tags/tag475.xml><?xml version="1.0" encoding="utf-8"?>
<p:tagLst xmlns:p="http://schemas.openxmlformats.org/presentationml/2006/main">
  <p:tag name="AS_UNIQUEID" val="962"/>
</p:tagLst>
</file>

<file path=ppt/tags/tag476.xml><?xml version="1.0" encoding="utf-8"?>
<p:tagLst xmlns:p="http://schemas.openxmlformats.org/presentationml/2006/main">
  <p:tag name="AS_UNIQUEID" val="963"/>
</p:tagLst>
</file>

<file path=ppt/tags/tag477.xml><?xml version="1.0" encoding="utf-8"?>
<p:tagLst xmlns:p="http://schemas.openxmlformats.org/presentationml/2006/main">
  <p:tag name="AS_UNIQUEID" val="964"/>
</p:tagLst>
</file>

<file path=ppt/tags/tag478.xml><?xml version="1.0" encoding="utf-8"?>
<p:tagLst xmlns:p="http://schemas.openxmlformats.org/presentationml/2006/main">
  <p:tag name="AS_UNIQUEID" val="965"/>
</p:tagLst>
</file>

<file path=ppt/tags/tag479.xml><?xml version="1.0" encoding="utf-8"?>
<p:tagLst xmlns:p="http://schemas.openxmlformats.org/presentationml/2006/main">
  <p:tag name="AS_UNIQUEID" val="966"/>
</p:tagLst>
</file>

<file path=ppt/tags/tag48.xml><?xml version="1.0" encoding="utf-8"?>
<p:tagLst xmlns:p="http://schemas.openxmlformats.org/presentationml/2006/main">
  <p:tag name="AS_UNIQUEID" val="1868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0**"/>
  <p:tag name="KSO_WM_UNIT_LAYERLEVEL" val="1"/>
</p:tagLst>
</file>

<file path=ppt/tags/tag480.xml><?xml version="1.0" encoding="utf-8"?>
<p:tagLst xmlns:p="http://schemas.openxmlformats.org/presentationml/2006/main">
  <p:tag name="AS_UNIQUEID" val="967"/>
</p:tagLst>
</file>

<file path=ppt/tags/tag481.xml><?xml version="1.0" encoding="utf-8"?>
<p:tagLst xmlns:p="http://schemas.openxmlformats.org/presentationml/2006/main">
  <p:tag name="AS_UNIQUEID" val="968"/>
</p:tagLst>
</file>

<file path=ppt/tags/tag482.xml><?xml version="1.0" encoding="utf-8"?>
<p:tagLst xmlns:p="http://schemas.openxmlformats.org/presentationml/2006/main">
  <p:tag name="AS_UNIQUEID" val="969"/>
</p:tagLst>
</file>

<file path=ppt/tags/tag483.xml><?xml version="1.0" encoding="utf-8"?>
<p:tagLst xmlns:p="http://schemas.openxmlformats.org/presentationml/2006/main">
  <p:tag name="AS_UNIQUEID" val="970"/>
</p:tagLst>
</file>

<file path=ppt/tags/tag484.xml><?xml version="1.0" encoding="utf-8"?>
<p:tagLst xmlns:p="http://schemas.openxmlformats.org/presentationml/2006/main">
  <p:tag name="AS_UNIQUEID" val="971"/>
</p:tagLst>
</file>

<file path=ppt/tags/tag485.xml><?xml version="1.0" encoding="utf-8"?>
<p:tagLst xmlns:p="http://schemas.openxmlformats.org/presentationml/2006/main">
  <p:tag name="AS_UNIQUEID" val="972"/>
</p:tagLst>
</file>

<file path=ppt/tags/tag486.xml><?xml version="1.0" encoding="utf-8"?>
<p:tagLst xmlns:p="http://schemas.openxmlformats.org/presentationml/2006/main">
  <p:tag name="AS_UNIQUEID" val="973"/>
</p:tagLst>
</file>

<file path=ppt/tags/tag487.xml><?xml version="1.0" encoding="utf-8"?>
<p:tagLst xmlns:p="http://schemas.openxmlformats.org/presentationml/2006/main">
  <p:tag name="AS_UNIQUEID" val="974"/>
</p:tagLst>
</file>

<file path=ppt/tags/tag488.xml><?xml version="1.0" encoding="utf-8"?>
<p:tagLst xmlns:p="http://schemas.openxmlformats.org/presentationml/2006/main">
  <p:tag name="AS_UNIQUEID" val="975"/>
</p:tagLst>
</file>

<file path=ppt/tags/tag489.xml><?xml version="1.0" encoding="utf-8"?>
<p:tagLst xmlns:p="http://schemas.openxmlformats.org/presentationml/2006/main">
  <p:tag name="AS_UNIQUEID" val="976"/>
</p:tagLst>
</file>

<file path=ppt/tags/tag49.xml><?xml version="1.0" encoding="utf-8"?>
<p:tagLst xmlns:p="http://schemas.openxmlformats.org/presentationml/2006/main">
  <p:tag name="AS_UNIQUEID" val="1869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0**"/>
  <p:tag name="KSO_WM_UNIT_LAYERLEVEL" val="1"/>
</p:tagLst>
</file>

<file path=ppt/tags/tag490.xml><?xml version="1.0" encoding="utf-8"?>
<p:tagLst xmlns:p="http://schemas.openxmlformats.org/presentationml/2006/main">
  <p:tag name="AS_UNIQUEID" val="977"/>
</p:tagLst>
</file>

<file path=ppt/tags/tag491.xml><?xml version="1.0" encoding="utf-8"?>
<p:tagLst xmlns:p="http://schemas.openxmlformats.org/presentationml/2006/main">
  <p:tag name="AS_UNIQUEID" val="978"/>
</p:tagLst>
</file>

<file path=ppt/tags/tag492.xml><?xml version="1.0" encoding="utf-8"?>
<p:tagLst xmlns:p="http://schemas.openxmlformats.org/presentationml/2006/main">
  <p:tag name="AS_UNIQUEID" val="979"/>
</p:tagLst>
</file>

<file path=ppt/tags/tag493.xml><?xml version="1.0" encoding="utf-8"?>
<p:tagLst xmlns:p="http://schemas.openxmlformats.org/presentationml/2006/main">
  <p:tag name="AS_UNIQUEID" val="980"/>
</p:tagLst>
</file>

<file path=ppt/tags/tag494.xml><?xml version="1.0" encoding="utf-8"?>
<p:tagLst xmlns:p="http://schemas.openxmlformats.org/presentationml/2006/main">
  <p:tag name="AS_UNIQUEID" val="981"/>
</p:tagLst>
</file>

<file path=ppt/tags/tag495.xml><?xml version="1.0" encoding="utf-8"?>
<p:tagLst xmlns:p="http://schemas.openxmlformats.org/presentationml/2006/main">
  <p:tag name="AS_UNIQUEID" val="982"/>
</p:tagLst>
</file>

<file path=ppt/tags/tag496.xml><?xml version="1.0" encoding="utf-8"?>
<p:tagLst xmlns:p="http://schemas.openxmlformats.org/presentationml/2006/main">
  <p:tag name="AS_UNIQUEID" val="983"/>
</p:tagLst>
</file>

<file path=ppt/tags/tag497.xml><?xml version="1.0" encoding="utf-8"?>
<p:tagLst xmlns:p="http://schemas.openxmlformats.org/presentationml/2006/main">
  <p:tag name="AS_UNIQUEID" val="984"/>
</p:tagLst>
</file>

<file path=ppt/tags/tag498.xml><?xml version="1.0" encoding="utf-8"?>
<p:tagLst xmlns:p="http://schemas.openxmlformats.org/presentationml/2006/main">
  <p:tag name="AS_UNIQUEID" val="985"/>
</p:tagLst>
</file>

<file path=ppt/tags/tag499.xml><?xml version="1.0" encoding="utf-8"?>
<p:tagLst xmlns:p="http://schemas.openxmlformats.org/presentationml/2006/main">
  <p:tag name="AS_UNIQUEID" val="986"/>
</p:tagLst>
</file>

<file path=ppt/tags/tag5.xml><?xml version="1.0" encoding="utf-8"?>
<p:tagLst xmlns:p="http://schemas.openxmlformats.org/presentationml/2006/main">
  <p:tag name="AS_UNIQUEID" val="1816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50.xml><?xml version="1.0" encoding="utf-8"?>
<p:tagLst xmlns:p="http://schemas.openxmlformats.org/presentationml/2006/main">
  <p:tag name="AS_UNIQUEID" val="1870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0**"/>
  <p:tag name="KSO_WM_UNIT_LAYERLEVEL" val="1"/>
</p:tagLst>
</file>

<file path=ppt/tags/tag500.xml><?xml version="1.0" encoding="utf-8"?>
<p:tagLst xmlns:p="http://schemas.openxmlformats.org/presentationml/2006/main">
  <p:tag name="AS_UNIQUEID" val="987"/>
</p:tagLst>
</file>

<file path=ppt/tags/tag501.xml><?xml version="1.0" encoding="utf-8"?>
<p:tagLst xmlns:p="http://schemas.openxmlformats.org/presentationml/2006/main">
  <p:tag name="AS_UNIQUEID" val="988"/>
</p:tagLst>
</file>

<file path=ppt/tags/tag502.xml><?xml version="1.0" encoding="utf-8"?>
<p:tagLst xmlns:p="http://schemas.openxmlformats.org/presentationml/2006/main">
  <p:tag name="AS_UNIQUEID" val="989"/>
</p:tagLst>
</file>

<file path=ppt/tags/tag503.xml><?xml version="1.0" encoding="utf-8"?>
<p:tagLst xmlns:p="http://schemas.openxmlformats.org/presentationml/2006/main">
  <p:tag name="AS_UNIQUEID" val="990"/>
</p:tagLst>
</file>

<file path=ppt/tags/tag504.xml><?xml version="1.0" encoding="utf-8"?>
<p:tagLst xmlns:p="http://schemas.openxmlformats.org/presentationml/2006/main">
  <p:tag name="AS_UNIQUEID" val="991"/>
</p:tagLst>
</file>

<file path=ppt/tags/tag505.xml><?xml version="1.0" encoding="utf-8"?>
<p:tagLst xmlns:p="http://schemas.openxmlformats.org/presentationml/2006/main">
  <p:tag name="AS_UNIQUEID" val="992"/>
</p:tagLst>
</file>

<file path=ppt/tags/tag506.xml><?xml version="1.0" encoding="utf-8"?>
<p:tagLst xmlns:p="http://schemas.openxmlformats.org/presentationml/2006/main">
  <p:tag name="AS_UNIQUEID" val="993"/>
</p:tagLst>
</file>

<file path=ppt/tags/tag507.xml><?xml version="1.0" encoding="utf-8"?>
<p:tagLst xmlns:p="http://schemas.openxmlformats.org/presentationml/2006/main">
  <p:tag name="AS_UNIQUEID" val="994"/>
</p:tagLst>
</file>

<file path=ppt/tags/tag508.xml><?xml version="1.0" encoding="utf-8"?>
<p:tagLst xmlns:p="http://schemas.openxmlformats.org/presentationml/2006/main">
  <p:tag name="AS_UNIQUEID" val="995"/>
</p:tagLst>
</file>

<file path=ppt/tags/tag509.xml><?xml version="1.0" encoding="utf-8"?>
<p:tagLst xmlns:p="http://schemas.openxmlformats.org/presentationml/2006/main">
  <p:tag name="AS_UNIQUEID" val="996"/>
</p:tagLst>
</file>

<file path=ppt/tags/tag51.xml><?xml version="1.0" encoding="utf-8"?>
<p:tagLst xmlns:p="http://schemas.openxmlformats.org/presentationml/2006/main">
  <p:tag name="AS_UNIQUEID" val="1871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0**"/>
  <p:tag name="KSO_WM_UNIT_LAYERLEVEL" val="1"/>
</p:tagLst>
</file>

<file path=ppt/tags/tag510.xml><?xml version="1.0" encoding="utf-8"?>
<p:tagLst xmlns:p="http://schemas.openxmlformats.org/presentationml/2006/main">
  <p:tag name="AS_UNIQUEID" val="997"/>
</p:tagLst>
</file>

<file path=ppt/tags/tag511.xml><?xml version="1.0" encoding="utf-8"?>
<p:tagLst xmlns:p="http://schemas.openxmlformats.org/presentationml/2006/main">
  <p:tag name="AS_UNIQUEID" val="998"/>
</p:tagLst>
</file>

<file path=ppt/tags/tag512.xml><?xml version="1.0" encoding="utf-8"?>
<p:tagLst xmlns:p="http://schemas.openxmlformats.org/presentationml/2006/main">
  <p:tag name="AS_UNIQUEID" val="999"/>
</p:tagLst>
</file>

<file path=ppt/tags/tag513.xml><?xml version="1.0" encoding="utf-8"?>
<p:tagLst xmlns:p="http://schemas.openxmlformats.org/presentationml/2006/main">
  <p:tag name="AS_UNIQUEID" val="1000"/>
</p:tagLst>
</file>

<file path=ppt/tags/tag514.xml><?xml version="1.0" encoding="utf-8"?>
<p:tagLst xmlns:p="http://schemas.openxmlformats.org/presentationml/2006/main">
  <p:tag name="AS_UNIQUEID" val="1001"/>
</p:tagLst>
</file>

<file path=ppt/tags/tag515.xml><?xml version="1.0" encoding="utf-8"?>
<p:tagLst xmlns:p="http://schemas.openxmlformats.org/presentationml/2006/main">
  <p:tag name="AS_UNIQUEID" val="1002"/>
</p:tagLst>
</file>

<file path=ppt/tags/tag516.xml><?xml version="1.0" encoding="utf-8"?>
<p:tagLst xmlns:p="http://schemas.openxmlformats.org/presentationml/2006/main">
  <p:tag name="AS_UNIQUEID" val="1003"/>
</p:tagLst>
</file>

<file path=ppt/tags/tag517.xml><?xml version="1.0" encoding="utf-8"?>
<p:tagLst xmlns:p="http://schemas.openxmlformats.org/presentationml/2006/main">
  <p:tag name="AS_UNIQUEID" val="1004"/>
</p:tagLst>
</file>

<file path=ppt/tags/tag518.xml><?xml version="1.0" encoding="utf-8"?>
<p:tagLst xmlns:p="http://schemas.openxmlformats.org/presentationml/2006/main">
  <p:tag name="AS_UNIQUEID" val="1005"/>
</p:tagLst>
</file>

<file path=ppt/tags/tag519.xml><?xml version="1.0" encoding="utf-8"?>
<p:tagLst xmlns:p="http://schemas.openxmlformats.org/presentationml/2006/main">
  <p:tag name="AS_UNIQUEID" val="1006"/>
</p:tagLst>
</file>

<file path=ppt/tags/tag52.xml><?xml version="1.0" encoding="utf-8"?>
<p:tagLst xmlns:p="http://schemas.openxmlformats.org/presentationml/2006/main">
  <p:tag name="AS_UNIQUEID" val="1873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520.xml><?xml version="1.0" encoding="utf-8"?>
<p:tagLst xmlns:p="http://schemas.openxmlformats.org/presentationml/2006/main">
  <p:tag name="AS_UNIQUEID" val="1007"/>
</p:tagLst>
</file>

<file path=ppt/tags/tag521.xml><?xml version="1.0" encoding="utf-8"?>
<p:tagLst xmlns:p="http://schemas.openxmlformats.org/presentationml/2006/main">
  <p:tag name="AS_UNIQUEID" val="1008"/>
</p:tagLst>
</file>

<file path=ppt/tags/tag522.xml><?xml version="1.0" encoding="utf-8"?>
<p:tagLst xmlns:p="http://schemas.openxmlformats.org/presentationml/2006/main">
  <p:tag name="AS_UNIQUEID" val="1009"/>
</p:tagLst>
</file>

<file path=ppt/tags/tag523.xml><?xml version="1.0" encoding="utf-8"?>
<p:tagLst xmlns:p="http://schemas.openxmlformats.org/presentationml/2006/main">
  <p:tag name="AS_UNIQUEID" val="1010"/>
</p:tagLst>
</file>

<file path=ppt/tags/tag524.xml><?xml version="1.0" encoding="utf-8"?>
<p:tagLst xmlns:p="http://schemas.openxmlformats.org/presentationml/2006/main">
  <p:tag name="AS_UNIQUEID" val="1011"/>
</p:tagLst>
</file>

<file path=ppt/tags/tag525.xml><?xml version="1.0" encoding="utf-8"?>
<p:tagLst xmlns:p="http://schemas.openxmlformats.org/presentationml/2006/main">
  <p:tag name="AS_UNIQUEID" val="1012"/>
</p:tagLst>
</file>

<file path=ppt/tags/tag526.xml><?xml version="1.0" encoding="utf-8"?>
<p:tagLst xmlns:p="http://schemas.openxmlformats.org/presentationml/2006/main">
  <p:tag name="AS_UNIQUEID" val="1013"/>
</p:tagLst>
</file>

<file path=ppt/tags/tag527.xml><?xml version="1.0" encoding="utf-8"?>
<p:tagLst xmlns:p="http://schemas.openxmlformats.org/presentationml/2006/main">
  <p:tag name="AS_UNIQUEID" val="1014"/>
</p:tagLst>
</file>

<file path=ppt/tags/tag528.xml><?xml version="1.0" encoding="utf-8"?>
<p:tagLst xmlns:p="http://schemas.openxmlformats.org/presentationml/2006/main">
  <p:tag name="AS_UNIQUEID" val="1015"/>
</p:tagLst>
</file>

<file path=ppt/tags/tag529.xml><?xml version="1.0" encoding="utf-8"?>
<p:tagLst xmlns:p="http://schemas.openxmlformats.org/presentationml/2006/main">
  <p:tag name="AS_UNIQUEID" val="1016"/>
</p:tagLst>
</file>

<file path=ppt/tags/tag53.xml><?xml version="1.0" encoding="utf-8"?>
<p:tagLst xmlns:p="http://schemas.openxmlformats.org/presentationml/2006/main">
  <p:tag name="AS_UNIQUEID" val="1874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530.xml><?xml version="1.0" encoding="utf-8"?>
<p:tagLst xmlns:p="http://schemas.openxmlformats.org/presentationml/2006/main">
  <p:tag name="AS_UNIQUEID" val="1017"/>
</p:tagLst>
</file>

<file path=ppt/tags/tag531.xml><?xml version="1.0" encoding="utf-8"?>
<p:tagLst xmlns:p="http://schemas.openxmlformats.org/presentationml/2006/main">
  <p:tag name="AS_UNIQUEID" val="1018"/>
</p:tagLst>
</file>

<file path=ppt/tags/tag532.xml><?xml version="1.0" encoding="utf-8"?>
<p:tagLst xmlns:p="http://schemas.openxmlformats.org/presentationml/2006/main">
  <p:tag name="AS_UNIQUEID" val="789"/>
</p:tagLst>
</file>

<file path=ppt/tags/tag533.xml><?xml version="1.0" encoding="utf-8"?>
<p:tagLst xmlns:p="http://schemas.openxmlformats.org/presentationml/2006/main">
  <p:tag name="AS_UNIQUEID" val="790"/>
</p:tagLst>
</file>

<file path=ppt/tags/tag534.xml><?xml version="1.0" encoding="utf-8"?>
<p:tagLst xmlns:p="http://schemas.openxmlformats.org/presentationml/2006/main">
  <p:tag name="AS_UNIQUEID" val="791"/>
</p:tagLst>
</file>

<file path=ppt/tags/tag535.xml><?xml version="1.0" encoding="utf-8"?>
<p:tagLst xmlns:p="http://schemas.openxmlformats.org/presentationml/2006/main">
  <p:tag name="AS_UNIQUEID" val="1956"/>
</p:tagLst>
</file>

<file path=ppt/tags/tag536.xml><?xml version="1.0" encoding="utf-8"?>
<p:tagLst xmlns:p="http://schemas.openxmlformats.org/presentationml/2006/main">
  <p:tag name="AS_UNIQUEID" val="1957"/>
</p:tagLst>
</file>

<file path=ppt/tags/tag537.xml><?xml version="1.0" encoding="utf-8"?>
<p:tagLst xmlns:p="http://schemas.openxmlformats.org/presentationml/2006/main">
  <p:tag name="AS_UNIQUEID" val="1958"/>
</p:tagLst>
</file>

<file path=ppt/tags/tag538.xml><?xml version="1.0" encoding="utf-8"?>
<p:tagLst xmlns:p="http://schemas.openxmlformats.org/presentationml/2006/main">
  <p:tag name="AS_UNIQUEID" val="1959"/>
</p:tagLst>
</file>

<file path=ppt/tags/tag539.xml><?xml version="1.0" encoding="utf-8"?>
<p:tagLst xmlns:p="http://schemas.openxmlformats.org/presentationml/2006/main">
  <p:tag name="AS_UNIQUEID" val="1960"/>
</p:tagLst>
</file>

<file path=ppt/tags/tag54.xml><?xml version="1.0" encoding="utf-8"?>
<p:tagLst xmlns:p="http://schemas.openxmlformats.org/presentationml/2006/main">
  <p:tag name="AS_UNIQUEID" val="1875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540.xml><?xml version="1.0" encoding="utf-8"?>
<p:tagLst xmlns:p="http://schemas.openxmlformats.org/presentationml/2006/main">
  <p:tag name="AS_UNIQUEID" val="1961"/>
</p:tagLst>
</file>

<file path=ppt/tags/tag541.xml><?xml version="1.0" encoding="utf-8"?>
<p:tagLst xmlns:p="http://schemas.openxmlformats.org/presentationml/2006/main">
  <p:tag name="AS_UNIQUEID" val="785"/>
</p:tagLst>
</file>

<file path=ppt/tags/tag542.xml><?xml version="1.0" encoding="utf-8"?>
<p:tagLst xmlns:p="http://schemas.openxmlformats.org/presentationml/2006/main">
  <p:tag name="AS_UNIQUEID" val="1953"/>
</p:tagLst>
</file>

<file path=ppt/tags/tag543.xml><?xml version="1.0" encoding="utf-8"?>
<p:tagLst xmlns:p="http://schemas.openxmlformats.org/presentationml/2006/main">
  <p:tag name="AS_UNIQUEID" val="1954"/>
</p:tagLst>
</file>

<file path=ppt/tags/tag544.xml><?xml version="1.0" encoding="utf-8"?>
<p:tagLst xmlns:p="http://schemas.openxmlformats.org/presentationml/2006/main">
  <p:tag name="AS_UNIQUEID" val="1020"/>
</p:tagLst>
</file>

<file path=ppt/tags/tag545.xml><?xml version="1.0" encoding="utf-8"?>
<p:tagLst xmlns:p="http://schemas.openxmlformats.org/presentationml/2006/main">
  <p:tag name="AS_UNIQUEID" val="1021"/>
</p:tagLst>
</file>

<file path=ppt/tags/tag546.xml><?xml version="1.0" encoding="utf-8"?>
<p:tagLst xmlns:p="http://schemas.openxmlformats.org/presentationml/2006/main">
  <p:tag name="AS_UNIQUEID" val="1022"/>
</p:tagLst>
</file>

<file path=ppt/tags/tag547.xml><?xml version="1.0" encoding="utf-8"?>
<p:tagLst xmlns:p="http://schemas.openxmlformats.org/presentationml/2006/main">
  <p:tag name="AS_UNIQUEID" val="1023"/>
</p:tagLst>
</file>

<file path=ppt/tags/tag548.xml><?xml version="1.0" encoding="utf-8"?>
<p:tagLst xmlns:p="http://schemas.openxmlformats.org/presentationml/2006/main">
  <p:tag name="AS_UNIQUEID" val="1024"/>
</p:tagLst>
</file>

<file path=ppt/tags/tag549.xml><?xml version="1.0" encoding="utf-8"?>
<p:tagLst xmlns:p="http://schemas.openxmlformats.org/presentationml/2006/main">
  <p:tag name="AS_UNIQUEID" val="1025"/>
</p:tagLst>
</file>

<file path=ppt/tags/tag55.xml><?xml version="1.0" encoding="utf-8"?>
<p:tagLst xmlns:p="http://schemas.openxmlformats.org/presentationml/2006/main">
  <p:tag name="AS_UNIQUEID" val="1876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550.xml><?xml version="1.0" encoding="utf-8"?>
<p:tagLst xmlns:p="http://schemas.openxmlformats.org/presentationml/2006/main">
  <p:tag name="AS_UNIQUEID" val="1026"/>
</p:tagLst>
</file>

<file path=ppt/tags/tag551.xml><?xml version="1.0" encoding="utf-8"?>
<p:tagLst xmlns:p="http://schemas.openxmlformats.org/presentationml/2006/main">
  <p:tag name="AS_UNIQUEID" val="1027"/>
</p:tagLst>
</file>

<file path=ppt/tags/tag552.xml><?xml version="1.0" encoding="utf-8"?>
<p:tagLst xmlns:p="http://schemas.openxmlformats.org/presentationml/2006/main">
  <p:tag name="AS_UNIQUEID" val="1028"/>
</p:tagLst>
</file>

<file path=ppt/tags/tag553.xml><?xml version="1.0" encoding="utf-8"?>
<p:tagLst xmlns:p="http://schemas.openxmlformats.org/presentationml/2006/main">
  <p:tag name="AS_UNIQUEID" val="1029"/>
</p:tagLst>
</file>

<file path=ppt/tags/tag554.xml><?xml version="1.0" encoding="utf-8"?>
<p:tagLst xmlns:p="http://schemas.openxmlformats.org/presentationml/2006/main">
  <p:tag name="AS_UNIQUEID" val="1030"/>
</p:tagLst>
</file>

<file path=ppt/tags/tag555.xml><?xml version="1.0" encoding="utf-8"?>
<p:tagLst xmlns:p="http://schemas.openxmlformats.org/presentationml/2006/main">
  <p:tag name="AS_UNIQUEID" val="1031"/>
</p:tagLst>
</file>

<file path=ppt/tags/tag556.xml><?xml version="1.0" encoding="utf-8"?>
<p:tagLst xmlns:p="http://schemas.openxmlformats.org/presentationml/2006/main">
  <p:tag name="AS_UNIQUEID" val="1032"/>
</p:tagLst>
</file>

<file path=ppt/tags/tag557.xml><?xml version="1.0" encoding="utf-8"?>
<p:tagLst xmlns:p="http://schemas.openxmlformats.org/presentationml/2006/main">
  <p:tag name="AS_UNIQUEID" val="1033"/>
</p:tagLst>
</file>

<file path=ppt/tags/tag558.xml><?xml version="1.0" encoding="utf-8"?>
<p:tagLst xmlns:p="http://schemas.openxmlformats.org/presentationml/2006/main">
  <p:tag name="AS_UNIQUEID" val="1034"/>
</p:tagLst>
</file>

<file path=ppt/tags/tag559.xml><?xml version="1.0" encoding="utf-8"?>
<p:tagLst xmlns:p="http://schemas.openxmlformats.org/presentationml/2006/main">
  <p:tag name="AS_UNIQUEID" val="1035"/>
</p:tagLst>
</file>

<file path=ppt/tags/tag56.xml><?xml version="1.0" encoding="utf-8"?>
<p:tagLst xmlns:p="http://schemas.openxmlformats.org/presentationml/2006/main">
  <p:tag name="AS_UNIQUEID" val="1877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560.xml><?xml version="1.0" encoding="utf-8"?>
<p:tagLst xmlns:p="http://schemas.openxmlformats.org/presentationml/2006/main">
  <p:tag name="AS_UNIQUEID" val="1036"/>
</p:tagLst>
</file>

<file path=ppt/tags/tag561.xml><?xml version="1.0" encoding="utf-8"?>
<p:tagLst xmlns:p="http://schemas.openxmlformats.org/presentationml/2006/main">
  <p:tag name="AS_UNIQUEID" val="1037"/>
</p:tagLst>
</file>

<file path=ppt/tags/tag562.xml><?xml version="1.0" encoding="utf-8"?>
<p:tagLst xmlns:p="http://schemas.openxmlformats.org/presentationml/2006/main">
  <p:tag name="AS_UNIQUEID" val="1038"/>
</p:tagLst>
</file>

<file path=ppt/tags/tag563.xml><?xml version="1.0" encoding="utf-8"?>
<p:tagLst xmlns:p="http://schemas.openxmlformats.org/presentationml/2006/main">
  <p:tag name="AS_UNIQUEID" val="1039"/>
</p:tagLst>
</file>

<file path=ppt/tags/tag564.xml><?xml version="1.0" encoding="utf-8"?>
<p:tagLst xmlns:p="http://schemas.openxmlformats.org/presentationml/2006/main">
  <p:tag name="AS_UNIQUEID" val="1040"/>
</p:tagLst>
</file>

<file path=ppt/tags/tag565.xml><?xml version="1.0" encoding="utf-8"?>
<p:tagLst xmlns:p="http://schemas.openxmlformats.org/presentationml/2006/main">
  <p:tag name="AS_UNIQUEID" val="1041"/>
</p:tagLst>
</file>

<file path=ppt/tags/tag566.xml><?xml version="1.0" encoding="utf-8"?>
<p:tagLst xmlns:p="http://schemas.openxmlformats.org/presentationml/2006/main">
  <p:tag name="AS_UNIQUEID" val="1042"/>
</p:tagLst>
</file>

<file path=ppt/tags/tag567.xml><?xml version="1.0" encoding="utf-8"?>
<p:tagLst xmlns:p="http://schemas.openxmlformats.org/presentationml/2006/main">
  <p:tag name="AS_UNIQUEID" val="1043"/>
</p:tagLst>
</file>

<file path=ppt/tags/tag568.xml><?xml version="1.0" encoding="utf-8"?>
<p:tagLst xmlns:p="http://schemas.openxmlformats.org/presentationml/2006/main">
  <p:tag name="AS_UNIQUEID" val="1044"/>
</p:tagLst>
</file>

<file path=ppt/tags/tag569.xml><?xml version="1.0" encoding="utf-8"?>
<p:tagLst xmlns:p="http://schemas.openxmlformats.org/presentationml/2006/main">
  <p:tag name="AS_UNIQUEID" val="1045"/>
</p:tagLst>
</file>

<file path=ppt/tags/tag57.xml><?xml version="1.0" encoding="utf-8"?>
<p:tagLst xmlns:p="http://schemas.openxmlformats.org/presentationml/2006/main">
  <p:tag name="AS_UNIQUEID" val="480"/>
</p:tagLst>
</file>

<file path=ppt/tags/tag570.xml><?xml version="1.0" encoding="utf-8"?>
<p:tagLst xmlns:p="http://schemas.openxmlformats.org/presentationml/2006/main">
  <p:tag name="AS_UNIQUEID" val="1075"/>
</p:tagLst>
</file>

<file path=ppt/tags/tag571.xml><?xml version="1.0" encoding="utf-8"?>
<p:tagLst xmlns:p="http://schemas.openxmlformats.org/presentationml/2006/main">
  <p:tag name="AS_UNIQUEID" val="1076"/>
</p:tagLst>
</file>

<file path=ppt/tags/tag572.xml><?xml version="1.0" encoding="utf-8"?>
<p:tagLst xmlns:p="http://schemas.openxmlformats.org/presentationml/2006/main">
  <p:tag name="AS_UNIQUEID" val="1077"/>
</p:tagLst>
</file>

<file path=ppt/tags/tag573.xml><?xml version="1.0" encoding="utf-8"?>
<p:tagLst xmlns:p="http://schemas.openxmlformats.org/presentationml/2006/main">
  <p:tag name="AS_UNIQUEID" val="1078"/>
</p:tagLst>
</file>

<file path=ppt/tags/tag574.xml><?xml version="1.0" encoding="utf-8"?>
<p:tagLst xmlns:p="http://schemas.openxmlformats.org/presentationml/2006/main">
  <p:tag name="AS_UNIQUEID" val="1079"/>
</p:tagLst>
</file>

<file path=ppt/tags/tag575.xml><?xml version="1.0" encoding="utf-8"?>
<p:tagLst xmlns:p="http://schemas.openxmlformats.org/presentationml/2006/main">
  <p:tag name="AS_UNIQUEID" val="1080"/>
</p:tagLst>
</file>

<file path=ppt/tags/tag576.xml><?xml version="1.0" encoding="utf-8"?>
<p:tagLst xmlns:p="http://schemas.openxmlformats.org/presentationml/2006/main">
  <p:tag name="AS_UNIQUEID" val="1081"/>
</p:tagLst>
</file>

<file path=ppt/tags/tag577.xml><?xml version="1.0" encoding="utf-8"?>
<p:tagLst xmlns:p="http://schemas.openxmlformats.org/presentationml/2006/main">
  <p:tag name="AS_UNIQUEID" val="1082"/>
</p:tagLst>
</file>

<file path=ppt/tags/tag578.xml><?xml version="1.0" encoding="utf-8"?>
<p:tagLst xmlns:p="http://schemas.openxmlformats.org/presentationml/2006/main">
  <p:tag name="AS_UNIQUEID" val="1083"/>
</p:tagLst>
</file>

<file path=ppt/tags/tag579.xml><?xml version="1.0" encoding="utf-8"?>
<p:tagLst xmlns:p="http://schemas.openxmlformats.org/presentationml/2006/main">
  <p:tag name="AS_UNIQUEID" val="1084"/>
</p:tagLst>
</file>

<file path=ppt/tags/tag58.xml><?xml version="1.0" encoding="utf-8"?>
<p:tagLst xmlns:p="http://schemas.openxmlformats.org/presentationml/2006/main">
  <p:tag name="AS_UNIQUEID" val="481"/>
</p:tagLst>
</file>

<file path=ppt/tags/tag580.xml><?xml version="1.0" encoding="utf-8"?>
<p:tagLst xmlns:p="http://schemas.openxmlformats.org/presentationml/2006/main">
  <p:tag name="AS_UNIQUEID" val="1085"/>
</p:tagLst>
</file>

<file path=ppt/tags/tag581.xml><?xml version="1.0" encoding="utf-8"?>
<p:tagLst xmlns:p="http://schemas.openxmlformats.org/presentationml/2006/main">
  <p:tag name="AS_UNIQUEID" val="1086"/>
</p:tagLst>
</file>

<file path=ppt/tags/tag582.xml><?xml version="1.0" encoding="utf-8"?>
<p:tagLst xmlns:p="http://schemas.openxmlformats.org/presentationml/2006/main">
  <p:tag name="AS_UNIQUEID" val="1087"/>
</p:tagLst>
</file>

<file path=ppt/tags/tag583.xml><?xml version="1.0" encoding="utf-8"?>
<p:tagLst xmlns:p="http://schemas.openxmlformats.org/presentationml/2006/main">
  <p:tag name="AS_UNIQUEID" val="1088"/>
</p:tagLst>
</file>

<file path=ppt/tags/tag584.xml><?xml version="1.0" encoding="utf-8"?>
<p:tagLst xmlns:p="http://schemas.openxmlformats.org/presentationml/2006/main">
  <p:tag name="AS_UNIQUEID" val="1089"/>
</p:tagLst>
</file>

<file path=ppt/tags/tag585.xml><?xml version="1.0" encoding="utf-8"?>
<p:tagLst xmlns:p="http://schemas.openxmlformats.org/presentationml/2006/main">
  <p:tag name="AS_UNIQUEID" val="1090"/>
</p:tagLst>
</file>

<file path=ppt/tags/tag586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0*0*0*0"/>
</p:tagLst>
</file>

<file path=ppt/tags/tag587.xml><?xml version="1.0" encoding="utf-8"?>
<p:tagLst xmlns:p="http://schemas.openxmlformats.org/presentationml/2006/main">
  <p:tag name="AS_UNIQUEID" val="1092"/>
</p:tagLst>
</file>

<file path=ppt/tags/tag588.xml><?xml version="1.0" encoding="utf-8"?>
<p:tagLst xmlns:p="http://schemas.openxmlformats.org/presentationml/2006/main">
  <p:tag name="AS_UNIQUEID" val="1093"/>
</p:tagLst>
</file>

<file path=ppt/tags/tag589.xml><?xml version="1.0" encoding="utf-8"?>
<p:tagLst xmlns:p="http://schemas.openxmlformats.org/presentationml/2006/main">
  <p:tag name="AS_UNIQUEID" val="1094"/>
</p:tagLst>
</file>

<file path=ppt/tags/tag59.xml><?xml version="1.0" encoding="utf-8"?>
<p:tagLst xmlns:p="http://schemas.openxmlformats.org/presentationml/2006/main">
  <p:tag name="AS_UNIQUEID" val="1880"/>
  <p:tag name="KSO_WM_BEAUTIFY_FLAG" val="#wm#"/>
  <p:tag name="KSO_WM_TAG_VERSION" val="1.0"/>
  <p:tag name="KSO_WM_TEMPLATE_CATEGORY" val="custom"/>
  <p:tag name="KSO_WM_TEMPLATE_INDEX" val="20205081"/>
  <p:tag name="KSO_WM_UNIT_COMPATIBLE" val="0"/>
  <p:tag name="KSO_WM_UNIT_DIAGRAM_ISNUMVISUAL" val="0"/>
  <p:tag name="KSO_WM_UNIT_DIAGRAM_ISREFERUNIT" val="0"/>
  <p:tag name="KSO_WM_UNIT_HIGHLIGHT" val="0"/>
  <p:tag name="KSO_WM_UNIT_ID" val="_0**"/>
  <p:tag name="KSO_WM_UNIT_LAYERLEVEL" val="1"/>
</p:tagLst>
</file>

<file path=ppt/tags/tag590.xml><?xml version="1.0" encoding="utf-8"?>
<p:tagLst xmlns:p="http://schemas.openxmlformats.org/presentationml/2006/main">
  <p:tag name="AS_UNIQUEID" val="1095"/>
</p:tagLst>
</file>

<file path=ppt/tags/tag591.xml><?xml version="1.0" encoding="utf-8"?>
<p:tagLst xmlns:p="http://schemas.openxmlformats.org/presentationml/2006/main">
  <p:tag name="AS_UNIQUEID" val="1096"/>
</p:tagLst>
</file>

<file path=ppt/tags/tag592.xml><?xml version="1.0" encoding="utf-8"?>
<p:tagLst xmlns:p="http://schemas.openxmlformats.org/presentationml/2006/main">
  <p:tag name="AS_UNIQUEID" val="1097"/>
</p:tagLst>
</file>

<file path=ppt/tags/tag593.xml><?xml version="1.0" encoding="utf-8"?>
<p:tagLst xmlns:p="http://schemas.openxmlformats.org/presentationml/2006/main">
  <p:tag name="AS_UNIQUEID" val="1098"/>
</p:tagLst>
</file>

<file path=ppt/tags/tag594.xml><?xml version="1.0" encoding="utf-8"?>
<p:tagLst xmlns:p="http://schemas.openxmlformats.org/presentationml/2006/main">
  <p:tag name="AS_UNIQUEID" val="1099"/>
</p:tagLst>
</file>

<file path=ppt/tags/tag595.xml><?xml version="1.0" encoding="utf-8"?>
<p:tagLst xmlns:p="http://schemas.openxmlformats.org/presentationml/2006/main">
  <p:tag name="AS_UNIQUEID" val="1781"/>
</p:tagLst>
</file>

<file path=ppt/tags/tag596.xml><?xml version="1.0" encoding="utf-8"?>
<p:tagLst xmlns:p="http://schemas.openxmlformats.org/presentationml/2006/main">
  <p:tag name="AS_UNIQUEID" val="1782"/>
</p:tagLst>
</file>

<file path=ppt/tags/tag597.xml><?xml version="1.0" encoding="utf-8"?>
<p:tagLst xmlns:p="http://schemas.openxmlformats.org/presentationml/2006/main">
  <p:tag name="AS_UNIQUEID" val="1783"/>
</p:tagLst>
</file>

<file path=ppt/tags/tag598.xml><?xml version="1.0" encoding="utf-8"?>
<p:tagLst xmlns:p="http://schemas.openxmlformats.org/presentationml/2006/main">
  <p:tag name="AS_UNIQUEID" val="1784"/>
</p:tagLst>
</file>

<file path=ppt/tags/tag599.xml><?xml version="1.0" encoding="utf-8"?>
<p:tagLst xmlns:p="http://schemas.openxmlformats.org/presentationml/2006/main">
  <p:tag name="AS_UNIQUEID" val="1785"/>
</p:tagLst>
</file>

<file path=ppt/tags/tag6.xml><?xml version="1.0" encoding="utf-8"?>
<p:tagLst xmlns:p="http://schemas.openxmlformats.org/presentationml/2006/main">
  <p:tag name="AS_UNIQUEID" val="1818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60.xml><?xml version="1.0" encoding="utf-8"?>
<p:tagLst xmlns:p="http://schemas.openxmlformats.org/presentationml/2006/main">
  <p:tag name="AS_UNIQUEID" val="1881"/>
  <p:tag name="KSO_WM_BEAUTIFY_FLAG" val="#wm#"/>
  <p:tag name="KSO_WM_TAG_VERSION" val="1.0"/>
  <p:tag name="KSO_WM_TEMPLATE_CATEGORY" val="custom"/>
  <p:tag name="KSO_WM_TEMPLATE_INDEX" val="20205081"/>
  <p:tag name="KSO_WM_UNIT_COMPATIBLE" val="0"/>
  <p:tag name="KSO_WM_UNIT_DIAGRAM_ISNUMVISUAL" val="0"/>
  <p:tag name="KSO_WM_UNIT_DIAGRAM_ISREFERUNIT" val="0"/>
  <p:tag name="KSO_WM_UNIT_HIGHLIGHT" val="0"/>
  <p:tag name="KSO_WM_UNIT_ID" val="_0**"/>
  <p:tag name="KSO_WM_UNIT_LAYERLEVEL" val="1"/>
</p:tagLst>
</file>

<file path=ppt/tags/tag600.xml><?xml version="1.0" encoding="utf-8"?>
<p:tagLst xmlns:p="http://schemas.openxmlformats.org/presentationml/2006/main">
  <p:tag name="AS_UNIQUEID" val="1786"/>
</p:tagLst>
</file>

<file path=ppt/tags/tag601.xml><?xml version="1.0" encoding="utf-8"?>
<p:tagLst xmlns:p="http://schemas.openxmlformats.org/presentationml/2006/main">
  <p:tag name="AS_UNIQUEID" val="1787"/>
</p:tagLst>
</file>

<file path=ppt/tags/tag602.xml><?xml version="1.0" encoding="utf-8"?>
<p:tagLst xmlns:p="http://schemas.openxmlformats.org/presentationml/2006/main">
  <p:tag name="AS_UNIQUEID" val="1789"/>
</p:tagLst>
</file>

<file path=ppt/tags/tag603.xml><?xml version="1.0" encoding="utf-8"?>
<p:tagLst xmlns:p="http://schemas.openxmlformats.org/presentationml/2006/main">
  <p:tag name="AS_UNIQUEID" val="1790"/>
</p:tagLst>
</file>

<file path=ppt/tags/tag604.xml><?xml version="1.0" encoding="utf-8"?>
<p:tagLst xmlns:p="http://schemas.openxmlformats.org/presentationml/2006/main">
  <p:tag name="AS_UNIQUEID" val="1791"/>
</p:tagLst>
</file>

<file path=ppt/tags/tag605.xml><?xml version="1.0" encoding="utf-8"?>
<p:tagLst xmlns:p="http://schemas.openxmlformats.org/presentationml/2006/main">
  <p:tag name="AS_UNIQUEID" val="1792"/>
  <p:tag name="PA" val="v4.1.3"/>
</p:tagLst>
</file>

<file path=ppt/tags/tag606.xml><?xml version="1.0" encoding="utf-8"?>
<p:tagLst xmlns:p="http://schemas.openxmlformats.org/presentationml/2006/main">
  <p:tag name="AS_UNIQUEID" val="1794"/>
</p:tagLst>
</file>

<file path=ppt/tags/tag607.xml><?xml version="1.0" encoding="utf-8"?>
<p:tagLst xmlns:p="http://schemas.openxmlformats.org/presentationml/2006/main">
  <p:tag name="AS_UNIQUEID" val="1795"/>
</p:tagLst>
</file>

<file path=ppt/tags/tag608.xml><?xml version="1.0" encoding="utf-8"?>
<p:tagLst xmlns:p="http://schemas.openxmlformats.org/presentationml/2006/main">
  <p:tag name="AS_UNIQUEID" val="785"/>
</p:tagLst>
</file>

<file path=ppt/tags/tag609.xml><?xml version="1.0" encoding="utf-8"?>
<p:tagLst xmlns:p="http://schemas.openxmlformats.org/presentationml/2006/main">
  <p:tag name="AS_UNIQUEID" val="1777"/>
</p:tagLst>
</file>

<file path=ppt/tags/tag61.xml><?xml version="1.0" encoding="utf-8"?>
<p:tagLst xmlns:p="http://schemas.openxmlformats.org/presentationml/2006/main">
  <p:tag name="AS_UNIQUEID" val="1882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0**"/>
  <p:tag name="KSO_WM_UNIT_LAYERLEVEL" val="1"/>
</p:tagLst>
</file>

<file path=ppt/tags/tag610.xml><?xml version="1.0" encoding="utf-8"?>
<p:tagLst xmlns:p="http://schemas.openxmlformats.org/presentationml/2006/main">
  <p:tag name="AS_UNIQUEID" val="1778"/>
</p:tagLst>
</file>

<file path=ppt/tags/tag611.xml><?xml version="1.0" encoding="utf-8"?>
<p:tagLst xmlns:p="http://schemas.openxmlformats.org/presentationml/2006/main">
  <p:tag name="AS_UNIQUEID" val="1197"/>
  <p:tag name="KSO_WM_DIAGRAM_VIRTUALLY_FRAME" val="{&quot;height&quot;:237.11874015748032,&quot;left&quot;:15.75,&quot;top&quot;:82.59141732283464,&quot;width&quot;:806.0666141732283}"/>
</p:tagLst>
</file>

<file path=ppt/tags/tag612.xml><?xml version="1.0" encoding="utf-8"?>
<p:tagLst xmlns:p="http://schemas.openxmlformats.org/presentationml/2006/main">
  <p:tag name="AS_UNIQUEID" val="1198"/>
  <p:tag name="KSO_WM_DIAGRAM_VIRTUALLY_FRAME" val="{&quot;height&quot;:237.11874015748032,&quot;left&quot;:15.75,&quot;top&quot;:82.59141732283464,&quot;width&quot;:806.0666141732283}"/>
</p:tagLst>
</file>

<file path=ppt/tags/tag613.xml><?xml version="1.0" encoding="utf-8"?>
<p:tagLst xmlns:p="http://schemas.openxmlformats.org/presentationml/2006/main">
  <p:tag name="AS_UNIQUEID" val="1199"/>
  <p:tag name="KSO_WM_DIAGRAM_VIRTUALLY_FRAME" val="{&quot;height&quot;:237.11874015748032,&quot;left&quot;:15.75,&quot;top&quot;:82.59141732283464,&quot;width&quot;:806.0666141732283}"/>
</p:tagLst>
</file>

<file path=ppt/tags/tag614.xml><?xml version="1.0" encoding="utf-8"?>
<p:tagLst xmlns:p="http://schemas.openxmlformats.org/presentationml/2006/main">
  <p:tag name="AS_UNIQUEID" val="1200"/>
  <p:tag name="KSO_WM_DIAGRAM_VIRTUALLY_FRAME" val="{&quot;height&quot;:237.11874015748032,&quot;left&quot;:15.75,&quot;top&quot;:82.59141732283464,&quot;width&quot;:806.0666141732283}"/>
</p:tagLst>
</file>

<file path=ppt/tags/tag615.xml><?xml version="1.0" encoding="utf-8"?>
<p:tagLst xmlns:p="http://schemas.openxmlformats.org/presentationml/2006/main">
  <p:tag name="AS_UNIQUEID" val="1201"/>
  <p:tag name="KSO_WM_DIAGRAM_VIRTUALLY_FRAME" val="{&quot;height&quot;:237.11874015748032,&quot;left&quot;:15.75,&quot;top&quot;:82.59141732283464,&quot;width&quot;:806.0666141732283}"/>
</p:tagLst>
</file>

<file path=ppt/tags/tag616.xml><?xml version="1.0" encoding="utf-8"?>
<p:tagLst xmlns:p="http://schemas.openxmlformats.org/presentationml/2006/main">
  <p:tag name="AS_UNIQUEID" val="1202"/>
  <p:tag name="KSO_WM_DIAGRAM_VIRTUALLY_FRAME" val="{&quot;height&quot;:237.11874015748032,&quot;left&quot;:15.75,&quot;top&quot;:82.59141732283464,&quot;width&quot;:806.0666141732283}"/>
</p:tagLst>
</file>

<file path=ppt/tags/tag617.xml><?xml version="1.0" encoding="utf-8"?>
<p:tagLst xmlns:p="http://schemas.openxmlformats.org/presentationml/2006/main">
  <p:tag name="AS_UNIQUEID" val="1203"/>
  <p:tag name="KSO_WM_DIAGRAM_VIRTUALLY_FRAME" val="{&quot;height&quot;:237.11874015748032,&quot;left&quot;:15.75,&quot;top&quot;:82.59141732283464,&quot;width&quot;:806.0666141732283}"/>
</p:tagLst>
</file>

<file path=ppt/tags/tag618.xml><?xml version="1.0" encoding="utf-8"?>
<p:tagLst xmlns:p="http://schemas.openxmlformats.org/presentationml/2006/main">
  <p:tag name="AS_UNIQUEID" val="1204"/>
  <p:tag name="KSO_WM_DIAGRAM_VIRTUALLY_FRAME" val="{&quot;height&quot;:237.11874015748032,&quot;left&quot;:15.75,&quot;top&quot;:82.59141732283464,&quot;width&quot;:806.0666141732283}"/>
</p:tagLst>
</file>

<file path=ppt/tags/tag619.xml><?xml version="1.0" encoding="utf-8"?>
<p:tagLst xmlns:p="http://schemas.openxmlformats.org/presentationml/2006/main">
  <p:tag name="AS_UNIQUEID" val="1205"/>
  <p:tag name="KSO_WM_DIAGRAM_VIRTUALLY_FRAME" val="{&quot;height&quot;:237.11874015748032,&quot;left&quot;:15.75,&quot;top&quot;:82.59141732283464,&quot;width&quot;:806.0666141732283}"/>
</p:tagLst>
</file>

<file path=ppt/tags/tag62.xml><?xml version="1.0" encoding="utf-8"?>
<p:tagLst xmlns:p="http://schemas.openxmlformats.org/presentationml/2006/main">
  <p:tag name="AS_UNIQUEID" val="1883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0**"/>
  <p:tag name="KSO_WM_UNIT_LAYERLEVEL" val="1"/>
</p:tagLst>
</file>

<file path=ppt/tags/tag620.xml><?xml version="1.0" encoding="utf-8"?>
<p:tagLst xmlns:p="http://schemas.openxmlformats.org/presentationml/2006/main">
  <p:tag name="AS_UNIQUEID" val="1206"/>
  <p:tag name="KSO_WM_DIAGRAM_VIRTUALLY_FRAME" val="{&quot;height&quot;:237.11874015748032,&quot;left&quot;:15.75,&quot;top&quot;:82.59141732283464,&quot;width&quot;:806.0666141732283}"/>
</p:tagLst>
</file>

<file path=ppt/tags/tag621.xml><?xml version="1.0" encoding="utf-8"?>
<p:tagLst xmlns:p="http://schemas.openxmlformats.org/presentationml/2006/main">
  <p:tag name="AS_UNIQUEID" val="1207"/>
</p:tagLst>
</file>

<file path=ppt/tags/tag622.xml><?xml version="1.0" encoding="utf-8"?>
<p:tagLst xmlns:p="http://schemas.openxmlformats.org/presentationml/2006/main">
  <p:tag name="AS_UNIQUEID" val="1208"/>
</p:tagLst>
</file>

<file path=ppt/tags/tag623.xml><?xml version="1.0" encoding="utf-8"?>
<p:tagLst xmlns:p="http://schemas.openxmlformats.org/presentationml/2006/main">
  <p:tag name="AS_UNIQUEID" val="1209"/>
</p:tagLst>
</file>

<file path=ppt/tags/tag624.xml><?xml version="1.0" encoding="utf-8"?>
<p:tagLst xmlns:p="http://schemas.openxmlformats.org/presentationml/2006/main">
  <p:tag name="AS_UNIQUEID" val="1210"/>
</p:tagLst>
</file>

<file path=ppt/tags/tag625.xml><?xml version="1.0" encoding="utf-8"?>
<p:tagLst xmlns:p="http://schemas.openxmlformats.org/presentationml/2006/main">
  <p:tag name="AS_UNIQUEID" val="1199"/>
  <p:tag name="KSO_WM_DIAGRAM_VIRTUALLY_FRAME" val="{&quot;height&quot;:237.11874015748032,&quot;left&quot;:15.75,&quot;top&quot;:82.59141732283464,&quot;width&quot;:806.0666141732283}"/>
</p:tagLst>
</file>

<file path=ppt/tags/tag626.xml><?xml version="1.0" encoding="utf-8"?>
<p:tagLst xmlns:p="http://schemas.openxmlformats.org/presentationml/2006/main">
  <p:tag name="AS_UNIQUEID" val="1887"/>
</p:tagLst>
</file>

<file path=ppt/tags/tag627.xml><?xml version="1.0" encoding="utf-8"?>
<p:tagLst xmlns:p="http://schemas.openxmlformats.org/presentationml/2006/main">
  <p:tag name="AS_UNIQUEID" val="1888"/>
</p:tagLst>
</file>

<file path=ppt/tags/tag628.xml><?xml version="1.0" encoding="utf-8"?>
<p:tagLst xmlns:p="http://schemas.openxmlformats.org/presentationml/2006/main">
  <p:tag name="AS_UNIQUEID" val="1889"/>
</p:tagLst>
</file>

<file path=ppt/tags/tag629.xml><?xml version="1.0" encoding="utf-8"?>
<p:tagLst xmlns:p="http://schemas.openxmlformats.org/presentationml/2006/main">
  <p:tag name="AS_UNIQUEID" val="1890"/>
</p:tagLst>
</file>

<file path=ppt/tags/tag63.xml><?xml version="1.0" encoding="utf-8"?>
<p:tagLst xmlns:p="http://schemas.openxmlformats.org/presentationml/2006/main">
  <p:tag name="AS_UNIQUEID" val="1884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0**"/>
  <p:tag name="KSO_WM_UNIT_LAYERLEVEL" val="1"/>
</p:tagLst>
</file>

<file path=ppt/tags/tag630.xml><?xml version="1.0" encoding="utf-8"?>
<p:tagLst xmlns:p="http://schemas.openxmlformats.org/presentationml/2006/main">
  <p:tag name="AS_UNIQUEID" val="1891"/>
</p:tagLst>
</file>

<file path=ppt/tags/tag631.xml><?xml version="1.0" encoding="utf-8"?>
<p:tagLst xmlns:p="http://schemas.openxmlformats.org/presentationml/2006/main">
  <p:tag name="AS_UNIQUEID" val="1892"/>
</p:tagLst>
</file>

<file path=ppt/tags/tag633.xml><?xml version="1.0" encoding="utf-8"?>
<p:tagLst xmlns:p="http://schemas.openxmlformats.org/presentationml/2006/main">
  <p:tag name="AS_OS" val="Unix 3.10 unknown"/>
  <p:tag name="AS_RELEASE_DATE" val="2020.11.30"/>
  <p:tag name="AS_TITLE" val="Aspose.Slides for Java"/>
  <p:tag name="AS_VERSION" val="20.11"/>
  <p:tag name="resource_record_key" val="{&quot;10&quot;:[20255413,21557172,50025068]}"/>
</p:tagLst>
</file>

<file path=ppt/tags/tag64.xml><?xml version="1.0" encoding="utf-8"?>
<p:tagLst xmlns:p="http://schemas.openxmlformats.org/presentationml/2006/main">
  <p:tag name="AS_UNIQUEID" val="1885"/>
</p:tagLst>
</file>

<file path=ppt/tags/tag65.xml><?xml version="1.0" encoding="utf-8"?>
<p:tagLst xmlns:p="http://schemas.openxmlformats.org/presentationml/2006/main">
  <p:tag name="KSO_WM_BEAUTIFY_FLAG" val="#wm#"/>
  <p:tag name="KSO_WM_TAG_VERSION" val="1.0"/>
  <p:tag name="KSO_WM_TEMPLATE_CATEGORY" val="custom"/>
  <p:tag name="KSO_WM_TEMPLATE_COLOR_TYPE" val="1"/>
  <p:tag name="KSO_WM_TEMPLATE_INDEX" val="20205081"/>
  <p:tag name="KSO_WM_TEMPLATE_MASTER_TYPE" val="0"/>
  <p:tag name="KSO_WM_TEMPLATE_SUBCATEGORY" val="19"/>
  <p:tag name="KSO_WM_TEMPLATE_THUMBS_INDEX" val="1、4、7、12、13、14、15、16、17、18、20、24、25、28、33、36、40、43、44"/>
  <p:tag name="KSO_WM_UNIT_SHOW_EDIT_AREA_INDICATION" val="1"/>
</p:tagLst>
</file>

<file path=ppt/tags/tag66.xml><?xml version="1.0" encoding="utf-8"?>
<p:tagLst xmlns:p="http://schemas.openxmlformats.org/presentationml/2006/main">
  <p:tag name="AS_UNIQUEID" val="507"/>
</p:tagLst>
</file>

<file path=ppt/tags/tag67.xml><?xml version="1.0" encoding="utf-8"?>
<p:tagLst xmlns:p="http://schemas.openxmlformats.org/presentationml/2006/main">
  <p:tag name="AS_UNIQUEID" val="534"/>
</p:tagLst>
</file>

<file path=ppt/tags/tag68.xml><?xml version="1.0" encoding="utf-8"?>
<p:tagLst xmlns:p="http://schemas.openxmlformats.org/presentationml/2006/main">
  <p:tag name="AS_UNIQUEID" val="535"/>
</p:tagLst>
</file>

<file path=ppt/tags/tag69.xml><?xml version="1.0" encoding="utf-8"?>
<p:tagLst xmlns:p="http://schemas.openxmlformats.org/presentationml/2006/main">
  <p:tag name="AS_UNIQUEID" val="536"/>
</p:tagLst>
</file>

<file path=ppt/tags/tag7.xml><?xml version="1.0" encoding="utf-8"?>
<p:tagLst xmlns:p="http://schemas.openxmlformats.org/presentationml/2006/main">
  <p:tag name="AS_UNIQUEID" val="1819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70.xml><?xml version="1.0" encoding="utf-8"?>
<p:tagLst xmlns:p="http://schemas.openxmlformats.org/presentationml/2006/main">
  <p:tag name="AS_UNIQUEID" val="537"/>
</p:tagLst>
</file>

<file path=ppt/tags/tag71.xml><?xml version="1.0" encoding="utf-8"?>
<p:tagLst xmlns:p="http://schemas.openxmlformats.org/presentationml/2006/main">
  <p:tag name="AS_UNIQUEID" val="538"/>
</p:tagLst>
</file>

<file path=ppt/tags/tag72.xml><?xml version="1.0" encoding="utf-8"?>
<p:tagLst xmlns:p="http://schemas.openxmlformats.org/presentationml/2006/main">
  <p:tag name="AS_UNIQUEID" val="539"/>
</p:tagLst>
</file>

<file path=ppt/tags/tag73.xml><?xml version="1.0" encoding="utf-8"?>
<p:tagLst xmlns:p="http://schemas.openxmlformats.org/presentationml/2006/main">
  <p:tag name="AS_UNIQUEID" val="540"/>
</p:tagLst>
</file>

<file path=ppt/tags/tag74.xml><?xml version="1.0" encoding="utf-8"?>
<p:tagLst xmlns:p="http://schemas.openxmlformats.org/presentationml/2006/main">
  <p:tag name="AS_UNIQUEID" val="541"/>
</p:tagLst>
</file>

<file path=ppt/tags/tag75.xml><?xml version="1.0" encoding="utf-8"?>
<p:tagLst xmlns:p="http://schemas.openxmlformats.org/presentationml/2006/main">
  <p:tag name="AS_UNIQUEID" val="542"/>
</p:tagLst>
</file>

<file path=ppt/tags/tag76.xml><?xml version="1.0" encoding="utf-8"?>
<p:tagLst xmlns:p="http://schemas.openxmlformats.org/presentationml/2006/main">
  <p:tag name="AS_UNIQUEID" val="543"/>
</p:tagLst>
</file>

<file path=ppt/tags/tag77.xml><?xml version="1.0" encoding="utf-8"?>
<p:tagLst xmlns:p="http://schemas.openxmlformats.org/presentationml/2006/main">
  <p:tag name="AS_UNIQUEID" val="544"/>
</p:tagLst>
</file>

<file path=ppt/tags/tag78.xml><?xml version="1.0" encoding="utf-8"?>
<p:tagLst xmlns:p="http://schemas.openxmlformats.org/presentationml/2006/main">
  <p:tag name="AS_UNIQUEID" val="545"/>
</p:tagLst>
</file>

<file path=ppt/tags/tag79.xml><?xml version="1.0" encoding="utf-8"?>
<p:tagLst xmlns:p="http://schemas.openxmlformats.org/presentationml/2006/main">
  <p:tag name="AS_UNIQUEID" val="546"/>
</p:tagLst>
</file>

<file path=ppt/tags/tag8.xml><?xml version="1.0" encoding="utf-8"?>
<p:tagLst xmlns:p="http://schemas.openxmlformats.org/presentationml/2006/main">
  <p:tag name="AS_UNIQUEID" val="1820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80.xml><?xml version="1.0" encoding="utf-8"?>
<p:tagLst xmlns:p="http://schemas.openxmlformats.org/presentationml/2006/main">
  <p:tag name="AS_UNIQUEID" val="547"/>
</p:tagLst>
</file>

<file path=ppt/tags/tag81.xml><?xml version="1.0" encoding="utf-8"?>
<p:tagLst xmlns:p="http://schemas.openxmlformats.org/presentationml/2006/main">
  <p:tag name="AS_UNIQUEID" val="548"/>
</p:tagLst>
</file>

<file path=ppt/tags/tag82.xml><?xml version="1.0" encoding="utf-8"?>
<p:tagLst xmlns:p="http://schemas.openxmlformats.org/presentationml/2006/main">
  <p:tag name="AS_UNIQUEID" val="549"/>
</p:tagLst>
</file>

<file path=ppt/tags/tag83.xml><?xml version="1.0" encoding="utf-8"?>
<p:tagLst xmlns:p="http://schemas.openxmlformats.org/presentationml/2006/main">
  <p:tag name="AS_UNIQUEID" val="550"/>
</p:tagLst>
</file>

<file path=ppt/tags/tag84.xml><?xml version="1.0" encoding="utf-8"?>
<p:tagLst xmlns:p="http://schemas.openxmlformats.org/presentationml/2006/main">
  <p:tag name="AS_UNIQUEID" val="551"/>
</p:tagLst>
</file>

<file path=ppt/tags/tag85.xml><?xml version="1.0" encoding="utf-8"?>
<p:tagLst xmlns:p="http://schemas.openxmlformats.org/presentationml/2006/main">
  <p:tag name="AS_UNIQUEID" val="552"/>
</p:tagLst>
</file>

<file path=ppt/tags/tag86.xml><?xml version="1.0" encoding="utf-8"?>
<p:tagLst xmlns:p="http://schemas.openxmlformats.org/presentationml/2006/main">
  <p:tag name="AS_UNIQUEID" val="553"/>
</p:tagLst>
</file>

<file path=ppt/tags/tag87.xml><?xml version="1.0" encoding="utf-8"?>
<p:tagLst xmlns:p="http://schemas.openxmlformats.org/presentationml/2006/main">
  <p:tag name="AS_UNIQUEID" val="554"/>
</p:tagLst>
</file>

<file path=ppt/tags/tag88.xml><?xml version="1.0" encoding="utf-8"?>
<p:tagLst xmlns:p="http://schemas.openxmlformats.org/presentationml/2006/main">
  <p:tag name="AS_UNIQUEID" val="555"/>
</p:tagLst>
</file>

<file path=ppt/tags/tag89.xml><?xml version="1.0" encoding="utf-8"?>
<p:tagLst xmlns:p="http://schemas.openxmlformats.org/presentationml/2006/main">
  <p:tag name="AS_UNIQUEID" val="556"/>
</p:tagLst>
</file>

<file path=ppt/tags/tag9.xml><?xml version="1.0" encoding="utf-8"?>
<p:tagLst xmlns:p="http://schemas.openxmlformats.org/presentationml/2006/main">
  <p:tag name="AS_UNIQUEID" val="1821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90.xml><?xml version="1.0" encoding="utf-8"?>
<p:tagLst xmlns:p="http://schemas.openxmlformats.org/presentationml/2006/main">
  <p:tag name="AS_UNIQUEID" val="557"/>
</p:tagLst>
</file>

<file path=ppt/tags/tag91.xml><?xml version="1.0" encoding="utf-8"?>
<p:tagLst xmlns:p="http://schemas.openxmlformats.org/presentationml/2006/main">
  <p:tag name="AS_UNIQUEID" val="558"/>
</p:tagLst>
</file>

<file path=ppt/tags/tag92.xml><?xml version="1.0" encoding="utf-8"?>
<p:tagLst xmlns:p="http://schemas.openxmlformats.org/presentationml/2006/main">
  <p:tag name="AS_UNIQUEID" val="559"/>
</p:tagLst>
</file>

<file path=ppt/tags/tag93.xml><?xml version="1.0" encoding="utf-8"?>
<p:tagLst xmlns:p="http://schemas.openxmlformats.org/presentationml/2006/main">
  <p:tag name="AS_UNIQUEID" val="560"/>
</p:tagLst>
</file>

<file path=ppt/tags/tag94.xml><?xml version="1.0" encoding="utf-8"?>
<p:tagLst xmlns:p="http://schemas.openxmlformats.org/presentationml/2006/main">
  <p:tag name="AS_UNIQUEID" val="561"/>
</p:tagLst>
</file>

<file path=ppt/tags/tag95.xml><?xml version="1.0" encoding="utf-8"?>
<p:tagLst xmlns:p="http://schemas.openxmlformats.org/presentationml/2006/main">
  <p:tag name="AS_UNIQUEID" val="562"/>
</p:tagLst>
</file>

<file path=ppt/tags/tag96.xml><?xml version="1.0" encoding="utf-8"?>
<p:tagLst xmlns:p="http://schemas.openxmlformats.org/presentationml/2006/main">
  <p:tag name="AS_UNIQUEID" val="563"/>
</p:tagLst>
</file>

<file path=ppt/tags/tag97.xml><?xml version="1.0" encoding="utf-8"?>
<p:tagLst xmlns:p="http://schemas.openxmlformats.org/presentationml/2006/main">
  <p:tag name="AS_UNIQUEID" val="564"/>
</p:tagLst>
</file>

<file path=ppt/tags/tag98.xml><?xml version="1.0" encoding="utf-8"?>
<p:tagLst xmlns:p="http://schemas.openxmlformats.org/presentationml/2006/main">
  <p:tag name="AS_UNIQUEID" val="565"/>
</p:tagLst>
</file>

<file path=ppt/tags/tag99.xml><?xml version="1.0" encoding="utf-8"?>
<p:tagLst xmlns:p="http://schemas.openxmlformats.org/presentationml/2006/main">
  <p:tag name="AS_UNIQUEID" val="566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Arial"/>
      </a:majorFont>
      <a:minorFont>
        <a:latin typeface="Arial"/>
        <a:ea typeface="微软雅黑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item1.xml><?xml version="1.0" encoding="utf-8"?>
<s:customData xmlns="http://www.wps.cn/officeDocument/2013/wpsCustomData" xmlns:s="http://www.wps.cn/officeDocument/2013/wpsCustomData">
  <extobjs>
    <extobj name="ECB019B1-382A-4266-B25C-5B523AA43C14-1">
      <extobjdata type="ECB019B1-382A-4266-B25C-5B523AA43C14" data="ewoJIkZpbGVJZCIgOiAiMzc3NTUxNTQzMzkzIiwKCSJHcm91cElkIiA6ICIxOTIwMDM5NjYiLAoJIkltYWdlIiA6ICJpVkJPUncwS0dnb0FBQUFOU1VoRVVnQUFDU2dBQUFKMUNBWUFBQURRUEl6b0FBQUFBWE5TUjBJQXJzNGM2UUFBSUFCSlJFRlVlSnpzM1htY1hHV1YvL0h2dVZYZFhaME5nZ1JRR0FmR1ZtS1JycTU3U3hUSGRVWVowWEhEQlpSQnh3Vi83Z3ZvSUM2b295RHV5cmlCSzhzd3VPS080dUNNNDc1MTNlcnFwQ1VZbmFpTkMwRUlTVWpTNmFwN2ZuK2ttcWxVMytxdTdxNmtzM3plcnhjdnVwN25Qczg5blhSMXF1cWVlNDRF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J3RUxERkRnQUFBQUFBQUFBQUFBQUFnRzRxRkFwTDYvWDZRRTlQajIzYnR1MDNHelpzMkxMWU1RSEFvU3hZN0FBQUFBQUFBQUFBQUFBQUFPaXl3YjYrdm0rWjJYK3ZXTEhpYnhjN0dBQTQxSkdnQkFBQUFBQUFBQUFBQUFBQUFHQ3ZJVUVKQUFBQUFBQUFBQUFBQUFBQXdGNURnaElBQUFBQUFBQUFBQUFBQUFDQXZTYTcyQUVBQUFBQUFBQUFpNlZZTEQ0eUNJSnIzVDNuN3FkWEtwWHZMblpNQUFBQUFBQUFCeHNxS0FFQUFBQUFBQUFBQUFBQUFBRFlhMGhRQWdBQUFBQUFBQUFBQUFBQUFMRFgwT0lOd0lJTURnNE9aclBaOTVsWm43dWZGOGZ4THhZN0pnQUFBQUFBQUFBQUFBQUFzUDhnUVFuQWdwalpVak5iNCs0NWQxKzIyUEVBQUFBQUFBQUFBQUFBQUlEOUN5M2VBQUFBQUFBQUFBQUFBQUFBQU93MVZGQUNBQUFBQUFBQUFBQUFBQnhVekd6QzNYOHZxYy9kZHl4MlBBQndxQ05CQ1FBQUFBQUFBQUFBQUFCd1VMbnJycnZHbGkxYmRrYVNKSGJiYmJmOWViSGpBWUJESFFsS0FBQUFBQUFBQUFBQUFJQ0R5b1lOR3lZa2JWenNPQUFBdXdXTEhRQUFBQUFBQUFBQUFBQUFBQUNBZ3hjVmxBQUFBQUFBQUhESXF0ZnJFMEVRL0ZGU1g3MWVuMWpzZUFBQUFBQUFBQTVHSkNnQkFBQUFBQURna0ZXdjEwZURJSGhXa2lSQnZWNy8zOFdPQndBQUFFQjNyRjY5K2g2NVhPNmg3cDZabkp6ODBkalkySjhXT3lZQU9KU1JvQVFBQUFBQUFJQkQxdGpZMkRaSjZ4WTdEZ0FBQUFEZDFkdmJlOThnQ0M1ejkxd3VsM3VtcEc4dGRrd0FjQ2dMRmpzQUFBQUFBQUFBQUFBQUFBQUFBQWN2S2lnQldLaHhkMytQZHY4KzJiall3UUFBQUFBQUFBQUFBQUFBZ1AwTENVb0FGcVJhclk1TGV1OWl4d0VBQUFBQXdIeXNYcjM2SHYzOS9XR1NKSm1KaVlsZjNIVFRUWDlaN0pnQUFBQUFBQUFPTnJSNEF3QUFBQUFBd0NFcmw4c05tdG5WUVJCOEpwZkxEUzUyUEFBQUFBQUFBQWNqRXBRQUFBQUFBQUFBQUFBQUFBQUE3RFVrS0FFQUFBQUFBQUFBQUFBQUFBRFlhN0tMSFFDQUExdWhVRGdsbTgxK3lkMXo3bjU2cFZMNTdtTEhCQUFBQUFBQUFBQUFBQUFBOWg5VVVBSUFBQUFBQUFBQUFBQUFBQUN3MTVDZ0JBQUFBQUFBQUFBQUFBQUFBR0N2b2NVYkFBQUFBQUFBQUFBQUFPQmdzODNkUjl5OXIxYXIzYm5Zd1FEQW9ZNEVKUUFBQUFBQUFBQUFBQURBUWFWYXJhNlZkTnBpeHdFQTJJMFdid0FBQUFBQUFBQUFBQUFBQUFEMkdoS1VBQUFBQUFBQUFBQUFBQUFBQU93MXRIZ0RBQUFBQUFEQUlhdFdxMjNyNmVsWko2bTNWcXR0Vyt4NEFBQUFBSFJOVUNxVmNwT1RrMWF0Vm5kS3FpOTJRQUJ3S0NOQkNRQUFBQUFBQUllc3RXdlgva0xTb3hjN0RnQUFBQURkdFdiTm1oUGMvZVhaYkxabmNIRHdzdEhSMGRIRmpna0FEbVcwZUFNQUFBQUFBQUFBQUFBQUhGU0NJRmdsNlV4M1A2dW5wK2ZZeFk0SEFBNTFKQ2dCQUFBQUFBQUFBQUFBQUFBQTJHdG84UVpnUVhwNmVxcTFXdTNSN202MVdtM2pZc2NEQUFBQUFNQWNtZjd2SnI1RWtpOWlMQUFBQUFBQUFBY2xFcFFBTE1qdzhQQjJTZXNXT3c0QUFBQUFBT1pqY0hEd2hFd204d3hKUGZWNi9lclIwZEhmTEhaTUFBQUFBQUFBQnhzU2xBQUFBQUFBQUhESXltUXk5dzZDNE9YdW5zdGtNdjhqaVFRbFNhVlM2Y2pKeWNsYzg5anR0OS8rbC9IeDhSMnpMTTJXU3FXQjVvRjZ2YjZ6VXFsMHZlcHlQcDlmbGpiZTM5OC9NVHc4UERuYitsS3B0R1RIamgxQjYvaXVYYnNtTjJ6WU1OR05HTHV0VkNyZDA5Mlh0bzVQVGs3K1pYUjA5STdGaUdsL0ZrWFIvY3ZsOGswNndDdWo1ZlA1WmYzOS9VbmpSc0dEd3FINC9BVUFBQUFPZFNRb0FRQUFBQUFBQUxoYnFWVHFjZmRmWnJQWkk1dkhqejc2NlB1UGo0L2ZOTlBhWXJGNHVydC9ybm5Neks2VmRGWTNZOHpuODh0eXVkeld0RGwzZjdta0Q4MjJSNUlrWTdsYzdxOWJ4L3Y2K2k2WDlLS0ZSL2wvd2pCOG81azkzZDIvNis3L1BUazUrYjExNjliZFB0ZDkzUDNqa3Y2eGRUeWJ6VjRvNmFKdXhKb21ETU5YbUZrbzZWdmJ0MisvOGFhYmJ2ckwzanBYdDBSUmRJcWs3NFZoZUxPN3Y3MVNxWHhXVW4wdWU0UmhlSW1rKzZkTWZUYU80MnU3RVdjbmNybmNLNU1rZVUwVVJWZlU2L1dQam95TTNMeXZ6cjAzSEdqUDM3a2FHQmhZc1dMRmltUGQvVmgzUHpZSWdtTWxIZXZ1eDBxNlY3MWVmM3kxV3IxMU1XTmNxQ2lLVG5IM0M5cE0venFPNDFmdjA0QUFBQUJ3UUNCQkNjQ0NEQXdNOUMxWnNtUlZraVMyYmR1MlRSczNidHk1MkRFQkFBQUFBSUQ1Yy9mVEpCM1pNcmFoVVlsbVJtWjJkc3J3amQySzdRRDJPRWtGTXl1WTJTdDZlM3M5RE1PcW1WMVpMcGZmdjlqQnpjYk1uaTdwb1pLZTA5L2ZuNFJoK0F0Sk41alpWZVZ5ZWNNaWh6ZE5xVlE2TWttU3o1dFpqNW1kWkdiWGhHSDRyNUxlRVFUQlZaMVU2SkVrTTN1a3BGTmF4OTE5dU5zeHp5RHI3aTh5czhNbHZTb0lnbGVHWWZnZGQvOXdwVkw1bXVhWWRJVzl6cFl2WC81elNmY3pNNW5aLzAwMHZzNW1zMCtYOU9IRkNhOHJzcEkrWm1hRGFaTkpra3hMb2dRQUFBQWtFcFFBTE5DU0pVdkNiRGI3SlhmUEhYNzQ0YWRMK3U1aXh3UUFBQUFBQUJia2VhMEQ3djYxMlJhZGROSkpSMGc2clhVOENJSkRPa0dwV0N3ZWJtWVBiQjZ6M1prS1ErNithcEhDNmxpcFZGcVNKTWtEcDVJcnpDeVE5TURHZnorTG9raVNmclV2WTZyVmFvUFZhblZ0bStrZ1NaTC9NTFBqbWdmTmJFRFNKOXo5ZGNWaThVMlZTdVZhemRMNnpkMkQ1Z1NUSmgwbE9IWEQwTkRRVTVxL2w4YlB6cVBON0pIRllqRmZxVlIrSlVsUkZGM3Q3cWZ2cTdqYy9leEtwZkxsZlhXK0E0aWIyVWNselpSNGVLYTZuS0JVTEJidkd3VEJLK2U3M3QwOWp1TlhxSU4yaUZFVW5Tc3BOVGxKa29JZ1dEN2ZPQUFBQUhCd0kwRUpBQUFBQUFBQU9FZ1VpOFhqemV3bmMxMVhyOWNmVWExVzF4ZUx4ZVBkL1ltdFNSbEJFSnpidUNnOWpidGZHY2Z4YzNwN2U4OHdzOTZVK2Q4MmtsamFuZnRoSXlNalA0aWk2TjN1Zm1vbjhUYVNaRks1K3dWaEdKN1R3UjczYWpQK3REQU1wMVhOYWFkV3F6MXJkSFIwZElaRFRwV1VTWnRJa3VUNlRzK3pXTno5WVdsL3I1SW1kKzdjK2QxY0xuZk1QZzlxQm1FWS9uMmo4bEU3OXdtQzRKb29pbDRyNlEzbGN2bnJNeHpiMTJaOG55VW9aVEtaODlMRzNmMlRVOGxKamNmOVpyWjBYOFdsbG1zTEIvSHpkODRtSmlhdTZ1dnJ1MFJTTG0zZTNSK3laczJhbzlldVhmdm5McDcyV0Vrdm5lOWlNN3RUMHN0bk82NVVLdDA3U1pJM3QwbmNreVM1KzJXbFV1bkh3OFBEdjV0dlBBQUFBRGc0a2FBRUFBQUFBQUFBSENTQ0lNaEtPbm9lUzNzYTYxOGxxVzN5d0V5bmx2U0tlYXk3bTd1ZllHWkRDOWxEa3N6c1dPMitXRDlmOXpDemUzUjZjRTlQejR4SklXYVcydTdJM2U4WUdSbjU4VnlEV3dUVHFtSkprcnYvYUd4c2JOdE15V2VMSVk3akd3Y0hCMWRuczltTEpEM0QybWRTRk56OUs0VkM0ZVJxdFZwT084RE1VaE5NdEk4U2xLSW9lcGlrQjZWTWJRK0M0Ri8zUlF5ZE9oaWV2NlZTcWFkZXIzY2p5U3R4OSt2TjdDbHBrMllXOVBUMG5Ga3NGcTlheUVrcWxjcWQ2cURpVVNmY2ZWTUhoMW1TSkpmTmxnaG5ab2U3KytmeStmekR4OGJHZG5ValBnQUFBQndjU0ZBQ0FBQUFBQUFBb0RBTTd5WHBoZk5aV3l3V24ycG05Kzl5U0FlRFFOSmoyOHpkSUttK0QyT1pyOVQ0emV6Yit6cVFUbzJPanY1RzBsbERRMFB2em1ReTc1RDBEMjBPZlhlMVdpMUhVZlF0U1kvcGRIOHp1elNLb2tzN09UWkpraE1xbGNyR1R2ZHVjWDZiUGQ5ZnFWVCtPTTg5MFlhN254a0V3ZFg3NGx4bWRxbVpkZlF6MUU0K243L24yTmpZbjdvVXoyMnpIUk9HNFJ2TXJOM3ZzMVlQNnV2cis3Q2tGeXdzTWdCWUdIZS8xZDMvUTFKUHZWNy8vV0xIQXdDSE9oS1VBQUFBQUNpZnp5OUxHKy92NzU4WUhoNmU5UTd4VXFtMFpNZU9IZE9xTGV6YXRXdHl3NFlORTkySUVRQUE3SFZ2Vkp1V1JMTXdNM3REdDRNNUdCUUtoWlBON0tnMjAvdDllN2RDb1hDQ3BCUFQ1dHo5MjVLMFpjdVdXNWN2WC83aWJwL2IzWU1nQ0Q0ODEzVmhHRDU0Ky9idGE5ZXZYNzkxWkdRa2x2U1lNQXdmSytsU003dHYwNkhEUVJCYzJMV0F1eXdNd3lGSmowK1p1bTNidG0zdjJ0Zng0T0EyV3dXbFlyRjRxcVE1VmUweXMzT2lLTHE1WEM2L2UwSEJBY0FDTkpLV1g3M1ljUUFBZGlOQkNRQUFvSXZDTVB5VHBHbUpIdTUrZHFWUytmSWloSFMzTUF5SDNQMkV0TGxLcGZJMUhSaDNieCtzZ2pBTVUrOUFkL2R6cHU2NHp1Znp2WDE5Zlc5UGt1VDlJeU1qdDNUcjVQbDhmbGt1bDl2YTV2d3ZsL1NoMmZaSWttUXNsOHY5ZGV0NFgxL2Y1WkpldFBBb3BTaUt6blQzbDV2WkhlNSsrOVQvSmEyTDQvaUxDOW03V0N5ZWFtYXZiVFA5MWppT3Y3ZVEvV2NTaHVHenpHeVRtWDJuazJTd1lySDRuQ0FJRGsrYjI3NTkrOVUzM1hUVFg3b2Y1ZndOREF5c1dMRml4Ykh1ZnF5N0h4c0V3YkdTam5YM1l5WGRxMTZ2UDc1YXJkNjYySEV1UkJSRnA3ajdCVzJtZngzSE1SK0dBdGp2WlRLWlFUUDdmL05aYTJhblNycG5sME02S0dReW1TZTNtYXBMK2xhaFVGaGFxOVhhdFNDYnh0MHpiVHFXOWJaTE9HOG5tODE2dFZxOWE1WmpVdU4zOXovSGNWeVdwQTBiTm15UmRObGN6dDFwaUZFVXpTbEJxVkFvbkdobU55NWR1blJIR0lidnFkZnJINnhXcTNmRmNmek5mRDcvbmI2K3ZuTWx2ZEhNZ2xxdDlrL1ZhbldmdEdxYmozWkpmKzcrdHNhZmVhZHVjdmM5WGgrYTJXcEphVzNRNW5Jc0RpNXRFNVJLcGRLOTNmMWF0V24vNmU3WG1kbHBrcGFrekwyeldDeitvVktwWE5POVVBRUFBSENnSWtFSkFBQWM5S0lvR25EM1o4eG5iUkFFWHhnZUhyNXBEa3VXbWRuU2xQSDk0WFhYK1VFUW5KVXlYcGZVczYrRHdSNENNM3RVMmtTOVhsOG1TYVZTcVNkSmtzK2IyUk9ESUhoV3NWZzhzMUtwZkhmZmhybm9IbTVtRDVHa3FRdHpaaVozdjB6U2doS1VnaUE0VlZMcTMwR3RWbnZwUXZhZVNhRlFXR3BtSDVLMElrbVNPOEl3L0txN2YzN1hybDMvT1RZMnRxdE5yRytVZEorMHVkN2UzaHNsN1U4SlNyWjgrZktmUzdxZm1hbjVndXJVMTlsczl1bVM1bHdkWVQrU2xmUXhNeHRNbTB5UzVCLzNjVHdBa0NwSmtwZWEyZTJOaDllWTJSNFhtczNzSFpJeUxjdHFra3BKa3Z6T3pKNHZxZC9kOTBoY2R2ZWxtVXptRjYzbmMvZE45WHA5VFJBRXU4enNNRWtYbXRuNkpFayszbnJzeU1qSTFrWU1sMGk2b3BQdng5MXpadmI1Tm5PWG1kazNPdGpqazJuVmpkejltMmIya1U3aWtLUWtTZHErWHpDejA5dWMrNy9qT040VVJkSG1iRFo3V0tmbm11RThGK1p5dWJsV0E2cHI5dmNwcWZGTHVrNVMwandRUlZGVjByM25HRVBYbEVxbEhuZS9ScnVUSkphWTJTV1pUT2E4TUF6ZmVjY2RkM3g0Ykd4c3A2UjNobUY0ZGIxZVgxT3RWdGN2VnF5emFkeGM4clNVWkxSZkIwSHcwYm5zNWU0WHhuSDhoWmI5djJCbVQxM0lzYTBPeHVmdmdhUlNxWHcvbjg4dm4rMjRJQWhXOXZiMi9pNWxLalZCNmFTVFRqckMzYittTmtscTduN3pwazJiemw2MWF0V1R6T3phMW5uYjdjcWhvYUhKa1pHUno4MFdId0FBQUE1dSs4T0ZNZ0FBZ0wxdHRabTliVDRMR3g5VzduY2ZXT2J6K1dWalkyUGI1ckxHekk1TUczZjMyeVI1cDlzVWk4VnpObS9lZlBYR2pSdDN6dVg4V0pCc2tpVFhtdGtUSmNuTWpqS3pHOE13UEQrTzQvY3RkbkQ3VUtITitJOFd1ckc3UjIycUVXeXBWcXMzTDNUL2RvSWdlS2FrRlpKa1ppc2wvYk9aL1hNdWw3c3pETVBQeEhIY2xlcFRpOGpON0tPUzNqL0RNV2VxeXdsS3hXTHh2a0VRdkhLKzY5M2Q0emgraFRyNDNSaEYwYm1TVXBPVEpDa0lnbGt2RkFGWVhQVjYvUytTYmpTem5zYlhCNlVrU2I1YXJWYkhKU21Lb245UE9TUXRzZVRxV3EzMnAwd21jNVdaUGNIZEV6T3J4bkg4MWFrRHdqQjhvNlJqV2hlYTJhWFZhdlcyS0lyT2NmZUx6R3lWdSs4eXN4L0VjZnpqdEJqTDVmSndwOTlQb3dKazZweVpyU3VYeTErZmJZOHdESGUwbWZwZEorczcyRCt2OXUzUlBydlEvZmUyZkQ1L2pMcy9KTzAxa3BsOW9YWE0zVmMwa3RFV1JaSWtield6VXZPWW1hMlM5SjRqampqaWxZY2ZmdmlGbFVybDZqaU8veURwRDRzVFpXZk03R0pKMC83ZzNmMkNjcms4S1VsUkZKWG04cHpaMnc2MjUrOEJxRDQyTnJZdGlxTEhKMG5TK2p2NWo1Vks1UnVTTkRRMGRLODI2NmNsS0EwT0RxN3M2ZW01VVczZWh6VitwNTgxUGo2K1kzeDgvRE5oR0o1c1p1ZWxISnJKWkRMWEZJdkYva3FsY3VWY3Zpa0FXS2lCZ1lHK1hDNTNWSklrdG1YTGxrM2o0K1B0L3YwQUFPd0RKQ2dCQUFBY1lJYUdodjRoazhsOExvcWl0NVRMNVEvTVlXbHFncEtrUDNXeStMampqdXRmdFdyVnY1dlpVMWF1WEhsV1gxL2ZFOWV2WDUvYUZreVN3akM4VE5MWmM0aHZSbWIyTEhlL3Vsdjd0WEwzY3l1Vnl0MTM5SWRoK0VFemUrWUN0bnhNdHk0WWhHSDRxWlM3bGpObTl0NG9pdjZtWEM2L1F0UHZZSCszdTUvYXlmNnRGUlNhdWZzRllSaWUwOEVlcVI5MG05blR3akE4cFpNNEpLbFdxejFyZEhSMHRFMHNhOUl1a0FWQnNPQUVKVWxobTNPVzFYa0MzNXlaMlF2YlRCMm1sci9UQTlYRXhNUlZmWDE5bDBoS3ZRcmw3ZzlaczJiTjBXdlhydjF6RjA5N3JLUjVWNzR5c3pzbHZYeTI0MHFsMHIyVEpIbHptK1EyU2J1ckFKUktwUjhQRHcrbjNha09ZRC9RK0hmbldZc2R4MzZvSnVtR1RDYXp0cEhrSVRNTDNQMC9CZ2NISHp3Nk9qb2FSVkZCMHJTRVVIZmZWcXZWUGhLRzRic2xuZGRVK2JEWDNUOFhobUVVeDNIYmRrS2Q2Ty92VDVJaytXMmI2VTdiWDQyN1QvOW4zc3k2a3FobVptZTBtWnFjbkp5OHJodm4ySnY2K3ZyT1NIdWQ2TzZiNGpqK244V0lxWjJob2FIN21kbS96SERJWHdWQmNFVVVSZWRKT3I5Y0x0L1FQT251MDZyL21ObmZTM3BCeWw2M05kb2dOeDk3bUxyVTVpNE13MGRMbWxhQjBkMS9PRlhkcUZnc1BsTFNmMGRSOUZOSjd5eVh5MS9weHJuM2xRUGgrZHZLM2E4eXN6djJ4dDZ6bkhmSXpCNDVoK1BmRlFUQi9WdUd2eXpwRzlMZFNYdHA5dmlkWENxVkRrdVM1QWExZVovVTJPdTg1dmU4Y1J5ZkgwVlJVZExmcHh5ZU5iTlBSMUYwYkxsY2Zuc24zd3NBZE1PeVpjdnViMllmTWJPK1hDNzNxdkh4OGU4dmRrd0FjQ2dqUVFrQUFPQUFFb2JoWXlWOVNWS2ZwUGRIVWZTb2lZbUpmMTYzYnQzdHN5eVYycmRiMkREYndqVnIxaHpkMDlQelZUTjdvQ1NaMlNPWExGbnlYNnRYcno3dHBwdHVhdmNCY0s1TnU3dDU2L1orTFNaYUhpOVhtekwySGVwYTI3d2tTZjQ5azhrOFdidGphdlhTS0lxT3ZmWFdXODlxdmd2TTNVOHdzNkdGbnR2TWp0WHVaSS81dW9lWmRmem4yTlBUay9wM1hDcVY3dTN1aDdlT3UvdWZ5K1h5cnhjUW40ckY0dkZtZGtUYW5KbE5hMW5UTFlWQ0lUS3pCNlROdWJ2WDYvVkw5OWE1TzFFcWxYcnE5WG8zbm5PSnUxOXZaazlKbXpTem9LZW41OHhpc1hqVlFrNVNxVlR1VkplU3lkeTlrNHZtbGlUSlpiUDlYakt6dzkzOWMvbDgvdUh0MnZZQndIN2k5NUwrcXVueHArNjY2NjdybHk1ZCtuWkpkMS9RTnJPbFBUMDlYeG9jSER4WjBzVksvM3p4OHRIUjBUdUdob2JlbDhsa25xL2RpYmRUNjQ5ejk2c2tQVTR6L040dWxVcExkdXpZMFRhSmVzZU9IWkswcHQxOFBwOWYxbTV1eXNURXhHbnpYZDlvRjFhYjVSUm5wZzI2KzM5MitQcDlVYzJRckgrZGRyZUgyMitNakl6Y1BEUTA5TGRCRUx6THpCNHh3NkVGU2FkSjJpTkJLUzNoS2d6RDFPcFJrb2JqT1A1TTgwQStuejhtbDh2Tm1xQTBNRERRZDloaGh5MGZIaDYrTFcwK244LzNTdnEzMW5IZjdkeXB4MloyVWVQTEIwbTZMb3FpOWU3ZVBtTjZIenRJbnI5N0NJTGdrcGIyNzBFK244OTIrdnF1VUNnc3JkVnFxWlUxeDhiRzJ0NDBGRVhSeXlSMW5LQ2tsSXAyN2o3ZTlIRFdCS1ZTcVhTa3UzL2R6RTZlNFR4WGxNdmwxaXFvOWNuSnlhZGxzOWtmbUZtK2RZSHRma0pkSEVWUlllZk9uZWZNdFNvMEFNeEhraVM1YkRaN1FxTzk2Tjc4WEJFQTBBRVNsQUFBQUdZWDVQUDVKUXZad014eW5YeklLa2xqWTJQYmxWSTVwVmdzUGs3U2RXYlcxelQ4K0w2K3Zrb1lobWUyYTVVaFNZVkM0UVMxcjZEMHE1bmlDY053U05LWHplejQ1bkV6ZTBCL2YvLzNoNGFHVGgwWkdibGxwajI2WkU0ZklNK1ZtYld0QnJYWVJrWkd2ajAwTlBTSVRDYnpEVW4zVERua3lhdFdyWHJKK1BqNGUvZDFiUHVLdTZlMkZUQ3pCVmRQQ29JZ21tRjZyeVVvWmJQWnR1M2J6T3o2YXJXNmZtK2R1eFB1Zm1ZUUJIdXRhbGt6TTd2VXpCYVVrSlhQNSs4NTA4V2RPY2FUZXRHd1dSaUdiekN6eDNhNDVZUDYrdm8rclBRcURBQ3dYMGlTNU9WbWRrM2p3czFmdG0vZi92cjE2OWR2TFJRS1oyV3oyUjlvejg4Ujc5UFQwL052N3Y2eXhtdkV1eE1OM1AzMkhUdDJYQ0pKSXlNanQwUlJkTDZreTV2UFpXYW5oV0g0OGppT3B5VmlOTVh6bTF3dWQzUlh2OGt1Q3NQd3hYRWN0MDFJYWJ5R1h0MW1lcjl2NzFZb0ZFNlUxSzRLNXZWdHh0L3A3bDFyOGRhbzNuUnhwOGVQakl6OFROSWpveWg2Z3J1L0l5MUJRdEpOdDk1NjYrczcyQzR3c3llbFRiajdUenVOcWRXU0pVdnVteVRKY0JpR1gzVDNqMVVxbGY5UlU2SmVYMS9maFdiV1d2MUdablpGSE1jL2w2UW9pazZUOUpDV1EwNmNxYUxqdm5hZ1AzODdFVVhSUzl6OWdpaUtMdDJ5WmN2bEd6WnNtTEh5VXlhVE9UK2J6YjZwM2JTNlVEMTFZR0NncjlFMnVsWEhDVXBoR0E0bFNmSVZNL3ZyZHVkeDl4OXQzYm8xOWIzTTZPam9IV3ZXckRtdHA2Zm54NDJiWGRLYzJkZlhWeW9VQ21kWHE5VjVQNThBQUFCdzRDRkJDY0NDVkt2Vm55ajlRaWtBSERRS2hVSSttODJtdHB5YWc2dHp1ZFR1UnRPRVlYaHlITWQ3SkVWRVVmUjRkLytpbWZXbUxQa3JNL3RlRkVYbmw4dmw5NmZ0bWNsa0h0VHVmR1pXYVRkWExCYlBNYk1QcWsxckpqTzdmeEFFUHlnV2kzOVhxVlEydHR1blMvWnE1WkVrU2ZicnV6ZEhSa2JpTUF3ZkxPbWJLUmN0cm9uak9QWHYva0FWUmRHd3U1L1VOSlJwYytnVHd6RGNPY3QyMzQ3aitJbVMxT2JZZG52TDNhOEt3L0RLV2ZhWEpDVkpVaGdaR2JtNWsyUERNRndsNlo5bU9POWMyamZPMmVEZzRNclIwZEY5M3FMaVFERmJCYVZpc1hpcXBIK2R5NTVtZGs0VVJUZVh5K1YzTHlnNEFGMlh6K2Q3Ky9yNkRxdlg2MWFyMVRZZnF0WE9raVQ1ZFJBRTU1dlpoeVg5eTFTVnpHcTErdE1vaWk2UzlKYW13ei9uN3VmRmNieHBZR0RnSWN1WEw3L096QjRsU1diMjV1WUttK1Z5K2VOUkZEMUQwdDlOamJuN0R5VjFvMFhyL3V6WjdTYnE5WHE1NmVHb3U2ZFdWV2s0eHN6bW11aFJkL2Uxc3gxa1ptMXZBTWhtc3pPMStOMmVOaGpIOFVjN2lHMHVzbEVVZFp5Z05LVmNMbjlOMHZWUkZMM1kzZC9hbExCUlM1TGsyZVBqNHpzR0JnWld6SlJRRW9iaDQ3Vm5SYkc3dWZ1MzV4clRsQ0FJN3RsNFQvZE1NM3RtR0lhM21Obm56ZXd0N2w2UzlMcVU4OTFScjljdmFIcjgxamJKU0RzazljODNOblF1bjg4ZkkrbWlSbXUvZDYxWXNlS05VUlI5ckZhclhWcXRWc2ZUMWpRcWQ2Uk43VlNYV2pzdlg3NThXdlVrU1RLejVodUsydDI0dEdsb2FPZ01NL3UwcExZM2FMbjd6VUVRUEduRGhnMnRGWWp2dG5idDJ0OFBEZzQrdHFlbjUvdHFxcURYRXROQU5wdjlZUmlHSDltK2Zmc2JabW9mRHdBQWdJTUhDVW9BQUFBSGdDUkpqZ21DWUtZUExiT1MzaGRGMFlOcnRkcHpxOVhxWFMzemJVdkNKMGt5N1k3RlFxR3dOSnZOWGlicDdBN0MrOFhtelp1N1VyVmtKdTYrWlcvZUZSd0VRZGZiYkRUSytNOGFkSDkvZjhZOXZjTkpFQVQ5VTlXM0ppWW0vaElFd1dONmVucStPRlZ1MzkyLzVlNHZ5K2Z6Uy9yNys1UGg0ZUhVQzBZSEduZnZhNmtXMWs3R3pOb21HRFhjbmRqWDRaNTNhNU1VbUNxYnpiWnRZNUd5Ny9scS84SC9hQnpITjNhNjExd1ZpOFVYQkVId25qQU1ueGZIOFJmMzFua09jRzBUbEJydEJxK1ZsUHIzN2U3WG1kbHBTdm43ZGZkM0ZvdkZQMVFxbFd1NkZ5cUFoZXJwNlRsSjBsc3ltVXl2bWIxZVVyellNUzJXU3FYeTBUQU1qNHZqK0lybWNUTjd1N3MvMWQyUE1yT1hsTXZsNjZibU5tellzQ1dmeno4dWw4dGQ3ZTRucFNTcHVKbTl3TjJya201ejk5ZTJ0c2M2Q0dVMVF5SnlzM0s1L0xDWjVxTW8rcjZrdVNZb1pTU2RGY2Z4MkJ6WFNkcWR0T2Z1eis3MHRYY1loZzgyczdZM1JNeVh1M2Y4MmlwRnZWd3VmMmoxNnRYWDl2ZjNYNnpkVlF3djJiVnIxMGl4V0x3b0NJTG5sMHFsMWNQRHczZTJMaXlWU2oxSmtyeTlUVXgvcUZRcVA1bHZVR1oyVE12all5VzlhdnYyN1ovczcrLy9rdElUNTNka01wblBSbEhVNys3THpPeWtsR1BXYW5mcjdpZlBOelowTHBmTGZVQjdKdDZza1BTYWJEYjd5akFNcjZyVmFtOGZIUjM5VGZPYUlBaFMzNGU0ZTlmZXY5WHI5V095MmVtWGZKSWttYldDa3J1SG1VeG0xdXB1WnZiREpFbGVGSWJoclBHNCt3L043SEV6SEpLUmRPYXlaY3N1bkhVekFBQUFIQlJJVUFJQUFJY3NkMzkrSE1kWFNWS3hXRHdqQ0lMOTlvSnhwVkw1UkxGWS9JV1pmWG1tVXV1U25wN05aZ2RLcGRLRGhvZUhKeVhwdU9PTzZ6ZXpaN1E1L3ZjcGxZK0NUQ2J6WDVJZU9GdGM3djdlT0k3L1JVMXRDZmFpYVJjUHVtbm56cDFkYjFPWHpXYnZ6R2F6c3lYUHFGMXlraVFGUWZDem1hcHZtZGtPcFhOaEFBQWdBRWxFUVZScFpuWkhMcGVUdTY5WG81V0ltVjBpNllxMkMvYzhmODdNUHQ5bTdqSXorMFlIZTN6U3pJNUtHZittbVgya2t6Z2tLVW1TbXpvOTlrQVZodUVxZDMveERCZjk1bHdwWUE3bmZwcWt5N1M3YmNrWGlzWGkreXVWeXZuYXl5MFU5N1ZLcGZMOWZENC9VelVLU1ZJUUJDdDdlM3QvbHpLVm1xQjAwa2tuSGVIdVg1TjBqN1I1ZDc5NTA2Wk5aNjlhdGVwSlpuWnQ2N3p0ZHVYUTBORGt5TWpJNTJhTEQ4QytZV2FIbWRrREcvOGVkcTA5MVlIbytPT1A3NXVZbUhoN1BwOWYyankrWThjT1piUFo1L1QwOU55Mlk4ZU8yOU5hRjIvWnN1VUZ5NWN2UHlHZnowK3I0TEpqeDQ0LzkvVDBuQjRFUVR3eE1iRmphdjJ1WGJzbVo2ckNjYUFLdy9CeDg2aDZORTBVUlFWSkQ1M244aGRLZXVWOEZ2YjE5WjJaOXJxdUhYZi9Sek43dzN6T05aTnUzSnpRcU9iMW9zSEJ3UTluTXBrVmZYMTk1YWtFbnlSSkxsQkt4YUlrU2Q3V0pnbElabmFGcFBwODR6R3phVlhJM2YyT3JWdTMvcnEvdnovMXMzb3p1NWVrZXpXK1R0M1gzYytWOUtMOXFjM2J3YXBSU2ZQTU50TTladmI4bnA2ZWY0Nmk2R296dTNoNGVQalgwb3dWbExxV29CUUVRV29GcFNBSXhwdStUa3RRMnI1NTgrWnZyVnk1Y3R6TWpwdmxOTS90NXMrWm1WMlFsaWdJQUFDQWd4TUpTZ0FBNEpEbDdva2FGK1hOckNzbDFmZW1TcVZTS1pWS0QwaVM1SXRtOXZBMmgwMUtldHRVY3BJa3JWcTE2dWxxVTFaZDB0ZFN4cElrU1Y2ZHlXUnVVUHNLTDVOSmtyeWtVcWw4b2wyODduNXhraVJ0NTlNRVFmQmtNM3QxMnR5dVhiditsTTFtWjd6RHZJUDkzMnhtajA2WnFvMk5qZDNhUERBeE1mR3kvdjcrMXpTUHVmdkhKSjJlc3Y2TlpuWjU4OER3OFBEbUtJb1dFdTZDbE12bDRVNlB6ZWZ6eTlvbFFablp1bks1L1BYWjlnakRjRWVicWQ5MXN2NVFZbWIvSW1scDJweTdyNHZqZUs4a3JvUmgrR2hKMTVqWjNkVUlnaUE0Tnd6REJ5WkpjdWJJeUVqWGsvUVdVWDFzYkd4YkZFV1BUNUtrOVVMTkh5dVZ5amNrYVdobzZGNXQxazlMVUJvY0hGelowOU56bzZSQzJnSjMzMlZtWjQyUGorOFlIeC8vVEJpR0o1dlplU21IWmpLWnpEWEZZckcvVXFsMDFENFFBUGFWbFN0WC9ydVpQYlhkdkx1cjNXdUdxZkhaMmhvM3ovZjE5VjB1NlVWemlkSGRiNUcwZVM1ckZzTE03aWVwWjQ3TFh0eU5jN3Y3eTFNU0FiWktTa3ZDclduUHozcWZQVEF3Y09GTWJjemFNYk41SlRidHIwNDg4Y1RsMld6MkJaSmUydnc2eU14ZVZTcVZQakdWUUNKSllSZytTOUw1YmJiYXVYUG56Zzh1TUp4cENVcVNmajArUHI3anFLT091a0hwN3pWbTVPNWZqZVA0eGpBTTUvUmNXZ3dIeVBOM05yM3Uvc3VVdHR2TnNwS2U2KzdQanFMb3FuSzUvQUsxYWI5blpxM1ZqK2V0WFlMU3JiZmUydnc2ZjFxQ2tydHYycmh4NDg0ampqamlUWkkrMWExNFp1UHVQMnV0MkFjQUFJQ0RHd2xLQUJha1VDZ2NsOGxrenBTVWRmZlBwbFRoQUFCMDBmRHc4RzM1ZlA3VVhDNzNLYlcwaldoY0hIOWF1VnkrTyttb1VUM3BUZTMyYy9mN2hXSDQ4RGlPdjljOFBqSXk4b013REo5b1psK1hsR3RaczBuUzB5dVZ5di9NRkd1bFV2bVZwRjgxRFdXaktMcHZ1VnorWmJzMVlSZyt2czNVem5YcjF0MHU2UWN6blhNMllSaTJTOVQ2bzZROWt0VEd4c2EyU2RyV1BCWkYwYTQyNis4YUhoNitiU0d4TGFiKy92NGtTWkxmdHBudTlLTFdlRm9sS0RQN3k3d0RPd2cxcWllOVpJYTdqdCtpdlZDUnJGQW9QRWpTbDlKYTFwblpRNElnaU1Nd2ZHWWN4OS9wWkQ5M3Y4ck03dWgybkIyY2Q4ak0ycmFzVERuK1hVRVF0RjQ4K3JLa2IwaVNtYVcydUZCTGdsS3BWRG9zU1pJYkpMWHRaV0ZtNXpVbkJzWnhmSDRVUlVWSmY1OXllTmJNUGgxRjBiSGxjam0xaFF3QUlKMjd2N0ZTcWN6bmduWjI5ZXJWaHkxZHV2Undkei9jM1ErWGxQYmZXSE9idWpBTU44NVN3WFFQaFVMaEJFbi9NSS80OWpBNE9MalN6RnJieEcyUjlKTTIrMzlIMG1PbUhwalo0Y3VYTDMrSnBIZk01YnlOaE9iU0hNUGRiNFZoK0ZSSmx6WmFxYlhLdWZ1SEpaM1dPUFpaWnZZcFNha3YxTno5MHJHeHNUbTN0bmIzcFUxZm41anlPbkNzTWZkbE01dFRnbExqUFdEcURSNzdvLzM5K1Z1cjFiNFVCTUVKYVhPWlRPWVdTV29rdWw4Zmh1RlRHdSsxVTVQWHA1WnBkNFdrZWlPK05ETW1iTjExMTExWDl2ZjNwOTd3TVRZMjFwcFVQeTFCeWQxdkh4OGZiNzZaSk8zMTd5WkpLcGZMVjRaaCtPcm1DbUx1UGk2cGR5NVYxZHBwVGV4eTk5ZHEzMVJqQmdBQXdINkNCQ1VBQzNXY21iM0czWE9TZmlxSkJDVUFCNk83M1AySEhSNzc0T2E3Y3B2YzVPNGRKV3JVNi9XdE04MlBqWTN0a3ZTc01BeC9iMllYTklaM1NucEt1VnorWnZPeHExYXR1a2pTZmRydDFhZ205T2dvaXRhNys4ZURJTGh5S3RFbWp1UHZGSXZGcHdWQjhDWDkzMTJudzVPVGs2ZXZYYnYyOTUxOEwxT0dob2JDSUFnKzVlNzNQT21ray9LTlpLTTBxYkc2K3g5bjJyOVVLaTBaSGg3ZW9WayszR3pjUVp1Mi8yOW1XbmVnSzVWS1MzYnMySkgyY3lscGQ5c1dTV3ZhemFlMWNXazFNVEZ4Mm56WGo0Mk43ZFQwRm1OWHEzR0h1YnMvenN6dW03TDA0K3FzSlVKelV0eGpteWZjL2RWcFZiWGNQVEd6SjJ0M1ZiS09URTVPZHZLOGVLMlpwVlpQa2pRYXgvRVhPejFmcDhJd3pFdTYzc3phL2owMEVuVStVQ3FWb3VZS2JPMEVRWERKOFBCd2N6dStJSi9QWnh1L24yWlZLQlNXMW1xMTFCWnNNMTM0aTZMb1paSTZUbEJTK2tXYThhYUhzeVlvbFVxbEk5Mzk2MloyOGd6bnVhSmNMbis0WmF3K09UbjV0R3cyK3dNenk3Y3VzTjFYSnkrT29xaXdjK2ZPY3hwSmtRQ0FEaFVLaGVPeTJldzU3cjVNMHJMR3Y2L0xHbytYTnY3ZFcrcnV5eHBmTDVIK3I3WHVESzJ5YnBIMDBkVEpEbVF5bVhQYnZCK1k2ejdQMS9TS0syMHJuRGJlcjZ4cFNjUTV0MUFvZkxCYXJjNmxRc3NiNXhhcEZBVEJwTHZ2MDFaOW1VeG14Z3E0amRjLy8yWm1qNXBscTFJWWhuOHQ2WG16M05qeHYwRVF2SFdHZU5wKy81bE01c1g1ZlA2aVhDNzNBRW1ucHV3OUtrbTdkdTM2ZWw5Zlgyc2xyTm04cjF3dWI1akQ4ZnVGL2ZYNTIzaXVwRDVmU3FYU1lWRVVmY3pkUHg3SDhZMk4xKzNYUlZGMHVxUi9WY3I3S1hlL1pldldyYTl2UEp4WGd0TDY5ZXUzYW5mbHRGbTUrejFiLzJ6TXJMVks2cEVwUzZkZSt5WkprcncxazhsOHRySGZ6eVltSnA3VTE5ZDNvNlJ1SkNqOXJabGRKT21sa202b1ZDcmZYZWllQUFBQU9MQ1FvQVFBQURDTGFyWDZ2NUllMnNteFlSaHVVMHJySm5lL01JN2pMM1F4TEkvaitIVmhHTjVtWm05Tmt1VEpsVXJsUDVzUGlLTG9LWkk2YmM5d29wbTlKMG1TaThNdy9LS2tqOFZ4L0QrVlN1VWJZUmcrMDh3KzYrNGYzN3AxNjZzMmJOalE4Y1dIZ1lHQnZoVXJWcnhKdTlza1pDV3B0N2YzL1pMK09lMTRNMHROVUdyNVVEVXpPRGlZejJReUR3cUM0SUh1L2tCM1h6TTRPQmlPam82T3Rvc2xuODhmb3phdDdzeHNiWWZmMGdFcFNaTGY1SEs1b3hjN2puYkNNSHh4SE1lWE5ZL0ZjZnpPcWEraktKcFdXY3ZkYjRuaitQL045VnpsY3ZsYkxlZE9yU3JRYUcyWDFnSngzcUlvdXIra1Y3U2JUNUxrYmVyeUhjVEZZckVvNlZ0bWRzUXNoLzdHM1I5VExwYzdUc2hxRmtYUlM5ejlnaWlLTHQyeVpjdmxzN1dUeVdReTUyZXoyWFlYQVROcXFXZzJId01EQTMxbXRqSmxxdU1FcFRBTWg1SWsrY3BNZDk2Nys0KzJidDJhMmxKbGRIVDBqalZyMXB6VzA5UHo0emFWR3lUcHpMNit2bEtoVURpN1dxMyt0TjE1QUFCN1NwSmtVdEtiVXk3R3ovaDRObVoyYkxGWUxGWXFsY3BjWXhvY0hGd3A2WGx6WGRkcVlHQmdoWmxOYXpQbTdsOHpzelBiTEhOSlgxVFRhdzB6T3lxVHlad3Y2YzJkbkRjTXcwZWIyU1BtR20rNVhQNVg3VTdRV0hSaEdLNlM5Q1l6ZTVGbStlemIzYi9tN3U4d3M2dG1hS0d0UnZMVkdjUER3MjBUNDBkSFIrK01vbWhTNmUzRVhwckw1VjQ2dy81VlNWcTNidDN0WVJoKzA4eVd1dnV2SlAzQjNXOHpzL3VrdFkxMTl6OU1URXhjUE5QM0tFbG05b29vaXA3Y01weWFlRDJYWXhkaWYzeit6c2JkM3kvcERETTdJd3pEbjB1NktJN2pyNWJMNWVza2ZUbUtvck8wdXhycWZacld2SFRxZFhHYjE2VlNkMXZlelphY0w4MVFRVW1TUmtaR3ZoQ0c0WmlaamQ1eHh4M1AyYmh4NDg0d2JGdEVkRTQyYjk2OGMrUEdqUzhMdy9EYjd2NjdybXdLQUFDQUF3b0pTZ0FBQUFld09JN2Z1MmJObW45ZnUzYnRuNXZIb3lnNjI5MC9hV2FadWV4blpuMlN6cEowVmhpR3YzVDN5OTM5eWxxdGRyL1IwZEU1VlJtS291Z1VTWitXdExybEhNK09vdWphMWtTUmhuWVZsUDVYdXJ2TjBpM05GV2ltUHJUT1pyTVBrZFEyUVNtWHkwMnJZTkswLzdvWnZwV0YrS0s3ZC9KM1lHYjJsTFFKZC85UGRkNW1yZlh1MkFOZTQ0NzJ0SitMRzhJd2ZJU1ovVlh6WUwxZTN6VXlNdks1VHZZdUZBcEx6YXhkNWFpZnpESFVUbnhZNlJldEpFbEprclJ0ZnpnZmpUK2ZyMHBhTWROeDduNUx2VjUvZExWYS9jTjh6dE5JL3J2SXpBNlQ5SzRWSzFhOE1ZcWlqOVZxdFV1cjFXcnJCWkdwYytiYVhIRGFxUzRrSjBuUzh1WExwMTJna2FZbFBLYmRRUzVKbTRhR2hzNHdzMCtyVGFVS1NYTDNtNE1nZU5KTWladHIxNjc5L2VEZzRHTjdlbnErci9aSmtnUFpiUGFIWVJoK1pQdjI3VzlvM0NrUEFQdWNtVzJSMUdsNzFxeFNmcSs1K3pZejZ6U2hmZDdWNDlhdVhmdm5NQXh2bVNFQmRON003UEdTNXB6ZzBOUFQ4eHFsM0t3d1Y4dVhMMzlkU2h2U1doQUUzM1QzZGdsS2N2ZlBtZGtleWRCbTlwcENvZkR4ZHY4bTczbW92V3N1Y1E0TkRaMDBRN3ZVZldMWHJsMDNUVlZmTEJhTHJ6U3p0MGxLcmRMWVpJdTduK3Z1TzRNZytJNWFXbG8zYy9kRTBuUGpPUDdGTEhzbTJ2MWVKSnBEK0hMM1haT1RreithZWh6SDhSTmJEc2xFVWZUek5zdGYzV0VGeG9mTklhUzVIRHR2KytQemR5WlJGSjBtNmJsTjV6aFowbGZDTUt5NCsxc3FsY3BYeXVYeXY1ZEtwYys2K3d2ZC9VSkozNnRVS2wrWld1UHVLOU5lLzdwNzE5b21tOW0wMTc5bWR2ZHp2MUFvTE5YMHltelNudTJOazFxdDlvVG05LytiTm0wNmVjV0tGWFA2YkNITnhvMGJkMHBTSE1kZlhlaGVBTkNwSUFqcTJsMGRyKzd1cmRXN0FRRDdHQWxLQUFEZ2tCVUV3U3ZDTUp5Nk83VHJINHp1SzgzSlNZMVdSTytTOU55NTNtM2F5c3p1YjJZZmtIU0ptVjBiaHVGSE8vaGcvbTd1Zmo4elc5MW0rdko4UG45Uzh3ZnFqZGpiSlZMY0xFbkR3OE4zUmxGMHUxSXUvSmpaUXlSZDFqcmVwTzJIN1h1cmdsSzVYRzY5Z0pTUlZFODVOTnU0NDNxYWVyMStYclZhUGFnclBNMWlXdnMxU1VxUzVJWWdDTTZWOUtUbThVd21jNmVramhLVU1wbk1BN1Q3N3lUTmorY1M1R3lLeGVKWmt2NnVtM3ZPY3I0bm1kbG5OTU1GTjBseTkwMW1kbXFqVXR5ODVISzVEMmpQQzlRckpMMG1tODIrTWd6RHEycTEydHRiRXh5RElPaHJFMDhuTGZzNlVxL1hqOGxtcDcvbFRaSmsxZ3BLN2g1T3RiYVlpWm45TUVtU0YzVnlWN203LzlETUhqZkRJUmxKWnk1YnR1ekNXVGNEZ0wya1hDNDNWLyt4b2FHaGU0Mk1qS1FtUUE4TkRUMDBrOGw4djNYYzNjK040L2dUemZ1b3l4VUM3OTdZTE5iOFhzZlgzZjEyU2JlWjJXMlNicE4wVzZOYXphWWtTZWFUM0JCSWV0azgxdTJoVkNyZDI5MWYxVHJ1N3RlWHkrWGJvcWg5L2t1bFV2bFJGRVcvMXA3SjNVc3ltY3lISkxWV3hXbVZrZlEzYzRrMUNJSi9OYk9uem1WTnQvWDI5ajVYMGhXU1pHYjltaVU1eWQyL0srazVjUnovOXFTVFRqcWlyNi92VjVJRzJ4eGVjL2R6S3BYS3RaM0Uwa2dRbTFPQ2txVFB6cFJrVkN3V3o1V1U5a0xqditNNC9zd2N6N1ZmMmMrZXYyMDFicEw1ZU5yN2F6TXJtdG1Yb3lnYVRwTGtUY1BEdzlkTCtsQStuNy9DekhxYkRnM1Nrb2NhZS93NWJYdyszUDJZbERnZkhvYmhGeHJuYXZmZTRMRmhHQjR2U1pPVGsrZTJ2bllmSHgvZk1jdXByVkFvcktwV3E3Zk9KMjRBMkp1MmJkdTJjZW5TcFc4d3M0eTdkL1hHTUFEQTNKR2dCQUFBRG1XaG1YV25WdmtpVzcxNjlUMldMRm55b2lSSlhtTm1oODkwckx2ZktPa1VNMXZXNGZiOVp2WThTYzlybExMLzBOYXRXejg3VzZ1M09JNnZDc1B3K1czYUpkdzdsOHU5UTAwWGNkejlBZTMyTXJOZk5UMzhoYVMvU2ptc2JWdUd4djUvMXlacHExYXIxY296clYyb1VxbDBueVJKUG1obS8xc3VsOXUyZDVpaklBekRqOVRyOVU4ZjVHMmhIdFU2NE81SnJWYTdzYmUzOTZ4T05saXpaczNSUFQwOWFRbHFqNTFoMlpGaEdENnQweUNuSkVteVpXUms1TnZOWXdNREF5dUNJSGpQWFBlYXIyS3grSndnQ0Q2aDlzbFhraVIzdjlYTVRpMlh5L1ArZ0s1WUxKNHFxVjBsaHg0emUzNVBUODgvUjFGMHRabGRQRHc4L092R3VkdFZVT3BhZ2xJUUJLa1hnWUlnR0cvNk9pMUJhZnZtelp1L3RYTGx5bkV6TzI2VzB5dzRHYlNabVYwd1BEeDhaOWMyQklBRkdCb2FLbVl5bVhJVVJWdmRmYjJrWDdyN2RaVks1Y3R6MlNjTXcvTWt2ZDdNYm5iM204M3M1bDI3ZGwyMWR1M2EzeTgweGlSSlBtTm1mNUcwMDh4MnV2c09TWGVaMlYyU3RydjdKYTF0bGR6OTUzRWNQMGpkVDVwSzNQMTJNNXV4Y3VHc215VEpKVzJTQ0Q3WndYS1hkTG1rUFNvaG1kbVRob2FHenBpbHltVE4zYi9UcnFybmdTQUlnbjlMa3VSVlpqYXR0WEdqVGR2cjR6aCt2eHAvOSt2V3JidTlVQ2c4T3B2TmZrL1NpUzFMZHJyN2Z3UkJVSStpNk96bWlYcTlIbytNakV5cndCb0V3UWZkL1RscXFTRGJqcnYvV2RJRjdlYWpLQnBRZXV1OFNVbmRlayt4YVBhejUyOWI5WHI5SDh6c3FGa09Ld1ZCOEkwb2luNGc2ZlhsY25tUDVNMVNxWFMwdTdlN0Z2UEhyZ1M2VzlycjN4UE5yUFhuZXc5bWxwZVVsNlRlM3Q2MlA1TlRqanZ1dVA1VnExYjlyYVNwLzA2UnRGRXB5WFQ1Zkg1WkVBUkxXNnMrQThDK3NtSERoazJTWnIwQkNRQ3diNUNnQkFBQTBJRkNvZkNnVENiejNnNE9UU3VYTGpON1d4aUcwKzZFYmpubTFuSzVQSmNMQXRrb2loN2w3czgwc3pPME81Rm94Z1h1ZmxrY3h5OHVGb3VIdS91TGd5QjRoZEkveEd3WDQ4bVNybHl4WXNWN3d6RDgrT1RrNUVkbnVyaVVKTWxMTXBsTVJTbXZPOTM5SlVORFE1OFpHUm41UVdOb3BuWUMxYVk5Zng0RXdla3B4OXc3aXFKQ3VWeXV0azRNREF6MG1kbUQwaloyOTNLMVdyMXJoblBQMi9ISEg1OWJ1WExsNjVJa2VXMmpmWjZpS1BwYW0vWjJxWUlnU1AyWmlxTG92WkplbU0xbW54OUYwVnZLNWZJbG1tTnJMSGUvUmRMbXVheFpDRE83bjJab2NkYkczNmZzOC9OMTY5YmQza25WR2tucTdlME5KWDEranVkOTEzd1NUektaekhxMVhKUmF2bno1UlpMdU9lZk41aUdUeVp6YlNDaWNVYU90MjZPcTFlcjZCWjZ5MTkxL2FXYjNuK0dZcktUbnV2dXpveWk2cWx3dXYwRHRmMWQyN2JuWUxrSHAxbHR2YmE0RU1pMUJ5ZDAzYmR5NGNlY1JSeHp4SmttZjZsWThzM0gzbjhWeGZNVytPaDhBekNZSWdxbC9nNWViMlFNa1BjRGRoK2V4MVdQTTdBanRUcEEvcGJIM2xkMklzVktwWENQcG1uYnpZUmhlS0dtUEJBY3pTN1QzS2pwVkpCMC8zL1hGWXZFaGtwNlpNdlhIT0k2djd6Q0dUeWRKOHJhcDE1NVRNcG5NUjRhR2huN1lyaUtXSkxuN053L2tCS1hoNGVIdFlSaGVMT25mbXNmZGZVelNXWEVjajdTdXFWYXJ0NjVacytiVTN0N2VuK3IvWHE5dFRaTGtpV2IyZFVuVFhsY0ZRZkE2U2RNU2xJYUhoN2ZuOC9tLzYrdnIrNVNaelpRSUwzZi9ZWklrenhzWkdXblhZamZRN25iWjAxck5Ka255cmtxbGNzQlhnTmpmbnIvdFZDcVZ6NjlacytZbnZiMjliOVR1Tm04enZaOTVxTHQvYW1CZ1lFM3pEVDMxZXYyNElBaFNGeVJKOHFkdXhEazRPTGl5OVhrL0gvVjZmVnExcERBTS96cU80OTlPUFQ3aWlDUHViMlkzTmgvajdvVmlzWGg0cFZMWjQvMWxYMS9mWTh6c0MyRVlqa242THpQN3I4bkp5ZStPam81MnJiVWRBQUFBRGh3a0tBRUFBSFFnbTgydWxQU1FCV3l4dW9Qa29iWVhDeG95aFVMaC9wbE01cUhhM2ZicTd5V3Q3RFNKb3ZGQjl1c2txZkdoNFNVREF3UHZXNzU4K2RsbTlocDFlS2R2dzVGbTlycmUzdDd6d3pEOHNwbGQybnFYcUNTTmpJeXNpNkxvQTVKZTB6cG5aaFlFd1NlUFAvNzRvWTBiTis1VW13UWxkNzhyanVQbUpJcVoyc3c5UVUzSlRGTldyRmp4RUxWdmRUVXQ3bTRJdy9EUmtqNW1aaWMwajd2N0owcWwwa21kVmtrSmd1QXNTVDl2SGlzV2krZElta3A0eTBxNktBekRmNWljbkR4N0x0VUkzUDJObFVwbFBna1IyZFdyVngrMmRPblN3OTM5Y0hjL1hGTGFmMk54SEg5MGFsRVloaHZON0s4N1BVbXhXRHk1elIzd0hWMmcyeDlFVVhTYXV5KzQzVXVuT2t4TzJsaXIxUjdWMnJxaFZhMVcrMUlRQkNla3pXVXltVnNrcVZLcGZFUFM5V0VZUHNYTTNpU3BNTU9XR2UydWtGVFg3cCtQTkRNbXpOMTExMTFYOXZmM2Z6MXRibXhzYkZQTDBMUUVKWGUvdmFWRlJWb0ZwVTJTVkM2WHJ3ekQ4TlZtZGxMVCtuRkp2UjNjUlQrcjFzUXVkMyt0OXZFRk53Q1lpWmxOYTAzcTd0K2J5eDdISFhkY3Y1bnQ4UnJQM1g5WnJWYkgyNjNwUktGUU9DNmJ6YzVXNVU3dTNwc3l0aXlLb2xNNk9ZK1pWWk5rVHZuZkZjM2VTaTNWd01EQUNqTzcybEplM0x2N0ZaSnFuZXd6UER4OFd4UkZuNWQwZHN2VVBUS1p6TFhhM1hJMnJlV3dhclhhRGIyOTAvN0lEaWdURXhPWDUzSzUxMGk2ZDJQb0k1czJiWHJOVEMycTFxNWQrL3N3REo5b1p2OGo2VTVKVDZoVUtzT2RKc00zR3hzYis1T2t4NVZLcGZ2VTYvVlRKQjJwUmtKTEVBVDFKRWx1ZC9kZnBGVmdhaFpGMGVza1BiUjEzTjAzYk42OCthSTVCN1lmMlkrZnYyMDEzbU85c0ZBb3ZDT2J6VjRvNmRsS3IxWmFsL1RzbEdyRGJSTVhtNnQ3TGtSUFQwL0hOeDdOSkVtUzdkTGRMZGlmNGU3UGx2U0FZckY0WXFWUytaVWtWYXZWa1RBTXR6VlhaVGF6b1BINy9tc3RXejZnTVQ5VnBlbGwyV3cyaWFMb2duSzUvTzV1eEF3QUFJQURCd2xLQUFEZ1VOQzkvanY3ME5EUTBOOWxNcGtoZHovUnpOYTRlMmhtUytleDFaWWtTVjdTdUVOMUQ0MFBUajhwNlZOaEdENUIwZ1ZtOXVBNTdKMHhzNmRLZW1vVVJXVko3emV6enc0UEQwOU9IVkNyMWQ2U3lXU2VrZFlxeWN6dXQzTGx5cmRrczlrM1N6cTV6VGtxYXFvTXRHUEhqcDhzWGJwMFVpbDNycnI3RXlWZG5ETCt6SGFKWEkwTEVkTVVDb1UxMld4Mmp4WW03bjUwbTMzZUVFVlJjeExLdTVNaytWTmFjb2VaSFpza3lYc2xuWk1hMEhUUExSUUtiNXlxOGhSRjBXTWtmU1JsMzRmMzlQUlV3ekE4SzQ3amIzYTR0NlM3THhLYzQrN0xKQzFyL0p3dGF6eGUydmpnZWFtN0wydDh2VVNTM0gzcTNLbjdOcEx1UHBvNjJRRXpTNnVVSlhmLzZuejMzSmZXckZsenRMdGZtWGFoY1JHdHI5ZnJqeDRkSFozMVFrampaeTYxb2xHcFZEb3NpcUtQdWZ2SDR6aStNWTdqTDBxNkxvcWkwN1c3RmNtYTFqWHVmc3ZXclZ0ZjMzZzRyd1NsOWV2WGI1VzBkYmJZRytlN1orc2Z2Wm0xSm9JZW1iSjBLdEVwU1pMa3JabE01ck9OL1g0Mk1USHhwTDYrdmhzbGRTTkI2Vy9ON0NMdGJ0RnlRNlZTK2U1Qzl3UXdQMG1TL05iZFAyQm0yU1JKZmp2N2lvUGY4Y2NmbjlQMDlybDNqb3lNVEt0QU01T2pqanJxc1pxZUpQNmZDNGxOa3JMWjdEbVMzanpiY1duL0JEY1NUMy9jeVhucTlYbzRsMy9Ha3lRWmFhNlMwbWo1ZGtRbmExZXNXUEVSU1dtSndUdURJUGhneDBIczlnRk5UMUNTcEllRllmaXVPSTVmbmJhb2thaHpkd0t0dTQrWTJkQWN6NjE2dmY0d2Q5ODQxM1V6eVdheno1ZjBsdG1PR3hzYjJ4V0c0VnNsdmQzZG45ZElwcDVWSE1lL0dCb2FPajJiemQ0MFBEejh1NFhHMjJocisrdjVyQTNEOEJGS2FlM203cDRreWY5cjNOd3hGODh6c3oyU1JwSWsrWlNaUFdHQng4N0wvdnI4N1VTMVd2MWZTYzhyRkFydnkyYXo3NUgwbU9aNWQ3OGtqdU5wOFFWQmtHKzM1K1RrNUl3M0RYU3FYcThmazhuTTJPRzVJMXUzYnQwUlJkRm4zUDBwMnQyeWVXcnFlWkplTjNVNlNUOVZTenR1ZDMrRXBpY29sVnJQWVdhQnBORUZCd3NBSGNqbjg4dXkyZXo5a2lRSnRtL2YvcXZmL09ZM3RGVUhnRVZFZ2hJQUFEam91WHRxZm9DN2J6U3p2elFlcnBUME4vczBzRmxrTXBtL2xYVFJWT3p6K1hEVjNiODVPVG41d2c2cTZuZ2N4MStWOU5YR0IrSVhtTmxwY3p4ZEpPbHFkLyt0bXFvU1ZhdlZ1OEl3UEZkdFdteVoyYXVYTDEvK0I3V3BjR1JtUDJwK3ZINzkrcTFSRkgxZjZhMi9IamcwTkhTL2taR1JtNmZHR3UzZG50NG01dTIzM25ycmpXa1RtVXdtSitrK0xmdTMyVVpIcWluUndkMVhWaXFWeTZNbytweWtNMUxpZkg0WWhsZkhjWnlhSE5YaXNFd204eXhKbDBWUmRJcTdmOUhNVXRzS21ObldKRW5tM080aFNaSkpTVzlPU2VhWThmRnN6T3pZWXJGWXJGUXFsYm5HMUZpZmxxRDArL251dDQ5WmIyL3ZWZXBDSWt1M3VQc1BkK3pZOGFTYmJycnBMN01mUGV0ZTc1ZDBocG1kRVliaHp5VmRGTWZ4Vjh2bDhuV1N2aHhGMFZuYWZSSHhQazFyWHJwaHc0WXRrbVJtSzFNMzdtN0x3YlFLU3EySldXMHJLRW5TeU1qSUY4SXdIRE96MFR2dXVPTTVHemR1M0RtZmFncHBObS9ldkhQanhvMHZDOFB3Mis2KzRBdWhBT2F2Y2NINW5Zc2R4LzdraUNPT2VLeWs1YzFqN243N3dNQkFUMHBsa0xiYy9aOVNYazhzT0VGcGY1WEpaRWFuRXJnbC9VblN4eVZkT051NllySDRUNUwrS1czTzNUOVJMcGYvT0pjNHl1WHljQmlHMTV2WjQxcm56T3k4WXJINHkwcWw4b2syeTcvei85azc4ekE1cXFxTnYrZFd6WklWRXBLSU1NSUlvOFFoNmFsN0d3VDFVNUVkbFUwV0FWRkFRSFpCbEVVV1JYWmtGUkJCRUdTVlZWQlcyZmROdXFxNk1obUlEREJJd0JCQ0FwbVF6RXgzM2ZQOU1kV2gwMVBWeTh4a3NuQi96NU1uVTNXM1U5MWQzVlYxMy9zZUFGOWg1aWVaK2Y3QkNKUXN5NXJqdXU2d3VNSVVVRXBWTlpub09NNmFTNVlzdWFlaG9lRVpJcHJyT0U2U0tEcU9sOE13UktVMlJOUllZNzlsOFgzL1kwUXVpdWwwZWtObXZoUHg3andQQVlEak9Qc1IwZnBFMUF5Z21abS9xTFUrSktsL1p1NTJYWGRlOFQ0cFpkOVE2MzZXQ1lLZ0hjRDIwZUtSQzlBdnpuZUZFS2NuTklsTmg4ek1DNFlyMVprUVlpMW1yanBkTWhIVm8yVFJEelBycnE2dW5na1RKbkRNUGVkUEFKeUNUeDNZbmtPSlFBbkF0Mk9HR2lCUUF0QXpkKzdjYXU2RkRRYURZY2pZdGozTnR1MjdtYmx4elRYWDNCdlI3Nm5CWURBWVZneEdvR1F3R0F3R2cyRzFKMG1nQk9BM3J1dmVDQUJTeXIySTZHOGpHMWw1aU9qM3pMd1hZcHhJS3NITVBoR2Q2SG5ldndCQVN0bUdoTWtSWnI2dk9NMVhKSnA1eW5FY2g0aE9pTVE5MVM3RmZEd3UxWnZuZVhkS0tSOUtFRDNaQUM1TzZsQnJIZWNxY2g5aUJFb0FJSVQ0S1lBVEM5dGp4NDdkQ2NBYUNkMC9YQzdkdzFCaDVsOFEwWUFKUGdBZ29xdGFXMXRUSFIwZDFUendQN0t0cmUyWmFKSW95VVZyanRaNks5LzNhMTZ0M3Q3ZS9yNlU4bDBpV3JmV3RwVWdvdStqM3dXckp0THA5RlJtamtzN1dMb2l0eHI2QUpTS2N0WkVjbHFHb1loa0ZnQ0FVdW80QU5zT29hNDF6Z01BQUNBQVNVUkJWSi9oNXZidTd1NjRkQk0xbzVUYUhzQUJoVzBpMmhUQVA2U1VQak9mNXZ2K1Axelh2U21kVHQvR3pJY3c4NmtBbnZaOS94K0ZOc3djbTU2U21ZZGxnaWFLYTRCQWlZaVdUcGFtVXFreEFFYkZOQzFPRmFmeitmeU94ZW53UHZqZ2cwM0hqeDgvNU9YcEJmZURTQnhxTUJnTUt4WE12R2VNc09pTDQ4ZVB2eEJBVmFsTG81UmxBd1F5QUg0STRINnNobWt0TTVsTWw1U3lqNGpxdGRhL0FqREF6YStVVkNyMVJTSEVBSGRNQUdEbXZqQU1CeVdlWStiVEVsNS9DQ0d1a0ZLK20rQzYrUWd6SHh5RzRhRkNpTUc2NW1TbGxNUDYvakp6WGFYWHNybTV1VkVJc1dEMDZOSERPWFFjdnhWQ1ZIUUFxaGJIY1NiNHZ2OVJPcDNlVUd2OUdCSEZPVHlDaUhhd0xHdUhtUDFnNXZlR0s1N1BLcWxVYWpQTHNnNnJwUTB6ZzRoOEFGOWc1a1hNZkhXY21KMlp2NVBnQ0NXa2xJTkp1YjBVcmZYSjJXejJYYy96N2dSd1o3WHRwSlFYRXRHeEpic1hSL0ZlUzBSN2xjUzZqbEpxQjlkMTc0dTJueTlwQ3lLU0xTMHQ0d3VMRXBSU1h3RVE1eUwzMVBLOER6Y1lEQWFEd1dBd3JMd1lnWkxCWUJnU1JOVEx6TzhRVVVNWWhyVmFUQnNNQnNPSUlJUklta2pPajJnZ05aTEpaSEtwVk9vZ3k3SmVxRFpGRkRNL3hzd1grYjcvSUlvbWZZaG9Lb0RkRXRwazR2WkhMalY3TzQ3ekd5SEVTZWhQRTFIMitsRnIvWnVrTWlJNkN2MDI3Z09ja2lLTDl6akNSWXNXUFJzenpuMUNpSXNTeHZrSmdKTVJyZXdrb3ArV2lmZWVwTExod1BPODk2U1V2eU9pQzJLS04ycHNiRHdPTVNucFNpR2lqUzNMZWc3SlFxc1B3ekRjT3B2TnZqN1lXSW5JQXpBWWdWTEl6UE1CekNPaWVRRG1BWmpIelBPSTZBT3Q5YURjanNJdzNMVTRSVW9STllzNVhOZDlITXVtOHJLVVVoOGkvdlg4cCt1NlA2aDFqR0phVzF2cm1mbjBsU2l6Mi9tdTY1NkFZWmdJVHFmVGEyaXRyMDZZWUhHSTZCNmxWRVpyL1p0TUp2TUFnTXRiVzF2L0dxM1FMaURpeEVOUkgrOFBOY1lDekx4MlRKemZrbExlR1kwVjY5b0dZQWNwWlRNQTVISzVYeFNMa3dDZ2lza1VTcVZTazRNZ21EdVl1QTBHZzJGRjA5cmFPaFpBa2pEbENNZHhudko5UDlZWnM1aXhZOGNlZ0hpSHpIMGR4M25QOS8wVGhoQm1YNUpUU1BUOVhwV1FsSm43QU9TU3lzTXdERzI3cHNlbklZQTNtSG0yNy9zM080N3pxM0tWcDA2ZHVwWnQydzhBR0o5UTVTOUJFQXpLaWNqMy9YOG51U2loUDIzVFhWTEtIVW9kUFpuNWFTSTZLd2lDV1k3akRGYWdOSG9sdWc1YVpRakRjQU1oeFBxRGJQdmVjS1QzR2lGV3l2UFhzcXd2RXRGK1ZUY29nWWkraFlHcE1TdXh4bERHQkFCbXZnQkFhUnJqYW9oVDhuMENBTDd2UHlxbGZKdUlTaitQQjZKL3NSQVdMbHo0d3JoeDQzVEp2YncxZHV6WXpmQnBLczl2Sm94dDNFc01Cb1BCWURBWVBxTVlnWkxCWUJnUzJXeldBL0RWRlIySHdXQXdsSU9aUmR3RGNxMTFHRk85VnI3VjA5UGpGVFlhR2hybUpEamMvTGlucCtlZW9ucVhFTkdCbFRvUGd1QWxLZVZOQUg2Y1ZJZVozeWFpbTRub1J0ZDFYMHVvRnBmR3FFRFoxYmErNzc4TzRBQXA1V25vZHlZNmdJZ2FZcW8rN1B2K2Mwbjl1SzdicVpRNkQwRFZxNDJaK2RuQzZzdlNtS1NVL3lHaUw4YzArN3hTYW5mWGRXOXJhMnVUWlZMVkxWNjBhTkhkMWNZeVdIcDdleTlyYkd3OERDWHA0aUpPU3FmVE4yWXltV3BXUE1lS2s1aDVRUmlHMndaQk1ITW9jV3F0YjQxU0h2WVFVUTh6THdId0NSRjlBbUF4TTU5VG1wYUxtZi90ZWQ1bVdBNE9DRUtJMW9TaVAwZ3A4d0JBUk91VkZqTHpPQ2xsZStuKzN0NWVWWENyY2h4bk15U0x2WWI4c0x5am82TlBTdGtKWU9PaDlsV0tVbXJYQk9ITkFKaTVqNW1QOUgzLzZ1RWFQd3pEYlltb1V0cTZ0QkRpZnFYVXN3Qk9LblZWUzZmVG4yUG1wSHZSbWxMWVZDQk9CTFVSRVcxVXJoRVJ0UUpvQllENit2b1R5OVVGZ0thbXBsR1RKMC8rT29EQ3Y4MEJkQUVZc0h5K3RiVjFyQkJpVEh0Nys3QUpzUXdHdzlDSkhOV2F0TlpDQ1BIZklBaXFUcEd6T3RMWTJMZy9nQ1RIUmdnaHJwRlN2cXkxTHRlTkVFTDh2RXpoOFZMSzJaN25YVGFZR0YzWFBSdkEyYVg3bzlSWFY2SjY5OCtQb3QvS1JNSFZJRko3dmlLRU9LVlNwYWFtcGxHalJvMjZGMENjWTJUQlZYQklMajFhNitNdHk5b1c4YytBUndHNHozR2NIWDNmWCtwWTZ2ditSd0RPckhLSU83WFdTKzgvaEJEckF0aC9LREZYd1FWYTY2V09rTXljWGM3ampSaSs3eitobEpxSFpZWDFGV0htdnBrelo4NGZyalMweTV1Vi9QeGRYUkdwVkdxZFNBREh2dTgvanhnbjBlamVEd0NZbVc4aW9wTkxxbnd2bFVwTkNZSmdibWRuNTBLbDFFd0EwMHY2cUNoUUlpSWpVRElZREFhRHdXRDRqR0lFU2dhRHdXQXdHRDRMeEY3eldKWTFaQWNsWmw3UzBkR3hxTENkOUFDVW1YdEs2bFU5ZGk2WE83bSt2bjRQTExzQ1BkQmEzNnUxdmpjSWdwZFJRU0NpdGQ0Z3dZMEd6RnlWSU1EenZMZGJXMXQvMTlEUWNBWXpuMGhFQnhmSGxNL25FOTJUQ3N5ZlAvL2NpUk1uN290NHNVNGM1ZHh5YmdKd2Vsd0JNLzhhd0cwVkpvZHVpeE0vRFRlUldPVkVJaHJ3NEp5WjMwVy9lR3hRS1JtWStRTm0zallJZ2tHNUZCWGorLzdOQUc1T0twZFNuZ3BnR1lFU0VXa3N2L1FzU1FxY2pjcUpjNklWdkFPRVFZc1hMMTU2QWdnaEVsT3ZEZVBEOG1maTRrQi8yb1NhODQ1TW16YnRjM1YxZFpjRDJMMUtjZEo3QUhiM2ZmK0ZXc2NxaCsvN2QweWJOdTNGK3ZyNlU5Q2Y1cTJ1VFBYL1krWnJXMXBhcGhXbmxndkRzQ25wKzBoclBXYzQ0cHcrZmZxRUJDRmxUWVJoT01BdFNVcTV2dWQ1YnhlMkowNmMrQlVpZXJTNERqT25ITWRaTTVya1hVcERROE4yUkhTbmxMSUR3T05FOUhndWwzdHl4b3dadzViYXptQXcxSTRRWWxNaHhOK1l1WkdaZHdVUWwxNzJzd0toY2dxMzhRQ3VGMElrWHZ0SktYY0ZzRUdGZmk1UlNuVzVyanVZOUsybDJGRzZva1JSVkJ4RU5JV0libGRLM1VORWgyY3ltU0VMWmZ2NitvNlpPWFBtL0hKMUxNdXlKaytlZkNzUmZTMnBEak9mNHZ2K0IwbmwxWkROWm1jcXBTNEJFT3ZrUkVSamllaEJ4M0YyOTMzLy91TGhxK25mODd4Ymk3ZVZVcHRqT1F1VXROWm5sZjYrcmtia0Fkd040T0FhMjgxYkRyR01KQ3ZOK2J1cTB0emMzRGh4NHNSTkFheFQrTWZNNjZEZklYZDlJbXJDcDg5RjdnT3dJeEVsT2lnQmdOYjZSaUZFcVVDcHpyYnRQUUZjRGl4TkxSOG5VRUpVL3MzU2V4ZG03aXF6c01wZ01CZ01Cb1BCc0pwakJFb0dnOEZnTUJnK0M4Uk9vQStUZzlKeXA3MjkvUjBwNWNrQW1wbjVtWHcrLzNSRFE4TjhJanFGaUJoVlRDQUlJYjZVVkdiYjlodlZ4Q0dsUEpDSUxtUG1JejNQKzdtVThsd0FKeExSd2N6OGVCQUVMMVhxbzZ1cnEyZkNoQWxIRWRFRDFZd3BoUGhIVXBuVytsckxzbjZMbUJXMlJOU21sRG8rbW1STWFuOU51YkU5ejNOYlcxdkhGZTlyYUdqNEt4SEZwY283b2FlbjU0ckN4cWhSbzNxTEN6M1B1MU5LK1RJUkZWd0hld0NjMjkzZGZXNW5aMmV2NHppSjcwOFovZ2RnYTkvM093YlJkaW1wVktySnR1Mm1TdldZdVQ1bTM5aG9JcW9pUkJSVWNGb1lNWmg1bXppUkR6TjNhYTJGNHpqTmcrM2I5LzJ1cUs5bmlPalFrdjZmQnpDRGlBNnBwVS9IY2ZZbm9vdEtIYXlTWU9ibmVudDdkKy9vNkJnV3NVOHA3ZTN0N3dBNEpKVktuV3ZiOXFrQWZvTDRsZTRoZ0o4VWk1TWlFbDlmSWNTZzB0aVVVbGRYRjV0Q3JsYTAxb3NCSUoxT1QyTG12Wmo1SndBMmNSeG5vOGhkRGtFUVpLV1VpNGhvYktFZEVRa2kraWFBMGtuM1RhTHlna3ZUa2JadGE2WFVpYTdybmo4Y01Sc01Cc05Ra0ZKdUQyQVpwN2tvRmRORHhkZEFSUFJ0QUwrSTZ5TktyenpBZ1llWjV4UFJ4S0krQkRQL3JhMnQ3WnVSTy9OZ1k1NE00STRvcGxKQ0RQeU5pdHUzaTlaNkM2WFVzYTdyWGpmWVdBQ2dramdwNGhJaTJxSk11ZWY3L3BWRGlhTkFUMC9QN3hvYUd2WW1vcVJVdm8yUjQrajlDZVZWRTRiaC9OTHI5K2c0MTJEbWY2TktVVDRSYllzWWR4Y0FTeXpMNmh0cW5Dc3p6SHg3dEJDa21yb0xpR2cyZ0lyM1lTc3JLOXY1dTZveVljS0VpUUNlTHQ2WHRLaWg0R1RLekdOanhFTkxGMVVGUVRCTFN2a0tFVzFTVW1jZlJBSWxBRDVLM0o2Withc0E0RGpPbDJKU3hBSEFnMVVja3NGZ01CZ01Cb05oTmNVSWxBd0dnOEZnTUh3V1NITDRHTEtEMGtqaGVkNUZoYitWVWw5aDVnZUlTRm1XZGJUak9OdjR2di92Q2wya0UvWXZ6R1F5YjFZYTMzR2NuWW5vS2dBV0VmMUZTdm0xN3U3dUl6czdPMzh1cFR3M244ODNWdXFqNkZnZWxGTCtuWWgrVUtIcWk1bE1KbEU4bGMxbTMxVktQUWpnK3dsVnppdnpVTmFQYk8zTG9ZdGRyd0JBS1pYMG1la3JyUnZEeVFBZVllYUhoQkJIUnNkbUs2V09CM0JhaGJhbC9CZkFWcDduZGRiWWJnQzJiUitFS3RLSHhMMldSTFF4Z0tvY2VzSXdsTlU0L3l4dm1wdWJHNHVFWXN0QVJNMUU5TllRaDZDb3I5SjBoL1BDTVB5aGJkc1ZVNFlWa0ZLMkF2Z0RFVzFkdy9oL0ZrSWMyZEhSa2F1aHphQUlndUF0QUQ5TnBWSVgyYlo5QVlEdGlzdVorUnpQOHdaOFBzcWs3ME11bDZ2NGZWUU5ZUml1YlZuVlpnZEpwcnU3ZTRsUzZsWm0vZ0dBdXFMUDhFOEIvTG93SFBvbkJyY3Fic3ZNMzhaQWdkS0E3K0xJOVd2R2tJTTFHQXlHQ2xpV05kNXhuRFdUeXBtWmlPaU1tS0xyd2pBOHo3S3M3NWU0MCsyUzBNOVBpYWcwYlZrUGdHOHk4NU5FdERUMU1CR05FVUxjSzZYOHF1ZDVOVHRLT282ekJ4RmRpdmkwbnNjejg5RXh3cHhYbVBrV0lyb1FSYzlHaVdoTkFOZEtLWGZONVhJSEw4OTBuQlhFU1dEbWVxVlVySk1vTTIrYWNGMjJieG5oZUtsWXVMaS8yWXNYTHo2cFhEelZrczFtLzRQb2M1RktwVGF6TE9zaWZKcFdkMTFtL3BudisyV2RQNldVcHdEWU9hSDRGNWxNWm5GUzI2NnVycjZKRXlmdU1JalFvYlZlbTRqT0lxSjFhbXlhWitaelk2Nzlxc2IzL2FYM0VaN25QU0dsL0lDSUpqT3pqcTVOWHdYUUNlQU5yZlZiUlBSV2IyL3ZmNnU0LzFpcFdWWFAzNVVSei9QK3A1VHF3Ykt1eTBrVW5vL0VwZkpjNWpORlJMY2dFdGdYN2Z1YTR6ak4wY0tNQVNrV2lXaUs0empOUW9qdFNzc0FRR3Q5VHhVeEdnd0dnOEZnTUJoV1U0eEF5V0F3RElucDA2ZFB0MjM3SWlKcVlPWmpQYzk3WlVYSFpEQVlEREhFcHZraG9tT2tsSHRFbTE4Y3dYZ0dDMGtwandKd0xqNWRVYndHRVQwc3Bkd202VHRZU3JrK2dNL0hsVEd6andvT1RFcXA3Wm41ZGhTdFZDV2lnOGFQSHk4ZHg5bmQ4N3l1V2c4a0RNT2pMY3Zham9qaUhvb0M2TGVVcjZLclB5TlpvRlNPc3diUlpraDRudmVvNHpqZjhYMy9TUUJ3SEdkVElyb2FRRnV0ZmVYeitlOEZRVEJrY2RKbmtUWFhYTE1SSTNBZjVIbmUyMHFwRHdHc3hjeWFtZmNKZ21DMlVxcGkyOGl0NTNjQWZsWnJyUGw4L3JJZ0NKYTdPS21ZSUFqYUFXeXZsTm9Pd0FVQXBnRndoUkN4S1JnQmZDVnVKek12R0s1VVowS0l0U0xIajZvZ29ucVVpRm1aV1VldWIweEVwVUxYbndBNEJmM2lKQUI0RGlVQ0pRQnhUZ0J4WXRHZXVYUG5QbFZ0ckFhRHdUQllpR2htT2JHd2JkdTdvK1I3S2hKSS9DRUlndGxTeXFzQVZFekJGQ2NFWnVaclBNL3JrRkwrRXNBTkpjV2ZaK1pOQVNRNlo1YVNTcVdhTE11NmdvaDJqQ3RuNXRNOXp6dGZTbmwwWExubmVaZEtLWDMwTzdkTUtZbC94L3I2K25hbDFDR3U2LzY5MnBocTVIWUFleWFVUFV0RS80ZjRWTEdKcmlqb2Q3N2FLS21RbVY4bm9nR3VuVVIwMkt4WnM3ckxoMXNiU3Fsdk12TlRWQlJzSlB4NVJpbTFoK3U2Y1NsMVNTbDFIb0RqNHZwazVsczl6N3Vxd3RBNm9lOUs4UjVBUkJkVzYxWlpnZzNnSkdhK3BMZTM5N2ZESUJvS21YbC9adjdJc2l5L25DQnJWV1ZsUFgrWitTRm1qcy9aUGdpSWFFc0FGMURDU1J1RzRRK0o2RDlESFdmaHdvV2Q2TCtuZnh0bHZnT0tLTnhmakkvcnJuaWpyNi92enJxNnVndGpqbUZ2QU9jc1diTEVIejE2WUtZNEljUm1LRm04QUFETS9KRnQyMDlVRWFQQllEQVlEQWFEWVRYRkNKUU1Cc09RSUtJeFJEU05tUnVaZVd6bEZnYUR3YkJDaUVzUGdCcGRTVllvcVZScWltVlpOeEhSTnFWbFJMUW1NeitjU3FXMkRvTEFqU25mdmt6WHI1Y2JOeEljM0IxTjNwZVNKcUtNNHpnNytiNWYwNHJoSUFobU80NXpDUkdkbkZSSENMRXdxYXlBNjdvUEtLWGVCTEJCdFdNejg2dWU1eTJ2eWFheStMNy9aRXRMeS9oeDQ4YWRCZUR3eURtbFptemJQZ3pBRWNNYjNjb0ZNOThQb0ZLS3NwMkpxS1drWFM4K1RUbXdsSzZ1cmhGM1RHTm1sNGkySWFKZmVwNzNTQlZONnFXVXYyVG1VL0dwMjhBS0lYSTlPS3lXTnN3TUl2SUJmSUdaRnpIejFWSU9uT05oNXU4a09EOElLZVZmQngwMEFLMzF5ZGxzOWwzUDgrNEVjR2UxN2FTVUZ4TFJzU1c3RjBmeFhrdEVlNVhFdW81U2FnZlhkZStMdGdjNHNoR1JiR2xwR2QvWjJia1E2SGUvQXpDeHRCNkFwMmJQbnIyazJsZ05Cb05oZVpHUVZ1cGUxM1VMb3Vqem1QbVF5RVVwQlBBWDlJdHB5OExNZmJsYzd2Y0E0SG5lalVxcEF3QjhwMmpjd3ozUHExcWNSRVI3MnJaOUtZQnhjZVZhNitOODM3K2dVaitlNXoyZFNxWFNsbVhkRlNPcW1nVGdMaW5salNXdVVjTUNNNThkcFQ3YXJHVC9LOHg4dWhEaTRlVXc1dkZFZEM2S0JBek1mSmZuZWZjTjkxaXU2ejRqcGJ3WXdESy9yVVEwbHBudlYwcGRtcy9uVHdtQzRCTUFhRzF0WGJ1eHNmRjZBTnNteFA3OGdnVUxEaGp1T0tORmR4Y0QyR29vVHAvUk5mMnhEUTBOZXptT2M3THYremZpVXhGenpmaStYMVU2N0ZXUmxmbjg5WDMvSS9TbkxCc3lVc3JkaWVoTVJPNnFjUWdoam1QbTI0am9Ecy96M2g3cW1NejhKaEhWSWxBYWNMOUJSTXZjZzdlM3Q3K2psSG9Kd0RMdWJFS0l2UUdjODlwcnIzMG9wWnhOUkUwQUZqTHo4MFQwRERQUEFMQkY2WGxGUlBkbE1wa1JYVXhoTUJnTUJvUEJZRmk1TUFJbGc4RmdNQmdNbndVU1hYcFdGZWJQbjk4OWVmTGtPSkVRQUlDSUpsaVc5WURqT0p0SFZ1dkZKSzNPQmhIdGswcWxMb2tjVUpaQlNya1RNOStSSUU0cThINVBUODlybFk4Z2JtaUt0WHd2d013WGJyenh4Zy9NbkRsemZwbHFvZGI2ZENGRUxhS0dNd0RvR3VvUEcxTEt2WWpvSWlRNFdsVUxNeDhtcGJ6Tjg3eW5oeUdzdmlTbkdTSnFSSkZ6Vm9XWStnQWtQbXdPd3pDMDdlcHZQenpQK3h1QXY1V3JJNlZzQWJDTVFJbUllbHpYL1ZYVkF5MWZNc3o4cHVkNWwxUlQyYmJ0UTFERlJPOVFpWnpZdmdUZ24wS0lwK0ltQ1N6TCtpSVI3VGZZTVlqb1d3QytWV096TllZeUpnQXc4d1VBM2gxRTA0Rkx2NEZQQU1EMy9VZWxsRzlIRThuRkhBamdQZ0JZdUhEaEMrUEdqZE1sb2tOcjdOaXhtd0VvaU5PK21UQjJ6VTRQQm9QQnNKdzRncG12S3FSZ1kyYU5valN3bnVlOUo2VzhscGtQQkxDUDF2cDl5N0lHL0c0eDh3dEU5TFdpWFJlMnQ3ZS9VOWdJdy9Bb3k3Sjg5RCtYUE1GMTNVcXVPTXNRVGNBUEVEZEUxeUlIKzc1ZjZ0Q1VTQkFFczF0YVdyNDFidHk0UHhMUmdURmpUV0htY0NqaWxUakNNQXlGRUQ4bUlxL2dLQnFKZS9jQlVKclNhbGdnb2tXNVhHNFAyN1pmaU1aY0xJUW9GZWNPRzU3bkhTZWxiS2FTdE03UmIrVXhsbVh0NmpqT0VRRFdqNFFjU2U1RjNwSWxTM2JxNnVycUdhN1lwaytmdmtGZFhkM3ZtSG1mTWdzRzNnVHdCY1NuQzM4TlFHa2FReERST2tSMG5WTHFCR1krV3doeDYwaUlNVnBiVzhkV3VHZGJhVmdkenQ5eVNDa25BemlYaUg1YXFTNFJiVUpFbXdBNFB4SUIzWmJQNSs4SWdtRDJZTWFtZ2FtcVF3QmR6UHdtZ0RlSjZNMUl4RFF6S2grUThsTnIvVkhNdnJ1RUVLWHBJNmVuVXFscFFSQzBFOUhoK1h6KzNTQUlzdEdZaFlWT2NRdFo3NjcxdUF3R2c4RmdNQmdNcXhkR29HUXdHQXdHZzJHMWg0aGlWMmV1U3N5ZVBYdkptREZqZGh3OWV2VGowVVBNQVJEUjU0am93ZW5UcDMrOWtDWnArdlRwR3lTNWxVU01zbTM3amxRcXRVbGhCVE1BU0NsL1RFVFhvc3oxSWpPL0hZYmh0cSs5OXRxSHRSNlBsSExmcE9Nb09wNHA5ZlgxRndIWXYxdzkzL2R2a2xLZVJFUmZyalF1TTc4UUNWOUdsTGEydG8wdHk3b01SVzRCTlpCRHljUklaTEYvWFRxZFZwbE01dU9oeE9hNjd0a0F6aTdkN3pqT2ZrUjBKYW9VS0FINGlKbVA5SDMvanFRS2NXNDZxeG5MdURRSklhN1BaREpWcCtKajVpdUlxQlhBL3cxN1pNdXlNUkVkQXVBb1p2NVlTdmtJTS8vTHNxeUhNNW5NZjVmejJDc0RJcFZLclNPRVdCOEErNzcvUEdLYzlvaW84SjNJekh4VGpPUGI5MUtwMUpRZ0NPWjJkbll1VkVyTkJEQzlwSStLQWlVaU1nSWxnOEd3VXBEUDUxOEhzR09VZm1jVUVmM0ZkZDFzY1owd0RNKzNiZnVmcnVzKzFOYldGdnQ3RlRuUDNjek1seEhSbXg5ODhNRVp4ZVhaYkhhbVV1cHlyZlVudnUvL3Z0WTR0ZGJuRU5IK1JQU05vdDF6QVB6QTg3d1hhdTJ2czdPekY4QkJVc3BYQVB5aElQUmc1bGQ2ZTN0M2IyaG9HQ0RrSHc1ODMzOWRLWFVpZ011WW1ZbG9QOC96WG5jY1o3a0lsQUJneG93Wk14ekgyWk9JL3NITTU3aXV1engvOTNWM2QvYys0OGVQdnhYQUxxV0ZSTFErRVpWMWIyTG1sNWw1dTlkZWUyMkFhR0l3S0tWYW1QbVhrWmlscnN3OTByTkV0S3ZXdW9zR3Bua0ZNMSt2dFg3VHNxenJFQzl5bmtwRU4yaXR6MUZLL1ltSXJzMWtNdjhiU3V4VHAwNWRxNkdoWVVNaHhJYm9GK2dYL20xSVJKOUQvM1hkVUlZWUVWYVg4N2VVU0poMEdCSDlFdkdwMHlxeEdZRE5MTXU2VUVyNUFvRGJBTnpwZWQ1N05mUnhMNEQzbVBtMU1BeG5MVjY4K1BYbzlZbkRRb3hBaVlnR3BGdldXdDhyaERnZldKcjI4MGxtdnFXM3QvZHRBSEJkOTk3U05zeThjOHo1dGNSYzl4b01oaFVCRWZVeTh6c0FHcGpadUJjYkRBYkRDc1lJbEF3R2c4RmdNSHdXV0tHcGtvYUxXYk5tZGFkU3FlL1p0djBDa2xPYVRiVnQrNTZXbHBadE96czdlK3ZxNms1QUdWdjVRaHZMc200R3NEdUF2T000K3dHNHJsdzdacDdMek5zTVpuVm5VMVBUS01RSVl1SWdvdjNhMnRwdXlXYXo1ZEpjaE14OE9oSGRWSzR2N245aS8vTWFRaDB5anVPc0NlQTNRb2lqTU1ocjc4ako0TWlZb2cyMDF0Y0MyRzBvTWNaZ1IrbXVhbnF0aUdnS0VkMnVsTHFIaUE0ZjZpVE1jT0U0enByTXZLNWxXWjl6WGZkeDMvY1hPbzd6eGNIMlIwU1hFTkhPY1dWYTYyV2NtektaVEUzdVlnVTNCU0ZFRnVVbk52SVkycjNjV2tWL3IwRkV1eFBSN3N3TXgzSE84bjMvbENIMHZjSnBibTV1bkRoeDRxWUExaW44WStaMTBPOUlzWDZVZ3FMdyt0MEhZRWNpU25SUUFnQ3Q5WTFDaUZLQlVwMXQyM3NpU2luSXpENFJ4UW1VRUpWL3MzU2locG03WE5jZGpBdWR3V0F3TEJlQ0lIaEpTdmxqQU5lRVlUamc5eUFJZ3JjQWxMcDBETUIxM1Q5S0tVT3Q5UnR4YVN3WExseDRZcG1KODBya2hSRDdSQ21FeGpQemsxcnJmYlBaN0dBYzlKYmllZDZWVXNvc005K0ovdCtBNzNaMGRDeGFuZ0xyNkhYYWpZaWVkRjEzUkZJUSs3Ny9nRkxxaDkzZDNmY3Y3N0dpOTNoM0tlVlZjUTQzRmJoZENIRkFKcE5aUE5RNHBKUmJBVGlhbWI5WHhqRUpBS0MxdnRpeXJCTXltVXl1M0h1ZnpXWnZUNlZTbmJadDM0TitwNlVCRU5HNkFNNWs1dE9rbEE4UTBTMUVkRy9DTVZsS0tZZVptd0UwQTJnbW9tWUF6Y3pjVEVSeGJqVEZmRkNtN0hncDViNGwrellkaHJxRFliVTVmd0hZanVOOGg0aCtER0RQNFVnSEdTMUUrVHFBcnpQekpWTEtwd0RjSklTNHM5TENGTmQxSDBLVnpweHRiVzFUS1Y2aE42OTBSeEFFczVSU2R3QjRJWElGcTNTZlJ3QjJLdDNKekErN3Jqdms4OWxnTUJocUpadk50a3NwdnhlR0llWHorV0VSUFJzTUJvTmg4QmlCa3NGZ01CZ01odFVlWmw0cllYWHNZdjUwbWFrOUhBOFVxeVY2V0YwelFSRE1UYVZTMzdVczYwVWlHckRpTWVJTFk4YU1XVjhwMVFpZ29yVjhGTS9PU3FtL3VxNzc0ekFNLzJuYjlqTklTTS9FelBPWmVUdmY5MThmekRGTW1qVHByRWdnVUJWQ2lLc2krL2pZTkdRQTBOZlg5MWhEUTBOZmhkUUdyM3FlNTlZVTdPQ3hsVktIQURnTndLU2hkTVRNZnlHaXJSR2ZSdUlIU3FsZnVLNTc4VkRHS0JDdC9MMkRpTDRkVXh4aW9KdFMzTDVkdE5aYktLV09kVjMzdXVHSUt3WXhkZXJVQ1loZnNUNUdLZlU0TXpkRjU5bG9vTi94Qy8yVFBUb21EV0pWS0tXT0J4QXJUbUxtRzMzZi84TmcraTNHOS8wdXgzR09Ga0lNZU8yWStWVUFoMGJ1WmhzT1laakV6MlRjcXVsVmpRa1RKa3dFc0V6Nnd5U0hCR2Eyby8vSHhvaUhGaFgrRG9KZ2xwVHlsVkxudHlnVnorWFJwZy9neHlYbFh3VUF4M0crRkpNaURnQWVyT0tRREFhRFlWZ0l3M0E3SXBxYlZMNXc0Y0pPQVBBODd5N0hjWUlnQ0JMclZvUG5lVmNtbFExQm5BUUF5R1F5LzNVYzUrZEV0SjduZVdjaElYMHZFZlV3YytsWWlXTjdudmRDYTJ0cnVyNit2dEgzL1hLQ2orR0NBZXpwdXU1U1VjQ1NKVXN5bzBlUFRoU0VFTkhGaUhGYlpPWS9BYmcycWQzaXhZdG5GZjRlS1RFVUFLVFQ2U2xhNitlWmViY3k5eS9Md013TGlPanhNQXpYQlRDb2U0NVVLalhGc3F5OUFQeU1pRGF1b3NrY3JmVkJ2dTlYTGR3S2dzQ2RObTNhcG5WMWRYOGxvdTNMVkxXSmFDY0FPekh6WXFYVXc4eDhyeERpd1lMWW83bTV1UTdBUzBRMHdMMjBtaFJsWVJqT0ZTSmVlMFZFVlF1TWFxazdXRmJsODdlMXRYWHQrdnI2TFlVUTJ3RFlFY3NLLzh2Q3pENkE5WWhvWWpYMUl3SFJGZ0MyWU9iTHBaVDNNZk5OZlgxOUQzWjBkUFNWYTV0T3B6Y0U4SEVtay9rUS9kOHpTMG1sVW1Nc3l6b3pZY3ozbTVxYVJrMmFOR21aWnlOYTY2WHBQS05GT09YaWJvdDcza0ZFajhTMTlYM2ZpQVVNQnNQeUp1ZDUza2hjMXhrTUJvT2hDb3hBeVdBd0dBd0d3MnBQWkhrZnQzOGQxM1UvQmdBcDVWNEFsbHZxTDJiK2twU3lqWWo2bVBuckFBWTh3Q2Fpc0pxK2dpQ1lGYVZtZUJBbDRoQm12cVc3dS91d2ZEN2ZOM0hpeE9kUjIvWGVqNlNVZVNIRXdSOS8vUEcyNDhhTnU0Nkk5aTdwZjI0K245OTZ4b3daTTJyb2R5bU80MnhCUk1mVTBvYUltbTNiUGd0QWJMdDBPcjBHTXo4QW9KdzRDVVRVcXBTNnlIWGRtc1lmREtsVWFtMEFsNkNLMTUrWmU0bm9EQUN4RDRtMTFua0F2eFpDM0ozUXhmbEtxZGRkMXkyYklxTVNqdVBzUVVTWEFsZzdwdmg0Wmo0NjVrSHpLOHg4Q3hGZGlLSmpqU2FmcnBWUzdwckw1UTV1YjI5L3Y5WjRsRkkvMDFxdko0U1l6TXlUMEMrcW1ReGdVdlJRUHluMW5BMGdMcTNoTXF1eTI5cmExaFZDL0ZRSThhZE1Kak5ncFhBcGJXMXRlekx6dVFrVFJPNkNCUXQrRmxjd0dIemYvNnVVY2c4aSttNjBxNGVaeitydDdmMTlSMGRIbjFKcVNQMFRVZHg3WENpcjZJcXhzdU41M3YrVVVqMEFHcXVvWGtqYk1pYW1iRkh4QmhIZEFtQ1RrbjFmY3h5bk9SSzlMWk1HS1NxZjRqaE9zeEJpdTdqQnRkYjNWQkdqd1dBd0RBdk0zSkhOWmhQZEwxT3BWRk02blY3cTBwSk9wd2VJbzRzSnczQzl1UDFFdEhhbHRxWGtjcmwzeW9uUml4RkNOTFMydG83dDYrdTdDd0JhVzF2akJNc0FnSjZlSGlkdWYydHJhemszbWtWOWZYMkxDblVTWEVhR2pkSUpzMW16Wm5VRGVDV3B2bElxeVVYbFBjL3pFdHVOQ0F6OGVRQUFJQUJKUkVGVUVPUTRUZ3VBVFluby80am8vN1RXMDJwOURZbG9Bb0FyaFJCUVNzMkpoQjArZ0E2dDlWdk0zQlVFd1hzb0ViYWswK25SWVJqdVFrVDdFdEUycVA1ZTZLYkZpeGNmTTVqVTFkRjE3ZzVLcVgzUmYvMWZTYkF5R3NBdVJMUUxNME5LT1JQQXhaN24vV1hDaEFsdlVCVnBxK05ZVlVUbXE5TDUyOUxTTW43OCtQR3RBRFpoNWsySjZLdUlXVFJTSlZkN25uZDRTMHVMTlg3OCtGMlkrVUFBVzljUVgyUEI5YlNob1dHK2xQSU9yZlZOMld6Mk9aUUlrQUJBYTMwTkVXMmhsTW96OHdJQWk0aG9FVE9IUkxRaGdIRnhnMml0MzVreVpjbzVBSTRlNUhHVzQzSWh4T1dsTzF0Ylc4ZDFkSFFzaW10Z01CZ01Cb1BCWUZqOU1BSWxnOEZnTUJnTW53VUdPSTB3TTd1dTJ6MVNBUWdoemthVTFxeU1rMGZWRCtWODMzOUVTbmw4SkF3QmdHNW1QdEx6dkJ2UTc5NXpNNENhL2V5SmFEK3RkYk50Mjd0NW52Y2pLV1VYRWYwNml1ODlJdHA2eG93WnI5YmFMOUQvZ0ZjSWNUMHFwNXdiQURNZnBaUzYxWFhkRjR2M056VTFqV0xtKzFEOXNSNGRpWG4rV0dzTTFSQ3QxTjRjd09ZQU1nQTJxOURFRGNOd3Z5QUlYbE5LeFFxVUFNRDMvWHVrbEk5RUV5MmxXTXg4cTVSeWk4Rk1TcVZTcVNiTHNxNGdvaDNqeXBuNWRNL3p6cGRTeGo2azlqenZVaW1sajM3bnBTbkZaVVMwWTMxOWZidFM2cEJhVitvejh5K0ZFRitPK3FtbGFSTHZGWWNtaExpT2lMWmg1aE9WVXRmbDgva0xvN1ExQTNBYzV4dEpuMTFtL2tBSXNXdFhWMWZQY0FSWklBekRRMnpiN21EbUY0VVFoN211KzhZd2RyOU9Vb0hXK2swQVlPYUhtSG5ZY21JUTBaWUFMa2lhaEFuRDhJZEU5SitoamhPNWZ6Q0F0d0ZzVkVXVHdqMXhYRXE5aGNVYmZYMTlkOWJWMVYwWWN3eDdBemhueVpJbC91alJBK2ZZaEJDYkFSZ2dVR0xtajJ6YmZxS0tHQTBHdy9Jbng4enppYWlCbVhNck9wZ1ZoVzNiMXpCenJLQXlqakp1TFdjdzh4azFqcjBEcWt4TkJPREt4c2JHUkhjbXc4Z1JwVTdiQk1DWEFId0ZRS28wRmRrd1hNZXRIYmtUYlE4QWxtVVZ4dFlBUGdid0lSSHQ1cnB1d014L1R4SUZ4OEhNSFZyckk3UFo3SkIvajEzWHZVbEsrUzhBZnloZDVGRU9JdG80bjgrM1I1dnRBQVlsVUFyRGNLRnRyeEtQK2xmMjg5ZFNTdDNNek44b2R2MGR3dWU0VzJ2OWM5LzMvd29BbloyZGVRQzNBYmpOY1p4bUFBY1EwUUZJU0JNWVI3Ulk0eERMc2c1UlN2M0xkZDA0OTY1WDBlKytaQlBSWlBRdjlLaDBIUGw1OCthMVQ1a3lwVndkZzhGZ01CZ01Cb05oU0t3U2R5MEdnOEZnTUJnTWd5VnkxL2w4Nlg0aVdvUUVLL2tWeUh1VnEzeUs1M2tYS2FVMlorYjFoUkQ3dUs3N1JuUzhOd0g0ZmxJN1puNEx3STFFOUp1NGNpTDY5cWhSby80dHBUekE4N3lUSE1kNVN3aHhJaEZ0NTdwdVoyMkh0QlF4YnR5NEd3REVyclNQNG5vMFNtVVdGNU5nNW10YVcxdFZ3YzdlY1p3MWhSRDNJaWJGUlRtWStWSXBaWGNrNWhvV21Qa2dLZVhSUk5SYzJLZTFQaUlTSnNTUkIzQ1c2N3BuUm45WHZDNlBCQ3Z0aUVsclJrUmpBRHlvbE5yS2RkMmcycmlKYUUvYnRpOUY4Z3JhNDN6ZnY2QlNQNTduUFoxS3BkS1daZDBWclN3dVpoS0F1NlNVTjlhU1JqRktRVE9vQ1pvRWxxWU9rRkllVlNUMkdnM2dDTnUyRDVWUzNoNkc0ZGxCRUJRbWllQTR6cGVFRVA5QXZCdFBucG4zekdReS94M0dPQUVBUVJETVZrb3B6L01HZTg3RkVxVlZpQlBqQUFENit2bzZnYVdwRnZ6aEdGTkt1VHNSbllreTRrUWh4SEhNZkJzUjNlRjUzdHRESFpPWjN5U2lXZ1JLYTVRV0VORXlBcVgyOXZaM2xGSXZvVitBdUJRaHhONEF6bm50dGRjK2xGTE9qaWF6RmpMejgwVDBERFBQQUxCRjZZUVFFZDJYeVdRK3MwSUlnMkZsSXBmTHZXcmI5cEhNTE1Jd0hKUVEyMkQ0akxJcEVaMHpoUFp4NllLcmdvZ0VnQWtBZWx6WGJRZUFYQzUzWEYxZDNWYW9jRzNOekhNQm5PWjUzcCtqR0lhRnlBMXJINlhVbjVqNWRDTGFvb3BtdHdWQjhCSUFFTkVNQUQ4WXhORHpBS3dTRGtxckFDR0F1NG5vaDhQUTF6M01mSXp2KzdIWHRwRUQ1MjhCL0U0cHRXM2txclFUbFU5YnZnek1ISnVTa0lnNmFnMldtUitaUFh2MkVpTlFNaGdNcXh0U3lzbk12QTB6Vzh6OFJCQUVpWTZpQm9QQllGait4QzkxTWhnTUJvUEJZRmhOQ01Nd3lRRms3b2dHQXJ4VFJaMEI2WUVxUVVUN2U1NzNqVXdtODRiak9Gc3dzNHN5NHFTb3plR2U1LzJXbWU4c1UrZUxBSjZRVWw2eFpNbVNXNGxvNmhERVNWQktuVXRFT3llVk0vUE0zdDdlN3dGSVNsT1dKNkk3T2pvNlFnQ1FVcTRqaEhnYU5ZcVRnS1dUR2RkSktYOWFTN08ydHJZdng0bmRvajQzTGhZbkFZRFcrbWxtSHZDZU1uTTJETU92dXE1N0d2ckZTVlVSdWZ1Y1VxYktKQUNQTzQ0VG13b2hJZTZORUNOT1l1WStadDZ2R25GU1VYeXp1N3U3djhYTWYwa1lhd296VnowQkZFMGNEU2NmQTRCUzZpdEVkRzVNdVVWRWUxdVdGVWdwNzNFY1o5TjBPajFKQ1BFZ0VsSjFNUE12ZmQ5L2NwampYTXBnempraFJOa0pPYTExT2RIT25PRk1yeUNsbkN5bC9Bc1IzUUZnVkxtNlJMU0pFT0o4SXVwU1NyMm9sUHBGS3BWcUt0ZW1RbitsYmxnaGdEZVkrUkZtdmdyQUNjeThCeEVkSEpXdldkcUgxdnFqbUgxM3hRdzNQWlZLVFl2R1BUeWZ6NmRkMTUzb2VkNE9ydXVlVFVSZktIV1RpRWhLMjJnd0dFYVltVE5uenM5bXMwOEVRZkRZekprejU2L29lSWFLNjdwdjlQVDBqQ3Y5RndUQnU1VmJHd3pWSTRTNGxKbHJUdVhMekhPWitmUjhQcitPMXZvYjBYM0pZSVZDdHlGYWVESmp4b3daV3V2THl0U2R4OHkvN3UzdDNkRHp2RDhOWWN5eXVLNzdqT2Q1M3duRGNFc0F6NVNwR3VaeXVaTUtHOHpjWHFZdUFQeVBtUjlqNXN1WStYQm0zb0tacDdpdU8zbkdqQmxHb0RSTXVLNTdHelBYNVA1YURETS9GNGJobHE3cjdscWw4RjY3cnZ1UTUzbDdDQ0hXMVZvZng4d1Y3d09ZK1pQdTd1N3JFNHBydW85Z1pnWVFkNDlrTUJnTXF6eGhHRzRvaExoUUNIR3BiZHZUVm5ROEJvUEI4Rm5IT0NnWkRBYUR3V0JZclJGQ3hLNWFIY3lEOUtIQXpENFJsYlZ0SjZKLzFOcHZKcE5abkU2bnB6THphUUNxV2VWNWhldTZEd0ZBYjIvdkFRME5EZXZGT040VTRpRUFoNDBaTTJaUHJmWDVxVlRxOGlBSVBxazFScVhVQVFDT1N5cG5acTIxL21sSFIwZmY5T25UajY2cnE5c2FSVzQxelB5NjFucmZiRGI3TWdDa1VpbEZSSGVqakJ0VEpRcU9URXFwTlZ6WHZiaTB2TG01dVhITk5kZmNQbnB0TmdXd0NSRU5FREJVd1dVQXJvbit6Z0U0U3doeHR1ZDVnM0pOY1YzM0QxTEszWWpvR3dsVjFpS2lJd0VjVkUxL1d1dHppR2ova3Y3bUFQaUI1M2t2MUJwZloyZG5MNENEcEpTdm9EKzlSVDBBTVBNcnZiMjl1emMwTkZTYWRDbG0wQUlsWm40UC9ZNWs3eExSdTlIZi8wcW4wM1dSdzFpaVdDYjYzTzlNUkRzejh6ejBDNy9peHJqQjg3eExCeHZqOGtJSTBZUXl6a2UyYlcrYVZNYk1zNFlqQmlubFpBQ0hFZEV2VWNhdHFReWJBZGpNc3F3THBaUXZvSC9pOFU3UDgycHhtYnNYd0h2TS9Gb1lock1XTDE3OGV2VDVqTU5DakVDSmlBWk05R210N3hWQ25BLzBmM2NSMFpQTWZFdHZiKy9iQU9DNjdyMmxiWmg1NTVoMEdrdUlxTnBVUmdhRHdWQXJQSnlDVTRNaGlVd21zMWdwZFM2QUFkZlRwVEN6QnZBNGdCdTZ1N3R2TC9wZG5ndmdlU25sK2dBT0lxTGRBVXl0SVl5YmlqY3N5L29kTS84RXl3ck0vd3Zna3A2ZW5xdEg4dHlJVXNjOW9aVGFFc0JSNkY5SXN2UjVQRFBmTVdQR2pEY0wyMEtJZHEwMVIvRjJvRDlOVndlQURpRkVSeWFUK1hpUW9meTRwNmZubnNFZVIyTmo0NDBBZGhscysxV1IzdDdlSXhvYkc3ZENqTXRtQWpsbS9xZlcrcEpzTnZ2c1lNZk5aREx6QUZ3QTRNSzJ0clp0TE1zNkRNQ09pSGNhdTZtenMzTmh6SDVvcmQ5SVNzTVpCeEdkNHJydTA0T0oyV0F3R0F3R2c4RmdxQVVqVURJWURFTmxOak5mZ1A3dms2NFZIWXpCWURDVXdzemJ4RXdNQTBEcFNzYkUxRVBEaEkvK0I0dEpQTzY2YnJuVnRhV1FVdW83ekh5NDFuclh5QldvTE16OG1PZDVSeGUyT3pvNkZrMmZQbjE3MjdZZko2SnlyanRyRWRHNWxtWDlVa3A1clJEaXI1bE01clZxZ2xSSy9SREFueXRVKzMxQmZEUmp4b3czcFpTL0w2U2ZZK2FyaEJESGVwNjNHQUNrbEFjUzBlV0lUN2RWZkt6dkFYaXJqSkNuSUVTNVNDazExWFhkSTFEa1pyVFdXbXMxYUszL1Rna2ZubW9nb3JvUFB2amdsaWxUcHB5SC9zL2JBVW5wMTFLcDFNUXF1OVc1WEc3dnVybzZuNGppMml6czdlMHQ1N0pVU2w0SXNVK1VnbW84TXo4WmljR0c1TERnZWQ2VlVzcHN0QnIrRXdEZjdlam9XQ1Jsa3FGWkxFa0NwWGtBM21ibXR3R29VdWNxQUI5N25yZHVYTVBtNXViR2lSTW4zc3JNVFVSVVRlNkNXSEVTZ015Q0JRc09xYUw5OGlKUjRNYk1leUxaaVV3QTJMZE12elduZ2lqQ2Roem5PMFQwWXdCNzFwTE9MNG5vL1BzNmdLOHo4eVZTeXFjQTNDU0V1TFBTQkYwa3hLeEtBTlRXMWpZMTRWeWZWN29qQ0lKWlNxazdBTHdnaExnMWs4bjhyOUpoQU5pcGRDY3pQK3k2N3VKcTRqTVlESVlSNUdNQUg2NmdzZnRxcURzSGtUUGlDTEVoekRQVVJQTDUvTldXWmYwMlFjeWZZK2JuaU9pZmxYNDNJNmVaVXdHY3FwVDZDalB2Qm1Cckl0b1VNU21PSTlwZDE4MFU3OGhrTWg4N2puT0dFT0lTWm40ZXdPV2U1OTJCR3B4TGh4dlhkUjhIOEhocmErdmFEUTBOK3hQUlFRQTJETVB3L09KNm1VeG1WaXFWR2plWVJTSGxZT2Flb1FpenBKVGhFRzZMU2xrbHp0K09qbzQ1U3FsVDBML2dKSlpJZFBjaUVkM0J6RGRIS2Y2R0M4NW1zdzhEZUxpdHJXMWR5N0lPWnVhRGlXaWRRZ1VpdWlLcHNXVlpYWkY3Yld3S3hVaG9QNStaWDJibVMzemZmNlNvN0JraUdzbnZ2RnErL3cwR2c4RmdNQmdNcXpqbTV0cGdNQXlKS0YvdmhTczZEb1BCWUlnalNnLzB0WVRpMTB1MlkxTjNEU01kek55Yk1Hbi9JaEZWNDM0RUtXVWJNKzhoaE5nTHdJWTFQQ2grVmdpeEcwb2V6TStZTVdOQk9wM2VocG52QmJCNXVRNklhREw2MHlLZG9KUjZDY0Evd3pCOE5Kdk5aaENUSHNGeG5COEJ1QjRKRDBVQmdKbWY5anp2MU9KOUgzend3YmxUcGt6WlZtdDlwdS83OXdQQVJodHRORzdNbURGL0FIQkFwUU5sNWcrSWFPdGNMamZIdHUwWGllakxGWnI4VENuMXBaNmVubjA2T2pybUFQMFRHMHFwdHdCc1VHbThKSVFRamJObnoxNHlhZEtrblh6ZmZ4bGxKa1VzeXlyNzJoZlQzdDcramxKcVAyYitaNm1vZ3BsUExSeER0V1F5bWY4Nmp2TnpJbHJQODd5ekVLWElLSVdJZXBpNTFJRW15WkVHbnVlOTBOcmFtcTZ2cjIvMGZiL21oL1ZFOUpUVytpd2h4SDhCdkUxRWI3Ly8vdnR2ejU0OWUwbWhqcFR5SGdDbEFxVkV1cnE2ZXJxNnVzNVBwOU4vMUZvZkJ1QTRJdnBjTFhFeDg0SmNMcmRyVjFkWFR5M3RocGtCcWNlSytKSGpPUDhqb3V0N2Uzdi9Dd0JFVk4vUTBQQmxBTWVqMzUwb2lSbTFCTkhhMnJwMmZYMzlsa0tJYmRBdndJeE5oUmNITS9zQTFrc1EyZzBnK3F4dkFXQUxacjVjU25rZk05L1UxOWYzWUVkSFI5bEpqWFE2dlNHQWp6T1p6SWNBdUxnc2xVcU5zU3pyeklReDMyOXFhaG8xYWRLa1piNjN0ZFkvSy96dE9FNVpaelVpYWlPaUFZSTVJbm9rcnEzdisrWGVXNFBCc0p6WVlJTU4xaGczYnR4R3pDd1dMVnIwNnB0dnZqbVNrK2NyRGE3clZuVTl1cUxSV3YvYTkvMi9qdFI0VXNvdUlscC9NRzJKNkpNRTU5WkJ1V211akFSQjhJbFM2aG9BdjRwRUR4M00vQnlBUjdxN3V4OUpjbmdwaCt1NnJ3STRNL3BucDFLcGxHM2JYMlBtYWVpL0I5b1F3SHBhNjJ2aTJ2ZjE5ZjJwb2FIaFNjL3phazZodlR5SnJ0UFBCWENlbERJZEJJRmJVb1dIVzV5MHNyRXFuYit1Ni81SlNua1FFYlVWOWpIenUwVDBCSURIYzduY0ErM3Q3Y3ZkbVRsYVBISWFnRE9WVWpzeDgyRkUxSkMwK0FVQU1wbE1McFZLZmFtdXJrNzA5Zld4YmRzaGdKd1FvaStYeXkwSmdtQXhTcTZMQzNpZWR4ZUF1TFRHQm9QQllEQVlEQWJEa0ZuZVRnR0cxWkMydHJaMWlhaXVzRzFaMXJ1WlRHYTFlYkJpTUJnTWh0VUhwZFR4QU02TEsyUG13L3I2K203UDUvTzVNV1BHZkJuQTdZZ1JvekR6SHA3bjNSbWxVVHUwdEx5dnIrL0M5dmIyZHdyYlVzcEZSRFFtcmg4QWJRRFdKaUtOL3RYRWM3WFdMMmF6MlVlUklBcVJVcTVEUk4rTW5LQzJCVkEyVFZ3Qzk4K2RPM2VQWW1GSEtVMU5UYU1tVDU1OEV4SDlZQkQ5Znd3Z3c4d3pBWFNFWWZoM3k3SStEOEN0NE93MHA2ZW5SMVlTMURpT3M0MFE0aHBVa2RLTm1lY0QyTEl3R2FHVWFnSHdJcW9UVHN4ajVnTTl6L3NuQUVncDc0aFNUTlFNTTMvQ3pOL3hmZi9maFgxVHAwNWRhOHlZTVdNQXpNdGtNZ1huRkt1dHJlMXJRb2diaU9pTGNYM2w4L25wUVJBTVNJMG1wVHlYaUU0bzJqWERkVjJKR0xHWWxISk9naERuMEo2ZW5wdHJPcmdoME5qWU9CTXg3eU16SCtaNTNwVzE5aWVsdkllSWRpN1ovYkhydWxXbDQydHFhaG8xWmNxVVE5RXYzRm03Mm5HWitRRWkrazNwaXYxcVVFcGREdUNJdUxLazl6cW1qOXNCN0ZIcjJKWEk1L09iQjBId1VseFpTMHZMK1BIang3Y0MySVNaTjQzU0g5YVNmcVdZcTEzWFBieWxwY1VhUDM3OExzeDhJUG9kRW1xK1A0M08rVHUwMWpkbHM5bm5FRFBSSXFWOGdvaTJBSkJuNWdVQUZoSFJJbVlPb3duT2NYRjlhNjIvS29UNEVZQ2o0OHFYQnowOVBlTk1XaWFEWWVSeEhHY0xJY1RmbUxtUm1YZjFmZi9KRlIyVHdiQXEwZHJhdW5aalkyTWJFYjA0aERSa3RWSlllTHZDbkpFTXF6K3BWR296eTdKMkFaQUI4Ty9JNld1RjA5TFMwbEFtZmJIQllEQVlpa2lsVXB2YnRuMDNNemNTMGQ2UjQ3TEJZREFZVmhER1FXazVrVXFsbW9RUU5nRDA5ZlgxeEV5ODJhbFVhdWtEL1h3K1A2K0t5YmxmYWEwZmoxbGRNNkpZbHZVWWdJMEsyN2xjYmpxQWloTXB4VVFUZEpNQm9MZTM5NVBpaWQybXBxWlJuL3ZjNTVhdWJNbGtNdjlCd3FTdHdXQXdHQXhsc0pBZ0FtRG1QaUk2dXFHaDRVOE5EZVd6RUJGUkR3QkVLYzJPR1VwQXBVNUI1VWluMDVPMDFzOFYzSDhHYWFrZkFqalRkZDB6RUNOYUtXYjI3TmxMWnMrZXZidFM2amowcjFTdUsxZS9oRFVBYkVsRVd6SnpWMTFkM1EyWlRHYUdVcW9Ed0xTRU5qMWE2OTByWGY4b3BZNEJjSEUxUVREemJLMzE5dGxzZG1aaG4rdTZuYWxVYWx2THNoNUxTRHRSekNRaStvZFM2Z2V1Njk3TnpHNE5BcVU1VWZxS1o3WFd6L20rNzZGa3NtVFVxRkVPTXo4YUhWZU9tUmNCR0VORTllVTZycXVyaXhXV2VaNTNrbEpxSXdDN1JMdE9Sb1gzT1lZckd4c2JheFlHclM1RW4vdUxtNXFhcnB3MGFkTFBoQkFub0FvM05TTDZMb0R2S3FYdUFmRGJjcXVYbHdkYTYrZUVFTU1xVUdMbStVRVFsQXF1TEtYVXpjejhEU0pxS3V3Y1FvcVBicTMxend1cjVqczdPL01BYmdOd20rTTR6UUFPSUtJRFVJTVFNM0pnT3NTeXJFT1VVdjl5WFhmN21HcXZvdDk5eVk2YzRDWlhjUno1ZWZQbXRVK1pVazBtUUlQQllEQVlQdHRFMS9RMXVYZ09BMGFZWkZqdVJPTDlXQUgvaXNTSWt3d0dnOEZnTUJnTXF5cEdvRFI0UkNxVmFpMXNFTkdDeUc0VkFHQloxb3NGSy8rR2hvYW4wUDlBZkNtdHJhMlRiTnVlVVZUL1FnQy9TaHJNY1p5dkN5SE9GMEpBS2RYT3pMLzNQTzlHQUdodWJtNGNQWHAwVGUrbGJkc3IxREo0MUtoUmh6SHpHUUJRVjFmM0dJQ3RDMlZycmJWV21wbWZLV3c3ampQQjkvMlBITWY1QmhGVm5LelFXajlUL0Y0WURBYUQ0Yk5KS3BWYUsxb1pFMWY4T0RNL1QwU25WK29uRE1NVjhwdVN5V1RtS2FYK2dnUUhxRW93OCt0YTY1OW1zOWxuYTJubXV1N3ZwWlNQQTdpQmlMNHlpS0VQTDdnRGFhMVBFRUxjSDFNbkJMQ1A3L3ZQVlF5SStYWUFKMVpLdzhYTXIrWnl1ZTJLUmM4RmdpQndVNm5VOXJadFA0SUVwNVFpN25GZDl4OEFJSVJJRklVejgxc0FIZ1B3akJEaXVVd204MGFsWTFtd1lNRnpFeWRPektGZi9GVkhSQk1xdFdGbVhyaHdZVko2TkUxRVA5SmFQMGxFb2V1NjkxYnF6eEJQSkZUNlEzTno4MVVUSmt6NEdZQlRJaUZMSlhaaDVtY0JqS2hBaVlqdUFIQSthaE1TbG9XWnI4ZkFpYjRRd04zVnBxQ3N3RDNNZkl6dis3R3J6bjNmN3dMd1d3Qy9VMHB0RzdrcTdWUkp3RmNNTThkOTM0Q0lPbW9ObHBrZm1UMTc5aElqVURJWURBYUR3V0F3R0F3R2c4RmdNQmdNaHVGaGxSUW9UWjgrZllKdDIzc0IyQTZBUTBTVG1ka2lvdmVaK2Q4QWJpaWs1aWhIS3BWcXNtMzdNQURmWitiMWlLaWVtZDhEOElqVytvL0ZxKzlMY1J4bnZCQmlxY0FvZXFDLy85Q1BMaDRpT3I1b2N4cUFRbG9RVEpndzRUNGkycXFXL3BqNUV3QmpoeW04RVlHSWZrRkV1MVZSYjFjQVJxQTBRaFRiWXhvcmZJUEJzRElSQk1IY1ZDcTFsV1ZaVDBVT0c4WGNBS0FEUUNXQjB1SmNMdmY2OG9td01xN3JuaStsM0xiRzMvbVBtZmtNSWNTbG51Y05LZ1dyNTNtdnBOUHBObVkrQnNDcHFDenFBUUF3ODk4OHozdXdzTzM3L2dOS3FjY0JiRmxTOVhEWGRlK3VNcGIzbEZKN0FIZ2NDZGV1elB4UVBwL2ZwNzI5ZlVGU1AwRVF2TlRXMXJhMVpWa1BJRG5kMnpQejU4L2ZHNUZ6WStTZ1ZDajdrSm1mSUtKSGllaFIxM1VyQ3BKSzZlcnE2cGt3WVVLV2lEYXBvZG1ybloyZEM1TUtNNW5NNG1uVHB1MW8yM2JGOUhlR3luUjFkZlYwZFhWZHV0RkdHMTAzZXZUbzR3SDhJaTVsWXhGUGVKNTMwVWpGVnlBNkw2N0FNS1VlWSthM2M3bmNtWEZscnV2ZUpxWGNjNURwSDhITXoybXRUODFtczA5VTJVUkhkdXNQcGRQcFNXRVk3azlFaHhCUlM0VnhQdW51N3I0K29iaXp4cGdad0xtMXRERVlEQWFEd1dBd0dBd0dnOEZnTUJnTUJrTjVWam1Ca2xMcUpHWStxWFNpSUpvOFdvK0kxZ093bTVUeXdkN2UzajA3T2pvV3hmWGpPTTRlUW9ockFJd3Zhby9vd1hlTEVPSkFwZFRQWGRlOWFua2VUeldrVXFscEFIWXFiRFB6VTU3bjNiVUNReG8wVXNwV0FDNFJXVVc3dnlPbDdDbmFYc2JxZ29qbUtLVXU2NThuTUJnTUJvT2hlb0lnYUc5cmE5dFpDUEVvRVJWeXVjM3A3ZTI5cTZPam8wOUsrUjRSclpQVW5wbHZUTHFXR0NGWWE3MmZFR0pHSmJjZFpwNEw0UEsrdnI0L3pwdzVjLzVRQjg1a01qa0E1N2UydHQ3WTBOQndIQkVkQ21CMG1TWWZJbDRzY1R3ei81cytWZm9jNjdydW4ydUp4WFhkWjZTVUp4TFJCY1g3bVptSjZKd29kVjdGZExEWmJQYmxWQ3IxRGR1Mkh3WlFLdWlab2JYZXFhdXJhK2sxaWVkNUh5aWxqZ0x3Z3V1NlhqVmpWRUVBb0JhQlVzVnIwZmIyOXZjQnZEL29pQXdEbURWclZqZUFVMXRiVy8vWTBOQndHaEVkaUpKN0oyYitLSmZMN1FkZ2hWeWs5dlQwSE4vUTBEQ3Qxb1VLTWJ3aGhQaCt1ZStOM3Q3ZUl4b2JHN2RDZnpySGFzZ3g4eisxMXBmVTZPSzJESmxNWmg2QUN3QmMyTmJXdG8xbFdZY0IyQkg5S1R4THVTbEp6S2UxZmtNSVVmVzRSSFNLNjdwUER5Wm1nOEZnTUJnTUJvUEJZREFZREFhRHdXQXd4TFBLQ1pRQUhGdGhGVE1BZ0loMmFHaG91Qm5BenFWbGJXMXQyd29oYmtHWjQ0L2NsSzVRU3IzcnV1NTlRd3Q1YU5pMi9SdEVvaDFtMWhpbWxkSXJnakFNaFczYkRjWDdpRWdBYUVob2dtaENlZGpTVnhnTUJvUGhzMFUybTMxV1Nua0VnR3VpWGVkMWRIVDBSWDgvRFdDdnVIYk0vSWdRNHRpUmlMRWMyV3oyWGNkeGppU2ltMHZMSW9IT3M4eDgvWUlGQzI0dUZ0Y01GeDBkSFhNQS9ES2RUcC9EekVjeTg0RkUxQlFUeTdHZTV3MUlSZWE2YmtaS2VTc3ovNUNaRC9WOS8rckJ4T0Y1M2tWU3l1MkphT3RvdkxsRWRHQ3QxMmxCRU15U1VuNk5pUDRPWUxPb3J5NGh4SGErNzM4VUUvL2xnNGszQ1NKcXI2SDZmWjduL1hFNHg0OWhEb0NQbC9NWXhXeUlWZWdlSlByOEg1cEtwUzYyTE92c0VoZWh3K05TQ281Z2JIMEF0cE5Tbmd6Z21HcFNCaGJEelBPSjZNcUZDeGVlVjg2bEt4cHJqbExxRkFDWGxlbFBBM2lSaU81ZzVwdmp2ZytHQUdlejJZY0JQTnpXMXJhdVpWa0hNL1BCeFFKVElyb2lxYkZsV1YzTUhDSmUyQVJtMWtRMG41bGZadVpMZk45L3BLanNHU0lheWM5c1grVXFCb1BCWURBWURBYUR3V0F3R0F3R2c4R3c2ckhLVEE3RXNCREFnOHpjenN5aEVHSlRadDZsYUhVK2lHZ25wZFEzWGRkOXByQ3Z1Ym01MGJLc3ExRjA3TXljSmFJTG1Ia3NFZjBXd05wUmU4SE1Gd040Q0VCK3hJNnNDTWR4SEdiZXZlaXdydlk4TCtzNHp0ZUppRDNQZTBGci9Yc2l1cWxTWDBSMFJMbVVJbExLV1FEV3JkUVBNNDh1aWdlMmJiOHNwYXpHVWVETFlSaFdVYTB5ekh6TmdnVUxqaXBzVDVnd1lWNDF3aldEd1dBd2ZEYnhQTzh2VXNxdGlPaXI4K2ZQdjdLd241a3pSTFFYTTM5Q1JIT1krUzFtZG9VUWQzdWU5K0tLakxrWTMvZHZrVkx1UlVRN0FnaVorU1Ztdm8rSWJuRmQ5KzJSaUNGeU1qa053T21PNDJ4UFJQc0MySUdJMWdUd0w4L3pia2hxeTh3bkNTSCs0WG5lYlVNSWdRSHNoMzRIb3FjQkhPSzY3cUFFRUo3bnZkZlMwdkx0Y2VQRy9SSEFqc3k4YlNhVCtkOFFZcXNhcmZWL3lqbTVNUE5IQUh3aXVzRjEzZXN4UEs1TjVlTDV0ZS83ZjEyZVl4UWpwZXdpb3ZWSGFyemhJZ2lDV2VoM2FmMGFFWjNIekxNOXovdmJpbzRMUU9oNTN1bXBWT3BDSWNTM2lXZ3pJdm84Z0RXWXVWaU13d0NXb0Q4RlpDY1JlWjduUFk4YTduRmMxLzJUbFBJZ0ltcGIyaW56dTBUMEJJREhjN25jQTVHYjEzSWxtODIraS83dm9qT1ZVanN4ODJGRTFPQzZicERVSnBQSjVGS3AxSmZxNnVwRVgxOGYyN1lkQXNnSklmcHl1ZHlTSUFnV0k4RUpLM0t1WFNYZGF3MEdnOEZnTUJnTUJvUEJZUGlzUTBUZFdtdVhpT3J6K2Z5QXhZa0dnOEZnR0Ztb2NwV1ZDeW5sSEFEWGRuZDNuMXU2MGxjcGRRaUFLMHVhbk8rNjd2R0ZEY2R4RGhkQ0xGMkp6c3h6OC9uODFCa3paaXlJK3RnY3dBc2xmZXprdXU2OTBmaDdFOUZhQUVZQitIMVJuWmNBTEJVSk1mTVowWVFkb2ttQVB4UjNxTFVlSjRRNHU2aitZMFIwVDdUNW51dTZmNC9HZTZUSUtXRCtraVZMdnZ6YWE2OHRVRXBsQVV4ajVrZVorVFRmOTU4cis4TDE5M1VuRWUwVzlmV0o1M2xqUzhwbkUxRkZnZEpneWVmelg4am44M01iR3h2WDAxb2ZMb1Q0UlJUTDgwUzBYMUhWTklCYkN4dGhHQ3JidHQvUldsOVpGUDlWbnVjZFdoVDdvb0pBU1d1OXErLzc5OEF3SXFSU3FjMXQyNzZibVJ1WmVWZmY5NTljMFRFWkRBWkRIQnR2dlBIRSt2cjZhWjduRmFmdEtVemdENCtDZGptU1RxZlh5K2Z6bXhQUnczRk9QeXVDZERwZHA3WCtkaTZYbXpWU1RqTFRwazM3d25DT0phV2NQTXhPTDJWcGFtb2FOWG55NUMvbjgza3RoTkRvRjBuMEFsaThZTUdDN3VYaGdtVVlmbHBiVyt1TG5OZytNNlJTcWMwc3k5b0ZRQWJBdnozUEd4R0JaQ1ZhV2xvYU9qczdlMWQwSEFhRFlkWEZjWnd0aEJCL00vZTFCb1BCWURBWURBYUR3V0F3R0F6TGoxWFJRZW43bnVlOUVsZEFSTmN5OCtWWTlyaWFpK3NJSWZZcWFmT25namdKQUZ6WGZWRksrVHdSZmIyd2o1bDNCbkR2LzdOMzczRnVsbVgreDcvWGs4eE1XdHBTU2xzT0ZpMHdVQmpibVR4UFJFQUJRY0FESUM2eUNDb2dIbjZpcXlLQ2gxVThMZUtxckt5aXJBZGxRZWJJQUFBZ0FFbEVRVlRZRmNGbGxVVkFVS0Z5RWtGMFFTYkpwTzFBcFVDUkFZRmlLVDFPWjVMbit2M1JaTWlrbVdPblROdjV2Rjh2WHVTK252dStueXZUdnBpUVhMbnU4dkFDU2ErdWMvdUR5LzlVOXEyK1I3TnFqa09vL2VhOG1SMHQ2ZWp5L2U2VGRFTmJXOXM3SzhWSmxYcy8vUEREZjArbjAyZEptbDllZDR5NzN5OXB5QUtsYlVINWc1eGxZUml1ckFyM2RIZDNQMU1aTkRZMnJxeisrWmpaNCszdDdhdkNNSHdaTXdVQTdHaVdMRm15VXBzNjcxVGI1Z3VUS3RyYjIvOHE2YS9qblVlMTl2YjJYa2wzdkp6M0hPdENxSmV6T0VtU3VycTZOblIxZFhXOG5QZkUySnVJeFVtU1ZDZ1U3dGVtTDJac1V5aE9BZ0FBQUFBQUFJQnQzM1pYb0RSUWNaSzA2VU95S0lyV1M1cFdpYmw3M3dlUG1VeG1jaHpIcjY4dUh0S200OXRxM1NXcHIwREp6QTdhb3FSSG9hMnRiZjhnQ0g1UUdidjdjNUtlVHFmVHB3UkI4QzlWOGNlZmYvNzVyMjJOSE56OXBnRXVIVzFtMWQyWDduTDNOWFhtdmFIU1JXb3dablprS3BXcXQzNHcrNFpoV0Yxc3R0MzlYUVlBQUFBQUFBQUFBQUFBQUpnSWRxaWlqaWlLbWxWVm5GUzJ2UEtnVkNxOU9xaHBYV1JtaFRwYmRkYU05NWNVU0lvbHJYZjNkZVcxTzFYTkticDc5VGQzSjF1NUVzcmRZMGtiYXU1cmtpWlhoWHJkdmZKTjdQVm1kcUNaemFpYVAxdlNUVFhGVlRLemM3cTZ1dnJ0UFZaeXVkdy8xSXRIVWZTd3BIbVZjYkZZL0VTaFVGaGNaOTZEMm5SYzI1Z3JkNVk2WnNpSkFBQUFBQUFBZzNEMzlYRWNMek96Sm5kZlA5NzVBQUFBQUJnelFTYVRTZlgyOWxxaFVPaldkdFJSSHdCMlJEdFVnWktrejllSjlYVklLaCsxMXNmZFYyV3oyWHB2UEQxZE0wNHRXTEJnNTBXTEZyMlF5K1ZlSzBucGRIcTZtZlVkRGVmdTErUnl1Yk1xNHpBTXV5Uzlvank4TjVmTEhWbTlZVXRMeSs2cFZPcHZWZXUvbTh2bFBsVVpOemMzTjAyYk5tMjFOaSs0cXM3Lytsd3U5K3NvaXByZC9iU0I1bFU1WUJoenhzTWFTWCtwR2s5UlZRRVVBQUFBQUFEQTF0TFIwZEdleVdUZVhQV2hCUUFBQUlBZFFEcWQzamVPNDg4a0VvbUdkRHI5blh3K254L3ZuQUJnSXR0aENwVENNSHkvcFBmVmhPL1A1WEsvcnhydlhITjlWYjI5ekd4dGJjemRwMGg2b2M3MHJXTFpzbVVid3pDOFNkSVJrcGFiMlVwSkowaHFLRTk1TVFpQ2o1Y2ZIMkJtWDMyNWNodHI3djVBTHBmcjY0YlUxdFoyV0NLUnVIZUlaWSs1ZTY0eU1MTi9rSlRZV2prQ0FBQUFBSUFkVnFtOXZaM09TUUFBQU1BT0pvN2pYWlBKNUFudW5ncUM0T2ZqblE4QVRIUTdSSUZTR0liblMvcTNtdkQ2WXJINHdacllUalhqSHRYWFd4dG9iR3hzR21WNm81Ykw1ZDZuY3F2QktJbytLZW1reXJVNGpqK2R6K2YvTnREYTdZbVp2VHFLb3YrdUNzMGFhbzI3MzU3TDVUNWNHWWRodUxibXlEMEFBQUFBQUFBQUFBQUFBQUJzQTdickFxVjU4K1pOblR4NTh1Vm0xdTk0TTNmZmFHYW5GZ3FGeGRWeE15dlZqQWQ2L2cyMWdlN3U3czI2S3IwTVNwTFUydG9hdWZ2WHpVeVM1TzUzNXZQNUt3WloxKzN1UTUyaE9oN1BaeUM3UzNyUGVDZUIwV2xvYUNnVWk4VmozTjJLeGVMeThjNEhBQUFBQUFBQUFBQUFBQUJzVzdiYkFxVzJ0cmI5RTRuRXpaTG1WY2ZkZllXWm5aek5aamM3SWl5TzQzVkJFRlRQcmR0eHg5Mm5WSXFCS3BMSjVKb3hTWHlFNXMrZnYxc3ltZnlscEVvSHB4ZURJSGovWUd2Yy9ZeGNMdmVMTGIxM0dJWS9IR0QvM2FwL1BzbGs4b3RoR0c1Mi9KMjd2N0wyNTdpRnF2KytKdWJPblpzYXk4MHhPdVUyK0V2R093OEFBQUFBQUVhanRiVjFUaEFFYnpXelJLbFUrbldoVU9nYTc1d0FBQUFBQUFCMk5OdGxnVkpiVzF1WVNDUnVsN1JyemFWN1M2WFN1d2Q1SSttNW12RXNiZm9aRkd2aWUxWVAzUDNaUXFHd2J0UUpTNitJb3VoajFZRTRqcWNPdGFpbHBXWDNob2FHT3lUdFZSVytzbFFxSFJ5RzRTbVNYaVhwS1cybDRoQXpPM3VZVTkrNUpZVkk3djZBcEk5V2hkck03RC9yVE8wN1pzL01QamhqeG96YUkvd0FBQUFBQUFCR0pBaUM1aUFJTG5UM1ZCQUVEMHVpUUFrQUFBQUFBR0NNYlhjRlNpMHRMYnNuRW9sYlZGV2M1TzR1NlJ1NVhPNkxLaCtMVm8rN1AxUTlOck9ncmExdFhrZEh4NUthZWErdUxyZ3hzeTBxQURLelprbmZxNDVWZDNJYVNDcVYrb09rZld2QzV3WkJjRzVWcmovUzl0KzlaazB1bDN1d01taHJhMHNsRW9sNjg2YTlmQ2tCQUFBQUFBQUFBQUFBQUFCZ0xHeDNCVXFwVk9vL0plMWVGU3BLT2pPWHkvMXNxTFVkSFIyUGhtRzQwc3htVkdLSlJPSlkxUlQ0QkVGd1RQWFkzVy9mc3F4SHg5MS9ZMmJuRERiSHpQNDIwbjNETVB5em1mM0IzZjgzbDh2OW55UWZkWklqbEU2blB4RUV3VWRVVldCbVpvZEdVZlJ3MWJSSjFXdk03SUYwT24ybHBOa3ZVNW9ZZ2VibTVxYkpreWZQaXVQWTFxNWR1Mkw1OHVYZDQ1MFRBQUFBQUFBQUFBQUFBQURZZG14WEJVcnBkUHAxa282dkNWOHduT0trc3BLa1gwbDZiMVhzNDNQbXpQbFJWMWZYQmttS291aHdTUWRYTHJxN0IwRnczU2pTWGVmdXd6NFd6c3cyMW9sOXo5MC9icHZhT2ExMjk4Y2xMVGV6cmppT241TDB0MUtwZEU5RFEwUExDUElLekN3dDZUVm1kbTRVUmJkbHM5azMxNXZZM2QxZDl4aTZwcWFtZGpQYnZ6S080L2kxUFQwOUQ5WE9TNlZTOTBnS2E4S3pKTTJyaVUydUUrdGpadnRKMnQzTVhsRjF6MC9IY2Z6enlqaVpUQzR0NzRPWDJlVEprOE5rTW5tanU2ZW1UNTkra3FTN3h6c25BQUFBQUFBQUFBQUFBQUN3N2RpdUNwVE03TFE2NFFPaktQck9RR3ZjZldrdWwvdEIxUjdmYy9jejdhVXozUGFaTld2V25iTm16ZnF1bWUwcTZTczE5N3ltdmIzOTBaSG1tc3ZsQml5NEdhNXNOcnNzblU2L01ZN2pSem82T3A0YWFGNFVSY011VUVxbjA2OVUxWis3dXo5WmRmbGhkMTlWR1hSMmRxNGQ0SDc5T2k3RmNieWgzdHdvaXY3czdxc3I0MFFpc1hIVGFYeWpNbGRWblpXQ0lGaWN6K2U3S3VNd0RMMzZXRDRBQUFBQUFBQUFBQUFBQUFCc0c3YXJBaVZKYlhWaVp3Mng1azVKZlFWSzJXeTJQUXpESDBuNmNDVm1ab2RLT3JSMm9icy9KZW16bzB0MWJPVHorWDdkYU9iT25admFkZGRkNThaeHZMZTc3eTJwczg2eWhvSDJDNEtndHFOUlIrVkJMcGM3Um1Nb204MmVYUnZMWkRKWHhuRmNlVTdOWm5heHUxOGdxYm9EMHlzbG5lL3VuemV6ZFpKa1pvZEpPckV5b1Znc1BqNld1UUlBQUFBQUFBQUFBQUFBQUdEcjJONEtsR2FPeFNhNVhPN2pVUlJObGZTZVFhWTlXaXdXVDFxMGFOSFRZM0hQa1dwcmE5cy9rVWk4M2QzblNKb2phWTZaN2VYdXU3dTdtWm5NVEhFY2YxclNvcHJscDJZeW1admEyOXZYVndkYlcxdm5hUE9DcXdlMzNyUFlYTGtiMWFPWlRHYm5PSTYvSzJtcW1YMUQwaWV6MmV6bGJXMXQ3d3lDNEJJem15N3BrMEVRSE5mZTNyNCtETU1QVkhWSStudWhVUGhMMWJhbVFZcXlBQUFBQUFBQUFBQUFBRXdzN3Y2Y3UvK1BwSVpTcWZUa2tBc0FBRnZWZGxXZ1pHYUpNZHFxbU0xbVQ0K2k2TC9kL1FObWRyQzd6NWEwenN3ZWNmZnJTcVhTRHhjdFdyUnVCTG05TzRxaWZ4aWovRTUxOTVLa2kydVBMYXNkQjBIUVhTd1duMG9tazlWejN1N3VxNk1vNmp0MnpkMFRaamFsNWo0YjFxeFpreDJqbklkdHpwdzVrK0k0dnQ3TURpeUhKcnQ3S0VtSlJLSk4wblJKTXJNM3VQdXYwdW4waHlXOW8ycUxlOEl3ekVnNnd0MjdneUI0amFUR2wvTTVBQUFBQUFBQUFBQUFBTmgyTFZxMDZERko1NDkzSGdDQVRiYXJBcVZzTm52QUdPKzNVTkxDTWRxdVFkTE9ZN2pYa0lWRDd2NmNtYTBvRkFwTG9paDZWTksrVlpjVDFmblVGamFWL1hqWnNtVWJ0elRaa1pnelo4NmtXYk5tL2NyTWpxN0UzSDFoTHBmN21DUmxzOWt2aEdHNHY1bjlZL255Rzgwc1oyYU5WZk92TWJOSmtpNnA5N3pNYk9WV2Zob0FBQUFBQUFBQUFBQUFBQUFZcHUycVFHa2l5ZVZ5SzhJd2ZGclNKRE5iNnU1TEpUMHNhWm03TDl1d1ljT2pTNWN1WFZPWjcrNW5tTm5OR3NZeGVMN3BqTGpyek93elcrOFoxRGQ5K3ZTWlp2YUtxbHdlWEw5Ky9Uc2xsU3FoRlN0V25EbHIxcXk1WnZZYVNUS3p2MGdLeTllZjJiaHg0Njk2ZW5wczZ0U3BHODJzcWVZV3o2OWZ2ejYzMVo4SUFBQUFBQUFBQUFBQUFBQUFob1VDcFZGYXUzYnRobW5UcG4xeWEreGRMQmFYU05MNjllc1BxQzVDR2t3dWwvdFRTMHZMM3FsVTZraDNuKzN1UWUwY000c2xQZS91aFZ3dXQzeU0weDZXeFlzWFA3bGd3WUxYTlRRMDNDcHBVazlQejV0cm4yTlhWOWVHM1hiYjdjUTRqbStYOU9WY0xuZDlPcDErVHhBRVA1RDA1YzdPemg1SkNzT3c0TzZ2a2RSalptdmNQZWZ1Rnd6M1p3WUFBQUFBQU9EdUw3cjdBNUlhM2YzRjhjNEhBQUFBd05ob2JtNXVtakpseWg1eEhOdnp6ei8vN05OUFA3MSt2SE1DZ0ltczdybGZ3TmJXMHRJeXBhbXBhVkl1bDFzeHlEU1Q1SlZCYTJ2cjNvVkM0YTk2cWRzU3RnR3RyYTJISkpQSkc5MDk1ZTRuNWZQNXU4YzdKd0FBQUFBQUFBQUFBRXhzcmEydFVUS1p2RkpTVTZsVStraEhSOGZ2eGpzbkFKakk2S0NFY2RIWjJibFcwdG9ocG5uMW9GQW9QTDcxTWdJQUFBQUFBQUFBQUFDd0EybVVOTnZkVTRsRW9tbThrd0dBaVc2elk4QUFBQUFBQUFBQUFBQUFBQUFBWUt6UVFRbkFGaWtVQ3Y4bmFZL3h6Z01BQUFBQWdGRktOamMzVDQ3ajJCNTc3TEYxa29yam5SQUFBQUFBQU1DT2hnNUtBQUFBQUFBQW1MRGEydHJtVFowNjlaS2RkOTc1MHJhMnRubmpuUThBQUFBQUFNQ09pQUlsQUFBQUFBQUFURmhtTnN2TVRwRDBkak9iTmQ3NUFBQUFBQUFBN0lnb1VBSUFBQUFBQUFBQUFBQUFBQUN3MVNUSE93RUEyN2ZXMXRZNWlVVGlWRWxKZDc4Mm44OHZIKytjQUFBQUFBQUFBQUFBQUFEQXRvTUNKUUJiYW82WmZjcmRVNUx1bDBTQkVnQUFBQUFBQUFBQUFBQUE2TU1SYndBQUFBQUFBQUFBQUFBQUFBQzJHam9vQVFBQUFBQUFBQUFBQUFCMktFRVFsQ1N0azFSeTkrSjQ1d01BRXgwRlNnQUFBQUFBQUFBQUFBQ0FIVXB2YisranlXVHkzQ0FJZ3Q3ZTNrWGpuUThBVEhRVUtBRUFBQUFBQUFBQUFBQUFkaWhMbGl4Wktlblg0NTBIQUdDVFlMd1RBQUFBQUFBQUFBQUFBQUFBQUxEam9rQUpBQUFBQUFBQUFBQUFBQUFBd0ZiREVXOEFBQUFBQUFDWXNIcDdlN3NhR3h1dmlPTzRvVmdzZG8xM1BnQUFBQURHUmt0THk1UmtNcmwvSE1mQit2WHJIM25zc2NkZUhPK2NBR0FpbzBBSkFBQUFBQUFBRTlhU0pVdVdTZnJTZU9jQkFBQUFZR3dsazhuNXlXVHlSbmRQVFo4Ky9WMlNGbzUzVGdBd2tYSEVHd0FBQUFBQUFBQUFBQUFBQUlDdGhnNUtBTGFJbVcxMDl5Zk5yS2xVS25XUGR6NEFBQUFBQUFBQUFBQUFBR0RiUW9FU2dDM1MwZEdSay9UYThjNERBQUFBQUlEUm1ETm56cVNaTTJmdUZzZXhyVnk1OHBtdXJxNE40NTBUQUFBQUFBREFqb1lqM2dBQUFBQUFBREJoelp3NU13eUM0S1prTW5ucnpKa3p3L0hPQndBQUFBQUFZRWRFQnlVQUFBQUFBQUJNWkkyU1pydDdxdndZQUFBQUFBQUFZNHdPU2dBQUFBQUFBQUFBQUFBQUFBQzJHam9vQWRnaUN4WXNXSkJNSnYvZHpKcmMvYnhjTHZmZ2VPY0VBQUFBQUFBQUFBQUFBQUMySFJRb0FkZ2lacmFUbWMxMzk1UzdUeG52ZkFBQUFBQUFBQUFBQUFBQXdMYUZJOTRBQUFBQUFBQUFBQUFBQUFBQWJEVjBVQUlBQUFBQUFBQUFBQUFBN0ZDQ0lPaDI5K1dTR292RjRycnh6Z2NBSmpvNktBRUFBQUFBQUFBQUFBQUFkaWo1Zkg2SnBCTkxwZEpiaThYaS9lT2REd0JNZEhSUUFnQUFBQUFBQUFBQUFBRHNhSHB6dWR5SzhVNENBTEFKSFpRQUFBQUFBQUFBQUFBQUFBQUFiRFYwVUFJQUFBQUFBTUNFRmNkeEtRaUNkWkpLY1J5WHhqc2ZBQUFBQUFDQUhSRUZTZ0FBQUFBQUFKaXdpc1hpSTJaMmdaa2xpc1hpSStPZER3QUFBSUN4MGRMU3NudGpZK1BiekN3aDZkWmNMdmZFZU9jRUFCTVpCVW9BQUFBQUFBQ1lzRG83TzUrUmRPMTQ1d0VBQUFCZ2JDV1R5YmxCRUZ6bzdpa3pXeTZKQWlVQUdFZkJlQ2NBQUFBQUFBQUFBQUFBQUFBQVlNZEZCeVVBVzZyTDNiK2xUZjg5V1Q3ZXlRQUFBQUFBQUFBQUFBQUFnRzBMQlVvQXRraWhVT2lTZE1sNDV3RUFBQUFBd0dnME56ZFBteng1Y25NY3gwRjNkL2RmbGkxYnRucThjd0lBQUFBQUFOalJjTVFiQUFBQUFBQUFKcXdwVTZaRXlXVHlOdzBORGJkUG1USWxHdTk4QUFBQUFBQUFka1RiZkFlbFBmZWR2MWRqUTNMZjhjNEQyNitOR3pjKy9yZkhIM3BpdlBNQUFBQUFBQUFBQUFBQUFBQ1lpTGJwQXFXNWM5TnoxZUJYeXZ5QThjNEYyNittVk9OZjU4NU5uN3A4ZVg3NWVPY0NBQUFBQUFBQUFBQUFBQUF3MFd6VEJVcEthYTVNQjVoczk4bVRKaW1SVEl4M1J0aU9sSW9sYmVqdVZ1eWVVa3B6SlZHZ3RCVzB0cllla2t3bWIzVDNsTHVmbE0vbjd4N3ZuQUFBQUFBQUFBQUFBQUFBd0xaajJ5NVFLcHM4YVpMT08rZWphamx3M25pbmd1MUk1ME5MOWIwZlhLNVZxMWVQZHlvQUFBQUFBQUFBQUFBQUFBQVQxblpSb0pSSUp0Unk0RHdkOHRyWGpIY3EyTTQwTkRTTWR3b0FBQUFBQUFBQUFBQUFBQUFUMm5aUm9BUUFBQUFBQUFBQUFBQUF3SENaMlpvNGpyTm0xbGdzRmxlTmR6NEFNTkZSb0FRQUFBQUFBQUFBQUFBQTJLRjBkSFFza1hUOGVPY0JBTmdrR084RUFBQUFBQUFBQUFBQUFBQUFBT3k0S0ZBQ0FBQUFBQUFBQUFBQUFBQUFzTlZ3eEJzQUFBQUFBQUFtckRpT3U4M3NTVWxOY1J4M2ozYytBQUFBQU1aTW9ybTVlYWM0anUyeHh4NWJKNms0M2drQndFUkdCeVVBQUFBQUFBQk1XQ3RYcnV4dzkzZVdTcVYvV0xseVpjZDQ1d01BQUFCZ2JLVFQ2WDJtVHAxNnljNDc3M3hwT3AyZVA5NzVBTUJFUndjbEFBQUFBQUFBVEZoZFhWMGJ1cnE2bG85M0hnQUFBQURHVmh6SHV5YVR5UlBjUFJVRXdjL0hPeDhBbU9qb29BUUFBQUFBQUFBQUFBQUFBQUJncTZHREVvQXQwdERRVUNnV2k4ZTR1eFdMUmI1eENnQUFBQUFBQUFBQUFBQUErcUZBQ1hYMTlQVG9wSk5PR3JQOVdsdGI5Zld2ZjMzTTlzTzJvNzI5ZmIya0plT2RCd0FBQUFBQW8zSGdnUWZ1MGRUVWRKUzdKM3A2ZXU1NDZLR0gvamJlT1FFQUFBQUFBT3hvS0ZDcTR5MXZlWXRXckZoUjkxb3ltZFNVS1ZPMDg4NDdhNy85OXRQOCtmTjF6REhIYUk4OTloaDB6eTk4NFF1NjlkWmIrOFUrODVuUDZOUlRUeDEwM1lVWFhxaWJicnFwYi96Kzk3OWZILzNvUjRkOERwZGVlcW11dnZycWZyRVpNMlpvNGNLRlNpUVNRNjUzZHozenpETkR6aHV1UGZmY2M4ejJBZ0FBQUFBQUdDdE5UVTN6Z2lDNHhOMVRUVTFOSjBtaVFBa0FBQUFBQUdDTUJlT2R3UGFtV0N4cTFhcFZldUtKSjNUSEhYZm9POS81ams0ODhVUjkrdE9mMXJQUFBqdWl2UzY3N0RJOTk5eHpZNTZqdTJ2aHdvV2J4VmV1WEtrLy8vblBZMzQvQUFBQUFBQUFBQUFBQUFBQVlDQjBVQm9EY1J6cnJydnUwb01QUHFpTEw3NVlCeDEwMExEV3JWKy9YdC84NWpkMXlTV1hqR2srN2UzdEF4WSsvZmEzdjlVaGh4d3k0ajFQT09FRWZmYXpueDNSbXBOT09rblBQLy84aU8rRjdVdHpjM1BUNU1tVFo4VnhiR3ZYcmwyeGZQbnk3dkhPQ1FBQUFBQUFTSkpNa285M0VnQUFBQUFBQUJRb0RVTVloanJnZ0FNa1NldldyVk5YVjVjV0xWcWszdDdlZnZOV3IxNnRUMzNxVTdycXFxczBkKzdjWWUxOTk5MTM2M2UvKzUyT091cW9NY3UzOWlpNVZDcWw3dTVOTlNOMzNYV1hQdmU1ejZteHNYRkVlejczM0hPNi8vNzdSN1NtOXVlREhkUGt5WlBEWkRKNW83dW5waytmZnBLa3U4YzdKd0FBQUFEQUptRVlYbVZtNzZtTTNmMm1YQzUzOG5EWE56YzNUNXN5WmNxWWQrRE81L012YW9qQ21UQU1yM2IzaDh6czdpQUlIbXh2Yngvd2pZWXdESTh4c3g5V2hYNmF6V2IvWmF6eTNaYUVZWGllbVUwckQ5ZG5zOW1MQjVocVVSUzF1L3Y5eFdMeCs0c1dMVnIwY3VVSUFBQUFBQUJRaXdLbFlUamlpQ04wNXBsbjlvdXRXYk5HVjE5OXRYN3lrNThvanVPKytOcTFhL1cxcjMxTlYxeHh4YkQzLytZM3Y2blh2dmExMm1tbm5iWTQxNTZlSHQxeHh4MTk0emx6NW1qV3JGbks1WEo5K2QxMzMzMGpMb2g2NElFSDlNQUREMnh4ZmdBQUFBQUE0T1ZqWmdsSmlhcFFZcUM1OVV5ZE9yVmdacThhMjZ5azF0Yld2UXFGUXRkQTE5UHA5Rnd6TzhQTUpFbnUvcnlrUFNRVjY4MTM5eWxtdG05VmFOWlk1anRTWVJoK3hNdytNTXJsNjdQWjdCR0RYRDlQMGl2S2ovOHVxVzZCVWhpR2I1RVVtbG5ZME5EdzRYUTYvZTE4UG45ZUdJYXZrZlN4VWVaVzdhZTVYTzdPTWRnSEFBQUFBQUJNQUJRb2pkTFVxVlAxMFk5K1ZHMXRiVHJ2dlBOVUtwWDZybVd6V2VYemVhWFQ2UUhYTnpVMWFlUEdqWktrRlN0VzZMTExMaHZ4RVdyMS9PRVBmOURhdFd2N3h2UG56OWV1dSs3YVY2QWtTUXNYTGh6VGprMEFBQUFBQUl4V09wMmVHd1RCNDRQTmNmZTFrbFpKZWw1UzFzenVkL2RmNTNLNXA0ZXgvMWxCRUZ4WnMxOXNacS9QWnJQL045VDZLSW9lbEpTcENyVm5zOW5YRExWT2tzSXdQTi9NdmxVYmQvY2Y1WEs1RHc5bmo0bkt6TjVZUFhiM3hhMnRyYnNQTW4vWG10Qk9yYTJ0Y3dhYW4wZ2s0dXEvUCs0K3ljeDJOclBmUlZHMDJYeDNkMG5yek93RlNaMlM3bkgzYTNLNTNCUDE5bmYzVjVoWnB0NjFvYmo3T2trS3cvQWFNenU0SEg0d204MmVOc0t0UGxrenZyNzg3N2xtOXQ3UjVGYmpRVWtVS0FFQUFBQUFnR0doUUdrTEhYYllZZnJBQno2Z3l5Ky92Ri84N3J2dkhyUkE2Y1FUVDlRTk45elFWOWgwM1hYWDZiampqdE9DQlF1MktKOWJicm1sMy9qd3d3L1hycnZ1cW11dXVhWXZkdSs5OTJyZHVuVWo2dGgwNG9rbjZvSUxMaGhSTGllY2NJSldyRmd4b2pVQUFBQUFBTlF5c3ltU3BraWFJeWt0NmYxbTFodEYwWTNGWXZGTGhVSmg2UWozQ3lSZGtjbGtvc0dPRFJzRHB3OFFQeVdUeVh4OEs5OTd1MlptUjlXTTQyUXkrZVFJdGpncm1VeWVOY2oxRnlWTkgwRStwazEvQjZkSTJrdlNtODNzSytsMCt1SjhQdjlGRFhGYzNTaTlRdEsra3VUdXo0eGs0WUlGQ3hhWTJiRlZvVi9uOC9uN3hqSTVBQUFBWUZ2WDI5djd0MFFpY1VVY3h3MXhIQzhmNzN3QVlLS2pRR2tNbkg3NjZicnFxcXY2T2lKSlVudDcrNkJyOXRoakQ3M25QZS9SMVZkZkxVbHlkMTEwMFVXNjVwcHJsRXlPN285bDdkcTErc01mL3RBM1RpYVRPdXl3d3pScDBpUk5telpOcTFldmxpUnQzTGhSZDk5OXQ0NC8vdmhoNzMzUFBmZm9zY2NlRzFFK0w3end3b2ptQXdBQUFBQXdBZzJTM3BsTUprOEl3L0RqdVZ6dXh5TmNQeitPNDg5SnVuQXI1S2EydHJaWG0xbmRieTZaMll3NGp0OHE2ZWF0Y2UrdEtZN2preVNOK0kxOU0vdWRtUTIzSUNncDZhM1ZBWGYvVFcxWHBXMUFReEFFRjBSUjFKak5aajlUYysxQmQvK3Y4dU9Uekd5R0pMbjdjNUorVlk2Ym1iMi9zc0RkbDBqNlB6UHIzdExFa3Nua1AxZnRHeGVMeGM4UE5OZmRleVQxbGhOS1NFb041eG9BQUFDd3JYdm9vWWVla1BTbDhjNERBTEFKQlVwallLZWRkbEpiVzVzZWVPQ0J2dGhUVHowMTZKcFNxYVN6eno1YmQ5eHhoNTUrZWxOSDhXWExsdW1uUC8ycDN2ZSs5NDBxajl0dnYxMjl2Uzk5K1RLVHlXaktsQ21TTm5WUytzMXZmdE4zYmVIQ2hTTXFVRnExYXBWV3JWbzFxcndBQUFBQUFOaUtKcHZaZjZYVDZZMzVmUDZhb2FmMzgva29pcTdMWnJNUGpYVlNRUkNjTWRoMU0zdTNoaWhRaXFMb1lra2Yyc0pVSnRmYzkvZ29pdXIrRC83R2pSdjNXYkpreWNyQk5vdmorSy9GWW5IWlNKTklwVktsNGM0TncvQklTWDFIdHJuN2crNysyS1ltUmk4ZmQxOHVxZklHend3emU1VnFmcDVsNTZYVDZTdnkrZndqbFVBK24vK2xwRjlLVWhSRkIwbWFVYjcwYUM2WCsyRDVjVEtLb3I0Q0pUTzdJNXZObnJ1bGVXY3ltUVBjL2RTcWZhOWV0R2pSb29IbW05bjUyV3oyTWtrS3cvQWZ6ZXk2NFZ3REFBQUFBQUFZQ1FxVXhzaWNPWFA2RlNpdFdiTkc3cTZCM2p4emQ2VlNLVjF3d1FYNjZFYy8yaGUvNG9vcmRPeXh4MnJPbkRranp1SFdXMi90Tno3eXlDUDdIaDkxMUZIOUNwVHV2LzkrclZxMVN0T25EN3ViT1FBQUFBQUFMNWZmeG5GOG1pUWxFb2xrYjIvdnJzbGtNdTN1SjVyWk8xWG4vUXd6KzY5TUp0UGUzdDcrOEhCdlltWk43bjZGcE1NMXRrZDBXYmtBcWRwdkpGVi9VK2pFZWZQbVRWMjZkT21hUWZhWkxHbm5NY3hMMnZTenE3dG5LcFVLaGx5Y1RMYVB0dlB6Q0p4Y00vNjVtZDNuN3NmV25iM0o2OHpzWHlvRGQ3OUowbVdEekIveWVEMTMvNDk4UHYrdHluak9uRG1UWnMrZWZaNmtpMnFtSm9JZ09FblN4VVB0cWExekZGdy9jUngvcmR6dFNKSTI5UFQwZkduKy9QbDdOVFEwWEZ3cWxmNXRhOThmQUFBQUFBQ2dIZ3FVeHNpa1NaUDZqZU00VnFsVUd2QzROdmRONzBjZGNzZ2hPdTY0NDNUTExiZEkyblQ4MnIvKzY3L3ErOS8vL29qdS8reXp6eXFiemZhTFZSY29IWHJvb1dwcWF1bzdocTVVS3VuMjIyL1hLYWVjVW5lL3hzWkcvZktYdnh4UkRvTnBhbW9hczcwQUFBQUFBRHU4WWo2ZnIrN3k4N3lrcFpLdXpXUXlYM1gzYXlXMVZpOG9GeHQ5UWRMcEk3bVJtYjArblU1L0pKL1BqK3gveEFmUjF0WjJwS1M5cW1QdS9oTXpxeTVRbWpSNTh1U1RKRjA5VnZmZEVXUXltWVk0anQ5UkhRdUM0SmZ0N2UwckpOMHgwTHAwT2oybCtrdGladGFWeldZSG5GK3RWQ3F0Q1lMZ3lVUWlNV2d4V0ZkWDE0YXVycTZ2aFdINFdqTTdzZnFhdSs4MzBEcDNUMVJ5TTdONE9EbU5WaGlHUjV0WjM4L1AzUzladkhqeGsyRVkvc0RNVGtzbWs2ZEplbXhyNWdBQUFBQnNLNXFibTV1bVRKbXlSeHpIOXZ6enp6Lzc5Tk5Qcngvdm5BQmdJcU5BYVl5c1dkUC9DNDlUcGt3WnNEaXAxdm5ubjY4Ly92R1BmVWVvM1gvLy9icmxsbHQwM0hISERmdit2LzN0Yi91S25pVHB3QU1QMU96WnMvdkdxVlJLQng5OHNPNjU1NTUrYTZvTGxOeGRUenp4eExEdk9STHIxNi9YOHVYTCs4Wno1ODdkS3ZjQkFBQUFBT3pZMnR2Ykg4NWtNa2ZFY1h5Zm1iMjY1dkpwcmEydDV4VUtoZWVHMkthZ3FnS25JQWkrMGRyYWVuT2hVT2dhaXh3VGlVVHQ4VzdaTld2Vy9HcmF0R2xySkUydEJNdGRscmEzQXFVcjNIM1FZK0RxTWJOekpFMGFhcDY3djhQTVp0ZUVYNVNrVENhenI3c2ZXRzlkSE1ldnFRbk5qYUxvaEhwelM2WFNxbzZPamo5VXhvc1dMV3BQcDlPWFNMcHlxUHdreWN6dWszUmlUYXp2dVMxWXNHQ2ZaREw1cHFyTE15c1AzSDIzTUF3L1hINWMyN0ZxUWVXYW1lV3IzK2NaamdVTEZ1d2k2VCtyUWsrV1NxVnZ6SjgvZnk5SmZVZkp1ZnVjbC91NFBBQUFBR0E4VEpreXBUVUlncCtaV2ROdXUrMzJ2cWVmZm5wWVgySUFBR3dkRkNpTmtVY2VlYVRmZU9iTW1RUE0zTnowNmROMS92bm42NHRmL0dKZjdKSkxMdEhyWHZjNkJjR1EzZFVscWE4RFU4VlJSeDIxMlp5ampqcXFYNEZTTHBmVE04ODhvOTEzMzEyUzFOUFRvNU5QcnUyaXZuWGNmLy85d3k3Z0FnQUFJOWZXMW5aVUVBU1hTM3JCekI3SVpyTWZHMngrR0liM21kbHU1ZUhYc3Ruc3NENmdrNlFvaXQ3bzd1ODFzMStzWHIzNnRtWExsbTBzNy9rR1NYMUhyWmpaQjdQWjdMSlJQSjN0VWhDaUQ0OEFBQ0FBU1VSQlZDYVRtYnhodzRiaHZaZ2JRRTlQVDIvbDV3a0FlRWw3ZS91TGJXMXRad1JCMEc3OUt5MFNabmFrcFA4ZGJMMjdmOVhNL2tkU1F6azBOWkZJZkY4MVJTZWpNWGZ1M0pRMlA2THNobVhMbG0yTW91Z1dTYWRXeFk5cGJXMmRQVkJCVlhkMzkzbVMvbm1rT2FSU3FTOUordlFBbDMvZDNkMzlybm9YT2pzNzF3NWoreDhIUVREaTMrZHhIUCsvNmlLZVFadzl5QjZubU5uWDYxMnI4LzdKOGVwL3BGNmZSQ0xSTHFtMm9Ha2tObnNlN3Y1azVYRXltWXpNN0FmMUZwclpmcEorVUg1Y2UvbU5admJHOG42WGpEU3Bob2FHTDB2cSswYVl1KytTU0NRZVRTYVRVeVUxVmszOW5xVHpSN28vQUFBQXNMMko0emdSQk1GT2tsSm14Z2VUQURETytBL3hHSGoyMldlMWRPblNmckZNSmpPaVBTckh2UDNwVDMrU0pLMWF0VXFYWG5ycHNJNUdlL1RSUnpjcmtQcis5NzgvckdQaWJydnROcDE1NXBranloVUFBR3o3ekN4alpzMlM1Tzdad2VabU1wbVo3djY2eXJoVUtpMGZiSDR0ZHovSHpONHU2Y3lwVTZjK2xjbGs5bTV2YisrVk5Ndk0zbENaRjhmeGxPSHNGNGJoRlpKcU8wOXNrV0t4MkxKbzBhSys0MHpDTVB5enBEM0dhUHRsdVZ6dXlOcGdITWVQcFZLcDNlb3RHSzVVS25XTlJuaFVFUUJNRkIwZEhia3dETytTZEhSMVBBaUMxMnZvQXFWbGtyNWxacCtyeE16c2JXMXRiZS9zNk9nWWRPMVFac3lZOFhaSjAyckNOMGhTSE1mWEIwRlFYYUNVU0NRU3AycFR3Y2htT2pzN2V5VDFqT1QrVVJRZEx1bThnYTY3ZTJtWWhVZ0QrZE5JTy90SWRZdHhOcFBKWkE1dzk4Mi9jYlVOYVc1dWJwSlVyOEJyNGN1ZFN4MS9rdlNKeXNETXBranE5L3JMM1g4bTZmOWU1cndBQUFBQUFBQW9VQm9MUC83eGp4WEhjYi9ZNFljZlB1SjlQdi81eit1VVUwNVJkM2UzSk9ubW0yOVdPcDBlY2wxdDk2U1JXTGh3WVYrQmtwbjFkVk9xMkxoeDQ0QkZVcXRXcmVyTE5RaUNma2ZLRFlWVzRqdU9RcUh3ZnhxN0QzZ0JBR1BFekJaVURlOGJiSzY3WjZvZWV6S1pITFNncVZwYlc5c3J6S3o2K0pRYnlzVkpXNkxCeklhdTBoN0poZzBOdFcwVjlqQ3pWNHpSOWx2eUlTOEFZTXZjcnBvQ0pVbDdEclVvQ0lMRXlwVXJMNXd4WThZN0pNMnJpbi8zMWE5KzlSMUxsaXdaOFJGbVZmb1ZscnI3UTdsYzdpRkppdVA0bGlBSXVpV2xLdGZON0QwYW9FQnBwREtaekN2ak9MN096Qkpqc2QvTExZN2p6NDN3L1lKdWR5OUpVdms1cDZxdTlicDdYM0dYbWUwMHlENUJITWZKb2JwWVp6S1pmZU00L3BHcS9zNUlrcnZmazh2bGZsOTFyMWhTcVh3dHFPN3k1ZTZ4bVZWWGVDV3Fybmw1cmR5OU5OTDNUbGF2WG4zcnRHblRldlZTWjdCYTYzdDdlei9iME5CdzhJZzJCZ0FBQUFBQUdBTVVLRzJoVzIrOVZiLzR4Uy82eGZiYmJ6OGRkdGhoSTk1cnp6MzMxRWMrOGhGOSs5dmY3b3ZsOC9sQjE3aTdGaTRjL1pmMGxpNWRxdVhMbDJ2dTNMbHFiR3pVYjM3em0zN1hUejc1WkRVMk51b05iM2lEamo3NmFPMjMzMzU5MTc3d2hTL28xbHR2bFNUdHV1dXVtNjBGQUFBdnZ5aUtucGMwM2QyclAySDdTUlJGZlVlMnVmdmlPSTdmazBna09zcmp2cy9Oek16Yy9lOVJGTlZ1L1UvWmJQYnkybUFpa1RoWDVRL1d5aCs0ZlhlNHVTNVlzR0NYaG9hR2Q1YjNIWGtyaHUySXU5OGthYmpINFJ4dFprTlhxUU1BSk9tSjJvQ1o3VHJVSW5lMzVjdVhkOCtZTWVQL3VmdnZLNzhJeld5M3BxYW1TeVM5YnpUSmxMc1N2cm5tWGpkVUhoY0toWFZoR041bVp0Vkh5UjJjeVdUMmJXOXZmM1EwOTZ5WU4yL2VWSGYvVmRXUnJaTDBkM2RmWW1aSGJNbmVMNGNGQ3hic1kyYnZIdUd5azNLNTNFSkpTcWZUL3hBRXdZMVYxeTdQNVhKOVI5eUdZYmgyb0NLbGREcTlyN3UvdlRZZUJNSEhveWo2eC9Kd1QzZmZxN1pveU4yZjZPM3Q3VmVVbHMxbWIxRDVQYmNvaXRvbDliMndLcFZLcnlvVUNsM2xZVEtLb3I3Q2JqUDdiamFiUGJjeW5qTm56cVJwMDZZbEpHbjE2dFdseWpSSmsrczlqMlhMbHExT3A5UGZOck9rdS8rdDNGSHp0S3BjdjdGNDhlSW53ekNzTFZBNlBRekR5cEYzcnhyQk5RQUFBQUFBZ0dHalFHbVVYbnp4UlYxNTVaWDY2VTkvMmk5dVpqcjMzSE5IM1NIb1hlOTZseFl1WEtpSEhucG9XUE56dVp5ZWVlYVpmckV6empoRCsreXpUOTM1YTlldTFTV1hYTkl2dG5EaFFuMzR3eC9lYk83aXhZdTFmUG1tRTE3KzhwZS9xRlFxOVN0UXFyWnk1VXFkY3NvcGcrWjZ3QUVINkt0Zi9lcWdjd0FBd0JaTFNrcFV2eFl4czlwMkFFbDNONVVMaStxOGJ0bXM2MEpOd1pNa0tRekRXZTcra2FyMS81dk5ab2RWaE5QYTJycFRNcG04UmRJaFlSaStOUWlDOTdhM3Q3OVk1NzRMemV6amRlSjd1dnVNOG5CVkVBUmROZGYzTTdNQjIweTYrMGx4SEErN1MxTWlrVEJKcDBuNmtQcS9obDd0N3BjT1k0dTdTcVhTWGNPODE1NlNLRkFDZ0dFd3MzVzFNWGR2SE83NmJEWjdieGlHUDVUMGthcndXV0VZL25jdWw3dHpwUG00KzJtcTZWN2o3dGZYVEx0ZVVuV0JrdUk0ZnJla1VmOFBjeWFUbWV6dXQwaHFyYnF2U3pxajNLRnAxT0k0ZnROSWZxYkRWU2dVK3IyWjBkRFFjSjdHNzMycVZ3UkJVSzhWOWl2TC85VGw3amYxOXZhZXZYang0bWZyWFkraTZDMnFLazZTbEswcVRocFNWMWZYaGpBTTMrRHU2ZG16WjNmUG5EbXpGQVRCR3lUdFVwVkR2MjVmK1h6K3M5S21nclhKa3lkM1ZzMTcvSVVYWHZpM0FXNTFzSmtOMUZWcHNHc0FBQUFBQUFERFJvSFNNTng5OTkzNjI5LytKa2xhdDI2ZG5uNzZhUzFhdEVqRlluR3p1ZWVjYzQ0T09lU1FVZDhya1Vqb1MxLzZrazQvL1hTVlNxVWg1MWM2R0ZVME5UWHA3TFBQMXFSSmt3WmNjOE1OTitqeHh4L3ZHdzlVb0ZUYkdlcUVFMDdZYkU1RnFWVFNZNDg5Tm1pdVU2ZE9IZlE2QUFEWWN1NytaelBiVzlLKzVmRlRabGI3UWRpamtsWkp1cVk4NTExVlJVejNTdnByN2I1bTlwYzZzYzlJMnFtOFIyeG1GdzRueDVhV2xzWkVJbkdqcEVQSys3dzlqdU0vdGJTMHBEczdPM3RxcHErclYvUVVodUUvQjBId2dmTHdtbXcyMjY5elFXdHJheXFaSFBpbGJqNmYvL053Y2kzZjZ3aDMvNWFaSFZTSmxULzAvZStOR3pkK3ByT3o4NWxCbGt1U3pPelN3ZklCQUl4T0hNY3phby9sTXJNVkk5bGovZnIxbjkxcHA1MU9rTFJYMVI2WHo1a3paMzVYVjllR2tlemw3bWRVRi82NisvS09qbzVjelp5YnphemZNVnpsSXFKUkZTaTF0TFJNS1hmcXEyM2wvSTFjTG5kckZFVWpLbENhUDMvK2JvMk5qWU4vQTJrTVJGRjBaTlh3aWZKcmlhMTkyekhoN3MrNit6dnkrZndmQjVxVHlXUjJkdmZMcW1OeEhQOWdGTGRyRFlMZ081STB3QkYwbmZXQ2t5ZFB2dGpNNWxUR1puYk84dVhMdTBkeGZ3QUFBQUFBZ0RIQnB5VEQwTkhSb1k2T2prSG5KQklKblhQT09Ucjk5Tk1IblRjYysrKy92MDQvL1hSZGRkVlZnODdyN2UzVkhYZmMwUzkyNktHSERscWNKRW5ISG51c0xyLzhwUk5hbm56eVNYVjJkcXFscGFVdjF0WFZwVnR1NmQ5MDRONTc3OVdyWGtVM2IvVFgydG82SjVGSW5LcE4zVGl1emVmenk4YzdKd0NZeUhLNTNMSHBkUHFpSUFndUtJY3VLaGFMZjVDa25wNmV2ejM4OE1OL3I1cCtlaWFUZWFXa3ZnOHVTNlhTSjJvL1NLMm5yYTF0ZjNjL3ArcUR4SHV6MmV5UUxTRExuWk91bDNSc1ZiZ2s2VXQxaXBNR1U5M0pvWGZBV1Z1Z3RiVjFYaUtSK0thWjlUdnl4ZDN6N3Y2eGZENS8zd2kyKzd1N0QvZER3ZWtESFVFREFPZ3ZDSUpYMThiY3ZXNDNtNEVzWGJwMFRUcWQva2dRQkwrdUN1OHplL2JzQzd1NnVqN3RtODVDSFhLZmREcTluNW05dGlaOFErMjhmRDYvS29xaTMwbDZVMVY0WG10cmExUW9GTElqeVQyVHljeU00L2dXU1FkVng5Mzk5N2xjN29zajJhdWlzYkZ4YjBuZkc4M2FMZkJiZC85WjVlZnM3cy9XSEZVM2tCdkRNQ3hKa3BuVmRvRDhVQmlHWjFVR1kvbTcxY3gyTTdNZmgySDQ1bHd1dDlreGc1SVV4L0duekd6Znl0amRsNjlhdGVxL2g5ajZQV0VZSGlsSnBWTHBUWVZDNFRsM2YzaWd2My91SHBkS3BhL1h4dFBwOVBGbVZ2MU50RjltczlsZjE4NnIycWRINWRkVDVaOWphampYQUFBQUFBQUFSb0lDcFRIUTJ0cXFjODg5VjIxdGJXTzI1NGMrOUNIZGVlZWQ2dW9hdVBQM2ZmZmRwOVdyVi9lTEhYMzAwVVB1ZmN3eHgvUXJVSkkyZFZHcUxsRDY3bmUvdTFrSHAyOS8rOXRhdEdpUlB2R0pUMmpQUGZmc2QyM216Sm02OGNZYkI3M3ZBTi8wdy9admpwbDl5dDFUa3U2WFJJRVNBSXd6TTN0aitXSEp6Q1lsazhsRmtwUk1KajhwNlR1U2dwYVdsc21TVkNxVkRxdjhqbmIzaldiMmVFdEx5NVI2KzNaMmRtN1FwbUlpSlJLSjc2bXFTTWpNaGl5K2NmZGRrc25rSFNwM1RpckhZbmYvUUQ2Zi84VkE2MXBiVy9kT0pwTzFIMUxPcVhxOGN4UkYvVnBZdXZ2bXJTNUhJSjFPbnhJRXdmK282dld5dTc5Z1psL001WEkvVlBubk1GenUvckdOR3pjTytNRmd0VlFxZFlrMkhTVUhBQmphbSt2RUJ1eHFNNUI4UHYrYk1BeC9abWJ2cWdwL3NyVzE5V2RtTnF6ZktXWjJScDNZZVZFVW5UZWM5WWxFNGoyU2hsMmdsTWxrRG9qaitHWXpxejJMZldtcFZIcW5Sdmk3YXJ5VlNxVnNFQVJ5OXc1dCtqUDh5RkJySktVR0tSNXJNTE9HZ1M0T1J4ekhuODduODk4S3cvQlZrcjVlOC9kam5xUmJtNXViRDFtMmJObnEyclZCRUZ6bzdyUDEwdS8wZjZyVHdTaVc5RnR0NnFiMVJra3p6V3htK1ZxakpCV0x4WWNiR3pjN1lXOUR1V3ZtMXd1Rnd2M1ZGektaekw1eEhQKzBLclRhekQ0VlJWR3p1Ny9LM2ZlV3RMWjZqWm1kbjgxbUw1T2tNQXovMGN5dUc4NDFBQUFBQUFDQWthQkFhWVFhR2hvMGZmcDA3YmJiYnNwa01qcjg4TU1WaHVHWTN5ZVZTdWtMWC9oQzNhUFhLbXFQZDBzbWt6cmlpQ09HM0h2ZmZmZlYzTGx6dFh6NVMzVWt0OTEybTg0OTkxd0ZRYURiYnJ0TmQ5NTVaOTIxZDl4eGgzNzN1OS9wNElNUDFuUFBQZGNYZDNldFdyVktpVVJDaVVUL0x5MjZ1K0k0bHJ1cldDd3FqbVB0dGRkZTJsNWF0d01Bc0QxcGJtNmVWam1Lek4zdmQvY1hhb3VFVzF0Yld5cEZTOVhNck1uTVhraWw2bjh4UHAxT0g1WFA1KzhPdy9BTTllLzZNQ3hCRUZ3cmFWWlZxQ2pwekh3Ky83UEIxaVVTaWM5S09udVFLU2VWLzZtMnBVZlR2RXI5aTVPdWt2VHBiRFk3b21PREtzenNad1A5WEFFQW85UFcxdlltU2EzVk1YZjNqUnMzM2piS0xUK2hUUjMrS2dVaWlXUXllWVUySFlzNnBQSXhiVnZpTkVtZjFxYWlsVUZGVVhTQ3UxOWpadE9xNCs3K1JHOXY3N0dMRnk5K2JxQzFRNG5qdUdSbTY2cGpabWJsNDAzck1yTkdWUjFaNSs0YnRlbjMvTENZMllZMWE5WThzc3N1dThUdS91a2dDTjQrOUtxWFQ3bEwwdWxSRk0xUVZWR2NtUjA0YmRxMC81QzBXWEZhZTN0N3I2U3p3ekJjSW1ublhDNTNhKzBjU1hFMm0zMUxKcE9aNmU1MVgyTXNYcno0eWJhMnRqbTl2YjBsTSt0SnBWTGQ3ZTN0Nit2TlhiQmd3UzV4SE45cFpydFVZdTQrUmRLeWNyNlN0RTdTV2ZYV0F3QUFBQUFBYkUwVUtOV3hjT0hDTWQvem9vc3Uwa1VYWFRTaU5RY2RkSkRhMjlzSHZQN05iMzV6MVBsY2YvMzFkZU4vK2N0ZjlMV3ZmYTFmN010Zi9ySnV1ZVVXL2ZuUGY1WWtsVW9sL2ZHUC9iK1ErdmUvLzExdmU5dmJoblh2L2ZiYlR6Ly8rYzlIa1RVQUFCaksxS2xUajlOTHIvSHFmUkMyUlRLWnpMN3UvaCtqV1d0bTFjVkpHOXo5dEZ3dWQvTVlwYlpWbFVxbEx4UUtoVkVWSndFQXh0NEJCeHl3YXlLUnVLTE9wWnM3T3p1ZkdjMmV1Vnh1UlRxZFBqY0lndXBqdUNKSmRZdEJxcVhUNmRkTDJtYzA5NjB3c3oyaktEb3ltODNlTmRDY2xwYVd4cWFtcHErNyt5ZHQ4Mi85UEdObXh5eGV2UGpKTGNram44Ly9XVksvYm9wUkZIMVowcHZjL2NvTkd6WmN1M1RwMGpYVjE4TXcvSmFablY4WnUvdUg4L244VDBaNjcxMTIyZVh5ZkQ1L2V4UkZkUXVVZ2lDNHp0MFhTMnFXZEhZY3gvOGNCRUdwZk04M21kbkhxM0w0SHpPckxvSytUbHQyUEZsY0xCWS9tRWdrSGpLejZwL1A2VkVVL1c4Mm0vM1ZBT3ZhSkNYQ01Cenc1eEhIY1ZQdEgyY3ltZnozTUF6Ny91NDFOVFZWNXZiN29sd1FCUDlVS1ZoYXRHalI2akFNSjFYdlkyYTE3YXlmR3ZBWkFnQUFBRHVZUkNKUmxQU2lwSTN1M2p2ZStRREFSRWVCRXZxNHV5Njg4RUt0WGZ0U3ArOWpqejFXSjU1NG9vNC8vbmo5NGhlLzBEWFhYS09ubnRxeTk3TGUvdlp0Nm91UUFBRHNVTXpzSDZvZTMrcnVDMnJuTkRRMC9OM2QvOFBkcDVyWm1WV1hycFgwL0NEYlB4WEg4WCtaMmRRdHlkSGRuNHZqK0cwZEhSMFBESFArUTVLcTJ6c216T3pJcXVzZDJqenZkYW9qblU3L1V4QUV3emxxWjNyMUlKRkkzQnRGMGFCSDViajdkM081M0hlclFwZExtamJRL0dGNmNBdlhBOEFPcDdXMWRWNGlrYmhSMGl1cjQrNGV4M0Y4d1pic25jL25yd25EOE4xbWRseFZlUEpRNjh6czlEcmh2N3I3bWpyeGl1bG05b3JxZ0x1L1IxTGRBcVVGQ3hZc2FHaG91RXBTdlRiT3p4ZUx4V01MaGNLeW9YSWREWGMvM2N5YXpleDFPKzIwMDZWaEdMNDFsOHZkTTlCOE16c2duVTRmT2REMUt2bDhQdC9Yb1NvSWd2TUhtOXplM3Y1b0ZFWDd1ZnVYekd3WE0zdEhOcHM5UzVKSFVmU2FtaHorbU0xbSs0NVhqYUxvVDNycHovS2hZZVMybVVLaDBCVkYwVmNsMVg1ajdMTFcxdGE3Q29YQ1pxOC96T3k5a2hLMThXRTRaVGlkcDB1bDBybDZxWWl1WkdhL2tQUlBneXloNEJvQUFBQVRSazlQejJQSlpQSlRRUkFFdmIyOWk4YzdId0NZNkNoUVFoOHowMldYWGFhdmZPVXJ1dmZlZTdYWFhudnBjNS83bkNRcGtVam8xRk5QMVNtbm5LS09qZzUxZEhSb3laSWxXcmx5cGRhc1dhTjE2OWFwV0N5cVZDcjErNmR5dEZ1bEUzd3ltZFN4eHg0N25rOFRBSUFkWFZ2bGdidi9UeEFFMDZyR240dWk2TVB1dmpHYnpiYWwwK2xUS2dWSzdyNTI0OGFOWjNaMmR2WU10bmtVUmQxVnc2SUdlRDBaaG1HTE5oMVQwNCs3NTB1bDBqc0toY0xqdzMxQytYeitVa21YVnUxOW9xUytEejNON014c05sdW9YdFBhMmpvL21kdzhOVE9iSVduZjRkNjdhdDNjWWN5WmtVNm5wOGR4UEVXU1NxWFM1U085VHoydHJhMXpKQ2tJZ3JYVkgrSUN3STdNM1JNdExTMVRKS214c1RHWlNDUjJkZmRXZDM5NytTaTF6ZjRqYjJaZjdPam9XTEtsOSs3dDdmMXdZMlBqRWtuREtzaHRhV2xwbFBUTzJuZ2N4Mi9JNS9QTDZ5eVJKS1hUNmJTWjVhcGpablp5YzNQelB5MWJ0bXhqOWY2cFZPcnprajZ2cW1QVUt0ejlFWGMvdmxBb1BES2NmRWVxcmEzdE1ETnJyazV6L2ZyMXVRRVhTREt6ejVyWlo0ZmFPNDdqb3lUZFhSa1BkSFJaeGR5NWMxT1NmbFE1d3N6TXpnekRjSmFrOTBySzFFeC90SHFReldiZk9GUSt3OUhkM2YyZHBxYW1ENWpaL2xYaFZ5YVR5YStvem11Zmw1dTdYMnRtWjBrcVNIcFkwckk0amg5Mzk3OEdRZkJrRUFSUHgzSE1OOGNBQUFBd0lTeFpzbVNscEY4UE9SRUE4TEtnUUFuOVRKOCtYZC81em5kMDdiWFg2cEJERHRIT08rL2M3M29RQkFyRHNGODdjUUFBc0UzcCs2cDl6UWRuTXJQWmttYTcrMFpKQ29MZ3JWWFgxcVJTcVgrUG9taWdmWi9PWnJQL0t1bGVTVytXZEsrN3J6Q3pkMVJQYW01dWJwbzJiZHFuM1AyTFp0WlVmYzNkZjdaaXhZb1BkSFYxYlJqdGs4dGtNZzN1L3JtYWZYK1lUcWZmbTgvbnQ4b0hzeU1SQk1GRlFSQjhkQ3R0L3grU1ByYVY5Z2FBYllxWnZTV1ZTdlYxSDZwODZXV1FqakpYbG45UGJiSEZpeGMvR1VYUjV5UmROcHo1alkyTng1VUxZS3RsQnl0T2tqYTFEb3FpNkZIMUw1emRlZHEwYWNkTHVrR1NvaWg2aTd0Zkttbi9lbnU0K3owOVBUMG5sZDkwM3lxQ0lLajl2WHRMN1JGdkw1Zmx5NWQzNzdMTExpZWEyYjBxRjVDWjJWdTFxUmluWDlmQzd1N3UvTmJJb2JPenN5ZUtvazlvODZOMHo0Mmk2S2UxUmRPUzFycjdrTysvbWRsT05hSDFYdm1MUDRoRUl0RnZUaTZYdXplVHlVeHZiMjhmOFBnSzN0TUJBQUFBQUFEamdRSWwxSFhxcWFlT2R3b0FBR0FVM1AwQlNjOVV4bWEydTZSNTVlR2o3dDRscWRJbGFYYlYwajBrRFZoWTQrNUxKUDJyTmgwNTltU3hXUHpIWkRKWmZaeVpvaWg2aDZSL2s3UlB2UStRM2YzaUxTbE9rcFIwOXg5Sk9xUTZhR2FIbWxrK2lxTFBaclBaUVQ5TURvTGdGM0VjUHp5TWU3MnQ1dmk3czkxOXFBOS9PODFzc0NOVkFBQmp6TjFqTS90aU5wdjkrbGp1bTgxbXZ4OUYwV21TRGh0cXJwbWRVU2Q4L1hEdUU4Zng5VUVRZktZNlZqN203WVp5eDhDYkJpcktjdmVmYnR5NDhZTkRkVDkwOTJBNFI0WFZFMFZSUmxMMWNYY3lzK09pS0hwSE5wdTlZWkI3YnRTbVRvdURDb0pnME9OVDY4bmxjaDNwZFByRUlBaHUwa3RGU2J2WFRGdlUyZG41akxhU2JEYTdNQXpEbTgzc3hLcHdVdEtQSkwxZVVsdzFkM3J0K2xxWlRHYW11L2M3ZXExWUxNNHJGQXBkbzBqUGE0dVRNcGxNZzZSWGxrcWxmWUlnMk52ZGgveXpBUUFBQUFBQUdHc1VLR0VDY0RVbTR2M1M2ZlI0Si9LeWlPTjRkYkZZWER6VW05UUFnQjFUTHBlckxxcFJPcDArS3dpQ0s4dkR5M0s1M0hkR3M2K1p4ZVYvdDhkeC9JNUNvZkJjVGJlbHlaSXVsclRQY1BlTW9xalYzYjh2NlZlU0Z1Wnl1WUtrdXAwQzJ0cmF3aUFJZmlUcG9Fck0zWitTdExPWlRTbmYvM3RSRkwzRnpNN3E3YTNmTktDOXZmMWhiVHJ1WkZEcGRIcHU5WWU1eFdMeGx1RjhTSmhPcDM4ZkJFRjE2SEIzN3pDejFkVkJkNC9NN05EeTQwZk03TGFoOW83aitQZER6UUdBQ2VhMlVxbjBwVUtoY1A5VzJOdUx4ZUlIRTRsRVIyMUh3R3JwZEhxNnBPTnI0MlkyWVBGT3Y1dTRYeS9wTXpYaDR6T1p6TTd0N2UwM1IxSDAzNUpPcjduZTdlNmZ6ZVZ5MzlVd21OaytOZU1odS9LVUpiU3BlMSt0U1pLdUQ4UHdaMEVRWEZqKzNkcVB1Mzg0bjgvL1pKajNHYkY4UG45M0ZFV0h1L3V0WnJabm5mdnZtazZudjJsbXQ2MVpzK2JQeTVZdFcxMXZuNHJlM3Q3bkdob2FjbVoyNUdEenFoV0x4VThtazhrMzEvejlPQ1FNd3cvbGNya2ZqdURwakpuVzF0WjV5V1R5SUhmZjI4ejJkdmQ5ekd6dk9JN25tRmxROVJybEE5WHIzUDNrS0lvcXgvZzFEL2NhQUFBQXNLMmJOMi9lMUZRcWRhQzdCMEVRUEp6UDUxZU5kMDRBTUpGUm9JUWRucm5acEdUeS9VRmdjOGM3bDVkREVBUTlpVVRpaTVLdUh1OWNBQURqenN3c1ZSbTQrOEZoR1A2enBGZTQrODlXcmx6NWo1TW5UNjc3ZXJDeHNmRlFNL3UxbVRWS1VoekhYNVdrOXZiMjV5VTlYMmZKZW5jL1E5SWZ6Q3dvZDA2NDE4eU9HU2c1ZDU5dFpxL1hwazREMzRpaTZMUnNObnR0elJPWUVvYmg3ODNzaUpybEw1cFpwYVBEcnlTOXN2ejRlSGN2SkJLSmN3YTY3OWFVeitldmszU2RKTTJaTTJmUzdObXpueWtmdFhkVFQwL1BweGN2WHZ5a0pKWC9IQTR0THl0MGQzZi84eURiOWxCNERBQjZVZEx6N3Y2WXBMdUt4ZUp2RmkxYXRHaHIzckJRS0N5Tm91aXJraTRhYUU0UUJPK1VWSHVrYVdjMm14MU90ejUxZEhROEVFWFJYL1hTN3pHWldWTWN4eWRMK3ZGenp6MzNvZG16Wjc5YVV1Vk1ycXlrMDNPNTNFUFYreXhZc0dDZlJDS3hJQWlDTmRyME83a1l4M0dRU0NUZUt1bmdtdHV1RzA1dTZYVDZrM1hXOWpHemQ4VnhmRm9VUlErNGU3K2ZRUkFFcndyRHNDMk80Mklpa1lpcmk2TGMzVXFsVWxET0x4RUVRY0xNMXRVcmRCcEFJcDFPSHk3cDNhbzUxcTBxdHozTjdET1NQak4xNmxTUG91aHhkMzlZMGwvTjdFbDNmOEhkVi9mMDlOeloyZG41ekpJbFN6clQ2ZlJWa29aZG9MUm8wYUxId2pEOE4wbGZxTG4wOWZuejV6L2EyTmo0K3VIdTVlNlRhMk5CRUp3WFJkR2doVlhWU3FYU0hVRVFIQ1hwd2txUmRlMi95M29sOWR1M1hKaFY5N2tQZGcwQUFBRFkxalUxTmIwNmtVamM2TzRwTTN1WHBJWGpuUk1BVEdRVUtHR2lhSEQzMU5EVHRudVR5dC9lUEZRVUtBSEFoQlJGMFcvZGZZNmttV1kyUTFXdjk4enNORW1uU1pLNzM1cE1KcjJwcWVseWQvL2ZmRDUvazhyZGk4cmZrdjhmU1kzbHVkOG9GOTRNS3BmTC9TbWRUbDlxWm0xeEhIOGtDSUpXU1FNV0tHblRzWEo5aXNYaTh0b0o3cjVXMGhKSlIxVEZscGRLcGJjVkNvWEZrdFRhMm5wUU1wbThTUzhkL2ZaRUhNZVBKaEtKb1ZMZXFtYk9uUGtPdmZUQjZkdDZlM3YvWDcxNVpuWnlLcFU2ZWFCOTNQMFNTWi9hQ2lrQ3dEWWhuODh2bHpTNk04aUd0LzlQSkkycW0wODJtLzJhcEs4TmN2MXlTWmVQTXJYS0hxOGE2RnBYVjllR0dUTm1uSnhNSmg5dzl5dUNJUGh5N2ZGZGtwUklKSFlOZ3VDWGxiR1phYURmZys3KzZGQTVwZFBwWTRNZytOZWE4SzhsWGF0TnozZFMrVDRtNmVBNlI4aDl4Y3krVXNuQnZYL1Rwa1FpMFMrL09JNi9MT25DZ2ZMcDdlM2ROUXpEZDB0Nmc2UTNtdG4wOHYySGVpcVZIUDgvZTNjZTNrUzEvZ0g4KzA3U3BKUlMxb0pMMWJMOEJBcTBtU2txaUF1TG9sVlJBUkZCcjRpN3VJQ0lJQW9xN2dyWDVkNkxpQnZnd2tVRU54UUZGWlZGUlUwbUxWQVdxL1JxNGJLV3BkQTIyN3kvUDVJTWt6MHBMWERsZko3SGg4NlpNK2VjQkV5bU0rKzhienRqSnFuQWNUdk1aclBlVnBkL0o2cXFUZ1l3T2J6ZFpyUGRET0NSVk1ZS0owblN2U24ycjJYbU5VbThKMGtIUFFtQ0lBaUNJQWlDSUFpQ0lOUW5FYUFrL09VeE1kZDRmVE16MGt5L0h1MjFORFFpdWhQQVZVZDRUaGN6LzBsRVZwL1BWM3NrNXhZRVFSQ2k2a3hFcHlUcUpFbFNaWk1tVFo0aW9tRkVORXlXNWZYTS9LekpaRnFxYWRyblJOUXEwSFdKcXFvUEpUdTV5V1NhRUx4eEtzdHl2bkVmTTRmZk1RdkpidWgydTh1aWplbHl1U1phcmRhTEFiUW5vaGt1bDJ0eWFXbnBnZUQra3BLU0hUazVPWDJ6czdQbkVWRXZJaHJLekZFektxUWc3VENQSjBtU0poaTJIUnMzYnF3NnpERUZRUkNFNDFCSlNjbm1qaDA3dG92M1BlSjBPdTJ5TE84aG91YUp4dlA1Zkl2ajdlL1NwVXNMSW5vUGh1OUNaajdnOFhoR3JWMjc5azlGVVVvQVBNbk1sMUl5RVVJSk1ETjdQSjVaOGZxWVRLWXFBRGNTVVVHTU1YWVEwY1BNL0FjUjNjbk1SVVFrUmVzYlJFUlBsNVNVSkpWTjZuK0ZKRWxyb3pSWEJiSkhsUkpScWMvbmMwcVNkTGpuU1lJZ0NJSWdDSUlnQ0lJZ0NDa1RBVXJDY1lEZzlwbCszYlRPK2UzUlhrbERVeFRsaWlNOVozRnhzUXJnekNNOXJ5QUlnaERUVGdEQkFLVmR6RnhMUkRtQjdZOEFMQVN3MWV2MVZwak41dUhCZzRpb014SE5abVl2RVFYUEVYLzNlRHpEQUdqSlRtN002a0JFSWNkSmt0UVJnR3BvNm12NGVkZUdEUnQyUnhreXcyS3huRVJFOTJtYXRwK1p0MW9zbGxZMm02MVZlRWRKa3NiNmZMNU9BQ1FpT2luWk5VZERSQ0hCVlNhVHlaWEs4VGFiYlJpQWJvYW1jMlJaL3Jja1NYY0h5dVRwbUhrZEVTMklOWmFtYWQrbk1yY2dDSUx3MTVORWtLc0c0RWNBUlFuNnZWZFNVckk2WG9kMTY5WlZ5cko4S1lCM0FBUXpESTBLbGlsMU9Cd2xBQWJrNStkM05Kdk5Wd0hveWN4bkVsRjJ3aGNTM2ZmQnNXT1JKTW50OFhpdU01bE05bUQ1MllBU1pwNnhjK2ZPT1JVVkZUV0J0czhMQ3d0UFpPYkxtZmx5SWpvSFlhWGdtSG5ybmoxN1hnbHVkK2pRd1pxV2x0WkMwelR5K1h5N3k4cktVdnJlUDFZNEhJN2ZaVm1lUVVTYkFLeDNjcGY4NFFBQUlBQkpSRUZVdTkybDBkNWJXWmJESDJ5NjIrRncvQ3ZSK0xJc1gwVkVDYk5xQ29JZ0NJSWdDSUlnQ0lJZ1JDTUNsSTVEYnJjYkZvc2xjVWRCRUFSQkVQNFgzY3JNTlpJa2xkdnQ5bXFielhZREVRV3pFbnpuY0RqZUNYYk15Y2xwMTdwMTY5c0JqQWR3UXFCWlB6OWs1bzhzRnNzQjFKSFA1OXNUVmw3bVpVVlIrakp6RFJISkFNNDE3Q3VKTmdZUkZSSFJaZ0NRcExpSkVNRE1DZnVFVXhTbFVOTzBxd0hzSmFLOUFBNFFrY0xNVnh1NjFhcXFXcG5zbVBuNSthMGxTWG9wdkoySXJ0RTBiWUFzeSs4QmFHcll0ZEhyOVU2dHJxNzJObTNhVkxQYjdRd0FoWVdGdEcvZlBxbTJ0bGJLeTh2TDNMOS92ODl3ODFVUUJFRVF3djBDb0lpWm1ZaDhBTnpNN0NLaUttYXVJS0tQSFE3SDg4a01wS3JxRHgwNmRKQ3pzckplWitZTnFxcStIZDZucEtSa0kwTEwzNWtMQ3d1YkFXaXFhWnJWNi9XYVRDYVRTWklrazZacEVoR1ptVmtpSWhNQThpK1QyT3YxeGcxT01zeTNWbEdVcHdBTVkrYVBORTE3TC9EQVRBUzczZjVmQURNRC8wa0ZCUVdkaWFpN0pFbW5BMmdQNExQeThuSTlBM0NUSmsyNkFYZ2FnQlhBV1BqZnl6cHpPcDF2b0k1bEJRK0REd0NycWpycUNNOHJDSUlnQ0lJZ0NJSWdDSUtRbE9NeVFNbmxjdUgzMzM5SDU4NmRrK3EvY3VWS3JGcTFDZ0NRbloyTkcyKzhzVTd6TGwyNkZPM2F0VU9IRGgxaTl0bXdZUU0welo5c2dJaVNYcVBSVzIrOWhibHo1d0lBMnJkdmorblRwNGZzZi9qaGgvSExMNytnUzVjdVVCUUZJMGFNU0htTyt1VHhlRkJaV1FtUHg0T2NuSnpFQndpQ0lBaUNFSlBENGJBbjI3ZWlvcUttb3FMaWhkemMzQm5ObXplL2xZZ2VBSEJpY0Q4UmpkVTA3ZktPSFRzcWRTbFBkdkRnUVh0V1ZsWTFnSXpBZU0wQjNCS3RHZ3d6SDYybjhhc2xTUm9mM21oY0l6T3ZoUCttWDBJZE9uU3dta3ltOXdBRU16eDVtUGttSW5vQ3dLbEUxQmhBeU1ra0VRMHltODJEc3JLeXdNeFFGQ1U0TDdLeXNwQ1Y1VS82WUxGWWJxMm9xSGd0OVpjb0NJSWdIQTlVVlgwWXdNUDFOVjVaV2RsK0FGY243SGlJTjVBbGNGZkNuZ2s0SEk2N0FOd1ZwZjB4QUZOU0hFNHJMaTVlQjJCZHJBN01uQ2xKVWxkbVRtZm16QlRIanpva0FHODlqTk1nVkZWZEFDRGw4bngxUFU0UUJFRVFCRUVRQkVFUUJBRTREZ09VMXE5Zmo4bVRKMlBIamgxNDk5MTNjY29wcCtqNzl1N2RHL1VZdTkyTytmUG5Bd0J5YzNNeGFOQ2dxUDBhTjI2TXRMUzBxUHVxcXFvd2FkSWsrSHcrdEdqUkFzT0hEOGZJa1NORCt1emV2UnZYWG51dHZwMmJtNHVGQ3hlbTlQcUNjKzNjdVJNQTBLeFpzNUI5dGJXMVdMRmlCV3ByYTdGeTVVb0FxRk9BVW5sNU9UUk5nNlpwWUdZd00zdytIOXh1TjJwcmErRnl1ZlEvRHh3NGdLcXFLbFJWVmVrLzc5dTNENVdWbGRpOWV6ZXFxdnozT3hzMWFvUlBQLzAwWXMyQ0lBaUNJRFNzOHZMeTJ2THk4bjhVRmhhK3JtbmFXQ0lhRDZCSllQZUN1Z1FuQWY0Ym03SXNUeWFpdnlmb3VuVFBuajFSc3d3RXNrQWtYV0l1akNsUkI0ZkRzVjZXNVoxeHl0SjRpZWl4WkNkczBxVEpBQURuQjdlWitSbFZWZC91MHFYTFp4YUw1VjRpdWdOQXkyVEhNNmh4dTkzL3JzTnhnaUFJZ3ZCWHdrZDdBWUlnQ0lJZ0NJSWdDSUlnQ0VMZEhGY0JTdVhsNVJneFlnUjhQdjhEOE9QSGo4ZnMyYk5odFZvQkFCZGVlS0dldlNqZUdQMzY5WXU2YjlxMGFlalRwMC9VZmF0V3JkTG5yYXlzUklzV0xTTDZxR3BvWnZMQ3dzTDRMOGhnNXN5WnlNakl3QmxubkJHMzMvTGx5MUZicTJjeHh5V1hYSkwwSEVhREJ3K3UwM0h4MU5UVVlNNmNPUmc5ZW5TOWp5MDBuRzdkdW5Vem04M1BFNUdWbWNlcXFucFlxZkFGUVJDRW84ZHV0MWNEZUVLVzVaa0FKZ1BvNFhLNUhqbWNNVlZWZmI2Z29HQ3R5V1M2bnBuYkJyNHZtSWoyTTNNRmdFV3FxbjZFMkZrR1BuQTRIRmVsT205K2ZuNVhzOW04SnNudXk1bDVFSVdtZHFwbTVwK1llWXJUNlZ5UjdMeXFxaTZRWmJrL2dMY0FyRkZWOVRFQVdMZHVYU1g4NytrVVJWRUtORTA3UzVLa2t3RTBZK2JHQU5LSXlNVE1wa0FKSEJQOEFWYkJOZGxMUzB2clhHNVBFQVJCRUFSQkVBUkJFQVJCRUFSQkVBVGhhRHF1QXBSeWMzTng2YVdYNHBOUFBnRUFiTnEwQ1MrKytDSW1USmpRNEhPdldISG92cGJWYWtXL2Z2MVFYVjBkMHNkdUQ2M0kwclZyMTRnK1JoYUxCV2F6LzY5dzFxeFo4SGc4dVB2dXUrT3U0L1BQUDlkL3pzek1STy9ldlpOK0RVZkMvUG56Y2YzMTE2TjU4K1pIZXlsQ2tvaW9NUkhWWnlwOFFSQUVvUjQ1bmM3WkFLSm1KNHBGVmRXZEFPNkJQemdtWnFZQ2g4TnhEWUJyRW8xWFhGeThGTURTRk9hL0VjRE5nYzA2WlU4cUtTbFppeVJMa0tpcWFneUFrZ0xISlZYU0xjWjRYOG15WENCSmtodVJnVmZlUUJtK3BFdnhDWUlnQ0lJZ0NJSWdDSUlnQ0lJZ0NJSWcvSzg3cmdLVUFPRCsrKytIcXFyNDg4OC9BZmdEWXM0Ly8zejA2TkVqcE4rRUNSTlFVRkFBQUZpd1lBRSsrT0FEQUVCT1RnNmVlKzQ1dmQvSWtTUGhjcm5penVseXVmUnlhZ0RRdTNkdnBLV2w0ZXl6ejQ1NzNKUXBVekJseXBTWSs4ZVBINCtoUTRlaXVyb2FIbzhIQU5DOGVYTWNQSGd3YXY4dFc3YUVCRXBaTEJaTW1qUXA3aG9BSUQwOUhZOC8vbmpDZmtacGFXbkl5TWhBUmtZR21CbmJ0bTNUOTUxenpqbm8yTEVqbWpadGlxeXNySWcvczdLeVVwcExPTDZkMUw3cktaWTBjL3VqdlE1QkVJUmt1Rnl1emYvZHZQNC9SM3NkS1RoYVpWUTAxREV3cVo3bVBteUJJSy8vYWVJN1ZoQ0V3L1UvK0wwbkNNTC9HSEcrSWdqQzRSTG5LNElnQ01LeFNwenJDb0p3dUk3RmM5M2pMa0FwSXlNRGt5Wk53bTIzM2FhM2ZmWFZWeEVCU3BXVmxkaTZkU3NBNE1DQlE5VTB2RjZ2M2c0QXpJbnYyMzMzM1hjaFl3d1pNcVRPNjQ5bTkrN2Qrcy9ObWpWRFJVVkYxSDd6NXMwTFdXOWxaU1dXTFZ1V2NQek16UGhKY1lxS2lqQnExQ2hZclZha3A2ZkRhclhxbVowQWYvYW9NV1BHNk50WFhubGx6Rko0Z3BDSzNGeGJMdEo0Rm9nN0hlMjFDSUlnSk1PYWJ2a2pwMzJYYXl0K1cxZDJ0TmNpQ1BHSTcxaEJFT3FETmQzeVIyNnViV2g1dWJQOGFLOUZFSVMvSG5HK0lnaENmUkRuSzRJZ0NIOXRKcE9wUnRPME1pS3krbnkrQTRtUE9EYUljMTFCRU9yRHNYaXVlOXdGS0FGQTkrN2RjZm5sbDJQcDBxVVlOMjRjQmc0Y0dOSG50ZGRlaTNyc3RtM2JNRzdjdUpUbVc3Um9rZjV6aHc0ZElNc3kzRzQzV3JSb29iZlgxTlNncHFaRzM4N0l5RUI2ZW5yY2NSczFhZ1FBMkw1OXU5NzJ3QU1QUU5NT1BmaGZWbGFHWHIxNklTOHZEeHMzYmt4cDNVRW1reW51L2laTm1xQjE2OVp3dTkwQUFMZmJyZjhNSUNMRGxOdnRqbG02VHBLa2hLOWJFSFRweUFXaEU0Rk95R2pVQ0Naei9IK3JnaUFJUjR2UHA2R21wZ1lhYzdyWmJPb0FRQVFvQ2NjMjhSMHJDTUpoOEhsOXFLbXRoY2Fjam5Ua0FqaG1Mb0lJZ3ZBWElzNVhCRUU0RE9KOFJSQUU0ZmlncXVxYXdzTENpendlRDVXVWxOUWU3ZlVrVFp6ckNvSndHSTdsYzkzak1rQUpBRWFQSG8wUkkwWWdOemRYYjh2SXlJRFg2NDNvNi9WNjlYWWlndFZxalRxbU1XdFEwTFp0Mi9Eamp6L3EyMFZGUlFEODVkVysvUEpMdlgzU3BFbjQvUFBQOWUycFU2ZEdaSFdLeFJpZ1pBd01Bdndabm1wcmErRndPRUxhbXpadGlvTUhEOExyOWNKa01pRXpNeFA3OXUwREFGaXRWcGhNSmoySVNKS2toR3VZUDM4Ky92NzN2eWUxM2djZmZERG12bmJ0MnVIOTk5OVBhaHhCQ01wbzFBaGo3N2tUZVowN0h1MmxDSUlnUlBWcjJXOTQvaDh2WSsvKy9VZDdLWUtRRXZFZEt3aENYWlN1MzRoL3puaTF2cjczekhsNWVmcFRMTlhWMWQ3eTh2Sm9GNVdsdkx5OGpPREcvdjM3ZlJVVkZUVlIrdFdMZ29LQ2s3MWViODI2ZGVzcUcyb080ZWlTWmZrMG44L1hCQUJNSnBPbXFtcnBZUXduNGVpVnIvM0xFK2NyZ2lEVVJUMmZyd2lDSUFqSExzMXV0MGZQbXZBL1FKenJDb0pRRjhmeXVlNXhHNkRVckZrek5HdldMS1R0dSsrK2k5cDM1c3laZVBYVlZ3RUFiZHUyVFNtQTV0MTMzdzNKYUJUTWVtVGs5WHF4WXNVS2ZUc3pNeFBkdTNkUGVvNy8vQ2Uxc29GOSt2VEIxS2xUY2ZIRkYyUFhybDI0NktLTDhOQkRENkZYcjE0QWdCRWpScUI5Ky9hWU1HRUNnTVFabEFUaGFET1pUY2pyM0JFOXpreisveHRCRUlRanlXcXhJQzB0N1dndlF4QlNKcjVqQlVHb3EvcjYzcE5sK1NvaStuZHdPejA5L2JQeTh2TEx3dnNWRkJTY2JUS1o5RitzclZacmNVVkZoYTFlRmdHZ3NMRHdWRTNUbmlXaWpzeDhPaEUxTnBsTVV3QThXbDl6eENQTDhtTkVOTnpRdE1iaGNFU21nNjZqdkx3OFMzcDZlbnNBblRSTjIrNTBPcjgzekgwNUVkMGEzTlkwYmJIVDZYeTV2dVlPWjdQWmNvbm9YQ0k2RjhDNUFNWTRISTRsZFIydnNMQ3dQVE8vNXZQNUhpOHVMdjRtMmVPSWFLYlpiTDRJQUpqWkJhRE82WjVsV1I0SjRDRWkra3JUdEM4OUhzL1gwWUxiRkVXNWs1bU5mNitiVkZVZFZkZDU0NUR5OC9OdEpwT3BOeEgxQVFDSHd6R2dBZVk1SXNUNWlpQUlkU1YrVHhjRVFSQ09kZUpjVnhDRXVqcFd6M1dQcXdBbGg4TUJqOGNUMHRhc1dUTnMzYm9Wa3laTmlubWNNYXZTNXMyYjlVQ2VhQzY0NEFKTW1USUZBRkJWVllVUFAvd3dvcy9TcFV2MVBrRzF0WWNlQUQxNDhDRE9QLy84K0M4bTRLR0hIdElEbEhKemMzSEZGVmZnKysrL3g4OC8vd3dBYU5XcUZhNjk5bHJNbmowYisvYnRnOFZpd2IzMzNvczFhOVpnMTY1ZEFJQXVYYnJnenovLzFNY016eVFWTFROVXVMUzBOR1JtWmtiZDUvVjZRMTVmZW5wNnpERWJOMjZjY0M1QkVBUkJFSTR0M2JwMTY3Wm16WnExQURqYS9yeTh2RXlMeGRJaHVPMTJ1OHRLUzB2L1oycStDNElnQ0EzT25KdWJHK3NYejVDcktjd3M1ZWJtUmdTS21Fd21pM0diaUNoYXY2QVlXWmhpc3R2dFcyVlo3Z09nRFJFRm0vdWlIZ0tVT25Ub1lHM1NwTW1iUlBTRHgrUDVMc1ozYW1zQTdRM2JlMU9keDJhejVVcVNwREJ6R3lKcUUvZ3poNWs3RWxFN0FDWUFJS0pQQUZ3QkFEazVPWTJJNkY4QVRna01Vd3ZncmxUblRsWitmcjRpU1pJOXJQa21BSFVKVUNKRlVVWUZBc3NhUzVMVXRiQ3dzTHZkYnY4ajJFR1c1WHNBWkRCelcyWnVCUDkxc21HeUxQZGc1cmJCdjJzaU1zbXkvRUNzaVNSSmV0MXV0KytLdVJDaVN3RzBCWENMSkVtM1dLM1dzUUJlaU5MMU9pSXlwdFBlbU5JclRwSXN5K09KNk9td3RnSlZWWXNiWWo1QkVBUkJFQVJCRUFSQkVBVGdPQXRRR2pkdW5GN0dMS2huejU2NDhzb3JRd0pvNGdtV1RJdkZXR0p0M3J4NXFLbUp6Q2dmSHJDVDZoemhZMjNjNkw5ZWRjNDU1K0Q2NjY5SFZWV1ZIcURVdkhselhILzk5ZWpjdVRQdXVPTU8zSFhYWFRqNTVKTXhZOFlNZll5dVhidml0OTkrMDdlYk4yK2Vjb0RTa0NGRE1HVElrS2o3VnF4WWdURmp4dWpiVHp6eEJQcjA2WlBVNnhNRVFSQUU0ZGpXclZ1M2JtbHBhU1d5TEc4bm9zVStuKy92eGNYRjY0eDlMQlpMZDBtUzlJd0ZWcXYxUWdCZjFYWE93c0xDREdaK2xabW5xNnI2dzJFc1h4QUVRVGdHeUxMOENoSGRsRXhmSWlwcTBhSkZNcVhiOHVQMWE5bXlaWGE4Z0pJb3ZBRGVCVEEyMk1ETVp4VVdGbVljYnJtQXJLeXNTd0FNQnpBOExTME5zaXhYRXRHMURvZmppOE1aTjV3a1NmMEJ6RFFFM1lUOEdVUkV2UUFRQU03T3puNFloNEtUd014ZkVsRUhXWlk3SUxaaVZWVjMxbVdOSlNVbERrVlJTZ0RrRythODNHYXpOWE02blNrRlpkbHN0cWJNL0FBUk5RWUFJc3BtNWc5eWMzUFBDUWFvRWRIREFGb2Ezd05qdGlnRGMzaEFqNUhINC9rVVFOUi9UM2w1ZVJZQUZ4aWF2RzYzZTI1NHY5emMzSFJtVm94cjBUVHQyN2d2c3U3ZUF2QTRRcThMM2czZzVnYWFUeEFFUVJBRVFSQ09pcnk4dkJNc0Zzc0FJaklCK0Z4VjFkVEswZ2lDSUFqMTZyZ0tVSXFsVTZkT0dEOStmTDJNZGVxcHB3SUFkdS9lalRsejV0VExtUEc0M1c1VVZGUUE4R2RDaXVXTU04N0F0R25UY1A3NTUrUFBQLy9Fa2lYK2h3K2JOV3VHVHAwNjRlT1BQOWI3bm5EQ0NmampELzJCd3FUVGY1V1hsMlBQbmowUjdiLy8vbnZJOXViTm15UEs2d0grUUtodTNib2xOWmNnQ0lJZ0NNY0dzOWw4QndBUVVSc0FJNW41MllhZVU5TzBONGpvR2dERFpWbWVKVW5TaEJSdk1nUHdCenA1UEo1T0pwT3BPWURxbXBxYVRSczJiTmhkL3lzV0JFRVFqa1dCekVXcGZPNkhYRU1oSWdzejc1UmxPV29Hd1hETVBOM3BkRTZJMGo0OExFZ29zN3E2K3VjVTFwVVVUZFBXU1pLVVROZVdpcUowOG5xOVdVUjB2M0VIRVEwQUVMY1VtS1pwQXdGOFpHeVRaWGtzZ0x3a2x4cnlaaENSbFlqbXliSmNrY1N4SGxWVjd3QUFwOU81MTJhelhVTkUzK0xRMzExaDgrYk5wNWFYbDkrZDVGb09tOVZxUFE5QUUwUFRrZ01IRHV4VEZNV1lLUW1hcG5VbG92Qk1ZSzd3ZnVIMjc5K3ZscFdWdWZMejg4K1NKQ21wTW0zTURBQTdpT2drdzF6RGJUYmJ0bVNPRC9qYzZYU3VTcUcvSUFpQ0lBaUNJQnh4WnJNNVY1S2t4NWc1bllqS0FZZ0FKVUVRaEtOSUJDZ0J5TW5Kd2RDaFEvSHp6ejlIbElCTFJYNSt2bDdtN09XWFg0NmFQUWtBK3Zmdmo5Njlld01BeXNyS01ITGtTSDJmeldiRFAvLzV6NlRudEZnczZOeTVNNlpPbllxOHZQalgrbnIzN2cxbXhoTlBQQUZOMHdBQUF3WU1nTmxzeGkrLy9LTDN5ODNORFFrcVNqWkFhZnIwNlZpMmJGbFMvYUxKek16RWQ5OTlsOVJjZ2lBSWdpQWNmWGw1ZVpsRWRGMXdtNW0vTFNrcGFaQlNKRUdLb293SGNBM2dMOThENEVaTjAvWUN1QytGTVM0Q2NDOHo5ek1iVWtWbVpHUkFsdVVmQUV4VVZWV2NsQWlDSVB6RmViMWVDbWJYT1F3WjRSbUlZaUVpYTNpYnpXWnJGaWovWmJTb0lRSm0zVzczYitucDBhdmVzVDlpNVEwaWNtcWE1dFEwcmNwa01uMk9RTm0zZW5BSkVmVTdqT012U3VaOVptWVhnRHVDMjA2bmM1VXN5NU9OMlkrSTZDNUZVWlk2SEk1RlljZCs0WEs1OU5UUVZxdjFReUs2SURpdXkrVnFGZHlYbnA1K0Q0QW5rMXo3TmNZTm44LzNWc3VXTFhPWk9TUUxaTFRnTVNMNk9LSXhUR1ptWmxzQTVXYXorUXdBRHlXNXBtZ2FTWktVOVBHQjh5OFJvQ1FJZ2lBSWdpQUlnaUFJUXRLT3F3Q2xSeDk5Rkc2M0d4OTk5QkYrK0NHeUdzaUREejZJeXNyS09vOC9lL1pzUFFQUTBxVkxZL1l6bTgxNjJUUmpZQkFBOU9yVkN4a1pHU25OMjZWTEY4eWFOU3NpTGJ1UnkrV0N5V1RDM0xselErWWNPSEFnMXE5ZnIyZE1hdFdxRlZxMWFoVlNxaTQ4UU1ubjg0VnNKM3N4VnZqTHFtRG1hZkIvbnBRZjdjVUlnaUFJUjQ3VmFyME9vUmtCWG0zSStXdzIyN1hNL0l6eDNJT1p2MVpWTlNJYlJUek1QSk9JVG91Mmo0aDZBdmhhVVpRaERvZmp3OE5ic1NBSWdwQ2toNzFlNzR2UmRraVNkTEVrU1ZPRDI4eTgzT2Z6M1JuZXoyUXl5VVQwbHFGcG85ZnJ2U3JXaENVbEpYdHljM09UZXhxbkFRVksyelV5dG1tYU5qOHZMeTh6ckd2NDlSc3BTcDlvM0tXbHBXNEFLQzB0M1NiTDhsVUE5dnA4dmowbWsrbnZSTlE3c0E3TjRYRGNBdmhMalRWdjNueEoySGRsRFROclVkWXZoYTIvMnVmemxTU3hyaU5HVmRXcHNpd1BJcUl6QUgrd1ViVHpBQ0pxYTdWYXh4aWFUalBzTXhuM01YT3ZaSzZGNU9Ua05DSWk0Ny9EZmZ2MjdmdWtaY3VXdVhWNk1ZSWdDSUlnQ0lJZ0NJSWdDUC9EanFzQXBmUE9PdzhBWUxmYm93WW9HYVdscGNGa1N2eWdZRzF0YmRUMmR1M2FZZTNhdFRDYnpTQ2ltSm1aVnEwS2ZkaXNWYXRXS0MwdFRUaHZjSTdnMDQvQkMyUDc5Ky9IM3IxNzlUNFZGUlVZUEhndy92ampEOXgrKysxNCtlV1g5WDM5Ky9mSGFhZWRodWVlZTA1dlV4UUZBRUlDbEN5V2tBempFWm1oRElrSGRKbVptZWpjdVhQQzE3Qmx5eFpzM2JvMVlUL2gyRlZTVWxJQjRPOUhleDJDSUFqQ2tVZEVkeGcyZDFWVlZYM1FVSFBaYkxZckpFbWFqZEN5THh1WStTb0EzbUNEb2loM3VseXVmNjlidHk2cHFITm0za05FdGN4OEFoMjYwMmhpNWhrQUZobkhGZ1JCRUJxR3FxcGJBVVQ5eFZDVzVSTUFyRFkwL1Z4U1VySTJ2SitpS0pLeEh6TnZpdGJQS0NNanc4VE04VExtNVFMUUFQd1JwMCtRQlVCSEFHdGlkU0Npc3JBbUNVQzBZS3Yza3JnZUlhZW5wMWNsNnFScDJwTUFKZ1czVlZWZEdQeFpVWlNEMFpiWm9rV0xCUURPTTdUOVNFVG5PUnlPaUFzYnNpeS9ISFkrTUhiTm1qVy9oL2VMb3BhWmZZbTd4UmY0N2s3MGxKZlA1L1BkYURLWjdFUzBob2orNW5BNDFrZnAxNUdJSG84eGhqbk92cGl5czdPdkJORFUwUFJlZVhsNWJjdVdMVk1kS2hsdVpvNzJkMnFVRVR6ZkNXVE5xazV5WHdRaWNzZmJMd2lDSUFpQ0lBaUNJQWlDRU82NENsQkt4Ymh4NDNEVlZmNkgzQll2WGd4VlZRRUFyVnUzeGkyMzNBSUEyTDU5T3k2NTVKS294M2ZzMkJGcjE2N0ZpQkVqc0dEQkF1emJ0eTlxdjIzYnRvVnNUNWt5SmVrMXpwMDdGNmVlZWlvbVRKaUFIVHQyNEwvLy9TOE9IRGdRMHFlbXBnYmw1ZjZrTnNiZ3BNek1UTngzMzMzWXMyY1BQdm5rRTcyOVo4K2VBUHdabDRMQ1U4Q0hCMldGQnpBQndPbW5uNDVYWG5sRjMvN3BwNS9nOWZydjcyVmxaYUZyMTY0QWdKa3paK0xWVnhzMDJZSWdDSUlnQ0EyZ29LQ2dQNEQ4NERZekx5OHJLM1BGT2FUT2JEYmJwVVQwSGtMUFhmOWs1b3VkVHFjZW1hMG95aGdBTDFnc2xzbUtvb3h5T0J5eEFxYmN6UHc4RWMxUVZiVU1BQW9MQzlzejh4SUE3UUdBaU5vVUZCUjBLeTR1Vmh2aU5RbUNJQWlSRkVWNWtwa2pJamVZMlduWXpKUmwrWlVvZlFEQTJBL1IrZ0dZb2FwcU1RQUVNZ3YxRHU5UVdGaVl3Y3dQTVhOUEFMc0FEQThFVWNVa3kvSmpSTlNUbWIwQUhsTlZkWG04L2dCZ3M5a0dFMUhiUlAyT01BYXdFTUJGOEgvdmVnQThwMmxhZ1N6TG9SMlp1NFFGSjYxaFpyc3N5OTBCUVBWZlNJa1ZoRFJFVmRWUEQzZXhOcHN0VjVLa3pZbjZsWlNVckMwb0tMalliRGF2dE52dDBaOGdhd0JFZElOeG01bmZCUUM3M2I3SlpyTTFOK3k2UkpLa2R3M2JIcC9QMTVhSUVnVWN3ZWwwN2djQWg4UHhLc0t5V2ViazVEVEt6czYrVWxYVmZ3T0FMTXNWQUU0T3JPMTNoOFBSSWRoWFVaUXlCTTZEQUd4VlZUVW4wTjdCNFhDRUI5Y0pnaUFJZ2lBSWdpQUlnaUNrVEFRb0plSFRUei9GNnRYK0J6SFBQUFBNcEk1cDM3NDlUajc1Wk54NDQ0MVlzR0JCZzYydFVhTkcrT1dYWDBJQ2lwSXhkdXhZdEdyVkNpKzg4SUtlRVNrdExRMTkrdlFCRUJxZ1pMVmFRNDRORDRKcTBxUUo0dkY2dlJnMWFsVHdnakhPTys4OHZQRENDeW10VnhBRVFSQ0VZd3BKa3ZSc1dCczN4RVN5TEY5UFJHOGc5THgxbTZacC9aeE81MzhNL2M0SE1CWHdCeGNCV0tnb3luU0h3M0ZYK0poRWRFbjRqVGE3M2Y2Ym9paHZBbmd5MkdZeW1hemh4d3FDSUFnTmg1bXZqVldDczc1b212WUZnT0pZK3dzS0NrN1dORzBWRVowV1NDWnpFak4vbEpPVGMzNUZSVVZOdEdOa1dTNGdvZ2NBZ0lqNkFlZ255L0xYZS9ic3VheTh2RHg2Mm1YQUpFblNZNGY1Y2xKaXM5a3VrU1JKdjZqQnpLY0hrd2N5czZRb3lxT0dmZmNRMGNzQTBnQjhFSzJjV1pTMmJrVDBzMkcrNXNaQTRxT3R1TGo0bS9BMnI5ZDdtdGZySlpQSmRLN0paSm9Gd09yeitZYjdmTDRWVnF2MVF5SzZBUENYaFhPNVhLMWlqVjFhV2hxUmJTZy9QNzhyTTE5b2ZKK0lLQmpvcGhuZkcxbVd6elVleTh5cmlvdUx0NlQ4SWcyNmRldld6V3cyenlPaVBGbVc4MVJWblp6cUdJSHl1bThyaWpMSDVYTGRsMnlHU2tFUUJFRVFCRUVRQkVFNG10eHVkOVFrSzhMUkp3S1VFdmpQZi80RHU5MnViN2R1M1JwZXJ6ZHFXVE9qZHUzYVlmejQ4UkhaaDhMbDUrZmpwSk5PaXR1SG1mVU1Ua0ZXcXhWWldWa0FnQk5PT0FILytjOS9vaDBLaThXQ3dzSkNuSHp5eVZpMGFCRmNMaGR1dlBGR1hISEZGZGkwYVJQbXpadW45KzNUcDQ4ZWJHUXM0eFllb0xSbFMrZzFzdUE2WXRtK2Zic2VuQVFBRFpUS1hCQUVRUkNFSThSbXN3MG5JbHVVOWtza1NYbyt5aUVocFZlSTZFMUZVYUtWRGZtWHcrSDRWM0JEVVpUN21mbFpoSloxMiszMWVpOHNLU241TmRnZ3kvSnBBT1lqOU54MlA0QlowZFlmS3dzQU0rY1liaUw2b3BUaUVRUkJFUDdpaW91THR5aUs4aG1BVWNFMklqb2pPenY3ellxS2ltSGgvUXNMQzlPWStVMzRBM21NRnNRSlRvSXN5emNBNkdSc1krWTlBS0tXelNLaUxBQ05ERTFlWnQ2ZDZQVVFrVjRHVHBLa1MyQW9LUmNXT0VNQUhqRnNEMGcwZGlvOEhzOUlxOVhhMkxEOVozMk1hektadGdEUTY4djdmRDR0bWVOc05sdHZJcm9tTUFZMFRUdUppSm93czFtU3BEdk1adk1WUk5ReDJKK0l6RmFyZFZxczhXUlpCaEU1QWxtTWdtc2JSMUdpdUFvS0NtUkpranFHTlY5bTNDQ2lQYklzWDVQTWF3RUFTWkkrdDl2dHdkVGRwQ2pLS0FEVEFLUUh4cHVrS0VxdDhkcE1Jb3Fpbk12TWJ3UmV3dzBXaStVU1JWSHVjVGdjN3lVOWlIRFVlTDFlUFByb28zQzVYRGpoaEJOdzMzMzNSZlI1OHNrbnNYdjNialJ1M0JpUFA1NWFCY04vL3ZPZldMNzhVS0s0OTk5L1A2TFAzTGx6OGVHSEgrcmJyN3p5U3RMWEJKY3ZYNDdQUC84Y2hZV0Y2TjY5TzNKemM2UDJXNzE2TmNhT0hhdHZ2L0hHRytqVXFWUFV2ckdvcWdxMzJ3MUZVWkNXRnY1UlhqOE9IRGlBaVJNbm9xaW9DQmRkZEJGaWxmSDg0b3N2c0duVEpnQkFxMWF0TUh6NDhBWlpUMWxabVo1eEh3QTZkT2dROHowV0JPSHdLSXB5RVRPZkVkeVdKR21CM1c3ZmNEVFhsQ0t6b2lpem1UbWRtZjl3T3Axand6c29paktUbWRzQTJLK3E2dldwREM3TDh0TUE5UE5PVlZXN1JobC9ERFBmSE56MmVEejkxcTVkdXoyWjhSVkZHUURnV21iK1ZwS2tiMk85OTdJc1h3RGdvK0MycG1ubjFpV2pkcmR1M2RxNTNlNmRHemR1VEZpS1daYmxreVJKT21nNGgwdUtvaWlGdGJXMWF3TFpZSlBwcjE5bjB6VHRkYWZUNll6WFh4Q0UyQTRlUElpZE8zZGl6NTQ5Mkx0M0x6d2VEL3IzNzEvdjgweWRPaFdhNXYvVk5qOC9IMFZGUlhVYXgrVnk0ZmZmZjBmbnpwMFRkd2F3Y3VWS3JGcTFDZ0NRbloyTkcyKzhzVTd6TGwyNkZPM2F0VU9IRGgxaTl0bXdZWVArR29rbzZUVWF2ZlhXVzVnN2R5NEFmK0tZNmRPbmgreC8rT0dIOGNzdnY2QkxseTVRRkFValJveEllWTc2NVBGNFVGbFpDWS9IZzV5Y25LTzZscU5OQkNnWmRPellFWHYzK2g5Z2E5R2lCZGF0VzRjSEgzeFFMMDBHK0xNcHJWaXhBdjM2OWNPWlo1NkpUcDA2NlJmMUdqVTZkSzFRbHVXRVFVd0E4UFRUVDZPMnRqWm1JSlBMNWNKRER6MFUwdGE0Y1dPODlOSkxPUEhFRXdFQUo1MTBFclpzMllKMjdkb2hMeThQVzdac3djOC8reDlhUE8yMDAvQ3ZmL25QUHk2NjZDSXNYNzRjZDk1NUo5eHVOeDUrK09HUTEzYjk5WWZPSGF1ckQ5MHpEQTlRQ2crR091R0VFK0srUm1PQUYrRC9rQkQrT3ZMejgzdVl6ZVlQQTcra0RIUTZuZDhlN1RVSmdpQUlEU2N2TDg5Q1JFOUUyeGU0ZVJwK3d5MmFVMkswdHdLQS9Qejh4aWFUNlhVQTF4anY2ekh6VmdBWGxwU1VsQnJXazBsRWl3QzBOb3hUQStBeWg4TVJlaElTaDgxbTYwVkVJdzF6ZmV4d09IWWxlN3dnQ0lMUUlPN1NOQzNwZE1HeVY0MWFBQUFnQUVsRVFWUkVsTWJNelFBMEk2SUtacTZSSkdrRWdITlNtZFRoY0l5V1pmbjBZUGFjd05qWHlMSmNxcXBxeUYxOG44LzNpQ1JKaXJHTm1aOVJWVFZhZVRrQWdDekwyVVQwVE5neE82dXFxanFVbFpYdGozSE1LMFIwbTZHcFdGWFY3cW04cmxRd2N3MkE2RTlDeGRhS2lCcUhOd1lDY2xZRUx6NEMvcUNnOEpKeGRXRWNFd0FrU1lLaUtHTWREc2Vyc2l3dkJuQnFsTU9lSktLV0FQVDNNeGdzRURqdmlCYWNaUXA3L3lNdzgwSUVTcXpKc253U2dJaUF0c0JjSXdDTWpqY1dnSUZFTkRCQkg1M0g0K2tHWUY5aFlXRW5abjRWUUhoR3BnUE12RGxhSnF4WU5FMVRKRW5TTDJ3UlVXc0E4eFJGR2VoeXVVYUpiRXJIdG1DQUR3QU1HalFvWXYvdnYvK09Eejd3VjBQdTFhdFh6SEdNMXcyTnRtM2JodDkvL3oxdXY1MDdkNGIwY2J2ZFVmdEprZ1JKa2tMYWxpMWJocVZMbDJMcDBxVUFnRVdMRmtWOXdOUG44NkcyOWxBc2FQaG5RakxlZXVzdExGKytIT25wNlJnNmRDajY5dTJMSDMvOE1lVnhncnAyN1lvZVBYcm8yOHlNeVpNbjQvdnZ2OGYzMzMrUFYxOTlGVGZkZEJPS2lvb2lyaDB2VzdZTVgzLzlOUUQvZGVxR0NsRDY3TFBQOE5aYmIrbmJkOTk5TjI2NDRZWTRSMFNxcnE3R2loVXI0dmJwM2JzM0RoNDhDSThudGNxYTZlbnBhTnEwYVVySENNSXhiQUFSNlFIaW1xWnRBSkF3UUNtUUpYcE9mUzJDaUY1ME9Cd3ZwbnFjb2lpWEE3aVdpRUJFcjRidmwyVTVEOEN0UkFSbVhoeG5xRmczeTA0bG9pN3grbW1hZHFJa1NYcWZ0TFMwOUJqamFZSC9qQVlCR0VwRVE1a1pOcHV0cmRQcExBOC9rSWpNQVBUeldFbVNva2VTSm1BMm01ZW5wYVdkTE12eVZpTGF5TXdqVlZXTmRVNzlFak1QVkJUbFowM1R2ajV3NE1CenNYNFhBUHpYNDZ4VzY2TUF4cWVucDgrRTRjR0RuSnljUm0zYXRJazREd2NBWnRiN1NaSmtMeXdzckFqdjQvUDV2TWRTNWxOQk9GWjk5ZFZYZU95eFE0bVFKVWxDcjE2OTBMaHgxUC85Nm16Ky9QbjZlYTNMNWFwVGdOTDY5ZXN4ZWZKazdOaXhBKysrK3k1T09lWFE1ZmhnTEVRNHU5Mk8rZlBuQXdCeWMzT2ovaDRCK09NVVlnWDJWMVZWWWRLa1NmRDVmR2pSb2dXR0R4K09rU05IaHZUWnZYczNycjMyV24wN056Y1hDeGN1VE9uMUJlZmF1WE1uQUtCWnMyWWgrMnByYTdGaXhRclUxdFppNWNxVkFGQ25BS1h5OG5Kb21nWk4wOERNWUdiNGZENjQzVzdVMXRiQzVYTHBmeDQ0Y0FCVlZWV29xcXJTZjk2M2J4OHFLeXV4ZS9kdVZGWDVZMWNiTldxRVR6LzlOR0xOeHhNUm9CVGdkcnN4Y2VKRS9QSEhIMWkvZmozZWVlY2RGQmVIWm4wUG5HUmgzNzU5K09DREQvREJCeCtnZGV2V0tDb3F3b0FCQTlDMmJWdTliekxCU1lBL0c5R3dZY1BRcVZNbjlPL2ZIeGRjY0lIK0Q3S3FxZ3IzM250dlNQYWtaczJhWWZyMDZTRlBBMDJlUEJuTm16ZlgwNVJObno1ZEQxQXlVaFFGaXFLQW1mSG9vNC9pMTEvMXhBUG8wNmRQU0hUaXZuMkhncmJEZzZjMmI5NGNzcDBvQTlSSEgzMFVzdDI5ZTROZFF4VUVRUkFFb1lHbHA2ZmZDYURCSHE4dExDdzhWZE8weFdFWHFBRGdOMmErSU94Q2ttUzFXdWNDNkJac1lHWTNFUTF5T0J6eHI1WWIyR3kyS3lWSmVoZUJMQU1BL3V0eXVlNk1kNHdnQ0lMUThHcHJhK2RZcmRaT1JIUXBnRXhtYmd3Z2s0Z3lBVFJtNWt3QXdZQ2taZ0F5Z2dFWW1xYmQ0SFE2NThpeTNJT0lVZ3BRQXVEMWVyMVhtODNtMVVUMGY0RzJLaUxhWSt5a0tFb1BBQThZMjVqNTM2cXFQaGh2Y0NLYWprQlFyc0hqOFc1STFBZE4wMzRsb3U4Q2EyZ0pJT1FKZFdiK0x2aXp5K1ZhVVZwYW10TDN2U3pMc3dGRVhQR1RKTWtVTFhDcEFWa0FnSWhPQnhEdENha2prZGI1WVNJNllybmszVzQzS1lyeXFLWnBFNlBNVytMeithNHVLU25aS012eWM4bU82WFE2WHlvb0tMQ2JUS2E1Q0EwdUgycXhXTTVWRk9WR2g4T3hwRjVld1ArQTZ1cHFuSHZ1dVlrN3hwQ2VucTQvalJ4VVVWR0J4WXNYdzI2MzQvZmZmOGYrL2Z1UmxwYUdObTNhUUZFVVhIWFZWZWpZTVRMMmY5S2tTZGkxSzNvY2ZlZk9uVEY2OU9pUUMveXJWcTNDZGRkZHAyL2ZmUFBOV0xkdW5iNjlmdjM2a1AwQThNd3p6NkMydGhaRGh3NU42dldkZGRaWkNmdGNkdGxsVWR1TGlvcnd4Qk9oenovODhNTVArcy90MnJWTGVPMnhybncrSHh3T0J3RG9nVTRsSlNXWU1XTkduY2NjTm14WVNJRFMzcjE3UTRLby92enpUeno2NktONC9mWFg4ZmpqanlNL1AxL2Y1M1lmU29ZUks4dFNmUWpQcGxhWDBoZTdkKy9HZ3cvRy9ickRraVZMY05kZGQ0VmNnMDVHMzc1OU1YWHExSlRYSkRRY204MTJzeVJKcjBYYng4eE1SQWNBN0dYbVA1bDVOUkY5cTZycVp3Qjg4Y2FWWmJtQ2lFNDJOSGsxVFRzalVZWVhSVkhLWVBpT1orWUxWVlg5S3NGcmFFWkUyNk44VDk1dHpPUjhyQ0NpUmdEcXMvUnh4RjFRUlZIZVllYW9UNThITWtPT2h5R2dHMENSb2lpL0JEYzBUWHVjaU00MDdDODA3ZytNTTlUajhUUXltODFya2xta29pZ0pJeHFKcUZ4UmxHaTczblU0SENGZmFNemMzMURTZUYyMDRLVDZvaWhLWndBbkI5WjRFZ0JKVmRXb1dVTTdkdXpZaElndUEyQUMwRU9TcE55eXNySkhvdlVOU2s5UGZ4TkE4STcrS0ZtV1Y2aXFPZzhBc3JPejcyUG1aTklodmhrdG95WVJGUU9JeUpRdUhGOCsvUEREaUhNeW8yQUFjYnQyN2RDelowOWNldW1sTVFNc29vMlZ6UGY3NHNXTE1YbnlvY3JVQlFVRmVQUE5OeE91L2FXWFhnb0p2Z2I4aVVpKytPS0xwTStwdG0zYmhvcUtpUGk5RU9GamFacUdUejc1QlAvM2YvOFg0d2kvNEgzeHVYUG40aC8vK0VmQ3RSaUQ3aGN0V29URmkrUEZmL3F0V3JWS1gxOTVlVGxHakJnQm44Ly9OVHgrL0hqTW5qMWJUMGh5NFlVWEpnenNMeTh2Ujc5Ky9hTHVtelp0R3ZyMDZSTnpIY0Y1S3lzcjBhSkZpNGcrNFZXakNnc0w0NjdGYU9iTW1jakl5TUFaWjV3UnQ5L3k1Y3REenNFdnVlU1NwT2N3R2p4NGNKMk9pNmVtcGdaejVzekI2TkdKbmx2NjZ6cnVBcFE4SGsvSTB6dTdkdTJDMSt2RmpCa3pJajY4Z3RMUzBuRC8vZmZqN0xQUHh2ejU4L0hSUng5aC8zNy9kY01kTzNaZ3pwdzVtRE5uRHM0Nzd6eTg4TUlMU2ErRm1mSFlZNC9oNE1HRHNOdnRzTnZ0bURwMUtucjA2SUYrL2ZyaDdiZmZEbGxybXpadDhQTExMMGVrM0czVHBrMHFid0ZlZlBGRkxGbHk2QnFTMVdyRm1ERmpRdm9Zc3lTRkJ5aXRYcjA2NU5oZ0dySkdqUm9oTXpNVEFKQ1I0YS9rTW4vKy9JaEFyM0hqeG1IZ3dJRVlNR0FBTEJhTGZrendUMEVRQkVFUWpsM00zQ2ZPMC9mTEVTWHJnS1pwM1NSSmVzclFOQWxBY1hnL244KzN5ZVB4YkxOYXJSc0E2QUZLelB5enkrVzZ2TFMwZEp1eHZ5ekxMNFdWb1BFQnVOYmhjSHlSN091Ulpma2FJbm9IL290Q1lPWXlyOWQ3VWZoY2dpQUl3dEZCUkNjQWVEVHdjL2krbU1kSmtuUXBrbnpxdkd2WHJtM1MwdElpbm13bUl1UFZ4d3htbmliTHNySE1seG1CN3crRHdiSXNSMzNNVUpLa05uYTdmUjh6bnhhMjl0OGtTWXFaY2FtK09KM09sd0M4QkFDS29reEZhSUNTVDFYVjNzYitzaXh2QTVEMEwrcEVaRTNjNjloQVJETnJhbXBtQjdkTkp0TzVKcE5wRmdDcnorY2I3dlA1a2c1MERxcXVydllDL2t3Q1JIUnpvdjcxeVdLeGNLQlViY2hOVjJhZXNXZlBuckh4eWczR1UxeGN2TEpMbHk0Mmk4WHlKaEZkRVd3UDNIUzdHOEJ4RTZCVW53NGVQSWhubm5rbTZvMEdyOWVMOHZKeWxKZVg0OE1QUDhUSWtTTng1NTJoY2ZPcXFtTGJ0dGlucXNYRnhTRVpnTFp2MzQ3dDJ3OVZ3dG02ZFNzV0xGaWdiMWRXVnFLeU1qUWhsdkZpL3BHMlljT0drQUNzYzg1Sk5jWTB0YmtPSERpZ2I4dXlqRC8vckpjS2xMcm16WnRqeG93WldMbHlKVjU2NlNYOVdxL1A1ME83ZHUxdzhjVVg2emR4Z3RlYkFXRFRwazI0OE1JTEk4YnIzTGx6VWplMjRnbS9JZFZRcGUyRTQwT2dGR2dUQUUySTZCUWlPaHZBdllxaS9LRnAydU5PcC9QMUZJWXpFOUZyQU01Q1pDYWN3elVrV3ZBd013OERjTXdGS0IwSnpId09FVVVOZ2dwa0d6b2JnTEYyMFNrd0JDMUxrdFNXbVc4UG50Y1NVUnNBSVRlclBCNlBzVVR4RVZWUVVDQUh6bGtBQU16OFdRTlBHWkw5a3BuZlI0eC94NDBhTlJxTVF3L0pBY0E4SkFqb0k2SW5tSGtnZ0l6QTlxdjUrZm1yUzBwS05zYzdUaERxUzIxdExXcHJhN0Y5KzNiODhNTVBlUDMxMXpGbHloU2NkOTU1U1IyL2JOa3lMRisrUE9uK3lXSm1mUEZGNUtYZ3lzcEsvUHp6enlHQjQvRjgvdm5uZWtXaVZFeWJGck1TdUM1WWFjanI5YWFjV1RLWXZTY1JZL0JoYm00dUxyMzBVbnp5eVNjQS9PZVZMNzc0SWlaTW1KRFMzSFZoekxCcHRWclJyMSsva0twTlFHVGxwYTVkdTBiME1iSllMSHBpbUZtelpzSGo4ZUR1dSsrT3U0NWdObG5BSDMvUXUzZnZPTDJQdlBuejUrUDY2NjlIOCtiTmovWlNqb3JqS2tCcC8vNzlHRHQyYkVoazNxKy8vb3FKRXlmcVR4Y2RQSGhRMzVlWm1ZbisvZnZqcHB0dTBzdVlqUjQ5R3JmZGRoc1dMMTZNZDk1NUp5U1FwMi9mdmltdFo4dVdMU0h6QWY0UHA1VXJWK3JweG9KT08rMDB2UHp5eXduTHFjV2phUnFlZnZwcFBZVnowTTAzMzZ5WGkvUDVmRml3WUVGSWxHaVRKazMwbjh2THk3Rmx5eFo5Ky9UVFQ5Y2pNbzFwN1dwcmE2TkdyQUwrSjhUKytjOS9Zc2FNR2VqZHV6ZW1UWnVXTU5KUkVBUkJFSVJqQXhGOWcwTkJTR3RneUY2a3F1cFdBRnZEajdIWmJBZU0yOHk4T3NIVGpVTmxXWjVQUklPWStkOTc5dXk1TWZ6R21pekxFNGpvTHNPWVRFUzNxS3E2SUhLNDZHUlp6Z2J3T2c3ZFhQNVJrcVFCYTlhc0VhWGRCRUVRamhFK24wODFQcVhJL3F0dW5yQWJUQ3FBWHdIc0FyQ1RtWGNUVWRKUFIydWFSa2tFMTVqQ0FwYWlpcGMxeCtmelVhRFBHd0QwcDgyWitRR0h3NUhhVmNyRFVGaFltS1pwMnQvQ3lxaVNMTXUzaDVXbXk2eVB6RWMrbjIrMzJXeCtONFZETWhCMmd3ZkFmQUJKdlVlYXBtMU0xTWR1dDNzQWVCUkZ1UXRBSzJiT0JkQ1lpTXhFTkRRdExTMXhPaGlEeXNyS1p3em5LdE1RR2JpbWN6Z2NZd0NNQVFCWmxrOEwvN2ZxOC9uNkZoY1hmNVBLL0FDUW01dDdWNHNXTGM2Q1AvRHNEMmErS2Z4OEszQWVseDNZREQ5bld3NmdMTkJ2WjdBeFVNcnRTcHZOTms2U3BLY0JtSm5aNlhLNXJrbDFqWUxmZi8vNzM2U2VnbVptdlBubW0yaldyRmxJQ1lSRW5uLysrYmo3Rnk1Y0dCSUlFNHZGWXRFZlNneTNlL2R1MU5UVTZOdlIrdTNkdXpjaytPZkVFMCtNK2dSN3k1YWhTYzJXTDE4ZXNuMzIyV2RqNjlhSVh6SDBkUmp0MnJVclpsK0x4WUpXclVLVDF4bXZ2eElSQ2dvS2NPNjU1NlpjV3ExdjM3NGgyZWlObm56eVNkVFUxT0NXVzI3QnZIbno4UEhISCtQVlYxL0ZFMDg4Z2N6TVRPemV2VHZxVFNldjF4c1JPQVlnNWp5cENBWkVCUVdmcG04STZlbnBFUSsvR2tVTGhnc3YrU2Y4enpwVmtxVFhaRm0rU0pLazRZSHYzb1NJcUx2TlpyczdFRmhkYjRnbzFnZHBUMW1XVDR0VGh1dVl3TXczdTF5dTk1THRuNTZlM2c1UkhneExoU1JKOGI5UWdOdUlLREkxUnVRNExnQy9SZHZIekcwQzJWR0RJdm94Yzh0QXR0VGdkamtSUlFUek1ITkk5SzRrU1FQQzluOWhzOW1pWmdqVk5LMk44Yk9IaUU2TTFkZGtNcm5zZHZ0L0FVQlJsTDRBZ3Fud3JnOGI4OU84dkR6OXRibmRiazlaV1prck1QNnR4cjVlci9mdGFITVoyZTMyRFlxaWpBVVFQRjl2WWphYjV3QUl2K3UrUnRNMGZTMlNKT2szUkRWTnV4OUE4UHp3ZWttUzdrMDA3MStCeVdUYXo4dy9BYkI0dmQ0OUNROFFrckovLzM3Y2YvLzllUHZ0dDNINjZhY25kY3d6enp5RDd0Mjc2MGt1Nm9QZGJzZU9IVHVpN2x1eVpFbFNBVW91VjlLVjVROUx6NTQ5USs2NXgvTGtrMC9xQVVjMm15MW1KbEtqOFBQcysrKy9INnFxNnNIMzgrZlB4L25ubngveGZreVlNQUVGQlFVQWdBVUxGdWd4QkRrNU9YanV1VU1KZUVlT0hKbndmWEs1WENIbjE3MTc5MFphV2hyT1B2dnN1TWRObVRJRlU2Wk1pYmwvL1BqeEdEcDBLS3FycS9VQXIrYk5tMGZFV0FSdDJiSWxKRkRLWXJGZzBxUkpjZGNBK005YkgzODhtV1IwaDZTbHBTRWpJd01aR1JsZzVwQUhTYzQ1NXh4MDdOZ1JUWnMyUlZaV1ZzU2ZXVmxaS2MzMVYzTGNCQ2hwbW9hYmJyb3BKQ05SMExKbHkvREREeitnY2VQR09IandJRHAzN296enpqc1BQWHYyUkVaR0JtcHJhMUZlZnVoNkVUT2pvS0FBM2JwMXd6ZmZmSVAzM25zUFdWbFp5TW5KUVdscEtmTHk4cEphVTA1T0R0NTU1eDFzM3J3Wm4zMzJHUll2WGh6eVJKT1J4K1BCNHNXTE1XREFBR1JuWjBmdEU4K3VYYnN3ZWZKay9QVFRUeUh0Z3dZTndzS0ZDekY5K25SWUxCWm9taFpSRDk1NGtTRVliUmtVSGxqMDY2Ky80dlBQUDhkSEgzMFU4UXR6OSs3ZFVWNWVyajhGNWZWNjhkVlhYK0dycjc1QzI3WnRjZlhWVitPeXl5NnIxeThtUVJBRVFSRHFsOGZqK1NvdExRM00vQUV6cjVja3FWdmlvMUxtMjdsejUzWFoyZG5EVlZWOUkzeW56V2E3QWNEVHhqWm12bGRWMVZrNU9UbU4yclJwMHl4NHNTaUJJc09OMTIyYXBoVTVuYzdvUmJnRlFSQ0VvNks0dUhoTFFVRkJqdGZycmRtM2IxOU5SVVZGcmMxbU96OFFhQkgwc01QaCtQU29MVEpGKy9mdm41ZVZsZlVDL0lFNG4wbVM5SEZoWVdGNHliY1FtcWFGM04xbFpuT2lZL2J0MjFjVnZBa1NkdXpRd0JQdU9pS1NBTXhRRktWVElJQUd6RHc5bGF4SWdSSWFuY1BiQTA5MVh4ZmxrS2p5OC9OenpHWnpTSUNTcG1tM3Bmb2RyV2xha2FacFZyUFpmQWFBV0hVQjdnTFEwUmlzUlVRUlplb1NhZGFzMllzQWduZlprODVQejh4RHdnTEZkaFlYRnkrUGMwaE01ZVhsdFMxYXRMZ0IvbElzTTVsNW9NMW1DN2xocFduYWZ3RG9OMkJ0TnRzVGhuMGhnZWJHZlFEZzgvbmVZK1lmVFNiVE5BQ0RTa3RMUXdMUS8rclMwdEl3Yk5pd2lQYWRPM2ZpcTY5QzQrNHZ2L3h5Tkc0Y0d0c1hLME5ONjlhdGNjNDU1eUFuSndmVjFkWDQ4Y2Nmc1hidDJwQStNMmZPeEtCQmc5Q29VV1FTaW4vOTYxL1l1M2V2ZnNHOXBLUkV2M0dRbnA2T21UTm40clhYWHNOMTExMkhMbDI2WVB2MjdTSGwzRjU4OFVWb21vWlpzMlpoNHNTSk9PV1VVL1JqSlVuQ3h4OS9ISFhka3laTkNua3FPVnEvZi96akg1Z3o1MUFpdXpmZWVDT3BMUERmZkhQbzR6MDdPeHV0V3JYQ2dBRVJTVnFqdXZmZTJQZFpPM2Z1akhmZWVTZWtiZG15WmZyUFhidDIxVzhTM0hmZmZTRlpxQktKbFhIcTY2Ky8xbS95TEZteUJKZGVlaWx1di8xMlhISEZGUTFhd2kwUlkzQVpjUGdCU2syYk50WGZ5eDQ5ZW9Sa0JwZzllM2JVWTM3OTlWYzg5dGhqS0MwdERXay8rK3l6TVc3Y3VNTmFqM0JFZUFDOEhQalpEQ0NibWMrS2xvMkhpSzVpNWtxRWxncUxpNGllNk5xMTZ3ZHIxNjZ0bDVSbVhidDJQUVdBTVdWSEZmeFpuMEJFRk1paTlFeXM0MlZaL2g2SGdsQlNGUks4VGtSdkI4cmlocWlwcVRsdHc0WU51OFBiRGNkMXRWZ3NNZmVIWStZVDRtVWJqZUppVGROYVNwTDBibUMrc3dFRXYzaXFmVDVmSDVQSjlMRFA1L3U3eCtQNU9UMDkvUlFBeG5KdUE1aFpJcUtKbXFiZDRYYTd5d0NndExTMEd2NHNRaDJpVGFvb3lqczRWTFlNRG9jam9wOHN5ODhBME5OKytIeStjMHRLU3VMWFlmTFR6eWVaZVl2SlpOb0dJTmxzUTUvRUNwWmtaanVBN29HZnJ5YWlxUCsyVFNiVEV1Tm52ZFZxblFuZzl2ejgvSzVFMURPczcySlpsaVBHSUtJZkhBNkgvam9jRHNkTVJWR0dBdWdUbUwrYkxNdWR3dFpuQlJDclZITjJjSjhrU2NkTjJnNVZWVXNCWEpHd294RENZckhncWFmOENmRnJhbXBRWGw2T2hRc1hZdS9lUTcrV2ViMWV2UDc2NnlHQkxQRnMzNzRkTDcvOGNyMSsxeHZQU1FIL2VXenczR3pac21XWU9IRml6SEsyeno3N0xMNzk5bHNNSERndzVIeGRrcVFHS1RIOGYvLzNmK2pRb1FNV0xWcVU5REZFRlBlODhaUlRUa0cwejQrTWpBeE1talFKdDkxMjZDUHFxNisraWdoUXFxeXMxQVA4alE4WGVMM2VrTUQvYU9VaHczMzMzWGNoWXd3Wk1pVGhNYWt3UHB6UXJGbXptQ1g1NXMyYkY3TGV5c3JLa1BQK1dCSlZlaW9xS3NLb1VhTmd0VnFSbnA0T3E5V3FaM1lDL05tampCV3Jycnp5eXBpbDhJNTN4MDJBa2lSSkliVXdMUllMZXZmdWphVkxsd0x3ZjdnR2Z6bGJ2MzQ5MXE5Zmo1a3paeVk5L3Q2OWUzSHp6VGZqbW11dVNUcEFLYWh0MjdhNDY2NjdNR3JVS1B6MDAwLzQ1Sk5QOE0wMzM0VFVIZCs2ZFN1bVQ1K09HVE5tNE1rbm4wVC8vdjNqakJqSzYvWGlubnZ1d2NhTm9ROFJEaHc0RUE4KytDQ2VldW9wZlBEQkJ5SHpCWm5OWnYzRHFxcXFLaVFGTk9DUGZ2emlpeTlndDl2eDAwOC94Znd3R0RKa0NNYVBIdytQeDRPRkN4ZGk5dXpaSVI4a216ZHZ4clBQUG92cDA2Zmp0dHR1Uy9sSkpVRVFCRUVRam93MWE5YXNWUlRsTjVmTGRhZkZZcmtyOFJGMVUxRlJVVk5SVVJFdE9HbUlKRW12QTlDdnRESHpPS2ZUK1pJc3krY0JlSU9acTNKemM4OU9WTTZFbVU4MlhMRDdXZ1FuQ1lJZ0hGc3NGa3NIUlZGdUFQeFBBN1p1M1JxdFc3Y0dNNGVrNm1EbVd4UkZ1U0RLRUZ1U3VZZ1d4VDVtL2lWeHQ5Um9tdVlCZ0xLeXN2MnlMQzhnb2l1OVh1L3Rack81SDREUDR4MGJwYnhkQVRQdmpORWRBSkNabVRrU1FQZ05NR0xtKytMY3NCb3R5N0pWVmRWUlRxY3pwZnp2Z1p0dEVRRks0V3cyMndnaXVoZEFPUkZ0OXZsOG45UWxZMUFpVHFmejE4QjhyWkxOeGhINDk2SVJVZHgvT0lFYmNMSGV4R0lBRndiNjdTQ2kxckhHa1NScGNGalRKbG1XdzdOSHhVUkVCNHlsYlIwT2h4M0FyWXFpWEN4SjBrUEpqcFBrWEd0VlZaMEhJTGthQ1g4eGFXbHBVVytrcUtvYUVhQjB5eTIzSkx5aDBiUnBVNHdaTXdhWFhYWlpTTGFZTys2NEF4TW5UdFN2VndMK2tuQjJ1ejFxcWJQT25UdUhsRU16WHR1Nzhzb3JNWDc4ZUd6ZnZoM3IxcTNETysrOGd4ZGVlRUcvWWRPbFN4YzBiZG9VSTBlT0JBQTgrT0NEZU91dHR5S0NxdzRjT0JBUmdIUFJSUmZCWnJQcDI4WTFCUFhzMlRQa2ZmRDVmQkg5V3Jac0dmTDVWbEZSZ1UyYk51bmJGMTU0WWR4eW5vZWpvcUlDWldWbCtyYnh5VzZYeTFVdlplNDJidHdJU1pMMDBoeUxGaTNDa2lWTDhOSkxMK0hNTS8ySjlENzc3RE13TTNidTNJa1JJdzdGUjk1eHh4MTZZTllqanp5Q24zLytPV1JzVGRQcW5Ha29QRUFwV3ZCYlEvRjRQSGo5OWRjeGUvYnNrSWRrTXpJeU1IYnNXQXdjbVBSSG9IQVVNYk5iVmRVeDRlMEZCUVY5VENiVGk0Z001cm5WWnJQOTIrbDBmcHZNK0VTVW1aYVdOaDNBNWZXd1hLU2xwUTAzZm04ejgvdEVkS05odnJnQlNnQXk2aU9yWkVCNnRNKzF4bzBiSi9xd0d5TkpVc1I3WGwrSXlLNXAyZ25CenhWbXRnYlh5Y3l2bTB5bUJRQk9rU1RwREVtU3VqUHpOQ0xLQ096L0NjQnVJdm9lQUNSSityZlA1enR6NDhhTlZjWTVPblRva0dXeFdFS2VUdGMwN2Q5RXBLZmJ5TXZMaXlnaFFrUkxtVm5QSUNCSmtqbThYMmxwNlhZQSt2bGJZV0ZoZTJhMkdjWjQzeCtMVnFmZkRlcVZ5V1NLK0hzTWYzZ2dpSmtqVXEzNGZMN2JKVWtxSWFKVlBwOXZSRWxKU1lXeHhEUVJuVTVFSDBZYlQ1S2s4WWV6ZHVINElrbFNSSERGNE1HRGNmWFZWNGNFb1lRbnhraGszcng1S0NvcVFwY3VYUTU3alc2M08rUmNQQ2NuQjluWjJYb2xwUU1IRG1EVnFsVXhnMFRXckZtREhUdDJ3T0Z3NEt5ekRpWFJiZGFzV2N4QS9jUGw4L25pWmdzS3A2cHFTR1dvY0VWRlJWRURsQUIvNHBETEw3OGNTNWN1eGJoeDQ2S2VaNzMyMm10Umo5MjJiVnZLZ1dUR3dLc09IVHBBbG1XNDNXNjBhSEVvMlo0eEhnUHdud1BHeTdZSkhEcFhOU1o1ZWVDQkIwS3lrSmFWbGFGWHIxN0l5OHVMaUlkSVZxSUhDSm8wYVlMV3JWdnJ2M081M2U2UTM3L0NNMHk1M2U2WXBlc2tTVXI0dXYvS2pwc0FKUUM0N0xMTDRIQTRRRVI0OHNrbjBiZHZYM1R0MmhVelpzeUkrTVdzcmk2L3ZPN256Sklrb1VlUEh1alJvd2VxcXFydzZhZWY0c01QUDhSdnZ4M0thbm5xcWFlbVhDZlJiRGJqeFJkZnhPalJvN0ZwMHlZUUVXNjU1UmJjZXV1dElDTElzaHhSOWkxbzFLaFIrdE5Eekl6MjdkdWpwS1FFZ0wrR1paY3VYYkI0OGVLWXg1OTY2cWtZUDM0OGV2YjBCNFJiclZZTUh6NGNnd1lOd3Z6NTh6RnIxcXlRdE5MVjFkWG8xcTBoRWpFSWdpQUlnbEJQMk9melhWSmFXcnJOZUZQaVNGQVVaU0NBZHhFb204TE1HaEhkb2FycXE0cWlYTXpNaTRNWEhaczNiejY5dkx6OHBnUkQvZ0lnbURiK2h3WmJ1Q0FJZ2xBbmtpVGxBQmdkM2g0bFdDZnFMK0xNWEl6UUo3dWpTa3RMQzhtcnpjeE9WVldqQlR6VnB6Y0FmRjlTVWxLaEtFclhCcDVMVjFCUU1JU0k0bjZCRTlIdGdTQ1orSThQUmg2WFZBb09JanFQaUFvQUZBUzJmd1VRTjBDSm1Sdm41ZVY1NC9YWnYzKy9yNktpNG5BdTd2Z0FWREh6UUZWVnYxVVVKUi8rTEZmd2VyMWNVbEt5T3RneEVJd1ZOZE1TRVFVRGxGWURjQUM0STlhRXpIeGlXUGFtWGdCNnBiRG0zeEFqSTRGdzdHclpzaVhtenAyTEUwNkl1QWNMd0gvanh4aWdCQ0JtMmJKd2lxTEFiRGJqdDk5K3d4MTMzSUhUVGpzTnp6NzdMUGJzMllQWnMyZWpWNjllV0wxNk5ieGVMOGFNR1lQOC9IeGNjc2tsV0x4NE1jckx5L0hHRzIvZ25udnVDUm56K2VlZlQzaUQ1dW1ubjQ2N1A1WnZ2LzAycE14RitPdSs4TUlMNnpSdU1zS2Z0dS9ldmJ2K2MvLysvWk11VlFMNGI3UkZLM2t4YXRRbzlPL2ZIOU9tVGRNRGpFNDk5ZFNRbTBpdFcvdGpHRmV0V2hWeWJLOWV2ZlNNVTlFeUhHM2V2Qm5qeG8zRGxWZGVpY3N1dXd3bWt3bVBQZlpZVXV0ZHQyNWR5UGFzV2JQdzBVY2ZKWFhzQXc4OG9LODVWU1VsSlpneVpVcElwUUxBbjZIL2tVY2V3WWtubmxpbmNZVmpSM0Z4OFRjNU9Uazlzck96RnhGUlArTStJbm9JUUtJQXBSb0VzdllRMFFCWmxnZXJxcnJ3Y05jVlh0NU4wN1NaSnBOcEJBNlZaTTJYWlRrdmtHVkY4RnZPekI0QVhhcXFxaVpuWldWdEF2QXZJbXB0c1ZnZWdEKzQva0lBYVFEdVYxWDFoMEEycE9zQWRNckl5SGdJd0FQR0FaczBhZkk4RWNXOVRwT2VuajRqV252WStWTEVUVjJiemRiYytOQVpNdzgxN21mbStRMFY4SnFLd3NMQ0V6Vk5TenF6S0lDSXJBTEZ4Y1diWkZudTQzQTRWc09mblFwRTVHYm1xTFdPd29McmFwazVvandlZ09oMzBBVWhUSnMyYlhET09lZmdpeS8wWnlSUVZWVUZsOHNWTnlPajFXclZ6NVdZR1U4ODhRVGVmdnZ0a093emRiRnk1Y3FRWUttdVhidWlaY3VXSVFFOVgzenhSY3dBcFk0ZE8yTDkrdlZZdTNadFJNV2dpb29LREIwNk5PcHhxUmc4ZURER2poMnJiMGY3REF0bkRKUTNtVXd4czdFQ2lKa2RLbWowNk5FWU1XSUVjbk1QSlZiTHlNaUlxS1lFK0JPZUJOdUpLT2JmYWJTL3QyM2J0b1ZrSUMwcUt0TFg5K1dYWCtydDRabFlwMDZkbWxRWlBpQTBRQ2s4NlFvem83YTJGZzZISTZTOWFkT21PSGp3SUx4ZUwwd21Fekl6TS9VS1VGYXJGU2FUU1E4aVNpYjRmLzc4K2ZqNzMvK2UxSG9mZlBEQm1QdmF0V3VIOTk5L1A2bHgvb3FPcXdDbEN5NjRBTTg5OXh4R2pScUZ2bjM3QWdDdXZmWmFGQlVWNGROUFA4WHExYXZ4eHg5LzZQOVFnLytGMStXT3BXUEhqcjNkdHAwQUFDQUFTVVJCVk9qWXNXTzlyTFZKa3lZWU5td1loZzBiQmxWVk1YLytmSHp6elRkNDVKRkhFbjdZUk5PNmRXdTg5dHByZVBUUlJ6RjQ4R0E5WUFqdzE2OHNMQ3lFcG1rZ0lqUnExQWl0VzdkRzc5NjlRNTdPeXNyS3dpdXZ2SUtISG5vSTMzenpEZjcydDc4QjhQK3l2WFRwMHBDNjZHZWVlU1lHRFJxRVBuMzZSUDJnU2s5UHgvWFhYNCtCQXdmaXpUZmZ4THg1OCtCMnUvRzN2LzFOQkNnSmdpQUl3akd1dUxoNFUrSmU5VXVXNVdFQTNzS2g4MWN2TTkrZ3F1cTdBT0J3T0w1VUZPVW5BR2NCQUJIZGFMUFpmbkE2bmEvSEd0UHBkSDRKNE10WSt3VkJFSVRqZ3lSSklYZEVpV2hQUTgrcHF1cHlBQ3NhZWg2ajNOemNkSlBKOUpTaDZVOEFwd1IrOWdVQ2ZRZkFIL1R5blRHelFIMGlvalBDdG1NL0RocGdNcGtxRWozTmFMVmExMVZVVk5RNTJJdVpmVVMwblptRFZ6by9SZUQ5TVpsTU93RWtkVWRlMDdSMWtpVDVmRDdmSFNhVEtWR3dkSU5nWmkrQWc0SFNmWTNDOWtXOWVSWEdIQ1hnTEc2QW1KQzg1czNqVjFTSlZsb2cyWEpna2lUaHFhZWV3cVpObTVDWm1Za2hRNFpnK2ZMbE9QUE1NM0hkZGRkQmtpUzBiZHNXMzMzM0hSUkZBUURjZi8vOTJMUnBFd1lPSElpcnJyb3E5UmRVano3NzdMT1E3VmF0V2lFN094dnZ2ZmRlU1B1YmI3NkpKVXVXeEJ4bjRzU0pDSCtZd25nalNOTzBpSUNjNFA0ZmZ2Z0JOVFUxU1pXaiszLzJ6ank4aWFwdDQvY3ptYlRwU2lrdGl5QnJFU2lRWmxKWkJRRkI0SHRSUVVRVVpIRm5VNUJGVk1BRlpCVlFkc1FGUkFSNVVSQ1I5Y1dOUlVHeFNWT2dLSmE5N0NCTFM5TTJ5Wnp2anlURFRESlpXa0JCNW5kZFhIUm16bXhKT3prNXozM3UyMHV3b25kS1NncmVmLzk5ZlBmZGQ1ZzFheFplZmZWVmZQREJCM2pra1Vja2tacmRic2ZISDE4MWo2MVVxVkxJTWViejU4L2o2TkdqbURWckZuNzQ0UWRNbVRJRlc3WnNDZnVhNVhnbm80YURyNEFOY0U4NDljWU1xaFc3N0hZNzVzeVpnLy8rOTcrS3VBMkR3WUFoUTRiZzBVY2Z2V0ZPV1JwL1A3bTV1Zll5WmNwMGo0aUkrSk9JSk1zRUltcVRrcElTbjVPVGN6bkk3aDlBS1U2ZmxaNmUvbTFHUnNhbDBsNVBRM2V4UVNvNE1NYjIyMnkyWHdWQitJbUk3cFd0N3dsZ2pOb3hpR2dkZ0QxcTI5VHdPQzEyeDFVQmxKeHRBSTc2cnJUYjdhRWNvUHRhcmRabDRWNkQwV2lzeGZQODcrRzJWOEhGY1Z4UFVSVFRQTy9aUEVFUUhpQ2k3eTBXeTNRQW9pQUkrd0E4NU9uWHd1RndETmJyOVdtTXNRK3RWcXVxME9odnBMZDhnVEYyMG02M24rQjVYbEY4MHVsMG96d09XcW93eGdhNFhLN3Q4blY2dlQ2Z0lKNHg5aW9SWGZIOEhFTkVrMzIyai9UcFkzMFBZSi9QWWZyaDZ0aVhBeXBZclZiRkpEdUx4ZklPQU5XTUxiUFpMRDE0R1dPOXJWYnJsMnJ0L3VYb1VsSlNZa1JScElNSEQxNkIxcSs5SnVScFJZQzdIeFJLYU5TNGNXTWNQSGdReDQ4ZkJ3RHMzNzhmeTVZdFE1OCtmYTdwV3Rhdlg2OVlidG15SmNxVks0ZWxTNWRLNjdadDI0WXJWNjc0dVlRQ2tBVHBkcnRkWVJZQ1hCVzhYQ3ZlNkZ1dm95YUFrSDIyWnMyYVNXMDdkZXFFMGFPRG0rTjYrMTlxNzBOQ1FvTGZleGJvL0FzV0xNQUhIM3dBd0ozK1ZCSUJ6ZEtsU3hXT1Jtb09uVTZuRTl1MlhSMEdpWTJOVlV3U0NNV1JJMGRDTjVMUnBrMGJUSjA2RlIwN2RzUzVjK2ZRb1VNSGpCNDlHdmZjNDU0VDFMZHZYOVNxVlF1dnZPSTJqLzRuSTVodk4yNHJnVkpNVEF5bVRwMnFzT3dGZ01URVJQVHAweWZvZzlEcGRFb1BEKzgvbDhzRnhwajBmeUFsWVRpNWhzRVFCQUdDSUFSOGdQb3lhTkFnREJvMHlHOTliR3dzcGsyYjVyZitqanZ1a0I0NG9ZaU1qTVRreVpQeDhjY2ZTemJETVRFeEdEeDRNSGJzMkNFNVFJVTdreVl1TGc1RGhnekJZNDg5aGhVclZxQi8vLzVoN2FlaG9hR2hvYUZ4K3lBSXdqQUFVd0Z3Z050T25qSDJXR1ptcHJ5cTRISzVYSDEwT3AwVkhyY0RJcHBqTnB1dG5yZ1RQNHhHWXgyZFR2Y21nR2hSRktmWmJMYnRhdTAwTkRRME5QNFppR2liM1c2UEE0RGk0bUl1TGk1dVBCRzlHS2c5WTJ3SngzR3YyTzMyUE1EdHFKT2NuRHc3MUhrWVkxWGtoVkhHbUg5VzBZMkJlYzVuQnhCcXBLMGNFVW1xQlkrSTVtU3dIWWdvWDc2Y21KZzRERUF0ei83WlJIUUlWd1ZLS0M0dWZqSXlNbkt6S0lxUGg1cmRYbHJTMDlPVEdHT3BzbFVGUlVWRnFwL1RmemRFZE5yaGNEenFjcmtPQ1lKUXplZjNJalBjNHpER3NobGo4MncybTlVckFBbkNsVEFGUXdBUTVSRWN5YytsT21KdXRWcS9CUkJidlhwMVE5bXlaWGQ2SEt1OExMSmFyVVBnbVhIdmk4YzVhaFU4dnl1ZTgveGFWRlMwSnN6cjFMaEc5dTN6clZNaVpHU2NuRjkvL1JWZmZQR0ZGTmZBR01PMmJkc1V4UURBSFVYbkpUNCtIdDk5OXgyKysrNDdqQmd4SXFBNGh1ZDV2OW5sSmVINDhlTTRldFN2TGc4QXNObHNmczQ2Z0R0ZUx5WGxxbEZZVVZFUmR1eHcxMlYxT3AzcXhOS2RPM2NHRlZ2OS9QUFBPSFhxbE9xMk5XdlcrRGs1WFEvYXRtMExnOEdBTjk5OEU4ZVBIOGV4WThjd2VmSmtpS0tJQ1JNbUtLNm5SNDhlSVdkd3krUHlLbGV1Zk4ydnR5UTRIQTQvUnlvdk8zYnN3UGp4NC8xZWI1UEpoTEZqeDZKS2xTcXErMm5jMnV6ZHUvY3ZRUkRtUVNuNDBjWEd4cllBc0Q3QWJnRGdqUkwxVGp5NlF4VEZTUUFHbHZaYWVKNVh1Q2N4eGxaN2pyMGFnQ1JRNGppdUJ3SUlsQ3dXUzRsaVV3VkJlQnZxNGlRd3htYVZSaUJDUkcrWXplYXdYd2ZHV0ZqT2xpR08wUmJBQUVFUVh2ZGVCbU9za3lBSW5lVHRCRUg0VWJiUFh3QWVFUVRoRWNiWVM1bVptWUg2VUE2NHhUbWx2YllhUktScWRXY3ltWm9EcU91N1Bqczd1eGd5b1ptbm45VEJzK2lFckY3S0dHUGtwbjFXVnRiNzRWNFh4M0VmWjJSa25BT2tmcThrVUNLaUdveXgxckwrNWFXaW9xSkg5KzdkKzVmOEdHYXorV240Q0pTTVJtTVZuVTduZDA5NWVYbS94c1hGZlFzZzFYZWJHa1MweE9NRXFvb29pdVovWWxMaWphWmh3NGExZVo1L0E0RGViRFpQRGpST3FCRWV2Lyt1MUQ2bXBLU0VGSGE0WEM2TUhEa1NRNFpjMWFBdVdMQUE3ZHExSzFFL1YwNStmajYyYjc4NmxNdnpQRnEwYUlHb3FDakV4OGRMNlQxRlJVWDQ4Y2NmMGFsVEo3OWp5UHVZdmc2VDE1c1BQL3d3N0ZxOG5EVnIxbURObXZDK2luM3p6VGU0NDQ0N1lMRllKR0dVbDRTRUJKdzRjVUlTbGFzaEY1b2ZPblJJRXZLbzBhNWRPeW1xTGk4dkQxOTk1WjhzK2IvLy9jOHZ6azR1K3JweTVRcGF0V29WL0tZOGpCNDlXaElvVmE5ZUhaMDdkOGJQUC84c3VaUW1KU1hoaVNlZXdDZWZmSUpMbHk0aElpSUNRNGNPeGU3ZHU2VitjLzM2OVhIczJESHBtTDVPVXVFNGV1bjFldFVKSllENzlaUGZuOEZnQ0hqTWNQUWUvMlp1SzRFU0FEOXhVcmhjcTgzYzllQm0rV1hsZVI3OSt2VlRySHZ3d1FjbHdWSnBxRml4b3VvTUhBME5EUTBORFkzYmw1U1VsTWo0K1BoWkFKNlhyUzRRUmZGaG04M21Weld3Mld6N1RTYlR5eHpIelFYY1VUT01zYytOUnFPUWxaWGxWL3pqZVg0ZFBNVTNqdVBhMWExYnQ5cnZ2LzkrL2diZGpvYUdob1pHQ2JIYjdhN3M3T3g4azhtVUVCa1p1WXlJL3MrenlRVmwwY2NGUUVkRXZSbGpyU01qSS90WnJkWU5BSkNjbkJ6eVBFVFUyR2ZWMmV0eC9lRml0VnEzQUtnZXJJMGdDTy9EUFpzYUFFQkV1eTBXUy9oVERkMUkxV3dpV2dwQU1VRGlLWTQwQnVCcTJMRGhGSjFPcDFxTUlhSjVzdmZpZ0NpS2ZuRjRMcGVMMjcxN3Q1OURnc3ZsNnM1eG5QVGVNY1oyZUlwRk53UEZ1M2Z2M2cyQUJFRllSTExxRVJFMU5Kdk5FNGhvU1VaR1JsQTNBc2JZWG83alhnL1d4b3ZWYXEwZlRydTB0TFR1T3AxdUtUeGliYzk1TG9paTJEdkliamg4K0hCaFltSmlON2lqRHNzQUFCRzlJQWhDVWw1ZTNwTTVPVG1LVENwQkVQb0FtQStQMk50em5seUh3OUh0Sm5xZi90VTRIQTRzV2JKRXNjNWdNQ2dpd1VKeDZ0UXB2MmlEa3BDWGx4ZHdXMHhNRE9iTW1ZTkRodzdoM0xsenNOdnRLQ2dvZ04xdWwzN095OHREZm40Kzh2THlwSDltc3huRGhnM0Rva1dMTUdmT0hOVmpmL2xsZVBYNlRaczJTUVdudExRMHhiMDJiTmdRdTNmdnhwWXRXM0R5NU1tQWtXR2ZmQkt3Tm50RE9IcjBLT2JPbll0dnYvMVdXcmQ1ODJaMDZkSUZhOWV1VlloN1VsSlM4T2lqanlyMmx4ZjlMbDI2Qk1ZWS92enpUMmxkOWVyVndYRmN5TGdRTDc1dUFLR2lRK1NVeE9tb3NMQVFMN3p3Z3VxMjMzLy9QV1JzeXJwMTYveG0vR3ZjT2pER05oS1JvZ3JLY1Z6TllQdUlvc2k1WEs3bjlIcDlCdHpSWVFEUTMyUXlmWmFabWZsektTNkRWTnh4dmdZQXA5TzVtdWY1ZDJYcmE2YWxwVFcyMld5L2x1SThFaWFUcVF1QUVnbWF3cVFXWk9MaFVGd1BWekpSRk8va09DNjh5ckVLakxGZ2Y4Q1hMUlpMUjdQWlhBOUFKUUF4akxGWXhsZ014M0d4akxGWUFBbHc5MThTWlArMldxM1c0WUlndkFwQU5WK1U0N2lBOGJweUVoTVRld0JJOUZ6clQwUWszU3NSL1FLM1dPNGhRUkNxV2EzV2t0bDJxRk1KN2drRzFUem5uT1lyVHZLczE4bmV2MklBNEhtK0N3Qy9pUmZ4OGZITkdHUFJQakZ1d1RBRSs5M2dlVDUwdnRFdENCRWxFRkVieHBnQjdxaHRqVkt5ZnYxNitPb09IM3BJTlhGZGdjdmxRb3NXTGRDK2ZYdEpDRjVZV0lpSkV5Y0c3QnVHWXZQbXpRb1JUbnA2dWlRY2FkbXlwY0taYytQR2phb0NwVnExcmo1V1Q1NVV6ditwWExreWZ2d3hjREpwMjdadEphRjhyMTY5OE95eno2cTJDN2VQZFQwWk1XS0VGR1BtcFZtelp1alNwVXZZcmxDaEhLVGtFV3ZMbHkrSDNlNXZMdWNyMkNucE9YeVA5Y2NmZndBQVdyUm9nVDU5K2lBdkwwOFNLSlV0V3haOSt2UkJ2WHIxTUdEQUFMend3Z3VvWExreTVzKy9hdWpYb0VFRGhWTlcyYkpsU3l4UWV2VFJSLzM2Nmw2MmJkdUdsMTU2U1ZvZVAzNTh3SGpCMjUxL1huV2pvYUdob2FHaG9hR2g0WVBSYUd5ZzArbVdBSkJuTTF4MnVWeGRuRTZueldnMDF1QTRyZ3dSeFJOUkdWRVU0K0VldUNvRElBOUFIQUFRVVcyZFRqY2RnSzlOSXk5M1JpQ2ltT2pvNlBJQU5JR1Nob2FHeGsyRXlXVHFRa1J6aUtneTRCWmxBSGlMaUdaNjJ6REdYZ0R3bEVkb2RDY1JyVGVielI4VUZoWU9EK2NjUktTWUZzZ1lDeGs1ZGl2Q0dGdExSR0NNaVFDV0VwSGFEQzVYV2xxYXdQUDg1WXlNakFQMTY5ZFBqSWlJeVBadUpLTHhqTEdGQUx3Q3BWcU1zU28ybTIxN3c0WU5hL0k4UDVDSTdpR2lpZ0Q4aXBCRTFOTm5sWkNlbmw0bVZIUUxZMndPZ0tKZ2JSRENVU3JBY1o4Q0VPUDV1VUFRaERRaWVnZEFlNSttRlFHTVlveU5FZ1JoRnhIdEVrV3h1emNPTURNelUzS3JVaE5GQjBNUWhGZUo2SS9Dd3NKMWFpSWdRUkFlSjZMUElCUGxNY1l1RXRIOU5wc3Q1TytxeFdMSk1adk5UekhHdnZRNk1CSFI0M0Z4Y1dhVHlkUXZNelB6UjQrcjVHd2l1bCsrTDJQc0RCRzEzN05uenpIMW8ydGNUeGhqR0Q5K3ZGOTBRZmZ1M2NNV252eGRMRnk0MEM5U0l4Z25UNTVVRE5iN2N2cjA2YkJjaTV4T0p4WXZYaXd0dDJ6WlVpRlFhdHUyTFhidjNnMVJGREZ2M2p5OC9mYmJmc2ZZdFdzWHJOYkFmenBqeDQ3RjY2K0hwVEZVUlY2RU9uMzZORDc4OEVPc1diUEd6K2twTFMwTkV5Wk13SWtUSjZSMThmSHhtRFJwRWlJaUloUnQ1V0xiWThlT29XUEhqamgvL3VyWGxucjE2aUU1T1JrLy9mUlR5T3M3Y09BQXVuZnZybGhuTXBsS05hUGZpOEZna0lweTgrZlBsKzVWSHVmbVN6akZLQzMyN2RaR3A5TWQ5UDBkWUl3bEJtanVoWGJ2M3IzYmJEWlBCVEFLY0N1TUFIeVFucDR1WkdSa3FNWmRCVUlRaEhzQlZKV2QvM1JtWnVaT0FNakt5anBrTnB1ekFCaGwxOXdUUUtrRlNvSWdOQ09pWlFDOHY3eE9BRFlBNmFVOTVtM0FLQUM5QVBmZnZHeU1KbEQ3NmdCZURyVFJhRFJXQVJCYy9laUdCekRTdStDSjhaTUVTcDUrVTFPNEowR01oMDlrWEdsZ2pQMXN0VnBmTUp2TnZSbGpReGhqZ1J5azVHcUdjSDduSndBb2Q2M1hCd0F1bDB2ZFhsRGp0c1RsY2ttUnVwY3VYWUxWYXZYcnI1bE1KcjkraFJyZXo0TVJJMFpneDQ0ZGtpQit4NDRkMkxoeEl6cDI3RmppNi9OMWIyemR1clgwYzVzMmJSUUNwVjkrK1FVWEwxNzBFejRuSkNSZ3dJQUJhTktrQ1g3NzdUZUZXSXJqT01URnhhbWV1NkNnUU5HM1MweE1ETmpXeTMzMzNZYzc3N3d6YUp0ckpWU1VkTjI2ZFRGeTVNaWdiY0tsYWxYM3grdjU4K2NWL2ZNYlJYRnhNWEp6Y3dHNG5aQUMwYWhSSTB5Yk5nMnRXclhDc1dQSHBOL2hoSVFFMUsxYkYxOS8vYlhVdG1MRmlncDMxM0RGWkljUEg4YUZDeGY4MWg4OGVGQ3hmT2pRSVZXeFBjL3pjQ2ZRM3I1b0FpVU5EWTFyUXEvWFp6bWR6bmFNTVhJNm5mNWUzQm9hR2hvYUdpWEVaREw5aCtPNHIrSFRWMldNeGVsMHV1L1ZiSU9EUlNBUVVUK1R5YlFtTXpOVFhrVnhFdEVJQU84QzBEUEc1bGl0VnY4OERRME5EUTJOZnd5RHdiQWNnRFROa1RGMm1qSFdFVUNDdkdoQlJMbVhMMSsrTnk0dWJnNFJlYWN0UG04d0dOb3h4b0lPc3FlbnAxZGlqTW5Gc0dDTWxXYUcvazJQMVdvOUlRaUNEY0FCcTlWNkpGRDhHTWR4Y3hoanpjMW1jNVlvaXU4U1VRWHZOc1pZN0lVTEY5WW1KaWJtQVloampCVVJVVHFBN1VURWlHZzQ0QzRxbVV5bVpuSzNBNlBSYUlhUGF4TVJKVExHM2dJd05OaTFNOFplejh6TXZGamFlMWVqWWNPR05Za29TaFRGNmtTVVJrVDNFWkZ2UEliVGM0L1NySFFpYWdTZ0VjZHhUd05ZeVJqN0FPNENaSWtSQktFdEVVMENBSVBCY0Y0UWhHVkU5SkhGWXNrQ0FKUEo5QVFSTFliU01leXlLSW9kYkRaYjJORVVGb3ZsSzdQWjNCUEFFbmlLWGtSMEZ4SDlJQWpDdHg3SEFOL1IySU5FMU1GaXNlU1U1dDQwU2taaFlTSEdqaDNyVi9TcFVhTUdubi8rK1FCN3FkT3paMDkwNjlZTjJkblp1SHo1TW1yVnFvWGs1R1RzM2JzWC9mdTdOZnNHZ3dHYk4yOEc0STZ6ME92MXFGYXRHaUlqSXhFWkdUb1ZxRTZkT2dxQkVzZHhFTVdycVlFTkdqUkFjbkl5RWhJU3BIOXFzNnE5ZlBIRkY0clp5NEZZdFdxVkZBTlh0V3BWUlN3SEFBaUNnS1NrSkp3N2R3N3IxNjlIMTY1ZC9keW5kdTdjR2ZENGp6Lyt1Q0wyb2JUVXJsMGJuM3p5Q1hidTNPa1hkNUdZbUloeDQ4YUI1M2tNR2pSSVdoOGRIWTF4NDhiQllERGd4SWtUS0ZldW5QUmVORzdjV09Fd0pZOTNpNCtQTDFIc25uZm11UnlyMWFwYXRBdVhxS2dvUFBYVVV3RGNjUzFxc1h1bElWUmNqTWJOVFg1K2ZyNXZJZ1JqTENKQWMrOTJBb0MvL3ZycjdiSmx5ejVLUkxVQmdJanFNOFpHd2kzRUNCc2llc0puZVExa0VhZU1zZFZFWkpRMTZRNWdHQUxFb0FZakxTMnRNUkZ0QUJEbFhTZUs0Z2lPNDJxakZBSWxJdHJLR0t0ZDB2MENVVlJVNU9mVUV3cWRUamZUYnJlL0h4RVJjVGZIY1lrdWwydVB3K0U0b2RmckcrbDB1dThCZ0RGMnBhaW9xQ0lBR0F5R3hxSW9GaEhSL3FLaUludDJkbmJnQjc4SHhwaVZpSHJKVnZrNnBmN0NHRHRPUk9jOU1jem42dFNwRTlBdFNLZlREWVIvbjhZUGs4bjBQRHd4Y0l5eC9VUzBXNzVkRk1WdEhNZWRJS0k3QVBSS1MwdGJZTFBadHFzZHkrZCswczFtOHlYUHoyVlVtampQbkRtenZIejU4dWxFOUpNZ0NNOWFyVmE1b3c4dmQvR0V4MEVwR0ZhcjlmTUdEUnJjR1JFUkVaWXpad0RPYXJGbkdyNDRIQTZNR2pVcTRQWldyVnBoNHNTSllibk9lQVZLNWNxVnc5Q2hRekZ1M0RocDI3UnAwOUM4ZVhQRXg4ZUhmVzJuVDUvMmN3eVZDNVNhTld1R3lNaElGQlc1NTdpNFhDNXMzcnhaMWZuR0s3S1dDNzJKQ0E2SEF3TUhxaWRyK3ZaYlY2MWFwWWlia3pOdjNqem85WHJVcmwwYnRXdTdIK3ZidG0zRDZkT25ROTFtV0RSbzBBQjE2L29sUUtwU3BVb1ZQUGJZWTlpMWE1ZGZCRnhKTUJxTmtsdlZ2SG56QXZiejI3ZHZMNzB2T1RrNVVuOFJjSXZiWnMvMk00WUxTRVJFQk9yVnE0ZXBVNmNpTlRWNHFtWHIxcTJseVIvZTd5Z1BQdmdnZUo3SGI3LzlKcldyWHIyNlFsUVVya0JwN3R5NStQNzcwQ21sYytmT1ZWMGZHeHVMTFZ1MmhIV3VmeXVhUUVsRFErT2F5TWpJS0FCd1k4TlpOVFEwTkRSdUsxd3UxdzRpS2lRaVJhQ3p6eUJOaWVBNDd1UDA5UFNHR1JrWjBtaSt4V0taWXpRYUZ6SEdJbmJ2M3UwLzdVRkRRME5ENHgrRk1lYVNQZnAzdTF5dXpsbFpXWWRNSmxOcjM3YWVxS3JuekdiekxzYlliQ0tLQUhBR3dCSDRpR0o4enRFYnlpTElVWnZOZHZ6NjNjVk54eFpSRkw4SXRGRVFoR29BbW5rV2pSekgrY1cwZVdMRHBvaWllTUhsY24zTzgzeHZRUkNHY3h5M21ERzJCMEFEQUNDaVJ3QklBaVdlNTZmaXFxT0FuSmNFUVRoa3RWcG5YY3VOQllLSVd2cXNxdXE1bmw0QXhnWVJPWjlqalBWZ2pQMUdSRThCR0FSbHRJb0J3Qk5FOUlUWmJGNW5zVmdlS01sMXBhYW1SaENSZk1TeUhCRzlDT0JGUVJCK0E3QVZ3RXVReGJvQnlHT01kU3hOL0l6Rll2bXYyV3krQ0dBVlpCRnVST1FYMGNjWTIyQzMyM3RyMGJkL0QwZVBIc1hJa1NNVmtWMEFVS0ZDQmN5WU1RTlJVVkVCOWxTSDUzbndQSStsUzVkaTY5YXRNQmdNMkxKbGk1OExVM1MwKzlkZy9Qanh5TTNOUlpVcVZSUXppb1BSclZzM2RPellFUWFEQVpHUmtYQTRIR2paOHVxZjJ2ang0MHMwUTl4N0xjSEl6ODlYdVB5b3hZbHdISWZPblR2ajQ0L2R0ZDdKa3lkanlaSWxDa2VpdSsrK08yREVtOTF1RHp0bUloamVZM1RxMUFrTEZpeVFDbEF0V3JUQVcyKzlKYzF1Zi9ubGx6RjU4bVJFUmthaVc3ZHVDcGVwZWZQbW9VbVRKZ0RjTSs2N2R1MktWYXRXS2M2VGtKQ0E4ZVBIaHlVcTg2TG1zaVNLSXRhdlg0K2VQWDFON2dJakZ5RUZFaEpGUlVWaC9mcjFZSXpoMldlZmxhSlQrdlhyaDg2ZE8yUDA2TkdTbTFYUG5qM1J2bjE3UFBua2s5TCt3U2FoYU56OHhNYkdsdlYxVU9JNDdseUE1Z29PSHo1Y21KQ1E4RHlBNzJYakFHUE1adk4vd3hYT3BxYW1SakRHdXNtSEVVUlJWRHprUkZGY3JkUHAzcEN0cW1RMm0xdGJMSmJRVlVjWkpwT3BOY2R4cStHSlV3VUF4dGpubVptWk04MW1jOWpaUlVhak1VYXYxMHNQeit2cEltWXdHTXFucDZlWDl5d1daR1JrSEEyNkF3Q1BZNVZERUlTaEFCN1M2WFFGTnB1dGpObHNWbFNpczdPejh3RkFFSVFGSE1lbE1NWnlzck96d3hKWGNSejN2dDF1WHhZVkZXVzN1eXZjRVFhRFFaNDEyc3RxdGZxOTU0R2lUNGtvWDNXRGpQVDA5REtpS0w0cFc3Vkk1YnBFQUFzQmpBRUFuVTQzTHlVbHBaRnZQSzRLRzROdE5CcU5WWGllL3haQUhjLzF6akVhamRhc3JDd0xBRlNwVXNXM091N3d0TnNnaXVLalJCVG51UzRGZXIyK0U5d3h2YVZsRTRDU1c5aG8zSlpVcTFZTmI3NzVKdExTMGtxMWYrZk9uYkZod3dZcG11dkNoUXVZTVdNRzNuampqUkI3WG1YVHBrMEtwOFo2OWVxaGZQbnkwckxCWUVDVEprMndkZXRXeFQ1cUFxVlRwMDVoN3R5NUN2RzlYcStIS0lwaHh5Ym41dVpLN2o2K3lFWDhYdWJQbjY4cUdpOE5nd2NQOWhNb3ZmWFdXeWd1THNicTFhdXhZOGNPdjMxR2pScUZ2LzRxc1c1VjRwTlBQcEVjZ0lLNW9IcS9sd0JRQ0lNQTRKNTc3Z25yTzRDYyt2WHJZOUdpUlVFL0g0dUtpcURUNmJCczJUTEZPUjkrK0dIczI3ZFBja3hLU2twQ1VsS1NJcXJPVjZEa0s3clgzRDJ2SDVwQVNVTkRRME5EUTBORDQ2Wmk5KzdkRjh4bTgvc0FSZ1JyeHhnVGlTalBFM055aVRGMkVjQWw3OCtlZ3B2M0cxbzBZK3h1K0F3V2VXSllTaFRGb3FHaG9hSHh0ekdBTVdZRXNOWGxjZzBNSnpyTFlyRjhZRFFhYlRxZGJueHhjZkZqRVJFUjd3UnBUb3l4SjMwS1Z5dXZ3M1dIeEdnMDF1QjVQbXhyQ01hWTczVFNTTFBabktMYTJBY2l1dWdWNkxwY3JubFpXVm5CUmtKN2V3dUJqTEhEY0RzaitUV3lXQ3lTZzRFZ0NBOFNVVHRSRkNjU2tieWc5RENBNFlBN3FnL0FmVUd1Y2FiWmJHN3ZkRHJmMXV2MUo0UEZBcFVBem13MnZ3dGdpSHdsWTJ5NDJXdytjZm55NVJseGNYRXZFRkd5ei9aekFPYmw1ZVZOejhuSjhRcTAzZ013dzJReS9SOFJEU09pdGo3bkNydjQ2Q1V5TXJLZWp3aFBnb2p1Qm5DM3ozVmRFVVh4UHphYnpYK0VPVFM4Mld4dUpvcGlCeUs2UWtTaFJvS2RVVkZSUGRQUzByWTdISTY5YXRGekd0ZUhiZHUyWWZUbzBiaHlSZmw0cTFldkh0NTk5MTFGb2FVa09KMU9xYURTb0VHRGdEUGI1Y1dVdSsrK1c3V05MMy8rK1NmMjdObWpXT2M3QTN2ejVzMGhJeWJrMUtoUkkyU2J5Wk1uUzFFS1BNL2pnUWNlOEJOMUFVRFhybDJ4YU5FaWlLS0luSndjVEpreVJSSFpaamFiRVJrWkNaMU9oNEtDZ29EbmE5R2lSY2paMlhLc1ZxdFVhUFBDOHp4NjllcUYyYk5uWS9EZ3dlalJvNGRpKzZPUFBvcURCdytpVWFOR3FzVXJMMFNFMGFOSG8xKy9mamgyN0JpS2k0c1JGeGVIbWpWcmxpaityNkNnSU9CczdhVkxsK0t4eHg0TDI3VklYckRoT0U1eW52SjlmbGVvVUFFYk5teVF4RWs4ejZOYnQyNklqbzVHZHJhVUlJcW1UWnY2UmFOb0FxVmJHMDhmVG9ITDVUcWgxbGFOek16TUh3VkIrQmlBMXgzVEFHQUJnTGFlc1lDZyt4c01oazRBcEFjUll5dy9Qei8vVzNrYm04MW1GUVRoTUJGVmw3WHJDU0JzZ1pMSDdYQWhBRWtKeVJpemNSejNiSkRkVk9GNXZpVmpiRVBvbHRjR1krd25BQzNDYk00RHVOZno4eThJNEJycGNhYjA5azEvRE9mQURSczJiT2h5dVpwRVJFVEE1WEloSWlJQ0hNY3BGSmVpS0Q1cU1wbk9obm10RUVVeE85U3pnekUybDRqS2UzNHVCdkFwWkZGL1hqaU8rNUF4OWhyY2t4a2F4c1hGelFId1hMalhva1pXVnRaSnM5bDhCaDZCRWdBRHovTXJVbE5UVGRuWjJma1ZLbFNJOEhtT09nQWdJeVBqQUlBRDZlbnBTYUg2eWN6ZElQQUhuQWNpaW9SV0k5WW9CVWVPSE1IS2xTdFJ2Mzc5c055VDFCZzllalM2ZCs4dWlVTysvdnByZE9yVUtXd0JpRy9VY0pzMmJmemF0R25UUmlGUXNscXRPSFhxRkNwV3JBakEzUythT1hNbXZ2NzZhNysrYkVuRTM2WGh6Smt6MHM4Y3h5bkU5TVhGeFZLLzBQTmM5TnRmTHFoWGMvMjU5MTczWXpzakkwTlZvQ1JIcjllSDFmOExKT0t2V2JNbTl1elpBNTduSmVjcE5YeEY4a2xKU1lxK1lERGtmVjd2NzhqbHk1ZHg4ZUpWaytYYzNGdzg4c2dqT0hyMEtQcjM3NDk1OCtaSjI5cTNiNDlxMWFyaG5YZXVEZzk1SGFYbEFpWGZtR1ZmWnlpMTMvZlkyRmpVcTFjdjVEMGNQMzVjRWUxOHU2TjkrR2hvYUdob2FHaG9hTnhRaUVoa2pFbXp6RVJSRE9uNVQwVHZNc1phQXJBeHh2YUtvbmlLNDdoVFJIU1JpQzRDdUdTeFdDNERDRGd5WXphYm0zcGlldjdMY2R5d2pJeU1rOWZqZmpRME5EUTAvaDZjVHFlQjUvbE9ua2lLdU5UVTFEZ0FZSXlkRlVWUktnNXdISGMwTlRXMW9teS9JMDZuc3pmY2hhS0ExaU5tczdrN0FNVklrc3ZsOHB0QmZTUGdlZDRLMlN6N1VLZ00xRFlBNEYrWlY0RXhOaGZBQ3dBUVFweWtJeUo1bHRRU3U5MHUrc3hxbERzSUlTVWxKWjZJN3ZGY1k0UzhZRWhFTmRMUzB1b1RVVEVSS1Y1WHh0Z1dJdG9EdHl1UmwwNDh6M2Rpak1sRlR0NWpUUk1Fb1lDSTVIMElZb3pwUE5mTnd4M1pHa2xFdWpObnpqeVpuSno4R1lDdUtzZmlBTHdYSHgvL0RJQ2pBSkk5VVlEeGpESFI0WEIwMzd0M1ZIOGpZUUFBSUFCSlJFRlU3dzhxcncvenhNV3VONWxNSmlKNm1ZaTZBL2pxeXBVclA2V25wNWZKeU1pNHBMS2ZLbGFyMVFhZ3Z0bHNiZ25nZVFEZDRDNitCdUlFeDNGM3BxZW42ejJPQmdFUkJDRlpGRVdCaU5LSjZGN1BleFFYYnJHZmlCNEU4S0JPcDROT3AzT1l6ZVo5akxFY0FJZUlLQmZBT1FBblN1b3dvYUZrelpvMWVQdnR0LzJFS1k4ODhnaUdEeDkrVFlXUlgzLzlGZm41YmhPSm9xS2lnT0lYYjh3YkVKNUlDQUIyN05pQm1UTm5CbTBUS003Z2hSZGVVRjFmczJaTkFPN29oVysrK2Nadis4YU5HN0ZodzlXYWZhZE9uWkNjbkt3cVVLcFlzU0k2ZE9nZ3RWKzllalhTMHRJa3g2WEl5RWlrcGFXaFpjdVdtRDU5ZXNCN2FOS2tDYnAwNlJKd3V5OUU1Q2RRY2pxZGFOcTBLYXBVcVlLVWxCVFZva1R2M3IwQitCZHR6cDgvcjlxK1FnVXBkVk9hK1o2Y25CeFdKTVhTcFVzVmhaWXlaY3JnMGlYM1krdlVxVk5ZdVhJbHVuZnZIdkk0Z0xKSWRlYk1tWUN2MWZuejUvSHV1KzlLeXgwN2RrUmlZaUxXcjE4dnhhN285WG9JZ29Eang1VUdocVV0ZW1yY05Eem91OExoY0d4VmF4Z0l4dGpMUlBRQUFHOC83ejVCRVByQUk5b0lzZThUUHBIQXNmSHg4WVdCSW01bFBKS2Ftam93REhFdWJ6S1ozdUU0VGhGVHl4amI1M0s1Mmx1dDFwQUNrVnNCczluY0RvQTMvekVLU21kSENaN241UStQZmVFY1c2ZlRkZUE0Ym1xd05oekhUVlJiN3hFT3FhMzNWcnMvQWZDazczWkJFSG9Ba0VmL0xiRmFyU2ZNWnJPZlFDa2pJK09vMld4ZTdtMVBSTSthemVhZkxSYkx0WHhmY0JVWEZ6K2gxK3R0Uk9RVjBOV0tqSXg4RDI3eGsrSmhUa1NsRVltZnNWcXRGUUhBWkRJbEVORms3d1pSRkJmWWJEWXJBQWlDOEJFUlBWTzYyOUM0SFRBWURQanBwNTlndDl2eDVaZGZZdWJNbVpJUWVkMjZkWWlNak1UbzBhTkxkZXc3Nzd3VHp6Ly9QT2JNdVRyUFk4S0VDVkxjV2pBT0hEamcxd2VjTjIrZVFwQVNpUC85NzMvbzA2ZVB0THh5NVVvL2NUVUFWUWZUdVhQbndtaDBQeXA2OU9naGlmeGpZMk94ZXZWcXFlOXV0Vm94ZVBEZ2dOZmdjRGdrMFQzZ2RwUWFNMllNQUxmNHEwZVBIbElmS1RFeEVVT0dERUg3OXUybDl2bjUrV2pWcXBXMGZLMzlwUkVqUnFCYnQyNEEzTUl2cjd0bCtmTGw4ZHh6N21HWDA2ZFA0ei8vK1kvcS9uWHExTUdlUFh2UXQyOWZmUG5sbDFMZjBwZFRwMDRwbHNlT0hSdjJOUzVidGd4VnExYkZLNis4Z2pObnp1RGt5WlBTZHgwdmRydGRpb0tXL3k3RXhzWmkrUERodUhEaEF0YXNXU090YjliTWJSenRmYTBCK0FuL2ZVVlp2Z0ltQUxqcnJydncvdnZ2Uzh1Ly92cXJGQUVZSHgrUEJnMGFBSERISU12ZFlHOTN0RjYraG9iR05aR1NraElaSFIyZExJb2k1ZWZubnoxOCtQQzFlMkZyYU56Q1hMNThHVEV4TVdIUE90VFF1SlhKek13Y0E0L2RkVENzVnV0V0JDKzQrZUVSRXpVdDVhVUJBQ3dXeTg3MDlQVFVqSXlNMzYvbE9CcTNKcXpRRHJoRVVFek1QMzBwR2hvYXBVU3YxeDhBL0FlSjFDaUpnNFFISFFERmlCaGo3TGZkdTNmdkx1bUIvaTJZemViT0FPNEUzRE92R1dNTDgvUHpDK1FDSlNKNlVoQUVEc0FoeHBpQmlEcEJLUUo3a3pFMndWdHc0VGp1QVFDUEVGR0NySTNUNlhTK2VPSENoWnprNU9RbUhyY2dPWEUreXdoVVBQRVZiaEVSR0dOYmMzTno3Y25KeVJYazJ4aGp1UURLZStML0FFOFVuV2UvaXQ3OUl5SWl2ak9ielU3R21LK2lnenppSm1LTWNiTEltVWRqWW1JZVpZeXRodHMxcWtSWUxKWnRBTGJWcjE5L1NHUms1RE1BK2dPb3FYS3Z0UUVzWTR4Tk41dk5Dend1VnBLTGdTQUlNd0drQTBnaG9ncGhmaDl4TWNhc0FNeWVlMU5ERDhCSVJJckNIV05zTmtyZ01LR2g1TmRmZi9VVEowVkZSZUhOTjkvRS9mZmZmODNIMzdqeHFtbm83dDI3c1hqeFlsV0hwTFZyMTBvL2YvREJCMmpTcEFscTF3NmV5cVBYNnhYUFhJZkQ0UmQvQUxoanY4SVJ6UUJBbFNwVlVLbFNKUXdjT05CUG9KU1RrNE9KRTYvV3AzVTZuU0lHVEkxbm5ua0dHemR1bEFwT0V5Wk1RSHg4UEZxM2RpZUU5dW5UQjNmZmZiZWZRRW1uMDRIak9EREdNSDM2OUtBQ0pqV0lDRVFrRllweWMzTlZvMFRDUWU3NkZJb2xTNWFFZEhzNmZmbzBsaXhab2xnM2FkSWt2UGppaTlMN04zZnVYTngzMzMxSVNrb0tlYzVnN2xOZWlvdUw4ZnJycjB0Q3FzaklTQXdjT0JBQXNHTEZDcWxkMDZaTkVSMGRyU2dDY1J5bkNaUnVZVHlSc2IxOVZtZGtaMmVmVW1zZmlNek16SXNtazJrd3gzRXJaS3VuRVZIUVhKcjA5UFF5akxGT0pUbVhGeUpLaUl5TTdBaGdUYUEyNmVucHRVUlJYRUpFemVUckdXUDdpNHFLN3N2T3pqNFRhTjlnTU1ic2NNY1R5NGtDWUZkcERpS3FBazlVTVdQc0N0d0M0bkFJZS9JV1k2eUhyTC9WVkJDRWtWQjNTSklxL2tUMFpzT0dEVGVINmxjVFViSG51cjNMZ1J4OW5QSkpiOEd3Mld3SEJFRTRMSXJpR0oxT3AvaXdNQnFORFlqb2Zka3FKMk5zU29oRFR2QzhCdDUrMGdLVHlmUlhabWFtYWlhcUtJb1BNTVl1ZWU2bkRNZHhhMzNiN05tejU1Z2dDSU1BTFBPdUk2Sm5UU2JUV2dDS0dGL0dXRWd4WGdoU2lhaWY3RHhMZ2pYVzBGQWpLaW9Ldlh2M2h0MXV4NElGQzZUMXExYXR3dDEzMzQwT0hUcVU2cmk5ZS9mR3BrMmJKTEhSa1NOSC9PSnMxZkIxVHlvSkd6ZHVsQVJLMGRIUnFGYXRtaVJxa1ZPdVhEbS9kWkdSa1lpT2pzYTJiZHNVY1c3NStmbm8zNzgvM25ubkhWU3JWazExa3NIRml4ZHg2TkFoQUZDSWt3QzNLNlZYRkFRQVR6NzVKQll1WEFpSHc0RlRwMDVoelpvMVNFNithdnJySzVvNWVmS2t0TC9CWUFqTHpTY1FhOWV1eFMrLy9BSUFhTnk0Y1ZqNzFLcFZDNVVyVjhiVFR6K05MNy84c3RUbkRrVlVWQlIrKyswM2hhQW9ISVlORzRha3BDUzg5OTU3a2xCZnI5ZExybHZ5NC9tK2Q3NGlLRiszVDErY1RpY0dEaHdvZlFlNTk5NTc4ZDU3NzVYb2VtOFhib2xldnN2cFF2YSs2NVBGcUhIN2tMM3ZqNEJXY2hyWGoram9hSUhuK2E4WVk0YUVoSVNIRWFhRjY4MUswYTVmWWQveUl5SWFORVJFZzRiZ3ExUlJiVmRzeThTRmllT2w1WEtUcG9DdldVdTFiV2xnaFhia0xWNHNMVWUxYVFQOVhYV0M3QkdZSFR0Mm9MQ3dFUEh4OGFoUW9RS3FCTGduTDBWRlJmanh4NnR2WThXS0ZVdVZKMnl6MlpDVmxZVjI3ZHFoVXFWS2ltMExGaXpBdVhOWHZ6TVBIanc0NUlmN1A4bng0OGVsV1kwQThQNzc3K091dSs3eWErZDBPdEdqUncrY1AzOGUxYXRYUjYxYXRmRDY2NitYcG1EMmovRHh4eC9qOTkvZE9vN0tsU3ZqcFpkZThtc3plL1pzNU9TNG85K3JWNitPb1VPSCtyWHhaZjM2OWRMZ3BTQUlxRlZMK2JkaXRWcHg0TUFCQU83Wm9DMWJ0Z3pyZWc4ZE9vUktsU3JkTXErdnhqK0RKazY2ZVJBdi9JV0xzMllnMHZNWnEwK3BEYWdWVHgwT25PNTFOZjRpcm5jZlJEL3dVSW5QWi8vdU8xeitjQUYweWNuZ2E5UkU3R09QUTE5TFBRM3AvQ3N2dzNuTW5VR3VxMUFSU2U4RmR3WHdzbi8vZmh3K2ZCZ0pDUWtvVTZZTTZ0UUovVm05ZmZ0MktjWWxJaUpDMVlZNkZIbDVlVmkwYUJIYXRXdm5WNHphc0dHREZPa0N1R2RpZVdmcjNPdzRIQTU4L2ZYVmNkN0V4RVRjZDU5L0l0VE9uVHNWZzBIdDI3ZEhmTHh2K2xWNDdOeTVFeXRYWGszMEdqNTh1R1QzUFgzNmRHbUdWNDBhTmFTQ21zYS9nNVNVRkI1dUJ5THBENWN4Rml3TzdsOFBZK3dBZ004QlBBSmdhMlptNW1FQUtGKytmQmF1eGw3d1JQUTA0QzhPWW95ZFBudjI3Q2ZKeWNsM004YXFBZmpSNlhTdTErbDB4NGhvcWJlZEtJcXpaUVdyZTVPVGs5K0hMRnJ1V2lHaUx6elhzOWpyN2dUZ0hHUHNQbzdqN2dUd0ZZQ0FEdzNQZGVpRFhVNkFiUXRMZmRFQTl1N2QreGVBcVFDbW0weW1qa1QwQW9DT0txOUxKVTlzam0vRXloRWlDanhWVndaajdBUmpiSkhUNlZ5d1o4K2VZMGFqc1FiSGNTOFMwWk95MmZ6QnNCY1ZGYWs2R21pRXBxQ2dBR1BHakZHSWs1S1NrakJuenB5UTRxQnd1SGp4b3NJWkNYQi9oeDAxYXBSaTNjNmRPeFVGbVN0WHJtRElrQ0ZZc21TSmFsSEdTNDhlUGFTb3NtKysrUWFUSjA5V0ZTaHhISWZldlh2anFhZWVrZ2I3RnkxU041M1E2WFNZT25VcVltTmpGZXRQbno2TlVhTkdLU0x3dW5YcmhxcFZxd2E4UHNEOXVkMmxTeGQ4OWRWWEFOemYxVjk1NVJWTW16WU5MVnUyUkxObXphU1p6WEs4UmJIMTY5ZVhTQ0RrNVkwMzNwQ2NtbTRtWEM2WDMrdllxRkVqTkduU0JCMDZkSkFLZmZuNStSZzVjaVFXTEZnUVVsd1dhSGE4bkZkZmZSVjc5KzZWbHA5NzdqbFVxRkFCTzNic2dGeTMwS21UVzBjaUw3amQ2R2dWalJ0SGVucDZHVkVVVjhESHhaSXhOcWsweDh2TXpQeENFSVJ2UE81KzhFU3pKZ2ZiUnhURlI0aW8xSU5GUk5RVDZnSWxNcHZOejR1aU9JMklGQThzajlOZ201S0tzT1JZcmRZdEFLUzRPVUVRN2lDaUE0eXgzUURXY0J6M2hkd1pXaENFWENLcTdMbm0xUmFMcFZkcHo2MkdKMDdNMTFadExHTnNnTHg3WWpLWjdpY2llVVU4WHEvWHIydlFvRUdqUFh2Mm5BNTBmS3ZWT2d2QUxNOHgraExSUEtqVUxCbGpMZ0RUTDF5NE1NazdPVm9RaEZjREhOWkZSTjBjRHNjbHVWaWJNVlpGcDlOOURsa2ZrREUyUHpNek02Z2pxY1ZpMldjMm16L0cxV2czUFJHdE1Kdk5qMWdzRmoveGtVNm4rOFViclJ3c2pzMXF0WDR1Q0VJdkl2SmFraHpqT0M0UFBnNUtDTU10TEJoeWQxVFBCSVN3NC9JME5IeDUrdW1uOGYzMzN5dmNpNlpNbVlJbVRab2dJU0VoeUo3cThEeVAxMTkvSFU4KythVFVMNVlMZGRSZ2pDbUUrQ1hsanovK3dPSERoMUc5dXZ0Um01cWFpblBuenFGLy8vNzQ3TFBQcERFZ3VTQklqdDF1VnhXdzUrVGtvRmV2WG5qenpUZFZYNHRmZnZuRnJ5L3VaYzJhTlFwbkgxOTI3TmdSTktidDAwOC94YWVmZmdyQUxmcVhqNnVWaENOSGppQWpJME5hTGwrK1BKeE9aMGpCZU0yYU5URnk1TWlRTlJxajBZZzc3cmdqYUJ2R21OL3ZRR1JrcERUbVY3RmlSUnc1NHF2amRSTVJFWUgwOUhSVXJsd1ozM3p6RFlxS2l2RDAwMCtqYytmTzJMOS9QNVl2WHk2MWJkT21qVlNQbEx1TCt2WS9mZDA5UTQwOW5qNTlXdUhJRmV3NzFlM09MU0ZRc2hjV1l2YjhEOEtlZGFPaEFiZ0xISmZ6L0p6aE5UU0NVcmpqWnhSdTM0YkM3ZHNBQU1rZmZBUmQrUXArN1pqTEJTWlQxcklBZHVtbGhka0xVYkJobmJTc3YrdXVVZ3VVcGt5WmdtUEhqZ0Z3RnluZmVPT05vTzEvLy8xM1JXZXBiOSsrcFJJb0xWbXlCRC84OEFObXpKaUIrdlhyWTh5WU1aS29aOU9tVFlxT3hMUFBQbnRUQzVSRVVWUU12cWtOWkFMQVYxOTlKWFZpLy96elQ2U2twSlJJUEpPVmxZWFpzMmRmMjhXcVVLZE9IWXdZTVNKa082dlZLblYyQXcyTVoyVmxTWVZ2ZWNadk1HYk5tb1d6WjkzZmYwZU9IT2tuVUZxL2ZyMDBFTnlvVWFPQUFxVno1ODdCWXJGZzE2NWQrT1dYWDNEOCtIR01IajBhWGJ2NkpYZG9hR2pjaEJSWnJTajIvQU9BTW9OZlF0UjliZjBiTXFiOGpBM3d6QTFGOGQ0OUFBRFgyYk53blQyTHVKNVBCR3pMQ2dyQVBFSktaZy9maVgvRmloVlM0U3VjUVFDWHk0V1JJMGRLczNNYU5HaFFLb0hTdW5YcnNIanhZaXhldkJoMzNIRUhCZzBhaEk0ZE93SUFMQmFMWXNhWklBaTNqRUNwc0xBUWt5WmRyVnZVcTFkUFZhQzBjdVZLZlAvOVZkTU9rOGxVYW9GU2JtNnU0bGo5K2ttVFM3Rno1MDRjUEhnUUFFclVGeW9zTE1TTEw3NVlxdXNKeFljZmZuaERqbnV6SXA5UlhWb0N6Y1RPeWNrcEF2Q3dJQWlMaWFnblkreTN6TXpNR3pmZHo1L3o4QmVZM0JBWVkvbWhXMG1SWXoyTlJtTjVudWZsSTJtdndGMmtDellvVTBoRVQrYm01dHB6YzNOOTNZNTJDNExRbm9qNkF2aEJwOU85NHQzZ2FkL1hhRFJPMU9sMHp3RzRHKzdZdmVUU0NwYUtpNHUvQm9EOC9Qei94c2ZIendSQW9paDI5aFNnL2t4TlRhMWpNQmhlQjlBTFFZUktKZVNreFdMWkVMcFpXSWplS0xuMDlQUzZvaWdPQnRDSGlMeVdnQVcrY1RLQXU4Z25DRUkvSXZLZlNlSG1JSUJ2WEM3WGx6YWI3U2ZJWW5LenNySU9BUmlXbnA3K2l0UHBiTU54M01Od2k2T3FxeDFJRk1YM3I2VUFlN3V6ZlBseW5EOS9YckZ1MnJScDEwV2M1RDErY2JFN0VhWnIxNjdZdUhFakNnb0svR0xaNURQZ0d6VnFoRjI3ZHVIMDZkTVlNV0lFUHZnZytEaHNmbjQrcGsrZkxoVlRxbFNwb2hBUDE2aFJBNGNPSGNLSEgzNklEUnMyWU15WU1XalVxRkhRNjY1WHI1NmZLOCtycjc2cW1OeWsxK3ZScWxVclpHZTdFM3lPSGoycWFPK2RtUTRBYmR1MnhUZmZmQ045ZjNjNm5kaXhZMGRZRTJLcVZhdUc3dDI3NDlLbFMvanV1KzlRcDA0ZDFLOWYzNi9kOXUzYkZURnN2c1VzbnVjbDRYTWc3SFo3VUxGUFVsSlN5TUpRc1BkS0ZFV01IVHNXbVptWml2VURCZ3dBQVBUdjN4Ly8rOS8vcE5mSlpyTmg3Tml4R0R0MmJGQm5hTzkzZk1EdGdPU045V3ZhdEtrMFlWUXVUbXJjdURINjl1MExoOE9CYWRPbUtlN1AyeCtXQzZpMGlVaTNKb0lndEJORmNaYVBXQVdNc2ExV3F6VzBMVVlBWEM3WFFKN25XMFBGWlZFTklsSUlkUmhqT1l5eENVSGFQMGxFcldTckhqUWFqVEZaV1ZuU0w2WFJhR3lnMCtuZUIzQ1BTaGRsTzRDdVZxdjF1b28vUFBkaElLSzJBTnFLb3BpTndPNUhEd2lDc0NmRUlSZFlyZGF3Qng1RlVYelJLL1JpakMwZ29wNUVGQWRBSWVvbm9yZThQelBHdnZOYzc1MTZ2WDVWYW1wcW0yQnhlUjVCMjd0ZUFUeGpMSWVJVW1USHl5YWlWQUJ2bEMxYnRtZGlZbUsvVUJHekZvc2xJelUxVlNFZzR6anV2MFFrVmNZOWpreHJCRUc0MjdOYzIrZDlyU2NJZ3ZmbmxZeXh2bDRYVGsrc2NYc0FmZ0tsRWpLUU1iYUhpTDRrb3BjeU1qSXVtVXltMnZKSTNuQWozb2pvRElBTXo4L24wdFBUbzBWUmZNUFQvL2EySVk3amZoY0U0V2NpV3M0WUsvRHV3eGpiZjQzM29uRWJ3UE04WG4zMVZUenp6Tld2ZTVjdVhjSjc3NzFYb3JndU9mWHIxOGZqanorT1pjdVdoVzRNZC8zQ055cXNkKy9lVWx5d0w5NCtxNXlOR3plaWYvLytBSUR1M2J0ajJMQmhjTGxjaXY1SnRXclYvSTdsZERveGV2Um9xZFlHQUk4Ly9qaDI3TmlCSTBlT29LQ2dBSys4OG9xcWErbk5ScDA2ZGFUYVRtSmlJdmJ1M1l0Um8wWXA2bDVyMTY3RnRtM2IwTFp0V3pSdTNCaDE2OWFWSnVySUkvQUVRUWpMOVhMU3BFa29MQ3dNMk1jcktpcnlpd3lNaVluQnpKa3pKUU9FTys2NEE4ZVBIMGZObWpXUm1wcUs0OGVQU3hITDFhcFZreUlETzNUb2dLMWJ0MkxRb0VFb0xpN0dHMis4b2JnM2VjeWYvUHVIcjBESlZ3d1ZxbDh2RjNnQjhLdURhVnpscGhZb0ZUUHhaQVRSU1pFeHc4WExsLy9weTlHNFZXSHNkREZqWWR1V2F0emVGTW5VdWZ5ZFZWWEZTWDhMdm9LblVrNG1MaXdzVkF3U21reW1rUHY4OFlmU3NTNlVUYmdhNTgrZng3WnQyNlRsZ3djUGhsUkgvMU00SEE2cCtBaTRPeGxseXBRcDhYRXVYYnFreUpvRjNKMHpyeVdtR2hVcVZKRFUrdDVqeUYwdmJnUm56NTRObUhVcmZ4M09uRG1EQ1JQOHgyN2tBOERIang5WGJRTzQ3LzMvL3UvL3BJRnhMeTZYeTgrR1V6NXptREdHb3FJaVJFUkV3R0t4WU4rK2Zjak96a1pXVmhaT252Ui9sSzlZc1VJU0tGMjZkRW54QmFWV3JWcWFKYnlHeGsxRWtWWDVmSXRNVDcraDV5dVdGVVFvT2hwOFZmL0JoV3RGUG1zc0hBSEw0Y09IRmMvQTBuekdBcEJFVVFCdzRzU0ptM3BHenNHREI2VWlWWmt5WlVKK21mODNJSXJpRGY4OEIvejdNSlVxVlNxMVVPdG1wYWlvcUdKMmRuWlk0cHBBQ0lMd1VhQjRNQUJPcTlYYVd4QUVBdkF4WklLTkc0M0ZZcmxwUjZxeXNyTE9BSkNpU1N3V3kwYWowV2ptZWY1WnhsZ3FFVVV4eG9pSUdOek9SRmJHMktkZXh5VTE4dkx5QnNmRnhaVm5qUFhNek16MG13bWVsWlgxQndDNW9wN3ExS2tUcTlmcm8zbWVqeEpGTVpJeEZxSFg2eU9jVGlmUGNSeFBSRHE0YXkwNnhoZ0JJQURGZS9ic09RWUFPVGs1bDgxbTh5ckcyT3JNek15ZnZRZjJDR3NHcGFlbnYrUnl1UnB6SEhlWEtJcU5PSTdyeFJqVEEvZ3ZFUjBYUlpFbkl0NXpmQjBBSFJIeHNwOTFqREdkNXpxK3d3MFFuSG1jSUFmV3IxOS9URVJFeEFzQVhnRHdyc1ZpT2FyUzNNa1lHK3R4cTNJQTJBY2dReFRGclVUMGc5VnFWWjlxcWp5ZkE4RC9QUCtRbnA1ZWlUSFdqREhXQ01CZG5vTGhIY1hGeGJlMTI5aTFzbW5USnNWeVZGUVVObTNhNUxkZVRvc1dMZEMwcVgvNjhVTVBQYVNZcFh2eDRrVXNYZW8yTENNaVBQMzAwNGlMaThQaXhZc1ZnKytGaFlYSXlzb0M0QzVRekpneEE0ODg4Z2hPblRxRkF3Y080TVNKRTZxRkdjQXRsSjR4WTRZVTIxV25UaDI4ODg0NzZOeTVzOVJtMnJScFdMZHVIUll1WElqYzNGejA3OThmWGJwMEtmSHMranZ1dUVNaFVBcmxhT2c3SVVzdW5FcE9Uc2FnUVlQQ09tLzkrdldSa0pDQW5qMTd3dWwwWXYvKy9YamlpU2NVRVNiTGxpMVRpSk9lZlBKSk5HdW1TSHRDbFNwVnNHN2RPcWdoaWlLKyt1b3JTZGdUQ0lQQmdCRWpSb1R0TkN6SDRYRGc3YmZmOXJ1R2h4NTZTT3E3VnE1Y0dVODk5WlJDQkwxaHd3WVVGaFppL1BqeEFZdEk4bnNQOUw1R1JrYWlxS2dJZDk1NUp5Wk1tQUNPNHpCejVreUZjMWZmdm4ybDcrMmFRT25XZ1lnaXpHYnpIQUJnalBFQWtnQTA4VVNPS1dDTUhRYlFEZGZRejhyS3lzbzFtODJ2QVpnVHFtMWFXbHBseGxnckg3SEo1NW1abVo4RTJzZGtNbDN4RVNoRmN4elhHY0F5UVJDU0FZejFPTkg0cWZZWVl3dUxpb29HQkJQaGxCSWRZK3c1NzMwd3huS3RWbXN3WVU0WklnbzZvQ21LWXNDQmJzYllBWjducFJmTjQxUTExTE5OQkRDSk1YYVJpRjVoak1WNnI4c2pvRzd1MmMzS2NkeERqTEY5QUtvU1VRTzlYbDhkZ0tyNFJSQ0UzcUlvVGlVaTczVlpuVTVuTjIvTU13QzRYSzZ1UE0vM1lZeTk1dW1IZkNjSXdrY0lQODdPeTJFQThzSHBmVVMwT1ZCakl2clVaMVVPZ0JRQVlJd2RMeWdvR08yL1Y4bXdXcTFIR2pSb2tPcnR1d0tBeStVeXlBVktDTTlCaVlob3E4UGhPS3pUNlJvQXVCZkFVU0tTQmdvWVl5SVJlU09LNzRGYmFPZGlqRzBHc1BqQ2hRdXJyL1YrTkc0UFRDWVQvdk9mL3loaTF0YXVYWXNISG5nZ3BCZzlFQU1IRHNUMzMzL3ZKenhTWThNRzVaeVF5TWhJOU92WFR5R1k4V1hWcWxVS0VidGNvTlN3WVVNQVVEaHJBMUNOU1JzM2JweWkvOU9nUVFNTUd6WU1GeTVjUUw5Ky9hVCtqYS9yRGdBMGI5NWNFbUd0V2JORzRlWXphOVlzS1Y3M3I3Lyt3cGd4WXlUeFVGcGFHZ1lNR0tBWTZ6bDc5aXlHREJraUxROFpNZ1JObWpRQjRIWVJDa1Z4Y1RGZWUrMDFIRDE2RlB2MjdjTm5uMzBHbTgybWFFUHU2SFJjdW5RSnExYXR3cXBWcTFDK2ZIbjgzLy85SHg1ODhFSFVxRkZEYWh0dS9lWDQ4ZVBvMGFNSDZ0YXRpL2J0MjZOZHUzWlNIekl2THc5RGh3NVZ1Q2NsSkNSZzd0eTVxRnUzcnJUdTlkZGZSOW15WmFYN25EdDNyaVJRa21NMm0yRTJtOEVZdzF0dnZhVVl2MjNUcG8zaS9aVlBGUER0ZjhwL2J3Q0VySEd1WHExOGxONEtZclYvaXB1NmFuZmlqNncvcTZiVTc4WHgrdkwvOUxWbzNMcTRpSjA3OFh0V1VLdE9EUTBBY0I0OEFQSEMxUWp6eUgvd3c0UDV4Qk5Ta0ZscmFseTRjQUhGeGNYSXljbFJERlpXcWxRSnAwOHJuWFVURXhOeCtmSmx4V3c1T1VsSlNYNzdBRzU3d2tDZGo5V3JWeXNVeVowNmRmS3phZytGeStVS09sdnZlakZ1M0RpcFExMmxTaFZwTUxla3pKdzUwODlSYU9MRTRLa0gzYnQzeHl1dnZCSzB6ZlhHMjZtOEh1MHVYTGdRc0kzTDVVTERoZzNScFVzWHhmcnAwNmVyMnFCNitlMjMzOUM4ZVhOODlORkg2TisvdjBLOHBNYWZmLzRKcTlVS1FSREFjUnlHRHg4dUNabkNjUXpUME5ENG14QkZoVUJKWDdzMnVESWx0MzhPRitmUm94QXZYWDBtUjlTdEJ5Z0grVXBOZm42K1ZEenhSbDRDN3RoTDM4L0wyTmhZaUtJb0ZRUi8rKzAzeFhhMXoyWEFuV2tlSFIydGV2N016RXkvODVabUVFZ1VSWERYNlRVSnhPclZxL0gyMjI4RGNNL3NYN1JvRVNwV3JJaXRXN2Y2ZldrSC9CMEtqeDA3aG1IRGh2bTFrOC9HQjl4RlVMWFg2NkdISGtMcjFxMEJ1QzJ4TDF5NEVQSlkyN1p0dy83OTd2RnplZGI4aFFzWEZBTndYcUtpb2tybGduVTkwT3YxV0xCZ0FiWnMyUUxBN1g2NGFOR2lvQU56Tnp0V3ExWFZyZVVhai9rc2dHZUROQkd0Vm1zdkFOZlhFdlVXd0dLeFBCQnUyNnlzckQwQS9QTi93eVFuSitjeWdQK0ViSGdWOXNjZmYrUUJ1Q1piNU1MQ3d2NkJSRzRlTWM1UEFINHltVXlIQUR3TXdNQVkrOFJxdFY2WDZIS0x4ZUlWRlYwVG52aTNjVldxVkpsYW9VS0ZnRUtvek16TTVXbHBhZnNjRHNmZTYxRW85Y1RJclBMODA3Z091Rnd1S2Q3YWk5MXV4K2VmZng1MHY0U0VCRldCa2x6UUFiaUxFbFdyVnNYdnYvK08rKysvSDVVcVZVTFBuajJ4ZWZObURCZ3dRSW90NDNrZVNVbEpPSFhxRkFZTUdBQ0R3WUNoUTRkaXpKZ3hlUGZkZHdPS2s0cUtpakJyMWl4Sm5OU21UUnVNR3pmT3I1MU9wOE9nUVlOZ05wdWxJc3U2ZGV0S1BFai8ybXV2WWZqdzRUaHg0Z1I2OXV3Smc4RWdmVTZIUS9QbXpSRWJHNHVGQ3hkaTJMQmhpSW1KQ2IyVGg4cVZLMlBRb0VHWU1tVUtIQTRIUm8wYWhhMWJ0NkpQbno2S3oxL0E3VlQxd2d2aC9hazduVTVzMnJRSkN4Y3VWQWgxcWxhdHFwZ1E1QlZYNWVibTRxV1hYb0xSYUVTZlBuM1FxbFdyc1Bwd1o4NmN3Y2lSSXhWUmF0N2pEaDgrWExIdTJXZWZ4Ylp0MjZUSWR3RDQ0WWNmMEt0WEwweWFORW5WM1VzdWtrNU1URlM5aG5mZWVRZHo1c3pCZSsrOWg4VEVSSHozM1hmNDdMUFBwTzJWS2xWQ3QyN2RwR1Y1WDAyTGVMdnAwUU1ZQkFTTVBmVml3WFZ5RnJKWUxQTUZRWGlDaUpvRmEwZEVQWWpJOTQ5a3BXcGpEenFkYnAzSFRVYjZVc0Z4WEU4QXl4aGpuVGlPRzZDeW14UEFTS3ZWK2w2d1l6UEdJa3RqQ21reW1YckpuWVNJcUl3Z0NDMDlNWEEzQXNWTUI4WllJUkg5Q2NCTVJGOVlMSllqNmVucE0wVlI3RTVFYndCWTRtbFhET0FrRVZVVFJmSDF6TXpNQWtFUWhnUDRqREhXMldhenFUNjBHV01HQUpObDRxU3ZDZ3NMK3dCS1Z6aWU1MTBXaTJWMFdscmFGbzdqUHZNSXAzb1RVVW43YWdNWlkxOFJVUTFSRk44RFVFQkVvV2Z5ZWlDaVRRQldBQmdsaXVJd1R6L1ZENWZMZFkvSlpMcmsrYmxNcU9lMVhKd0VBRHpQSzZKMkdXTjIrYkxMNVJMa3h4UkY4VTVCRUE2SW9uaVE1L2xBZys4N1hTN1hvenFkcmdtQXdVUjByMmU5am9nNkF1aFl0bXpaaTJYTGx1MW10VnEvQzNyQnR5NjVMcGRyQmhIeGhZV0ZCMEkzMXdqR2tDRkRzR1hMRmtVL2RNS0VDVml4WWtWWUFobGZvcUtpTUhyMDZKQk8xQTZIQTk5Kys2MWlYYk5telVLT2dkeC8vLzJLQ2R2SGpoMURkbmEyWXRMZ045OThJLzBjRVJHaDZweHBNcGx3OHVSSk1NYVFuSnlNaVJNblFxZlRJU2twQ1FzV0xNQXp6enlEcWxXcm9tZlBubjc5d3JpNE9OU3A0MDVJOGYxTWFOeTRzZlRjeTh2TFErdldyYVV4TTV2TmhvVUxGMkwrL1BsU2UxL256Qm8xYWtqSGx1TTdxZTNjdVhOd09wMllQMysrRkFubmkxNnZ4OHN2djR6bXpadGp4WW9WV0wxNk5TNTdER1RPbkRranVibmZlKys5ZU8rOW9COS9DaGhqR0RkdUhLNWN1WUlJTmIweEFBQWdBRWxFUVZTTWpBeGtaR1JnNnRTcGFOcTBLZHEyYllzbFM1WW9yclZDaFFxWU4yK2VZbksvZDMxSm1ERmpobUlTU0dSa0pGNTZTVG1zSVhkSjhoVW95YzBISWlNalVhV0tXNGNkRlJVbDFUdTk0NUVyVnF6d3E2Mk9HREVDRHovOE1CNTg4RUZFUkVSSSs1UzBWdnB2NUtZV0tBRVFqK2JzelFhUS9VOWZpSWFHeHIrZndsMi9LcFlqemVsd25WR1B5Ulo5aENqaWhRc0IyNUplRDY3czFjR2F3aDAvQXlIaWFsd3lvUlFBRk8vL0kwQkxKWWFXN3U4WHc0Y1A5L3N3QkNBcHcrVjg4c2tuR0RkdW5LSURJRWR1MlNsbjJiSmxxaDBmdTkzdVo4bjUyR09QaGJ4Mk9jWEZ4Umc4ZURCcTFhcUZvVU9IM2pBWG5HWExsa25GUnAxT2g4bVRKNWVxYy9Eamp6K1dPdHMzR0U4Ly9iVGZBTzc1OCtlbFFXVUFhTldxbGVyck8yclVxTEFqMkc0MWREb2RhdGV1RGFQUkNLUFJLQTJleDhYRlljS0VDWGptbVdmQUdNUFhYMzhObzlIb0o1TFMwTkQ0K3luZWx3MG1FM3RFTm1vQzhkeFo5WWhVSDVHdW1KOGY4RE1XQUhUSjVmMmNCZ3UzYjFVc3MrSmlYRm50WDF2VmxVdVNQanZEWmZIaXhWaTRjS0hmK3JsejUvck5nSC9oaFJkdzVzd1pyRml4UXZWWU0yZk85SXRiQWR5ZjR6MTc5bFRkNTZPUFBsSXNQLzc0NCtGZXV1SmFiVFliSmsyYWRNUGNsL2J1M2F1SWF4czhlTEEwUXlrM04xZFIxQXRFZm41K1dPM1Vaa3NCU3VmSUR6LzhVTFZ2NUl2WER0cVhvMGVQS2o1L3ZWU3NXREdrUUtsbHk1Ym8wYU9IMy9veFk4WklCZDVLbFNxcEhuL1Jva1VCN3c4QTNucnJMWFRyMWczbno1L0huMy8raVlrVEowcWlNSTBTY2R1SmsyNFhydFdCNjJiREU0a1hySWxvczltc3dScG8vTE5jdm54Wk1Zbm9laE1kSFkySkV5Zml1ZWVlazV5R2twS1NzSHo1Y3NWM2ZwN25zV0RCQW56MjJXZVNNMCs3ZHUxUXNXTEZvTkd3a1pHUm1EUnBFb1lNR1lLQkF3ZEtuMisrMFd4ZW1qVnJodVhMbCtQMTExOUhqeDQ5Y1BEZ1FTbFdQQnhpWTJNeGZ2eDR6Smt6QjBPR0RGSEUwb1hMd0lFREVSY1hoL2J0MjVkNDMrN2R1eU1oSVFGdnZ2a21pb3VMc1hIalJtemN1Rkhhem5FY2hnNGRHckRmSnVmVXFWTllzMllOVnE5ZXJSQ29Hd3dHdlB6eXk0aU5qVlZNWUhydHRkZVFuWjJOK2ZQblF4UkZaR1ZsWWNTSUVVaE9Ua2I3OXUzUm9VTUhwS2FtK2hXNUdHTll1WElsWnMrZXJSQmJBKzdYYzhhTUdYN2pIanpQWS9yMDZlamR1N2ZVTndIY3M4Wjc5ZXFGcmwyNzR2bm5uMGZac3U2NnVTaUtDcEczTjFhbHVMaFlJVGl2VzdjdVB2LzhjeEFSckZZcnhvd1pvemp2cUZHanBFSW1Zd3pidDIrWHRwVkVUS1p4VTVJSFlQWmZmLzMxOXVIRGh3dXYwekZGVVJTZjR6ak80bzNhVW9PSWZMTzlEM2hpYkFPU2taRlJJQWpDZWlMcUpsdmR2bTdkdXVVeU16TS9NWnZOOVNGemVtU003UVh3cE5WcS9jM3ZZREtNUm1NTUFMa3pFNGlvS0VCemlkVFUxRmg1YkpxSE9DTGFMQWpDcElLQ2dta3FBcG4vRmhZV0JoUGxBMEJKeE10NVRxZXpKOC96V3dDTUFkekM1VHAxNnFURnhNVElLL2NPcDlONW4xNnZINTZabWJrT0FLeFc2NWRwYVdsSGJUYmJyMm9IQmdBaUttU005UUN3bGpFMnhtcTF6Z0xjOTY3VzNtYXovVThRQkJOajdGTUFzenl1bmgzVTJxckJHTHNFZDd6dnhNek16SkVtazhuMzlRMkp4V0laWXphYkw5cHNOdlV2K0FBNGppdTFFNUhSYUl3aEl0OEpBWksxaHlBSVBRQXNrbThrb29XTXNjZUlhQVk4NzVNWHh0aXZSRFRiWXJFc2hkdkJMQmZBU2tFUTBvam9KY1pZVDFsczNlbkxseTl2eDcrVXJLeXNYQUJUL3VucitMZVFsSlNFZnYzNjRkMTMzNVhXSFR0MkRCOS8vTEVVSVZ0U21qZHZqbzRkT3lyNldiNzg5Tk5Qa2xqR1M5dTJiVU1ldTEyN2RuNkpFaHMzYnBRRVN0dTNiMWNJdXBzM2I0N282R2kvRklpdVhidWlSWXNXbURkdkh1Yk9uWXZLbFN0TDI1S1NrdkR4eHg4alBqNCs1RGlXNzBSRjc4UzZRRml0VnR4enp6M1NzdTkzaVpFalI0TGpPTHo2NnF0NDhNRUhBYmkvY3d3Yk5remhTUFRubjMvaXRkZGV3NUFoUTdCeTVVcUZ3Q3cyTmhidDI3ZkhNODg4SXptZkR4a3lCUDM2OWNQNjlldngyV2VmS1lRODk5MTNYOUJyOXVYNDhlTitFeXVjVGllMmI5K3U2UDhCN3FpMmVmUG1YWk1EdXlpS21EUnBrdC9rK21lZmZWYUtpM081WFBqeXl5OFZDVFJ4Y1ZlVFpBOGZQcXh3dzdycnJyc2tRd1g1QkkzQ3drTE1uRGxUVmZTVm01dUwyYk5uWS83OCtXamR1aldtVFp0V2FxZXhmeHMzdTBCSlEwTkQ0MitqY09mVlFUSXVNUkZjUWxtY2ZUN1U5em8zRnlZRUxnVHh0V29oYWZvTWFmblM3SmxnQVFidkFsSHd6UnFFczBmRkVoWlpid1JmZlBHRlFoalR1blhyZ0JuQWFyaGNMb3dhTlFxN2R1M0NybDI3c0hmdlhreVpNcVhFNnVoUUhEcDBDTE5telpLV24zamlDWVcxNHkrLy9LTHEyZ0M0T3pKRWhPclZxK09kZDk3eG16RWFLQ0x1eXBVcmZ1NFF3VWhKU1pIc09iM0liVVFCdDJyY3R3M2dyNlQzRWgwZEhiQVR0SC8vZnNuU01pb3FTblZnZXQrK2ZkSWdaMHhNVE1CNG9wbzFhNExqT0pRcFUwWXhDRzh3R1B4bVF0cnRkaWtLanVkNXhNVEUrSW5TYXRldWpmYnQyOE5vTktKQmd3WUI3ZDdUMHRMUXJWczNmUEhGRndEY2prMU5temE5TFNLRk5EUnVadVNmc1FBUTFhSUZ6ZzBmcG5BNUNzU1ZMNy9BbFMrL0NMaTl3dklWSUlOeXRwUmRGak1LQU1WN2RxTjRqM0wyT0FEbzY5WXJzVURwbnlRN08xdFIxQ3RYcmh3ZWV1aWhFaDFqNmRLbGtzQ3FaOCtlbUR4NU1nUkJ1SzdYNmMyTjkzN21OV3pZc0ZSQ3FuOEx5Y25KcXAvVjhwbUZVVkZScW0za3MvalVpSStQeDhzdnY0eFhYMzBWQUxCKy9YcTBhZE9teElORkdob2FHaHAvRHk2WDY3b2ViL255NVlySUI3MWVENFBCZ0E4KytBQlJVVkdTY0lpSVVGaW8xQWdrSmlaaThPREJDbkZSelpvMVVWQlFBSVBCRU5DbHAyN2R1bGk1Y2lWaVkyT2xmVVZSeExScDA2UTI4bTB4TVRGU0FjczNVajRjMHRMU01ILytmUEE4ajc1OSt5b2Nkekl5TWhRQzM1a3paeXJjZnFLam8wRkU2Tk9uVDRuT2VlYk1HUnc0Y0FDWm1abXdXcTBCUldWRWhIWHIxdUhRb1VPb1Y2OGVxbFNwZ25MbHlxRmN1WElvVTZZTXpwOC9qKysvL3g3ZmZ2c3RMQmFMMzNIdXUrOCtEQjgrSEJVclZ2UnpCUEJHOURWdDJoU1RKMCtXQkVGbno1N0YwcVZMc1hUcFVpUWtKS0JSbzBaNDdMSEhJQWdDdG0zYmhnVUxGbURmdm4xKzF4b2JHNHQ1OCtZcElqbmtWS3hZRWZQbXpVUC8vdjBWWXpwT3B4TXJWcXpBMTE5L2pmYnQyK1BwcDUvR1gzLzloYnk4cTlxSXMyZlA0dE5QUDhXZVBYc1U5NmpUNlVCRTJMVnJGMTU2NlNWRkJIem56cDJ4ZHUxYWZQLzk5eUFpWkdWbEtWeEN5NWZYQWhWdUZaajdUYjhFNEN3QUd4RnRMaW9xK3RMai9uZGRzZGxzZXdWQm1BTEFYOWtQUUJDRVZGOVhIRkVVZzdvbnlkcDlvZFBwNUFJbGZYUjBkRGNBQ3l3V3k2dG1zOWtJb0swb2l0UHo4L1BmeU1uSlVWU3VCVUVZUjBROUdXTjVjQXVCWEVSVUcrNzRPemtuRUlMSXlNaXBSS1RtTEtvbm9qZGlZbUtHQ0lLd2hvaWtTaXBqekJBWkdWbE9GRVVuei9PaTNXNW5zdU54THBlTDArbDB1b1lORytvaUlpS2NHUmtaaXJoWWg4TmhKQ0s1NVd5eDAra3NFRVd4dFNpS1YyVENJZVp5dWFMa3J2Y3VsK3VNeStWNlJTNHVjamdjMmFtcHFiSFoyZGtGQ0RBWm9LaW95S0xYNitzNUhJNUwzbjJqb3FKMExwZnJZVzhiSXBLMkZSVVZYUWJReFhOUFlic2ZlY25NelB3NVBUMzlmZ0RPL1B6OGQ2S2pvOS8zYnVONXZqVThybEFBSUlyL3o5NTVoMGRSL0gvOFBidlgwZ3N0UUlCZ1FDQVFrZ3RJaHdqU2xONmJvQ2grRWZBSElrM3AwanVJRktVSWlnalNtM1NJaWtoTkxnVUNRU1NoU0VzZ3ZkL3QvUDY0dTJYMytpV0JDTzdyZVhpNG5aMlpuYnZjN2N6T3ZPZjk0VHB4SEJkclBHWVlKZ3NBallxS1d1enNkUzBSR2hyNkJTRmtQSUJjZzFoTFJ3aXBBc0RVQ2lZSkFOUnFkWDhBVzRtSktwVVE0azRJK1FWQUFnQlFTdE1BSENhRUhOQnF0ZkZ5dVZ6Ym9FRUQwUTVqanVNS3RWcnRVcGxNOWpQMFlmemFVMG8zZVhoNE5HblFvTUhWeU1oSVo4UG5TZndINmRldkgvYnQyeWNTd0cvZXZCa2RPM2EwT3Rhd3gvang0M0h1M0RsUnlDMGhwdUhkWkRJWldyV3lQNmNYR0JpSWdJQUFrWFBsOGVQSDhlbW5ueUluSndlTEY0dC8xclkyTzNmbzBBRnZ2ZlVXdjNaeDZkSWxwS2FtUWlhVGdSQ0NsSlFVZlAvOTkzeCtobUhNMWptU2s4V21ncVpqZEZNS0N3dFJXR2c5MnFOeGZHV2NnK000RGg5KytLRkZRNExUcDAvajNMbHpjSE56UTNaMk51clVxWU5XclZxaGFkT21jSFYxUlY1ZW51aHpvcFFpSkNRRXdjSEJpSWlJd004Ly93eFBUMC80Ky91YnVWRFp3dC9mSHovKytDTVNFeFB4eXkrLzRQRGh3eFlkNVkzdjkvRGh3K2pTcFF2S2xTdm5VUDFDVWxKU01HM2FORnk4S05iSTl1elpFN3QzNzhicTFhdWhVQ2pBY1p6WldwM1JJUW5RaCtJVFlycW05dGRmZitISWtTUFl0MitmMlhlMlljT0dTRXBLNGtOVmE3VmFuRHg1RWlkUG5rVDE2dFhSdDI5ZmRPN2MyYXA3L244QlNhQWtJU0h4d2drSkNabVdtSmk0T2lNam84UWZWSXVLN3VFRGFBWHhSRlhOVzVpNU1iektWSzVjR1RxZER0bloyWHluQ2VnWFBxMDVDbG15Mjg3SnljR1dMVnRFYWRZY21DeEJLY1djT1hNUUVSSEJwOFhGeGVIVFR6L0YxcTFiU3pRVXpaSWxTL2lCbmJlM040WU5FNHZSZERxZDFjR2hVVDJmbXBxS3NXUEhpZ1lnTXBrTVgzLzl0WmtOYUVKQ0FvWU9IU29hOUhUczJMRkUzb3N6VktwVUNkOTg4NDNGYzU5ODhnbS84TzN2NzI4eDMwY2ZmWVNvS0gyWXB1clZxMXV0eThqcDA2ZlJzV05IZnVBOWV2Um9NOGVudVhQbjhtcDJ0VnB0c2M2MmJkdmlndzgrc1BQdTlIejg4Y2M0ZlBnd3NyT3prWk9UZzVVclY5b050eWNoOGFvUUVoSlNsK080KzNGeGNlYXhyRW9MU3BFbkVOWElxbGNIVzZteWpRTEZvL0RtWDlBOXNEdm4rOElvVTZZTXFsV3JCcDFPSjlxVjQrYm14c2VZTjBXNDBDakUxRFhnM1hmZmRTcjh4Y0dEQjBVNzNGSlNVakJxMUNqczI3ZXZSQmVCdG03ZGlydDNuem5WanhzM1R0U0grL241V1JUTDZuUTZ2bzhCOUl1S2xteTFiOTY4S1FvQkVod2NiRkc0YXR3VkJlakRwbGh5ZDBoUFQ4Zmp4NC81NDJyVnF2SENvZHUzYi9NVFBTcVZDbFdxVkFFQVBIand3TXlSb0RScDE2NGRmdnJwSjhURzZ1ZlBseTFiaGhZdFdoVEpXbDFDUWtMaUJTQUxEZzZ1bzlQcEVsOEZoeXUxV28zSXlFaUg4NWN0VzlhcC9KWndkM2ZubjlQTGx5OHYyaUNUa0pEZ2tKdFBYbDRlNzV4a2lTMWJ0bGhjY0VoUFQ3ZFo3bmxoWE5nUnZuZEEveXd2eE5mWHQxaWJtMmJObW9Yang0OGpOemZYYWg2bFVzblBDZWgwT2x5L2ZsMFVHczNJamgwN2NPUEdEU3hjYUc3WTBLQkJBd3dmUGh3TkdqU3cyNmFnb0NCOC8vMzNPSGp3SURadTNDZ2FUNmFscGVIMDZkTVlNV0lFTGx5NFlCYXl3a2pGaWhXeGZQbHlpNkhhaE5Tc1dSUHIxcTNEMkxGalJUdkdBZjA4aUVhamdhZW5wMmk4NXVucENUOC9QM3o1NVplaS9ES1pERjVlWGpoNDhDRG16SmtqbWd1cFc3Y3VQdi84Y3d3Y09CQ0pncms0SWRMdWNwdklnb09EUTdSYTdmMXIxNjQ5ZUJFWGpJNk8zZ0JnZzkyTVRxTFJhUHp0NXpJck14M0FkQ3ZuNGdFVWFVTFg0SXBqelJsSGw1K2ZQMEFtazlXdzRRcDBHY0EwTytIYzByVmFyZmtOUTBCb2FPajdoQkNoQlg0R3gzRURDU0dyQ1NIRytKdGVoSkRCd25LRWtHNEF1ckVzQzBxcDJmT1I4VDRxbDh2QmNkeEtBR01JSVJrd09QUndIUGVQVUZRV0dob2FxbEtwN0xveUVrTGNWQ3FWMVpDOGFyWDZEU3RPVTJXTTVZUmlKMHFwMmZ5dnRVMktSY0VRNHRjWWZwaTNZZ2tMQ3hPSmNnZ2hqdzJ1Tzg4RlFzZ0pRc2c4d2JGWkhrcHBhbkp5OGlYRDY0Y013d2d6SGFPVUJoTkNLaG1PYXhucThRWXdFTUJBNCtaVlUzRXNJY1JNTUVFSVdRQ2dzTEN3ME9uZnBJU1k0T0RnMTFpVzlZeU9qbzR1N2JZNFM0OGVQZENqUncvN0dhRy9weGczQ0JlM0xpTStQajQ0ZmZxMDFmT1d4bFNPc251M1phM3E4ZVBIUldPcmdJQUF0R2pSd21aZHd0OVBkSFMwemZVUmYzOS8wVDBPMER0MHZ2MzIyNDQwRzNmdTNNSFRwMCtoVkNvaGs4bFFXRmlJeTVjdjQrSERoM3llTVdQR1FLbFVJaVFrQklCZUZDVWNJeXNVQ3J6NTVwczRmdnc0QVAxbWNlTlk5OXExYTdoMjdacFRMcVZwYVdrWU5td1krdmZ2NzdCQXlVajE2dFh4eVNlZllPVElrYmg0OFNJT0hEaUFpSWdJa1lqOS92MzdXTDE2TmRhdVhZdTVjK2M2NVlLcTFXb3hldlJvczAwUlBYcjB3T1RKa3pGdjNqenMyYk5IZEQwak1wbU1ENm1kbVptSlhidDJpYzYvK2VhYk9IcjBLQ0lqSTNIeDRrVlljemJ1MDZjUEprNmNpTUxDUXV6ZXZSdWJOMi9Ha3lkUCtQT0ppWWxZdUhBaFZxOWVqZUhEaHp2MDdQWXFJZ21VSkNRa1hqZ3N5ODU2N2JYWFpnSTR6M0hjZHh6SC9abVdscFowNzk0OTZ6TkF6eGxUcHdXWDVpOSt3cTBrV2I5K1BaS1RrOUdwVXljKzdkdHZ2K1VWdWI2K3Z2eWlxRXdtdzRvVmVvZW5EUnMyaU9MWnpwOC8zNkVKTStGMWhYYmcxYXBWYzNpUW90VnFNV3ZXTFB6eXl5K2lkRzl2Yjh5ZlA3OUV4VW5SMGRFNGYvNDhmeng0OE9BaTJZYy9ldlRJVE9tdDFXb3hidHc0L1BqamoveG5uSmFXaGdrVEpvaHNRZnYzNzg4UEdxMHhZOFlNTTNjbVUvYnMyV09tNWdic0srOHRNWGJzV0hoNmV1THAwNmR3ZFhYRi92MzcwYTFiTi83OCt2WHJVYTVjT1lTSGg2TkdqUnBPUDJRQWVnVzg2UUp4U2U4aTl2YjJScjkrL1hpSGtHUEhqdUdqano0cTh1NE5DWW1YQ1pabGg3RXMrNmxhclQ1TUtkMWFVRkR3aDB3bWV4SWJHNXNEdmFYM0M2Y3c0VHE0bEdlN2c1NTNINXQ5MFB5ZWFCVnJrOGVVZ3N2TUJHTkJLRFJpeEFnTUh6NGN2WHIxNGg5R1AvMzBVNzYvZEhGeDRZVXN4bDNqdzRZTmcwYWpFWWxoMzMzM1hmenZmLzl6dUtsbno1NDFzejErNTUxM0hDNi9hOWN1TEZpd1FKVEdNQXkrL1BMTEVoVW41ZVRraUhhTE5XM2FGTUhCd2FJOGJkcTBzZWp3azVtWktiSzJybGF0bXNXSm5na1RKb2dtcmFaT25Zb2FOV3JZYk5mTW1aWWQvSGZ0MmlVS1JiZG8wU0srcmo1OSt2QTd6bXJWcXNYM0s2Ylh0OGYrL2Z2NWtMSkNoSDExWW1LaXlMTGJpSzFkY2tLR0R4K09VYU5HQWRBTHFBNGNPQ0J5bUpDUWtMQkxOcVgwT2dBbGdHeDdtU1dLVGxCUWtFb3VsMzhtazhsNnE5WHFIUnpIL2Nnd3pKVkhqeDVsMzc5L1B4ZWxORjU1bWZqNTU1OUx1d212TE8zYnQ3Y1l2bDJsVXFGbHk1Ym8zcjA3R2pac2lMTm56Mkxmdm4yNGNPR0NXZmdQUUMvQUNRd01SR0JnSUE0ZlBvdy8vL3dUTE11aVZhdFdHRHg0c04yNUFGTUlJZWphdFNzNmRlcUVreWRQWXR1MmJYd29rbDY5ZXFGYXRXcW9WcTBheG8wYmg2VkxsNHJLdG16WkVqTm56alFUYzFrak1EQVFXN1pzd1pkZmZpa0tVZUxwNlltdnYvNGEzdDdlNk42OU84NmRPNGVUSjA4aVBEd2N6Wm8xTTZzblBEd2NoQkRSQWhvQVZLbFNCVjk5OVJVVUNnWHExS2xqVWFEazcrL3Z0RXZvZnduRGZmUVR1VnordmxxdDNrOHAzVXdJdWNnd1RGcGtaS1IwSDMxT0dNUTdWa09XVVVwL3R5Tk9BcVYwV1d4c3JOVnhSb01HRFNweUhMZktwTXpuMGRIUnY5U3VYZnU4cTZ2cjV3QStBbURadXQxQkNDRWJBU0FxS3FwK2NlcVJNSWRTMmhiUHdySjVFVUpPV3NxbjBXaWkxR3AxTmlIRTZvUTBwZlF6NDNwSmRIVDBiMnExK3JaQnBIYis4ZVBIUGNxVksxZWVVdm9USWNUOEpsdzBmb21Oalgxc1A5dkxSMEJBZ01yTnpjMWZMcGNUanVQdTIvb2RGaGVaVEJZR1lMMWFyVTRGc0VtbjArMmdsRDZPaTR2TEFGQ3lrK0FTeGFabno1N0l5TWpBMTE5L0RlQlo1QXhIc2JkMk5uVG9VTE0wWitieURoNDhhSFUrQ3dEQ3dzSXNPb1YyN3R3WlVWRlJJSVJnN3R5NWFOT21EZXJWcTRlMWE5ZmFGT0k3UTNIR2FnekRvRW1USm1qU3BBa3lNek54Nk5BaDdOMjdGMy8vL1RlZnAyclZxbmJEMzVsaVhPc2NNMllNYnR5NEFVSUlQdnJvSS96dmYvOERJUVJxdGRvczdKdVJrU05IOGh0R0thVUlEQXprTndJR0JBU2didDI2T0h6NHNOWHlWYXRXeGNTSkU5RzBhVk1BK2swTkF3Y09STStlUGJGanh3NXMyclJKRktJd0p5ZkhiTDcwdjRRa1VKS1FrQ2dWR0wzYXBCa2hwQm5ETU5sbHk1Wk5LbE9tVEJ6SGNWdmk0dUxNVjNDZU03bS9Sb2lPR1Y4ZnNMNWxVUFlyMFRNaHNuYnRRTjZaMzYzVzQvbnhTQ2pxaUFVNVJHbDk5N3F5U1JONERSdHVscDRmRlluME5jK3U3VFBqUzhpclZEWExsN0hsZStUOTlxdFpPc3V5SWd2RG1qVnJZdCsrZmJ3TjVudnZ2WWZSbzBlYmxSTUsrK1Z5dWNVUVg5WklTa3JDVHovOVpOWU9SOGpQejhmNDhlTnh4a1FvNXVucGlUVnIxaUFnd0pLcmNkSFp0bTBiLzFxaFVGZ1UybFN0V3BXUG1Sd1RFNE0vLy95VFA5ZTdkMitVSzFjT0Z5NWM0SGNPK3ZuNThSTnZ5Y25KR0RwMEtGYXNXQUdkVG9mUFB2c01EeDQ4MjlRV0hCeHNkV2VqRUh2Mm5ZQmVFT1ZNMkRoYkJBWUc0cSsvL3VJWFk5UFMwa1FDcFczYnR2RnVVU3pMaXB3cEhHWDU4dVZZdm54NWliVFhGcjE3OThibXpadkJjWG9YNlczYnRtSHk1TW5QL2JvU0V2OFdDQ0h2RUVMZVVTcVZ5UURPaElhR1h1WTQ3Zyt0VnF0NTBXNEZ1UkVtZmF5UER3Q2d6THo1b05wbmN6UDVNUnBrZnJmUmFqMHViN1dGVzFkem0yV2llT1lncEh2OFNOUlBFemMzbEZ1MUZzVEZzT09TbzNqOHdmdWdlZnFIY2RhQ1ZURE5MMERxdkRuUTNyMkRNZ3NYZy9FU0wrWXdESU9IRHgveTRpUkNDTFJhTFFZUDFtOWdyVmV2bmtpZ1k4UjA4MXhZV0pqVjkycEtRVUVCRmkxYVpKWnV1dXZSR3FZQ1pFRGY3bW5UcHFGZHUzWU90OE1SRGgwNkpISVhjaWEwR3lGRXREdlcyazVabFVvbE91Zm9lS08wME9sMGRzVzRsTklpaVl1Tk5HN2NXR1Jadm0zYk5rbWdKQ0hoQk5IUjBaY0F0Qzd0ZHZ5WElJUzRBL2lBWmRraGxOSy9LbFNvRUZPK2ZQbnpITWVkTjR4WHpMZTFTdGhGcVZUYWRjbHhCR3Q5c0V3bXN5aW9kWlE3ZCs1WWRjd0J6TWNDSmJsUnlSR2FOR21DZXZYcTRjcVZLd2dJQ0VERGhnMzV4Uk1YbDJkUmQ4TER3eEVlSG82OHZEeEVSa1lpTGk0TzhmSHh1SDM3Tmg0K2ZDanFneWRQbm96RGh3K2pXN2R1VnQwekhZVmxXWFRvMEFFZE9uVEFuVHQzY1Bqd1laRkQ4Y0NCQS9IZ3dRUDg5Tk5QOFBiMnh1alJvMFhQOUk3aTVlV0ZaY3VXNGZqeDQvanFxNi93Nk5FanpKczNEMVdyUHB1WG1qRmpCbTdjdUlHQkF3ZWliTm15cUZDaEFqSXpNMUcyYkZrMGJOZ1FvMGVQNWhlRldyZHVqU2xUcG9Eak9LeFpzd1kraHVjQllYMkEzam1oUllzVytPU1RUMFNmdDRSMUNDSGRDQ0hkS0tXSmxOTExvYUdoR283akxtWmxaVjIrZGV1VzVSZzVFcytGNk9qb3RMQ3dzRnNBWHFPVWNnQzBoSkI4NklYUFNSekhiWW1Pamw1anE0N0l5TWdIYXJXNk9ZRHRBR3BUU25kck5KcHZBT0Q2OWV0UEFFd0lDZ3I2VXFWU3ZRbWdLWUFRQUdVQWVBTndCU0NubE1vQXlBZ2hNZ0FzQUlaU1NxQjNscUlBcm1zMG1saXppNXZBY1Z3dUlTU21TQitHR0hNYld3Q1UwZ0lBUnl5ZGM1Q2FoQkNydTJKbE1obWxsUElpRkpabExZYVpLMmtZaG9reGhrZ0xEZzcya2N2bGZ3dE9DOFUvSENFa0NrQkxBRm9BQlliMkpodlMxMFZIUndzbnlpbjBJZWdHVUVxNzNydDNML2Zldlh1M0FUUVBDUWxwejdKc0wwcHBJd0FWQVNnQXlJMy9DQ0VPZGFhVTBrMUZlOWYvZnJ5OXZZTVpodGxHS1ZXeUxEc1VnRVhoV0VsQ0NLa09ZQmJMc2hNQnhLalY2ajhBeE9oMHVxalkyRmpuWTk1S1BEZmVmLzk5TUF5RGlJZ0lweU5lQkFVRmdXVlowWnlQaTRzTDZ0V3JoejU5K3VDdHQ5NHFWdHNhTjI1c01iMUNoUXBvM3J3NXYxSE5sTFp0MjJMUm9rVVlPWElrdjBGdzBLQkJlUHZ0dDNIbzBDRmN1SEFCZCs3Y1FYWjJOcisrcE5WcUhkNUlYcXRXTGRTcVZjdCtSZ2Z3OFBEQWdBRURNR0RBQUdnMEd1ellzUU1SRVJHWU1XTkdrWnpCeTVjdmovWHIxMlBtekpubzFhc1hMeGdDZ05EUVVEUm8wQUFjeDRFUUFoY1hGNVF2WHg1dnZ2bW15RG5MMDlNVDMzenpEYVpNbVlLSWlBaCt6bmZreUpFNGZ2eTR5S1NoVWFORzZObXpKMXEzYm0xeG5sYWxVbUhJa0NIbzBhTUh2dnZ1TzJ6ZnZoMEZCUVVZUEhpd0pGQ1NrSkNRS0Ewb3BTQ0V3TEJUb0M2bHRDN0xzbjFDUTBNekFQeVVscFkySnlrcDZhRzllb3BMNGZWcjBQMWp3WTVQSm9Pc1dyVm54d1VGeU5jWWJLd1pCdURNbjJ2eW82UGcydEV4ZTBaQXY2aktXSmlnNHJMRXpyanlnT3I4Z3E0UXhvYkZyZEFocUdYTGxpS0JqSkRSbzBmajJyVnJBUFNDRkNNNm5RNmRPM2UyMmY3dnYvOGVsU3BWQXFVVTgrZlBMN0pRWnR5NGNXWXhjWDE4ZkxCMjdkb1NtVndWa3BPVEl4SkNOV3ZXVEdTSmI4VGYzNTkzdWhnL2Zyem9YTGR1M1JBVUZJUUJBd1pnNk5DaG9KUmkzYnAxT0hic0dCK3orUDc5K3hnNmRLaFpxTGlhTld0aTVjcVZNTnJzMnNMUHp3OGVIaDZpdE1MQ1FsRWNZRzl2YjR1eGVCTVRFNjMrUFhiczJNRzdRSmdpSEZ6WjR1elpzMVlIN0dxMVd1UkdVUkpzM2JvVkJ3OGV0SGl1VTZkT1ppNGtGU3BVUUZoWUdDNWYxcnRJbnp4NUVoTW5UblI0TVY5QzRtWEhhT0ZOQ0NrSG9DZUF6aktaN0FuTHNuZlZhdlh4Z29LQ1hWZXZYaTJKeVViYjdjalBSKzZaM3l5ZVl5dUxuY016dnpmTWhWbnJZeU12dzJ2RUtNREc3emg3N3g1UldiZXUzVVg5cHpZcGtSY25BWUM4K210bWRYQ3BUNUYvU1MveWZmcmxUSlNaTng5RUpWNGdFZmF4d2NIQlZuZWtiOXk0RWR1M2I5ZTNMVnU4UVcvU3BFazJGOTArKyt3ejN2SjUwNlpOVnEyRDdiRnAweWF6UHBabFdjeWNPZE9wWFZ1T2N1ellNZjYxdDdlM2FDTEFIbTV1YnBnK2ZUbzhQVDF0bHBzOWV6Wm16NTZOM2J0M3c5L2YzeUdIdk1lUEg2TlBuejVtNmFaQzRLRkRoL0ovRitIZkxDNHVEdUhoNFFDY2R5bjA4dkt5NkZJbDdLc1ZDZ1dxQ2NlZEJoNCtmSWpNVEtzUkUzZ0lJZWpRb1FOdnk1MlVsSVRyMTYramR1M2FUclZWUWtKQzRrVmlHSy9JQ0NGMUFOUWhoSFFuaEtTd0xIdEhyVlp2ejh2TDIvV2l3aGU5S2dRRUJQQmpqNUppK3ZUcG1EN2RZalNsRXNmRnhRVm56NTUxT0grelpzMktIREpQSnBOWkxMdGt5Uks0dUxoWURYY3ZSS1ZTb1huejVpTFJGbWN5anExWXNTSSsvUEJEdTNXMWJkdldxZmRTdFdwVmZQenh4MmJwWThlT1JlWEtsZEdwVXlleitRUm5hZCsrUFZxM2JvMnJWNjhpTkRSVWRNN1YxUlViTm14QW1USmxBTUNpVzZTUkdqVnE0SWNmZmtCQlFZR29UZSs5OXg0R0RCZ0F1VndPaFVMaGxHT0JoQjdCYzE5MUFOVVpodWxCQ0huaTdlMzlPRFEwOUZCaFllR1BWNjllalMvZFZ2NTNpSXFLQ2l4dUhScU5KcVorL2ZvTldaWWRsNXljdkJnbWpsaUdEVWVIRFArZUd3WUJSYWpkakU2ZzBXaUdBUmhtTjJNSllIRElzWDhqTnhBVkZYVVVSUWdQcU5Gb1BnWmdmak1HRUJjWGx3ckFxdFZ2VkZSVUsyZXVwZFZxTjdFcys3UVI3MXNBQUNBQVNVUkJWRU4wZEhTeU1EMG1KdVk0Z09NMmlqSkJRVUd5akl3TTF0ZlhsOG5KeVdIZDNkMlp2THc4VnFGUXNGcXRscEhMNVd4TVRNd3JPK2JpT0k1bEdNWU5nTW9nM252dUNPN1A3Z0NhQTJnQ0lJdGwyYWVob2FHWENDRTdOUnJOTGx0MVNMdzRoZ3daZ3Q2OWU0dkdJa3FsMHU3WVRLVlM0Y1NKRStBNERnekRRS1ZTUWFsVTJpempET1hMbDhlcFU2Y0E2T2Z5WkRJWkZBcUYzWTE2Ym01dVdMeDRzWm5McGErdkw0WU1HV0xSZGNtSVZxc0Z4M0dpZnpxZERwUlMvbjlyNzlFWnQzRkxxTlZxcU5WcVpHZG5PeFR4Wk5Tb1VSWkZXdTd1N2xpeVpJbFplcVZLbGJCdTNUcUgycUpVS3JGZ3dRSnMzTGdSWGJwMEFhRC9YRWVQSG8xejU4N3hteGdjZGFYMzhQREFtREZqMEs5ZlArellzY1BpT1A2L2hMUktKeUVoVVdvUVFvUUROUUFBcFpSbEdNWUh3Q2dmSDUrUlBqNCtmM01jdDVFUWN1YkpreWVKZCsvZXZWL1M3Y2crNHBoaFUrNlozMEVOamdDS09rRW91SHFGUHlkL3ZSWUtieVFnLytKRjZCNC9CbHZNVUNuNXNZS05MQW9GR0FzQ0dsdG90VnJScEY2clZxMnMyc0NucDZkYkZLVndIR2RYckdKVVZQL3d3dys4RUtRb21DNmNWcWhRNGJrNEp3SEE1Y3VYUlJic3JWclpmaGJNeWNuQnVYUG5MSjV6YzNQRHNtWEw0T3JxQ2g4ZkgvVHYzeC9KeWNuWXZIa3pBUFBGYUxWYWplWExsenM4U1RoNjlHaDA2TkJCbEhiLy9uMStRQVRvSnd3blRacGtWclpqeDQ1SVRrNDJTemUyeTlvNVI4blB6N2RhUjJwcXF0VnlEUm8wd091dnZ5NUt1M1RwRW03ZXZHbnplaGtaR1NJTFRFZXVGeDRlem44djA5UFRFUmNYQjdWYWJmTTZFaEt2Q3NZKzF0alBBbEJRU2lzU1Fpb0NhS1JVS3FlcTFlcDRBTi9xZExxRGNybjhhV1JrWkNhQUV0MVZtUGY3YjZBNUZqZE1pdEE5ZklEOEtQMUR2N1UrbGt0TFErNGZaK0R5cG1XREMrM3QyOGc1L2t3Y1E5emM0TlpGYkRkY1lCRGs4blcvWmk1UUV0VjU2MitrTFZvSW55blRBTUhELzYrL1BuTXZ0TldQWkdkblcrMUxoYUpnU3hoRk1MR3hzZGk0MGJxemxEMU0rMWk1WEk3NTgrZWpkZXVTTndySnlzcENUTXd6M1Z1elpzMGNkamY2ODg4L3NXclZLaVFrSktCeTVjcll2WHUzVFRGdlNrb0tsaTVkaXZ6OGZOU3BVd2REaHc1Rm16WnRyQzVzM2I1OVcrVHNaQTNUTUtSR09JNXpxTHdsM25yckxVeVpNc1VzdlZPblRyejdvcisvdjhVRjVhbFRwL0lPbVBZSUR3L25CVW9BY09iTUdVbWdKQ0VoOFZJZ0dLK29BUGdUUXZ3Qk5ITnhjVm1wVnF0M2NSeTNpeEJ5b2FDZ0lDVStQajRISlR4ZWtaQVFZbWtEa0RPOGFOY25TOWQzeHNIU0huSzUzRXljWk1Rb1RuSUVwVkpwdHBpbFVDaUt0RE5ld2h6QmZWUUdvQUtBQ2d6REJDdVZ5aS9VYW5VMHgzSGZzQ3g3cXJDdzhJa1VadWpmajBGY002dTAyeUh4N3lJdUx1NlcvVndXNFl6T2xFWGQrQ1JSZEFUM1p4YjY4SXhlRE1OVUI5QlhyVlpuRUVKKzFHcTFXd29LQ3Y3S3k4dkxUa3BLS3JxMXNrU3hjSFYxTFZJNVM1dmZTeEpIdy9TYVlpa0VyeVA4R3paNE95Sk9laEhJWkRJTUh5Nk9nTk9sU3hmUitweXorUG41V1l4dTgxK2o5TDlsRWhJU0pZWk9wek5FVGtOb2FHam94QmQxWFk3ampQR2FHb1dHaGpaeXBxeWxSU1NCYUlrQXFNRXd6SHdBK1dYTGxuMWNwa3laS3h6SDdZNk5qUzM2U3AwQUxpVUZlWCtjc1o5UnAwUFdudDM4b2JMaEc2TEZVMVd6NWlpOGtRQndIREszYm9IMzJISEZhRk15Q21LZkxlNnhGcHlUN0hIaHdnVitFYzNIeHdkMTY5WXRjbnZzY2UzYU5heFpZOU9oMkNsZWYvMTFyRnk1c3RpVGd0WVFMcHdDUUVoSWlNMzh4NDRkTTNOSytPNjc3ekIxNmxSNGUzdkQzOThmOSsvZng5NjllM0hxMUNsY3VuVEphbDF4Y1hFWVAzNDhtalJwZ3ZyMTY2TldyVm9PN2NwOGxYanJyYmRFRnZRQU1IZnVYTHNDcGFKZytyZU5qbzR1ZFlFUzVTamtERmM5TkRUVXVRREtFaElPUWluMU4vYXRBdkd2OER6LzJtQ0gvaFhMc3JNcHBaR2hvYUhuQ0NGWDh2THlmczBWN2RFc2NtT1FmV0MvUTFtemR1M2tYNXYyc2NvR0RWQ1lsQVFVNUNOcit6YTRORzhCbUFwWEtFWDYybFdBd0lyWXJWc1BFSmxZSEdNVVFRRUFaRExJYTljeGF3dmo2UW13TW5DcFQva3lHZXUrZ2VjSS9ZNmNyS3dzWExod2djL2ZxbFVyUGlaNVNaT1ZsWVVwVTZZNGJMRnNEMDlQVHl4YnR1eTUzUXZqNHVKRTN6RnJpMW1tVUVxeFpzMGFKQ1RvWGM3LytlY2YvUERERHpiZEJ0YXZYODhManE5ZHU0YU5HemVpZGV2V1ZnVktkKy9lZGZSdHZMVFVyRmtUcnE2dXZNaktkTXhUR2xDT1FzN3FYblAwdXlBaElmSHFRd2h4b1pUNk9URmU2YzJ5Ykc5S2FZcEtwZnBEclZiSGNoeDNOanM3KzN6SkJMcVdrSkNRQUJRc3FyMHN6K2xGdUkrR3NpejdEYVUwVlM2WEo0U0ZoZjJoMCtsaUN3c0xUOFRIeHo5MzUzb0pDWWxYZzlkZmY3MnNxNnRydmRKdVIxSGdPQzZJNHpnRkFCbWx0SDVvYU9oekV3RlJTdXNLWFpwczNhTUpJWjRBUnJJcys1R0xpOHRWRnhlWE9HOXY3MWlkVGhlaDArbmljaVJKdm9TRXhDdUtKRkNTa0hpRllCaW1wc0V4b1FrQXk4RkovOFdZRHRaTTNKV1VsTklxaEpBcUxNdDJDQTBOWGE2amlNek9SN0cycG1VZk9TeGF6TFJHenZHamZCZzR0bElsY2VnM0FJcWd1bUI4Zk1HbFBrWGViNytpc01QYmtBZFpEWU50azh5ZnRvckMwK2dlUGNMVHFaUGgvZGw0aStIZ0xDRjBkZ2dNREVSVVZCU2VQSG5DcHoxOCtKQjNscGs3ZHk1OGZYMHhjZUpFM2lsSUxwZmp5SkVqZHUwb1hWeGNzR3JWS3FkQ3UyVmxaWms1Q3hscDNydzVGaXhZVUdTMXVpTWtKaWJ5citWeU9hcFdyV296Lzg2ZE84M1NJaUlpb05GbzBLaFJJOFRFeE9EUm8wY09YVnVyMWVMeTVjc2l0Nm11WGJ0aXhvd1pGdk92WExrU216YUp3MytiaHFJNWZ2dzROQnFOV1ZsYkxrWTlldlJBeTVZdExaNGJOMjZjUTd0cEdqZHVqTTgrKzh6aU9WdC92MU9uVHBrdEVqdXlzQjhXRm9iUTBGQmN1blFKY1hGeEFQUTdNQWNOR29UNjlldGJMRk9qaHRoRjJkUkZwRFFnQU53VXNyNE13MGlXRmhMUEJVcXBtVVdiVUxCaFkwS2tOU0VrbkJDU3FWS3A3c3M1M01rdTVJcmxTVndRSFEzdDNUdDI4Mmx2MzBidXFaUEd4a0xWdU1temNHOEFpRklKVmFOR3lQdmpESFFQSHlCcjN4NjQ5eEVMSGZNdlhrRGg5ZXY4TWVQakMxWGpKbmc4WWpqY2UvU0VhK2V1K3RCdGtjL3V2NHA2d1NBVytqbmk2Z3J2ejhianllVFBBVVAvbG5Qc0tHVCtWZURhcFN2KytPTVB2dC96OFBCQWFtb3FidCsrelpmUHlzcmk3L01kTzNiRXNHSERzRzNiTnBHWTk2dXZ2a0pZV0pqTnowV2hVT0RTcFV1NGY5OXg4MGlPNDZ5NjIvbjcrMlBseXBVV3c0aVZGTUkrRmpDL0QxdURFSUl4WThhSTdJM1hyVnVIbGkxYm1ybnVBWG9oMU83ZHUwVnBFeVpNc09sWUlPeDdXSmJsWGFrT0h6Nk1IVHQyOE9lV0xsM0t1d0ZNbVRJRi8venpEd0M5K01lU0M1SWpJVnRQblRyRjkxMUNVbEpTK05mMzd0Mno2SFpnZEZoeUJJWmhFQmdZeUYvcjc3Ly9kcmpzODRJQWNKWExCeklNZVg1cStWY01TaWxMQ0xINGdFSXBKZER2dk9VaGhCUkxvMEVwVlFGUUVFSzBsRkl0QUMwaHhONVV1QmNBTGFVMHZ4alg5NktVeWdEQThINUZ0bktVVWdaQVdRQmFBSVVBQ2draHozTWhnU1dFcUF5ZmNhN3AzOENRemhCQ0dFb3BDNEF4L2pQa3RmeUFJMkdHNGJQME5FMTNZTHhTRmtCM1FrZ1hobUdlZUhoNDNDL1E2bUp5dGNReHF6NEpDUWtKRzZqazZNa3dqRk9iTGt1TFl0eEhmUUEwb1pRMllsazJtMlhaKzJxMStqeUFMUnFOSmdLU081MkVoSVFOM04zZEd3TFlaRGZqdnhCQ2lCeUFOL1NQcUo4VFF2THRGQ2t5aHVjcnM4bHhTL2Rvd2IxYVRnZ0poVDZzWW9GY0xuOGtrOGtTb2FNWGN3dWREejBvSVNFaDhXOUhFaWhKU0x4YUNIL1RKZUY5OEx4d2FsQkZLVFVid0JGQ09IQTZIUzNtdXlRcWxmM3JaMmNqYS9zMi90ajFyYmJtbVJnQzE3YnRrTFZUSDBZdC9kczFLTHRrdWJuRGd4M3lMMTFFN3VsVFp1a0Y4VmVSUEhZTXZEOGRDMldEaG5ickVZYU5NUlhFQUhwWG9HUEg5R0Z3cGs2ZGlpNWR1aUE2T3BvL3IxYXI0ZU9nYzVQUXBjYlB6dy9KeWNsV25SNHVYcnlJbVRObmloYmtqSHp3d1FjWU1XTEVjN2RERnk3MCtmbjUyYnplbjMvK3liczVtSktXbG9ianh5Mkg5MVlvRkhqcnJiY3dhTkFnNU9YbFlmUG16VGg3OXF4b2dzaEl4WW9WYmJiVjNzSmtXbHFhM1RCQnBuaDdlMXUxQm5YVVh0M056YzNoaFdjaGtaR1JkbU0zVzZKeDQ4WVlObXdZbGk5ZnppKzhxbFFxaXpHR2pTaVZTcFF0VzViL3ZqMTQ4TzhJcFU3MXUzWHMzM3drSklxRzArTjdrMzVXVGdoeEk0UnpLKzRNQ0hGeDdHdWVzWGtqWUxnL0trSkR3Vm9RNDdxMjY4QTdIbWJ0M0FtWEZpM0JWcXpFbjFjRTF3ZHhkK2REc1hwKzlEK2tMVjhLN3NrVFpHeFlqOEtiZjRPdFVFRWtBRlkxc3E3bGxyOWVDMTdEUnlCOTlkZlAycmxwSTJSVnFpQTlQWjFQeTh6TU5MUDZUVXBLNHRQZWZ2dHR6Smt6UjNUZlU2bFVhTnk0c1VQQ2x1RGdZRDVjbjB3bVE1a3laYXlLWXUvZHU0ZVpNMmRhRkswMmE5WU04K2JOY3pqRWFGRXh2YzlXcWxUSlNrNXozbmpqRGJSdTNSb1JFUkVBOUtMZXlaTW40NGNmZmhBSlgzTnljakJ6NWt4Um4vck9PKy9ZZFlVU0NwUXFWS2lBNE9CZ0FQcStYa2pEaGcxNWQwT2hVTnZWMVpVdjR5enA2ZW1pNzQwbENnb0s4TmRmZnhXcGZpR1ZLbFhpKzhuazVHUm90ZHJTdCtjbVZFNHBwSDdQY2J3NC9iMnFBSHBSamxBQXBBVGdJc3hNS1hWdUlHaU9Hd0M1NERlbHBaUmFqV2RJS1pVUlFveHQ4S0Q2Z2s2SENLV1VLZ2toREFCd0hNY1NRa3kvSTByb0JVQUt3eit0cGJHMGc5ZVNHWGN4R3haMVJSaWNleG1qWUlwUzZtcTRGaUVtdG15VzJtQklvNUFXZHAyaHlLSWlTaWtoaENnQmVESU00d0tZLzAwbEpDUWtuSWFEakpLWDZqbTlPT0pNQXYyOGhBZWwxSk1RSXNYWms1Q1FzQXZIY1l5Rk1mdExnV0dEQVRITXI4amg1UHFVa3hTcmZzTXpraXNBVDRaU0pmMVhML05KU0VoSUZBMUpvQ1FoOFdxUkFLQWR4M0ZuS0tYYlM3c3gxbUFZWnJXbGRFdVR2Y1pGT1FCNWxOSzdsTkpJU3VtQjJOalliUUcxUTk4RVE3ZVpGWElDZVJYYjdqa0FrUDd0V25ER1JTV1pEQzZ0MzBKaFVxSlpQcGYySFpDMWV5ZkFjZERldm8zMGRkL0FhOVQvT2R5V3dvVHJTRnUyUkpUR2xpOFAzZVBIQUFDYW1ZSFUyVi9DdlY5L3VQY2JBSlNna0NjdUxnNjV1Ym44OGQyN2QvSEpKNS9ZTEtOV3EvSGhoeC95N2pWS3BSSkxseTdGKysrL2J5WlF5c2pJd09yVnE3RnIxeTZMZGMyWk13ZHZ2LzEyTWQrRll3amRtMnlGVjZPVVl1M2F0UTdYSzVQSjBLQkJBN1J0MnhidDJyVVRMUUtyMVdvOGV2UUlodzhmeHVuVHB4RWZIOCtmSzQyUUo2bXBxVWhLU3JKNHpqU2NuVFhTMDlNdExvSURRSmt5WmV3NlU3MG8zTjNkZVlHU01leGhhVUlCNUJSb2YzSlh5cTZWZGxza1hrMElJYU1BOUJhbVdWdlFGVGdYWmdDSXBKU2VBM0FsTnpmM2VCNVV3U0NrV0gyc3pJRStOdmZFTVJRSTdpV3U3VHBZektlb1h4OXN4VXJRUGJnUEZPUWpkY0Y4bEYyOEJGRG9CU1RFMVJWdVhic2o2NmNmNGZyMk95QXFGYlIzbnJrYTVmNTZXbHloWEE2WFZ1RTIyK2JTcmowS0VxNGo5K1FKZlFMSElXM0ZNcUJkUjd2dlM0aFdxeFhkTDFtV3hkaXhZMjJXY1hkM3g0SUZDK0R1N283QXdFRGN2SGtURXlaTXdLKy8vbW9tVU5McGROaXhZd2RXcjE0dDZzdU45T3paRTE5ODhjVnpGd0FETUhOSWREYU02YVJKazNEcDBpWCtmcDJZbUlocDA2Wmh5WklsL1BkMTFxeFpvajdNeDhjSDQ4YlpENjByRkNoVnJseVpmeTEwbUFSc3V3QytEQWpISDVSUzVPVGt3TlBUYklQOUM4UFE3MzN2cnBDVnZvM2hTd0FocENPQVNVWUhXUUJLanVNK0pvUWtBQUNsdEFmRE1LTUZSUW9wcFQyS2VkazlCa2NGQUFESGNXc0lJWHR0NUI4UG9KUGdPSm5qdVA2RUVKc3o1NFNRK3BSU0gwcnBFMHJwTllaaE5nQUlNTlpCS1RXMUVQdU9FRkpkMEs1NWhKQUl4OTZTMmJVL0FkREw4TnFSL0U3Zk1DbWxmd0JZN0hUai9vTVlCRzZqQVlnNlZBZkdLeWtBemdLSTBlbDBmMlpuWjUvVHl0ekRRTkRxK2JaWVFrTGl2MENlRGp0Y0dmcFMzTWVMY1I5TkpZUWtFRUtrRUc4U0VoSk9rNU9UYzlIVjFiVzR6eDZsQXNkeFFRekR6S2FVS2dETXBwUmVmSTZYQ3llRWpBY2dtaEN4dHZabG9KQlNlcFZTZWdYNnNhNGh4SnVpR1FqNlBNZTJTa2hJU0pRS2trQkpRdUlWd3JpN2xtR1lxeHFOWm8yOS9DVkIvZnIxL1ZtVzdRZjl6cHVmbzZPakxhc2VCSVNGaGZFQ0paTXdicUxYSE1kUkFOZTBXdTBLUXNqdnQyL2ZmcHllbm00OWJsVVJrRld0QWdCd2FmT1dSZWVpdk45L1E5N3Z2L0hITG0rMkJ1UHJDMWdRS0xIbHlrSFZvaVdmUC9mRWNTaHExNEdMSmNjbEUvSXZuRWZhOG1XZ2VjOFdGdG55RlZEMnE2K1JmV0Evc3JadDVkT3pmdDZPd2hzMzREMXVndFg2cWxXcmhucjF4Q0doNzkyN3h6dnRsQzFiRm41K2ZnQUFYMTlmTStIR2d3Y1A3THJOdUxqb04wNTdlM3VqWXNXS0dEbHlKR3JYRmtldG9wUmkvLzc5V0xseXBVMlhIMHRoYm5RNkhWaTI1TjM2aGVIb2JEa0tSRVJFOEVJaW1Vd21LdmZPTysvZzhPSERHRFZxRkJJVEUrSG01b1kzM25pRFg0Z1ZDcENFQkFVRklTZ29DRStlUEVGVVZCUmtNcG5JalVHdFZtUExsaTAyMjUrU2tpSmEyRzdYcmgyR0RCbGlzNHpwWXV1NWMrY3diZG8wbTJYc0VSa1ppV0hEaGxrODE3bHpaM3o1NVpjV3o0MGRPeFk5ZS9ZVXBTMVpzZ1Q3OSs4M3l5dDhjSE5rTWNrU1FrZW9nb0tDSXRWUmtoQ0dRTXN4aWRIUjBiL2F6eTBoNFR4aFlXSGRqSy90VEg2QVVub0RlbnZ1SXdVRkJRK3ZYTG1TQWtBSEFBRzFpeStlSkc1dVlIeDh3SGg1QXdUUW1vVC8wdDIvajR3TjYvbGp0bElscUpvMDVjT3FtVFFjN2oxN0luMzFLZ0NBOW5ZUzB0ZXNnZGVueis2SGJwMDZJKy84T1hpOC93R0lVZ21mcWRPUnRtZ0JxQVhocGFwWmN4QUh4RE9lSHcxSFlVSUN0SGZ2Z1BIMWhjL0VMMURtM2oyelBqWTFOWlVQQmViaTRvTEF3RUFBUUpVcVZWQlFVQ0M2LzJSblovTWhWYTNoNWVYRnY2NVRwdzdxMXEyTDNyMTdpMEs0QW9CR284RzMzMzVyMDNsSHJWYWJpWk5lUkI4TDJPNW5MVkd1WERsTW1EQkJGUHIwMTE5L3hieDU4ekI1OG1Rc1g3NGNKMDZjRUpXWlBIbXlWVmRBSWNMd3BaR1JrV2pldkRrQTg5Q3B3aENvK2ZuUFhOOWpZMlA1TXBiWXVIRWpQdzVTcVZSMiszTkEzeWNhUmJUKy92NllQMysrM1RMMk1IVkNMTzIrVDkvdnlXNUovWjVqaElXRkxSQWVVMHIvakltSitWWnd2cDdKZWE0NG4yMVlXRmdkQUx3NGlWSktHWVpacU5Gb0xNYVdiTkNnZ1N1bHRJVkpHemJHeE1UWUZRNnAxZXIvTVF3ekFBQTRqdk1oaEdRTCtxUThqVWJ6cXlCdmlGQ2NCT0NCVENhYkV4a1pLZjdCT2toWVdGajNvcFJ6QmtKSVM2MVdPencyTnRaK3JPVC9PRUZCUWU0cWxhcXY4ZGlCOGNwQkFQdTFXdTFGanVQK3VYcjFhanBLY0x3aUlTRWhBUUFGT3R5K2NmWGxHSzg0ZXgvbE9PNEtJV1FUeDNFUkFCN0xaTExITVRFeFJlcFRKU1FrL3J2Y3VIRWpCY0JMY1o4MHBYNzkrbmtNd3hSUVNobENTR3hVVk5SemV4OXF0ZG9ZcGhxQTNYdDBKcVYwSjhkeFB4Y1dGbDdYNlhTcENRa0pXVEJFUjVIR3VoSVNFcThxa2tCSlFrS2l1UGdUUXNZYndoVmRBR0JYb0dURU5IUWJvQmRaY1J5WFJpbjlLU01qWTE1aVlxTGxPQ1lsQk90WEVXejU4dkFZTk5oTW9LUzlmUnZwYXdWbVR3d0Q5NTY5WVF2M1B2MlFkK1ozUGxSTitwcFZZTnpkb1d6Y3hIS0JnZ0prZkxNR09VZVBpSktKaXd0OHZwZ0M0dUlDOTM3OXdaWXBnL1ExcS9qUU5QbWFLS1JNSEFmRjY3VXNWbXZKL1dqcTFLazRja1IvblU2ZE9tSDA2R2VicjgrY09XUHpmZGxqNnRTcGFOTEU4bnM4Y3VTSTB5SElBT0NMTDc1QVdsb2FXclZxaGFaTm0vS0x2Y1ZGSlFqclo4c3RTT2dDMWI1OWV4dytmSmcvSGpCZ0FBWU9ISWc2ZGVvZ1BqNGVnd2NQeHM2ZE81MXFCOE13dUhUcGtpak4zZDBkUVVGQk5zdmR2eTllTC9MeDhiRmI1dCtFWEM0M0UweFpXaVF2S0NnUVBjQVpCWEhPSXZ3YnF4d0k2U2doOGFwZ1FRQ3NwWlJtQW5oRUtkM0xjZHpPbUpnWXl6Wm9KWWlzYWpWNERCeUU5SFhmaU51WG00dlVSUXRBQlFJUTkxNTliTG9EdXJSK0M1ay8vd3d1SlJtQTNoV0o4ZkdHeDN0REFlZ0ZVV1htelFjeGhPVlNoaldBNzl6NVNKMDE4NWtUSW1BUU8vVnlxUDFFcVlUM2hFbkkzTFFSWG1QR2d2SDJSdHZhdGRHMnJWaDh2SGZ2WHN5Wk13Y0FFQmdZaU8rLy81NC9sNU9UNDlDMXJOR3RXemZVclZ2WDRybkxseThYS1N6WXp6Ly9qUDM3OTZOVnExWm8xcXdaZ29PRFN5UU1tT2w5Tmk4dno2RlFka0k2ZCs2TXlNaElIRGh3Z0UvYnMyY1A0dVBqY2YzNmRWSGV2bjM3b2syYk5uYnJURTVPRnZVSEhNZFpIUU5ZUzZlVTJodzNDRDgvaG1FYzZwdUZaUlFLUlluMDU2WnRsUHErbDRmUTBOQTNBSWhpVDNJYzkxVlI2d3NKQ2FrY0V4UHpqNjA4bE5KMkpzOWprWlRTbk5EUVVGNzFsNUtTa24vdjNyMWNRM3NHRUVLOGhBVVlodm5Ca2ZZUVFzb1lycGtmSFIyZFppY3NvOGhtenVDa084NWVLRWNqbVptWmEyN2V2Sm5oVU9abjZDaWxEUFNMQVhjQXVCQkNLZ2phY0pJUWNvTGp1S2NNd3p3MS9xL1Q2WjZrcDZjL1NVcEtjc3lHVk1JaUpydkhNd0hjMStsMFB3TDQwZDczV0VKQ1FrTEM3TGt2aTFLYURyMjRjME9jTWY2dnhIK1NHalZxS0cvZXZKbHZQNmVFaE1UendoQWxoQ09FNUJudTBWR1UwaCtqbzZPMzJpOHRJU0VoOGVvaENaUWtKQ1JLRFlIRmNCcUFXRXJwQmExVyswdGNYTnh2dGt1V0lBd0Q3MGxmZ0xpSkJSTmN5aE9rTGwwRUtnaVY0dnIyTzJBclZiSlpuYXhLRmJpMGJZL2NFOGYwQ1RvZFVoY3ZoTStrTDZCOG81RjVBWVVDTUJGbkVEYzMrRTZaRGxuMVo1dUdYZHEyQStQcGlkUkZDL1RPRWd3RDk3NzlVWGpOc2xPUFBUSXpNeEVYRjRkSGp4NUJMcGREclZaanc0WU5Oc3NzV3JRSU4yN2M0STg3ZCs3TXY3WW1UaUtFWU1hTUdlamJ0eSsvUUJzUUVJQzB0RFM3b3FXblQ1OUNvOUVnTWpJU3k1Y3Z4NG9WSzBTdUJrWEZ4OGVIRHcxakd0WkZTTTJhTlFIb1E5ZjE3ZHRYSkZBQzlJNFdKYzNBZ1FQeDhLRnRkMjNPSUZJenNtL2ZQaHc3ZHN4dTNUTm56a1NyVnZyb0J4NGVIbmp0dGRjczVydDc5NjZabTRRbDNOemNVS0ZDQll2bnlwY3ZEMEFmaHNmVUdXblJva1ZZdEdpUjFYb3ZYYnFFQmcwYVlNK2VQYUwwb29iY1NVMTlacm9tZENTUmtIalZFZlN4eVlTUU14ekhYU2FFbk0zTHk0dUtqNDkvWWZFT1BZYThCM2xnRFhHaVRvZlVCZk9nRmJnUnlxcFhoMHRyTzBJVG1ReWVROTRUaFVQTjNyc0hZRmw0dkt0M2tpTXFzWmhSWHYwMXNKVXJpd1JLcXBhdElLc1dBRWVSVmEwS254bVdYZUVzVVZoWWlJU0VCRHg2OUFncEtTbm8zcjI3M1Q1MjM3NTlPSFRvRUgvY3BVc1gvcld0QmZtaFE0Y2lPanFhRis2NHU3dWpRb1VLK1B2dnYyMWVMejA5SFRkdjNzVE5temZ4M1hmZllmRGd3ZmowMDA4ZGVYczI4ZlgxRlIwL2VmSkVGSExNVVNaTm1vVEV4RVFJMTFKTXhVa2hJU0YyUStVWnVYUG5qdE50Y0JhaEVHamh3b1VPOWMwWkdjLzBFMGxKU1E2SnJicDM3eTRTbVpzaTdQZGtNdGxMSDdMdXZ3VERNRE9FeDVUU3BKaVltRDNXOHRzaUxDeHNBb0JaYXJWNmxFYWorYzdrM0dwS3FUSEdaVVhoT1VKSVEwS0l5TEcyWExseUcrL2R1emZNY0g2RVNSc3BwZlJYYS9jcFFzZzNVVkZSTXcySFpRMXBOamVnaElTRVZDYUVERFNwcHhFQUN3OVRsbkYxZGYwUmdGV0JFcVYwUHNkeG15bWxPVHFkTGljL1B6L2IzZDI5S2NNdzJ5aWxLa3JwVUlaaHVnTVlJeWh6VEtQUkxMRldwMFRSTUl4WHRBQnVVa3BqS0tYbk9JNDdyOVZxTmZIeDhhVnZmeXJ4UXVuZnZ6Ky9VV2pFaUJFTzlZc2x3Y2NmZjh6UERkU3RXeGN6Wjg0MHl6Tmx5aFIrUHNUUHp3OWZmLzMxQzJtYmhJUTlCTTk5aVlTUXl3QXU2M1M2eTFsWldaRzNidDFLdDExYTRubFJ2Mzc5V2pLWjdQV01qSXpmckltbTY5V3JWMEV1bDFjeEhqTU04MDlrWktSdE8zdHpXTFZhemNjMko0UjhHQlVWeFQrSUdOd3lZOVZxOVJVQUYzUTYzYnJZMk5nb0o2OVJvb1NHaG5xekxPdVhtNXQ3NzBYT1RVaEl2R2dFOStjc1Nta01nRDg0am92VjZYUlJjWEZ4MTIyWGxwQ1FrSGkxa1FSS0VoSVNwUUxIY1p3aDV2bmEvUHo4Q3drSkNmY0JsTXB1RG5sZ0RWRm9OUUJJWGJ3UVhPclRad2t5R1ZTTkdxUHdwdDZsUUdmaVlxTzlkNWQvcldyV0RMa1JwNTZGcU5GcWtSK3RzU3hRZ2o1OERHRlpaQi9ZRDdaU0pmaDhNUVd5S2xYTjhpa2JOWWJ2dEpsSVhUQVhYaU5HUWRVcTNLcEE2Y2lSSTBoS1N1S0ZRR2xwYVNKeDBaNDllM2dCU0pzMmJSQWVIZzRmSHgvY3UzY1BMVnEwTUt0dnhZb1ZvdklqUjQ1RWVIaTRXVDVMR01PL0xWdTJERU9HRE1IdzRjUFJ2MzkvdXdJbFk4Z1RJNVhzaU1NY3hkL2ZIeHFOM2pUazZkT255TTdPaHB1Ym0xbStxbFdyUXFGUW9GZXZYZzZGamlrSjB0UFRrWjd1M1B5UmFlZ2dXL21NdEd6WjBxcllxMCtmUHJoMTY1YmQraG8zYm96Rml4YzczbEFuZWZSSXZIWlZsQVhXek14TVpHWm04c2VWSzFjdWRyc2tKRjRXS0tVSE9JNzdCY0JaanVQdXg4WEZwUVBnN0pVcmFjekVTUUF5dC8wazdtT2hkMGNxdkdVUTFaaUVDZE9sUE9IN1g3WlNKYkNWS29uNjRmekl5L0FZK0s1Rjk2WE1IemFqVUJCMmt5aVY4QmcwdU1qdkI5Q0hWYnQ4K2JLb2p4VUtZQklTRWpCd29INXQzY3ZMQ3oxNzlrU2RPblZ3L1BoeGRPalFBVXFEdzVPUjMzLy9YU1NDYmRxMHFVMEJpaENaVElacDA2Wmg4T0RCYU5HaUJhWk1tWUp2di8zV3JrREpWS0JiVW4yczZYMzI3dDI3Q0Fod1hBeG1SS1ZTWWNXS0ZYajMzWGN0aHB6MTgvUERzbVhMek1LWldhTm16Wm9XUTY1dDNyd1pwMDQ5YzlBY1BYbzAzbmpqRGY3NGl5Kys0RVBEMWF4WkU5T25UK2ZQSFQ5K1hGU25VS0NVazVQamRIL09jWnhEWlhKemMyMmVGNGF5cTFpeG9sbDRQNGwvSjJxMXVpR0FUc0kwU3VrOENFSURPRkhYaHdBV0FRQWhaS05hclc2ZW1wbzZTdUR3VTQwUVl0bVd6UVloSVNFdEFEUVFwaEg5ckx0bHhUb0FnOHV1OFhVVnc4NWgzN0N3c0tPVTBtcUNlaXFFaFlVZEJRQ080K0lCT0dlOVpvTFdOTjZrQ1lTUSt6RXhNYmNDQWdLTWMySkVxOVVxNUhJNUtLVXd2R1pOd3BETEFnSUNyRnFTdWJxNmNwS2d4bWx5S0tYN0FQeE1LWTNOeU1oSXZYWHJWZ1lNSVMway9udjgvZmZmL0lZYzB6N3g3Ny8vTm5NVGRnUVhGeGMwYk5nUWxGS1JTN0tRcEtRa0pDZnJIVHE5dkx6TVF0WUMrdjdWK0p4Y1VGQmdNUStnZHdjdWFuaHlDWW1pUUNrOXduSGNOZ0FYQ0NHUG82T2oweUhkUjBzZGxtWC9CK0F6VDA5UFhWaFkyQ1d0VnR2SE5BeXNYQzZmU1FqNTJIaE1LZTBQNEdjbkwwVUlJZnhER01keHB2YmovUURJQ0NHaEFFSlpsclc5YzhZQ0RSbzBLRXNwZU45Nkl3QUFJQUJKUkVGVUxhZlQ2UmhLS1pISlpBekhjUXlsVk1Fd2pBc2h4QVdBQzhkeExnekR1QVB3cHBSNkF4RCtLMGNJcVVBcHJVQUlVVkJLb1ZRcUZ3TDQzTm4yU0VnVUJVcHBJYVgwS1NGRXFkVnFYOGlZblZKNkI4QlBsTkk5TE12ZUE1QlMxSkRWRXFYSDVzMmJuWTZjWVlzRkN4WWdPRGk0eE9xVGtIaFprUVJLRWhJU0x4eXRWanZ4OXUzYkc5TFQwMVB0NXk0ZDJBcmxSWXVuc2lwVjhIVEdOS3Y1MDFjc0Y1ZjNxd2pkUS8yQ0d1UHJ5enM3V01OajZJZGdLMWVHUzNockVCdWhPQlFoSVNpL2JpT0lIVGVDUFh2MklDcktzUTB4N3U3dUtDd3N4T1RKazVHUWtJQWFOV3JndmZmZVEvdjI3U0dUeWJCOSszYlJBbHo3OXUzeDRZY2ZPbFMza2I1OSs2Smh3NGE4SzVFOUtLVjQvUGl4S0sya3hDVjE2dFRCd1lNSCtlUDQrSGpSWXFRUmhtRVFIQnlNWWNPR2lSd083REY3OW15ODg4NDdGczh0WExnUU8zYnNjTDdSSlV4eWNyS1pFNU1SYTVPMnB1VG41NXVKaUlTNHVMaEFxVlFXT2JUTTdkdTNSY2NWSzFhMGt0TTZWNjllRlIzWHFtVTVKS0tFeEt0RWZuNytaZ0N6cjE2OSt0UnU1bExDckkrdFhoMlozMW1mSjgwNWRBQTVoNTZGKzJJOFBVRmNYVUZ6Y2dCQzREWHEveXlLazNJT0hVRDJ2cjJpTkkvM2hvSzE0djdtS0JjdlhzUzZkZXNjeXV2dTdnNEFXTDU4T1hidDJvV1ZLMWRpNE1DQjZOT25Eenc4UEJBWEY0Y3Z2dmlDdnlkWHJWb1Y4K2ZQdHhqNjBocTFhOWZHanovKzZOUTl6dFN0ejkvZjMrR3l0akIxRjd4NjlXcVIzQTlUVWxLd2V2VnFxNjZDRHg4K3hMSmx5L0IvLy9kL0tGZXVuTjM2UEQwOXpjS25QWHIwQ0dmUG51V1BWU29WZXZic0tYSjhFZ3FnWEYxZFJYWDgvdnZ2b3ZxTWYrdlNKQzh2RDRtSno1ekphdGV1WFlxdGtYQVNrVTBicGZRMnk3S2JuYTBrTEN5c0o0QnZoV21Fa0E5OGZIeThrcEtTYk1lcXRnUERNSk9MVUt3UUFBSUNBbFNFa0hLRzlyZ0Q2R0N5Z0s4QzBNRnd2bmx4MmdrQUxpNHVkb1ZkWVdGaFV3SE1NRTBuaEVDaFVKaFpvQkZDNXZ2NitzNjNVV1VrZ0laT05mUS9Tbng4Zkg1SVNNakt2THk4MFFrSkNabjJTMGhJQUx0MjdTclNzM1MxYXRXd1o4OGU3Tml4dzZhVHJ4R05Sb1BHalJ2YnpIUHYzajJyZWFaT25Zb2VQWG80M1U0SkNXZUlqNC9QcjErLy9yZUVrS2xTR014L0xVYmJlUlpBcGRqWVdFdC9KOUdEVWw1ZW5rTVJCVUpDUWxxd0xOdVc0N2gvV0piZGJBenZiZ2xLYVYvQm1DdEJvOUZjZHVRYUpuVjhBbUNHOEJuVjBpWUlZWm8xb2FaSitpZHF0WHFwUnFOSmRyWk5FaExPa3AyZGZkUER3K01UU2ltVGw1Y1grenl2VlZCUUVFMElhWGZseWhXbmYyOFMvejR5TWpMc1JyeHdodng4eXg0TkhUdDI1QVh6cHJBc0MxZFhWMVNzV0JGMTY5WkZ4NDRkMGJDaDlVZFAwN3BZbHNXV0xWdnN6aHQyNjlaTnRPbHR6Wm8xZHNmRm1abVphTnUyclpsNGYrTEVpZWpYcjUvTnNoTC9iU1NCa29TRXhBc25OamIyK2RtdWxCQmV3MGNpZGY1YzZCNC9nbHZYYmlCS0piSUVDejcyVUtyRFFOeGNrYjFySnp3L0dBYmlZcnFCeFFSQzROcmhiWWZxdGlkT0FvQXlaY3JZdVJ5QnI2OHZ5cGN2ajNyMTZtSDE2dFZJU0VnQUFOeThlUlBUcGszRDZ0V3IwYnAxYTJ6ZnZwMHZWN3QyYmN5WVlUYVBieGVXWlcyS2s3S3lza1Rod203ZnZpMGFyRldvVUtISVFoZFRHalFRYmZ6RzVjdVhMUXFVQVAza29wZVhsMU1DcGVLd2VQRmlxNE5VSTArZVBNR2tTWlA0NDlhdFcyUFFvRUYyNjY0dUNCbll1M2R2WkdVVnowWDU3Tm16Vm9WWUFQRDIyMjlqenB3NWZGdC8vZlZYckYyN0Z0T25UMGZkdXM4MjdldDBPbXpkdWhWMzc5N0Y1TW1UK2NtS3BVdVhpdW9MREF4MHVvMlJrWkdpWTF0aGtpUWtYaFd1WHIwYVU5cHRzSWRydXc3STkvWkIzdmx6a0wvK090ejdEVURxYk1kRHFERmUzdkFZK2dGUzU4eUNhL3NPa05jdzcxOXlqaDVCeG9iMW9qUkZxQnF1YjF1L2J6bUthUmd6UzNoNmVxSmN1WElJQ1FuQm1UTm5zR3ZYTGdENjhGdXJWNi9HcGsyYjBMVnJWeHc5ZWhSNWVYcFRFM2QzZHl4ZnZyeElJZEZzVFRKWXV0Ly85ZGRmb3VPcVZjMmRHNHRDWUdBZ3ZMMjllWmZFeTVlZG00OUxTa3JDenovL2pBTUhEdkNmaXpWKytlVVhuRHAxQ2wyN2RrVy9mdjJjY21yS3k4dkQrUEhqUmRmbzJyV3IzYzllcTlWQ0pwTkJxOVhpL1BuemZMcTd1N3RvblBMaGh4K2llL2Z1ZHRzeGFkSWszczJxVXFWS21EVnJsdDB5dGdSWk1URXhva2tocWQ5N09WQ3IxVzhUUWt4dlR0ODR1N3RXclZiM0IvQUQ5QXRoUXU0Q0dHZWo2QzBBd3BuUVNnQ3FDRFBVcjE4L2pCQmkrckNTU3lrVktkNEpJUXFJM1k4S0FNREx5OHZoZ1p4QndHUmtFNER6ZUNhNnVnTmdDcVYwbk1FSkFKVFN6d0UwSTRSME5SYlM2WFJPTzA5SnZGQUtZMkppTktYZENBa0pDWW1YbU1MWTJOano5ck5KbEFaaFlXRTFBTHd1U1BveEtDaElEb0RmL1NDWHk3MEE4THNmS0tVM0FXUUZCUVZaM1BVZ2s4bG9iR3hzTmdBUVFsb0NtTUV3VEY1a1pPU21zTEF3aSswSUNRbFJFMEw0SFNTVVVxZkY3ODhUUW9nYmdBa0FKcFoyV3lSZWZRd2hMeU5leExXdVhyMTY4MFZjUitLL2cwNm40eU5GM0xoeEEzdjM3a1Y0ZURqbXpadm4wSnFaVHFmRDdObXo4Y01QUDVTNHkvYUpFeWNzT29zZVBYcFVFaWhKMkVRU0tFbElTRWhZZ0xpNXd2dXpjY2pjOGdNODNodUtyTzAvT1YySHg2REJZTnpjb1dyaHZIT0FvK2lzcUtxclZLbUNtalZyb21MRml2eS8wNmRQSXpaV3YwRmd5SkFob3ZBeFo4NmNRVlJVbE1oeDV1SERoOWkyYlJ0LzdPdnJpNlZMbDVhSVVNZzBKTXVXTFZzd1ljSUV1TG01NGRHalIxaTFhcFhvL0d1dnZWYnNheHFwVWFNR3FsYXR5b2ZqT1hYcUZFYU1HR0V4YjFFV2JOUFMwcXhhejJkblo5c3NhK3J1WUFuVHVzdVZLL2V2WDRDOGQrOGVac3lZZ2F5c0xMei8vdnQ0OTkxM01XclVLRHg0OEFCVHBremh2M2RLcFJMang0OEhJSGFtOFBmM0wxS0l0OU9uVDR2cXFGSERQTlNVaElSRTZlQTE2ditnZmZRUVBoTS9oL1lmNXpmOUtzTWF3T3Zqa1ZBMWJXWjJMdXVuSDVHMVEreU16MWIyaDgrRVNVQUpoTnp3OC9ORHRXclZSSDNzM2J0M2VYZStldlhxNGZ2dnYrZnozN3g1RTIzYnRzV3BVNmRnM04yYWs1TWpFZ0FUUWpCLy92d2loVU16eFRTRTNONjllOUdxVlN2NCtma2hNek1UTzNmdUZJVlJWYWxVSlJiaWpSQ0MxcTFiWSs5ZXZYTlZkSFEwbmp4NVlsTTRuWktTZ3RPblQrUGt5Wk5td2xJakRNT2dmdjM2aUk2T0ZxWG41ZVZoeDQ0ZDJMRmpCOVJxTlZxMWFvVldyVnJaL0J6VDB0SXdhZElreEF0Qy8zbDdlMlA0OE9GMjMxL1hybDJSbFpVRlNpbHljbkw0ZE5QclZhMWExYUV4aEZ6K1RNZWhVcW1LM1o4TCt6MEFEb2ZqbFNnOURNNUNYNXVtRTBLY1VwS3IxZW9SQUZZQkVNMDJVa29mNjNTNmRyR3hzYmN0bHdRNGpwc2RIUjNOTDFpcDFlclBDU0VpcHlDV1pVVzJJNVRTUnd6RHZCWVZGWlVqVEZlcjFWOFJRb1F4S2dzQmdHRVlzYjJhQTFCSzcrdDB1djlqR09ZZHdTVHFoYWlvcUIvVmF2WG5nbncvTXd3anVza1VGQlJJQWlVSkNRa1JIaDRlVmgwajc5Ky96N3RaS2hRS2xDOWYzaXpQbzBlUFVGaW8xNDNLWkRMNCtmbFpyT3ZmNEtnb0lTRlJ1bEJLZXd1ZGdyUmE3UTlLcFhJV0lXU1N0VEtFa0JvcWxjcVdxK0FUQUdVTmVZM2pIcHZPUXl6TGl1S0dFMExhRzhJSzI0UVFzamtxS3VxUXZYeEdLS1VjSVNTYlVwb0pJSXNRVWdXQWNhZnVFMHJwWmtMSVUwcnBVNDdqbmpJTTgxU24wejFsR09acFFVRkJpbzJxSlNRa0pQNTE3Tm16eHlFbmJ5T0hEaDNDd29VTFM3d2R2LzMyRzJiT25Ja0ZDeFk0bFAvYXRXdll2bjA3Qmc0Y1dLTHRPSExraU1YMDJOaFlQSGp3b0VoUk1TVCtHMGdDSlFrSkNRa3J5R3ZYZ2UrWHN3R1doVnVQWGlLSG8vd3JjVWhmc1l3LzlwazJBL0pxenhhbmlJc0xRQWpjZXZRc21jWVVGQ0Q3bDBNZ0NnV0lRZ0hJWk5BOWZvVDhtR2NMZFl6UE0wZUhVYU5HWWRTb1VhSXFFaElTZUlHU0tTMWJ0a1RMbGkxeDd0dzViTml3d1d3QkVOQXJyWThkTzRaKy9mb1ZXNlJVc1dKRmtYdkR3WU1IUldIWFRLbGZ2MzZ4cm1kS3QyN2Q4UFhYK3JXZ3hNUkV4TWJHbHRnMWxpNWRhdWIrWTQrc3JDeWNPSEhDb2J6cDZlbWk0MXUzYnZFTHdmYW9YcjA2UWtORDRlTGlZbEhaRHVodFJtM1pReHRoR01aTWFDYkVlQzQxTlJWanhvemhIVHc0amtOaVlpSmtNaG5jM2QxNWx3MEEyTFp0RzN4OWZWRzdkbTJSbldqejVzNUgrb2lKaVVGU1VoSi8zTFZyVnh1NUpTUWtYalRFd3dObEZ5OERaRElvdkx4UmZzTW0vaHpWRmlMNTQvL3h4KzU5K3NHMVE4ZG5oV1g2UnhpWDloMUVkZEtzTEtSOXRSejVseTZLMGhsdmIvaE9tdzdpNWxZaWJUZjJtVUwyN3QxcnRSK3JVYU1HRmk1Y2lNVEVSR3pjdUJISGpoMHpDN1BKTUF4KysrMDNCQVlHaWh3Rmk0THB3LytOR3pmUXFWTW5xL25yMXExYm9qdW91blhyeHZkTGxGTHMzNzhmSDN6d2dTaFBmSHc4OXUvZmoram9hTnk4YVh0elljMmFOVEY5K25RRUJRVWhJaUlDYytmT1JXcXFlWlJnalVZRGpVYURyNzc2Q3Q3ZTNxaFZxeGFHREJtQ0prMmE4SG5PbnorUE9YUG00TUdEQjN3YXd6Q1lOV3NXdkwyOTdiNjNoZzBiNHBkZmZqRkxGem9LSGoxNkZMbTV1WGJyQWlES2w1R1I0WEIvN3VIaGdiWnQyNHJTOHZMeWNPellzNmhValJvMXNycDRLdkh2d2RmWGR4SUE1MjBpQmFqVjZtbUVFRFA3TFVycGZVSkkyOWpZMklUaTFBK2dMU0drbWtuYXZNakl5QndMZVUxdkprWVhLS0ZEd0J2NStmblhsVXJsUmNHdS9qdDVlWGwxVlNyVmRPaDMwb05TT2pFMk5qYmI0QXhsNUJJQWhoRENmMmFGaFlVWlNxVlNOQ2gxY1hHeGJVbXE1MGZvM1prQUFCekgxU2VFZkE1QVRpbWR6VEJNVXdDOEZScWxkQU1oWkxlMXlpaWw2ZGJPU1VoSVdDWWlJZ0pUcDA3bGo0WGpvNFVMRjJMSmtpVUFnRjY5ZXFGWnMyWm00cCtrcENTUk9MZGh3NFptei9VK1BqNEE5SDIxTlFkZ1lSaU1ldlhxWWYzNjlXWjUzbnZ2UFZ5NWNnV0FYcXkrZi85K2g5K25oSVRFZnd0Q3lIdUN3OU94c2JFSkpibXhrQkJpSE9SYkZmZlVyMSsvUEtWMGdFbEl0ZGJXUXE4SjRUanVqSjN6alNpbDk3VmFiVzU2ZW5ydXZYdjNSQTgvWVdGaGx3RTBBQUJLNlQyTlJqUGU3a1VsSkNRa1hoSTBHZzI4dkx3Y3pwL29SRlFXSVYyNmRPRTNuU1VuSitPUFAvN0EyYk5uUlhsT25EaUJqejc2eU9ISUUydldyRUdiTm0xS2JLN280Y09IaUlxSzRvOWRYVjFGbS9tT0hqMktvVU9IbHNpMUpGNDlKSUdTaElTRWhDME1pNkRFMVJWRTRPRENlSHFLc2pGZVhtREtsbjErN1ZBb2tIMXdQN2luVDYxbWtSY2hCSllwVFpzMlJkT21UWEg1OG1Xc1hidFdKRlJLVDAvSHlwVXJjZnYyYlV5ZlByMVkxMm5UcG8zSUljY1dMTXVXdUxpa1o4K2UrTzY3NzNoSG82MWJ0NWE0Q01vWlVsTlRNV2ZPbkNLVnZYejVzc01oZEhyMjdJblEwRkFjUFhyVWFwNCtmZnJnMXExYmR1dDY4ODAzc1hpeDdXaU5tWm1aR0RseXBFZ29WS1ZLRmY2OSt2ajRZT1hLbFhqLy9mZVJtYW5mS0xaNjlXcVVOZmt0ZGV6WUVjNnlkZXRXL3JWS3BVS3ZYcjJjcmtOQ1F1STVZK2hqSVplTCs5Q0NBbEUyNHVicVVCK2JjK3lJdVRpcGJEbVVtVDBIckYvcDc5aXBYcjA2NXN5WmcrSERoMlA5K3ZVNGZQZ3dMd2pWNlhUWXRXc1hMbDI2aEowN2Q0SmxUU00wT1U1NGVEaFdyRmhoSm9LeVJzK2VKU1NtTmhBY0hJelEwRkIrRExGejUwNjgrKzY3SWxHcnU3czc5dTNiWjFVc0N3RGx5NWZuUTZYSkROK1YxcTFiUTYxV1kvMzY5ZGk5ZXpmdlpHQktXbG9hcmwyN2h0cTFhL05wMzN6empjVUZ4eWxUcGpnc2hBME9EallUS0hYczJCRzllL2ZtajFlc1dNRXZjanBEU2txS3cyT0JhdFdxbVFtVURodzR3UGVsZ040dFUrTGZqV0VIKzVUaTFFRUlVUUt3RkJ2d0RzTXdiU0lqSS84dVR2MEc0aW1sUndnaDd3TlFBYmlibVpuNXJaVzhwbk5NaFlaMkd1TXBaMm8wbWlnQW5GcXQ1bTlTbEZJYUh4K2ZCZUJ6dFZyZG1CRHlKRG82ZW10WVdGZ2RTaWt2RXRMcGRDZERRa0xxR05vQkFMbFhyMTU5R2hZV0poZldGUlVWWlRjOFhsUlUxRTBBdkVJeU5EVDBJYVcwQ2ZUaFY0NURIK3FPaDFLYW9ORm9yQStpSlNRa25FYW4wMWtONlZwWVdNajM4NFdGaFJZRjRpZFBuaFFKbEpvMGFXSjNFU1F0TGMxcy9ERnExQ2crMUxxM3Q3ZklhZExJb0VHRCtORHZycTZ1Wm5sa01wbERZbWNKQ1lsWG01Q1FrRVlBYWd1U1ZnTUFJU1NUVXZySW1FZ0k0WGVsVVAxRDRXTTdWVDhSNVBjbmhJQlNHcUpXcTlPRW1SaUcyYVpXcTNXRWtMTUFsR2ExT0FERE1EcGI1MW1XVFN3c0xNeWxsQkpQVDAvV1FsZzZYckJPQ0dHc2hhMERnUGo0K0Z3QU5xOG5JVkVTMUtwVnkwT2xVdFdobERJTXcxeVBqbzVPczE5S1FzS2MyYk5udjVEcnZQYmFhMmpkdWpWLzNMZHZYeXhidGt5MDVnRUFGeTllZEZpZ2xKdWJpd1VMRm1ERmloVWwwa2JUTmFhMmJkdml3SUVEL1BHeFk4Y2tnWktFVlNTQmtvU0VoTVJMZ2lLb0x2TCtzTEtKUmFHQSs0Q1NzMmRzMkxBaE5tN2NpRE5uem1EVnFsVzh1MEhac21WRm9lR0tTcWRPbmZEYmI3OGhJc0oyNkdlWlRJYTVjK2VXdUFPQXA2Y24zbi8vZmF4ZXZScUFmbUx6K3ZYcm9vVk1pZUp6OSs1ZGZoSVgwRHMrckZpeFFyVHpOU0FnQUFzWExzUW5uM3dDanVOUXRteFp2UDc2Ni95RWI4MmFOWjBXajEyN2RnMm5UcDNpanovNDRBTnBzbGhDNGorQVc2OCswRDFPUnM0eHZiMndyRm9BZktaT0IrdUU5ZktMb0VxVktwZzFheGFHREJtQ1ZhdFc0Y3daZmQvT01BeW1UNTllTEhFU29BOXArZW1ubjJMWnNtVjI4dzRhTktoSUlsQjdqQmt6aHArRWVQejRNWGJ0MmlXeWthNWF0U3I2OWV0bk5yRUM2TVUzL2ZyMVE0OGVQU3c2OVhsN2UyUENoQWtZTW1RSU5tL2VqTU9IRC9NdWZVSkdqUm9sdXZmMzc5OGZKMDZjNEVXelNxVVNNMmJNUUljT0hjektXaU04UEJ5VVVqQU1BM2QzZDlTb1VlTmZFVDQwTnpjWEd6WnM0SThiTldxRXBrMmJsbUtMSk94aFdLalpCa0J1TDI4UnVGSlFVUERPbFN0WDdwWlFmZmMxR3MwSXRWbzlHOEFDUWtpVXU3dDdIUUJtbHF1RUVOTWJtRkVvVkEwQUtLV1JBR3lwSnptZFRqZW9vS0FnMTVCL0ZpR0VNYnhPaW9tSmlWYi9QM3QzSHQ1VWxmNEIvSHR1MGlZdGJTa0ZGS0dNbGNXeWxEWTNGWFZHUVJCbGNXRUFCeGtaUVVWL29yaUFvS0N5S0NLb0RDb01vcWdNaUNzQ2JyaUFLSTRDaXNza3R4dVZUU2pESWtoYmx0YTJhWko3Zm44MGpVbWF0bWxwQ2REdjUzbjZtSHZ1V2Q0d0R2ZmErOTczcU9xOVB2MzNlczZaZkNvQytHZTUxa0JWMWRjQS9DM0lxYzJvU0ZUeUVrTE1WbFgxOFdEekNDSHNkcnU5ZDZqckVsSDQzSExMTFg3VmVodEs1ODZkL2JidkphS215V0F3M0ZINVdVcFpyR25hR2dDdzIrMnpBY3dHZ1BUMDlJNVNTdDh5c2xzMFRRdTVkTGhuQ3pWNDdwRUN5d1NiUGZkRS9YM2FTbEJ4VDFaWjh1TUVLcDRMVnI2Sld3QWdIb0RCRTNldENVTkdvL0dBMFdnTXBZUklqNXEycmxOVmRiaW1hYXREbUlmb3BKaE1wdTRHZytFREthVlpDSEVUQUw1NFFHZWN2LzN0YjFWK2p4YktDM0ltazhtYmpMOXAweVpzMkxBQi9mcjFPK2w0QXJkM3UrR0dHL0RKSjU5NFg1amN1WE1uZHUvZWpRNGRPcHowV25UMllZSVNFUkVBUUVDWWZGNHNFUTIzMVVsRGllelNGV1hmYndGMEhWQVVpSWdJS00zakVkbWxLNW9OdXdIR1AvMnB3ZGZzMWFzWExydnNNcXhkdXhZdnYvd3lwazJiMWlDSkhvcWk0Si8vL0NlKyt1b3JiTnk0RVljUEgwYTVwMktHd1dCQWZIdzh1blRwZ2tHREJxRnQyN2ExekZZL045OThNOWF0VzRkZmZxbDRzZnpwcDUvRzBxVkw2N3pOalJBQ0VSRi9QRnU2OTk1N2Nmbmxsd2Z0KzlaYmIza1RaM3dmUUJ1TnhsT3lEY3VwVHRMcDFxMGJWcTFhaGFlZWVncGZmUEVGbm4zMldTUWxKVlhwZDhrbGwyRGN1SEhJek16RTQ0OC9qdmo0ZUt4Y3VSTFBQZmNjSmsrZVhLYzEzVzQzNXN5WjR6M3UyTEVqUm8wYWRkTGZoWWhPampDWnZOZFpZV3k4L3dTSkczc1gzQVg1VUdKaTBYemNPQ0N5WGkrTm5oS2RPblhDL1BuemtaR1JnWVVMRjZKbno1NndXQ3dOTXZjLy92RVBwS1dsNGJQUFBzUGV2WHRSVmxibVRheHAxcXdaTHJqZ0F2VHIxdzg5ZXZSb2tQVUNwYWFtWXVqUW9kNHR5MTUrK1dYMDc5L2ZyMExlcmJmZWlsV3JWcUc4dkJ3eE1USG8xYXNYaGd3Wmdvc3V1aWlrTmM0OTkxeE1tVElGRXlaTXdILys4eCtzVzdjT05wc05KU1VsU0VwS3d0Q2hRLzM2eDhmSFkvSGl4Umd6Wmd5aW9xSXdlL1pzZE83Y3VVN2Y2NXh6enNHTk45NVlZNTgyYmRxY2RKSlpLSEg0ZXVtbGwxQlFVUEZTdGRsc3hzTVBQOXlvNjlQSk01dk5Dd0UwZUhhYmxIS0RvaWczNU9Ua2hMemRtS0lvNTFpdFZ0OVlXZ2JycDJuYVFWVlZsd0JZSm9SNExDMHQ3WkxNek13ZEFldEgrbTRkSXFXc3JLQjBxYTdya3lxVGpXcVNsWlcxSHdEUzB0SnVGRUw0SmcrOUFVQUM4UDRtVlVxWjQvbm9UU1lTUW9TeXZWdGxYek9xUHRpcnJtOGtBcEtXZkVSWDAwNUVOZWpRb1FQdXZMTmlXOS95OG5LODl0cHIzbk85ZXZWQzE2NFZ1MEIyNzk0OUxQRVJFZFZGYW1ycU9RQzh2NER5M0pOVUtSbnJkcnVIK3Y3dVVRZ1I4cDZSM2JwMWk0UW44VHNVVWtwZFNubVpFT0pTSWNSTG52V3NicmY3VGtWUkprc3BwYVpwclZWVnpSWkNkUGVNcWI3TUxSRlJFL2ZKSjUrZ2RSMWVoRnl6WmcxbXo1N2RJR3NIZTdZVDdNVytRTU9HRGNNNzc3empQWjQ3ZHk0dXVlU1NLdHNuMThYT25UdTlSUTJBaWhjUlUxSlNrSmFXQmszVHZPMXIxNjdGUGZmY1UrOTE2T3pGQkNVaU9pbENDSWVVY3A4UXd1UjJ1NFBYNWo0RENMTVo1NzRiK2dzYkptczYybno0Y2IzV2F2bk12SW9rSXdCS3M1QitIdzRBaUw3dWVrUmZkMzI5MWdTQUo1OThzbDdiaUNtS2dtdXZ2UmFEQmcwS0tYbm4rKysvRDJsZUlRVDY5ZXZYSU5uYTlSRVpHWWtubjN3U3Q5NTZLeHdPQjdLenMvSDIyMi9qNXB0dnJ0SzNmZnYyc05sc1FlZnAyclZyeU45NTZ0U3BtRHExNms0ZTU1MTNYcFV0WThKbDFhcFYxWjd6TFo4ZnF1am9hTXlhTlF0ang0NUZZbUppdGYwQ3kzM2VlT09ONk5XckY4NDd6MzlicGdjZWVBQVBQUEJBdGZNc1g3NGN1Ym01QUNvZTBzNlpNeWVrRzNVaWFsd3Q1endUZXVmSXlIcGZZNkVvYVBId28zOXNIeGVpVmdzWDFXODlqNkZEaDFaSmlBbVZ4V0xCdi8vOWIrOTJielY1NFlVWFFwNDNKU1VGS1NrcDlZcXBJVXljT0JGMnV4MTc5KzVGY1hFeFpzK2VqZWVmZjk1N1BpRWhBZE9uVDBkQ1FnSXV1dWdpN3padWRXVXltVEJ3NEVBTUhEZ1FMcGNMdWJtNU1KbE1RWk9FV3JkdWpXWExscUY1OCtaK3ljWFZxZW1hV0IzZmg2dW5ncVpwZVB2dHQ3M0hVNlpNd2Zubmgvek1nc0pFU3RuR041RW5GS21wcWMya2xIMnFHeWVsL0xlaUtIZmJiTFphdHpjTDhJem5wMXJkdW5XTE5Kdk56MGdweHdNUVFnZ29pdkpoY25MeUpkdTNiL2Q5S3o3d3Bzc0pBRGFiclFSQVNMWHcwOVBUSXdEOFNkZjF4WlZ0VWtxSHcrRjRzWHYzN2drQUJ2bDB0d0hlcmU2OGZRUG5ES2l3RkZKbEFDSnFmQjA2ZE1EWXNXTUJ3SzhDTGxCUnRiQys5MWFoU2toSVFISnljcjNILy96enp6aDJqRHZFRUZFRlJWSHV4eC9iMEhwWnJkWk1LYVYzL3gzZit4YVBtYXFxemdoaGliMEFodU9QU2tmL0VrSWNnUDk5M0d1ZUNqRi85NnkxUk5PMERLdlZXdG1ud0dhei9XSzFXaXZmMVBnZEZRbmczdjg0VWhRbGxBU2xtcExoWTN4aTFJVVExVlpRUWgwcVh4SVJuUTRtVFpvVTB1K1RLaDA5ZXJUQjF0NjJiVnVWdGxEdVpRY01HSURzN0d6azVGUzgzNU9mbjQrRkN4ZmlrVWNlcVhjc2dkV1QrdlRwQXdEbzI3ZXZYNExTNTU5L3pnUWxDb29KU2tSMFVqSXpNelVBRjRjN2pqT0pzWDM3Y0lkUUwzV3RMSFFtdVBEQ0MvSDQ0NDlqNmRLbEFDcHVtSzY4OHNwR3E5clVsTldVbkZTZHdPU2sydXpkdXhkZmZmV1Z0eUxHUGZmY2MxcHN2VU5FcDFnalZtaHFUSFZOVmpqZFJVZEg0L25ubjhmVXFWUGhjcm53NjYrLzRwdHZ2c0VWVjF6aDdYUE5OZGMwNkpwR283SFdiVUY5cXppZDZjckt5ckIwNlZMdnRlN0tLNi9FNE1HRHd4d1ZoVUpLdVZFSU1kRHorVENBTWlGRXRabGxWcXYxU2lubEVpSEVCVUhtS2djd1FkTzBseG9yM3R6Y1hLZXFxbjhTUG45UkNTRzZSa2RITDBYRmc3SktnZHVpVmZmUVNRRHcvWStMVnFxcWZnMGdUVW81VTBvNVhnalJvdktrbFBMRjNOemNRNnFxM3VlcFpGVHBHODk1M3dTa1lCV1UvTjRLcWF6c0ZFaEsrWml1NjRlRkVHV0tvdFNXeFBSR0xlZUpxQTdXckZsenl0ZTBXQ3o0NXovL2lheXNMSlNVbEtDMHROVDdVMUpTZ3BLU0VoUVZGYUc0dUJoRlJVWGVuMXR2dlJVREJnekF2ZmZlaXkxYnRwenl1SW5vOUpPZW50NWMxL1Z4MVp4dUpvU282UTFWY3lqL0xTaWxiQ2FsdEFnaElLV1VSVVZGMDNmdDJsWGlrM3dFWGRjL3lzaklXS09xYWtzaFJMS3U2MVBTMHRJdWxGSmU1Um4zbzJldTdwNDFLL2NHaXZDWm85YWtJYnZkWHROOTYzOEJwSHNPcysxMmU4T1VDU1lpT2cxczM3NDlMT3YrL3Z2dm1EOS92bDliUWtJQy92S1h2OVE2VnRkMVRKczJEVGZmZkROY3Jvb2MxTldyVitPYWE2NUJXbHBhbldPUlV1THp6ei8zYTZ0TVVPclRwdytlZSs0NWIvdUJBd2VRazVNVDFoY282ZlIwWnY3Mm5vaUlxSUgwNzk4Zi9mdjNyNzBqbmZiT1AvOTh2UG5tbStFT2c0aUlQUGozY3VNeW04MVl1SEJodU1PZ2VoQkNmT3Y1Nk5SMS9XOEdnMkUrZ216WGtacWFlbzdCWUhoS1NubWJDUDdreWkybDdKdVJrZkZkb3dZTVNJZkRjWXZaYk80R29FdGxveERpYjFhcjlSNjczVjVaaGk1b0JTVlZWU2NKSVpLbGxJbWVKS3NrK0ZRWThEeTBxOHhlZk1xejlWcWxRd2FEWVNZQW94Qml2RGNnS1k5cW12YWpaM3lVVC84cVZYMkZFSDYxNnhWRnFhN3k3eFdLb3BUcnV2Nm9sUEt3RU1KM3IrSGY3WGE3dHhTcTFXcGxnaEpSQTltelp3ODJiOTVjcGYzWXNXT0lpWW5CaGcwYnFqd0VBWUFqUjQ3NEhYLzY2YWZJenM2dTB1K2lpeTdDeUpFanExMS95cFFwK08yMzMwS085NHN2dnNDQUFRTkM3azlFWno4cDVUVGY1T3BHbEFZQVFvanR1M2J0T29IZ3ovZDBoOE14Mm13MkoyVmtaQnhUVlhWQjVUYTdRb2oxM2JwMWF5T0V1TkRUOTMrZWYvcFdkYW8xUVNrOVBUM2E1WEpacXpudGU5L1ZMQzB0N2ZKZ25SUkYyYTFwMnNIYTFpSWlhb3AyN05pQnp6Ly9IRzYzRy92Mzc4ZEhIMzJFUTRjT2VjOGJEQVpNbXpZTkpsTmdVYjZxcEpUbzNMa3pSbzhlN1gxUkg2alljZVdkZDk2cGMwVnp1OTN1RjB0Q1FnSjY5T2dCQUdqWHJoMDZkKzZNblR0M2VzK3ZXN2VPQ1VwVUJST1VpSWlJaUlpSWlJaE9rWktTRWkwNk9sb0hNRDR6TTNPejFlci9mRWRLR1dteFdCNVVGR1U2Z0xqcTVwRlN1azQyT1VsS21TbUUyTy9UMUJFK1NVaVZjbk56aTFOVFU0Y2JqY1lmQVVUNWpIKzJSNDhlRzdPenM3TURxaHQ1S3hVSklmN0k2NlJFQUFBZ0FFbEVRVlFCUUEyeFVwdzNPVWxLS1hWZHZ5VXpNL080MVdvZDY0a05uamxYQWFpc2NoVGwwMTRsK1VoS0dSZXdkblY3TXZVQUVDR0VhQTZnSlFEZmhLaWRBS3J1MVV4RUorM1ZWMSt0MHJaanh3NHNXYklFbDExMkdWcTJiSWx2dnZtbTFubjI3Tm1EUFh2MlZHbVBqbzZ1Y1Z4eWNySmZncEtpS05CMUhVQkZkVVpWVlJFZkgrLzlZY1ZsSXZLVm1wcDZnWlR5dnVydWM0UVFxYVdscFFvQW1NM21kd0JjVjNsT1NubU53K0hZRk1vNlVWRlJ1bWZNQ1NsbGplWDVjM056RHdFNGxKYVcxaGZBS004NFIybHA2UnRSVVZHK2Iybis3UG1uNzM1RnRTWW9PWjNPRGthanNkYTRoUkNkREFaRGRmMGVBREMvbW5ORVJLZUYwYU5ITitpMnc2MWJ0dzZwMzlxMWE2dHNvMVlwSmlZR2MrYk13V1dYWFJiU1hGSktBTUFkZDl5Qkw3NzRBdnYyN1FNQTdONjlHOHVYTDhmdHQ5OGUwankrc2ZtNjRvb3IvSFpmNmRPbmoxK0MwaGRmZklHSkV5ZWVsVHUwVVAweFFZbUlpSWlJaUlpSTZCVFp2bjE3a2NWaW1aS1JrVkhkdG13V1JWRkdBakRVWjM2cjFYb3BnTm02cnE5UkZPVlR1OTIrcTdxK1VzcjVtcWE5Vm5tc3F1ckRRb2luZ3ZYTnlzcktzVnF0RHdGNG9iSk5DR0V5R28welVMSFZXOUFLU2dEeUFLaTF4UzJsMUN2ZjhQZDRORE16YzMyUEhqMWFBSGdzb085clBvZk5mTnBMZzB6ZDBmZEExL1hDRUdKSjhuM1FLSVE0VkVOM0lxcW43T3pzb05XUlZxNWNDUUI0NzczMzZyVmRlRjA4OGNRVGNMbGNNSmxNTUp2TitPNjc3ekJod2dRQVFJc1dMYkI0OGVKR1haK0l6bXdHZzJHb0VLTGFFaFkybTYwRUFMcDE2eGFKUHlwR1FrcFo3SEE0TnVUbTV0YWFFQlJnTnZ5M3lxMGlPVGs1TmlZbXhxVHIraktmS3B6dmJkdTJyVUJWMVpzcSt3a2hOTTgvZlN0YitzVWpwVFQ0M2hPVmxaWHBCa085YmxHSmlNNElSNDhleGZIanh4dGxidC9LUTVYSjczVXhac3dZM0hMTExZaUppYW05Y3dDVHlZUnAwNlpoN05peDNyWWxTNWFnZi8vK2FOKyt4cnhYTDZmVGlTKy8vTkt2N1lvcnJ2QTc3dE9uajk4TENQbjUrYkRaYk9qWnMyZWRZNmF6RnhPVWlPaWs5T2pSbzRmUmFIeE9DR0dTVWs3VU5PMi80WTZKaUlpSWlJam9kSmFSa1RHdnVuTkNpQjkxWGYrZm9paCtGWHVrbE1XQjI1VUZvK3Y2dVlxaVhLa295cFVBNXF1cW1pZWw3SitSa2JHenRyRzFzZHZ0aTZ4VzYvVUFCZ0E0SWFWOFF0TzBCWjdURVFIZG5aNTQ4bnpmbHZRa0lrbDRFckNrbElmZGJ2ZFZKU1VsTzJOalk4Y0FXQ1NFZUZiVHRLY0J3R2cwdmdqZ1BKL3hXelJOMitKekhGUDU0Q3l3Z2xLblRwMU1BUDdrMjJZd0dId3JSZ1VsaExneW9LbnF2bEZFZEZKY0xoZm16SmxUYTcvOSsvZkRZREFnSXNML3J4aGQxMUZlL3NkemRLUFJHSFNMaXNqSXdOekpQMnpac3NYdlFSRUF2emUreThySzhNRUhIMVFaMTZwVnExcmpKcUttUVFpUjYzTjRBdFZVdnpTWlRMMEF4UHFNeXpHWlRLbXFXbXNPTnhSRk9XcXoyWDd4YWRJQkdOUFMwam9FeFBLTXFxci9Ga0pzMUhXOW5SQ2ljZ3RobDh2bGVqbzFOZlVjSWNRZ24vNGJBVUJLYWZLNWwzTDR6aW1sYk9hYm9PUnl1WnhCRXBUc1VzcWp0WDBQSVVTL1dyOHNFVkdZdmZIR0cxaStmSG1qcnpObXpCamNjODg5ZFJyei92dnY0L0xMTDBkYVdscTkxcnpvb29zd1pNZ1FmUGpoaHdDQTh2Snl6SjQ5RzRzWEwwWW9GWTgzYjk2TW9xSWk3M0ZVVkJRdXVlUVN2ejVkdW5UQmVlZWRoMTkvL2RYYnRuYnRXaVlva1I4bUtCSFJTUkZDTkJOQ3BFZ3B6VkxLdXFmdEVoRVJFUkVSa1IrRHdUQlQxL1hyaEJCcEFJcWtsRk1CQ0FBTGFoa0tBT2Y0SGdnaGtod09SMUYxbmV2SzVYTGRZVFFhWjVTVmxjM3diQ0VDd1AvaGxrZmxGbTgvQW5nVGdBMkF6ZUZ3YUNhVDZYc2hSSGRQdjdLc3JLd2N6K2VYckZicmozYTczUVlBcXFyZUxvVDRlMEFJc3dLT2ZWODc5YXVnRkJVVmRXRkFWU2FYeldZN1VOUDMwM1U5MW1nMFhoUFE5blZOWTRpbzdwWXZYNDRkTzNZRVBUZGd3QUMveWtydDJyWEQ2dFdyNGZ0US9Nc3Z2OFNVS1ZPOHgzZmRkUmR1dSsyMk9zV3dZc1VLYk42OHVkcnpSVVZGZVBMSko2dTBXNjFXbUV6VkZrd2hvaWFrdkx4Y2k0eU1oQ2RCWjZFUVlrYXdmbExLOWdIM1NaY0tJWDRLWlExZDF6OENNRVJWMVRGQ2lOdWtsSWxDaUVRRVBOOFRRbHpvV2V1dlBwV1RJS1djbDUyZG5XMnhXSjd4R2ZNL204MjJEWUFTc0UxdmllK2NpcUkwOHowMkdBeCtDVXllK0NabFpHUjhEUUNxcXA0dmhPaGFlYzdoY1B5NGRldldRZ0N3V3EweWxPOUxSTlRValI4L0hxTkdqY0t1WGJ2dytPT1BZOXUyYlFDQVk4ZU80Zjc3NzhkcnI3MkdDeTY0b0Y1elQ1Z3dBWnMyYlVKQlFRRUE0S2VmZnNJbm4zd1NOTkUvMEdlZmZlWjNYRnBhaWovLytjKzFqdHV3WVFNZWVlU1JLaThjVU5QRkJDVWlJaUlpSWlJaW90T0l6V1p6V3EzVzI2V1VqK2k2UGo0ek0vT0ExV3E5TjVTeGlxSzBDMmdxOFUwa09sbFpXVm43QWR3WjVGUmdtWkp5QU5BMGJRV0FGYjRuYXFvV1VKbWNsSmFXMWw4STRiZTNrcFJ5bmFacGEzMmFERUtJbGo3bi9Tb29HWTNHdmdIanR3TndWN3M0QUVWUjdnRFEzTGROQ0RIV2FyVzZoUkFmMjJ3Mlp6VkRpYWdPSEk0L25uSDM2TkVEVzdkdWhhN3JBSUNlUFh1aVZhdFdlT3V0dDJDeFdEQm56aHcweHBaQ2xkdTZWU29yS3d2YUx5SWl3bTk5SmljUlVhV2NuSnpEVnFzMVh3Z3hGVlh2aFJyYU9RQXVyNjNLaGZEdnNQM0lrU05QcEtTa25Lc29pdmRlVXRmMUZRQ1FtcG9hNVRzMmNMdGNLV1djejNTbHVibTU1YW1wcVRVdFB3YUFOMG5MYURSYUFkUzZ2UzRSMGVraUxpNE9iZHEwOFI2NzNXNUlLWU1tOExqZGJodzVjc1I3M0x4NWMwUkZSVlhwVjkwNk5SRkNvSFBuemxpNGNDRkdqQmlCd3NLS3YwcUxpNHZ4eUNPUDRJMDMzcWhYd2s5c2JDd2VldWdoUFB6d3c5NjI1NTkvSHMyYk42OWhWTVc2TlNYMjF6YjJ1KysrcTdJZEhEVmRURkFpSWlJaUlpSWlJanJOZUJKMS9sYmQrWURLUUw0NkJSenZxbTRPUlZFbVdhMVdiNFVpS1dYOVhzT3NpQ2ZXOTFoUmxDcHYySWZLYXJWZUNXQTFmSDV2NWRuaTdqN2ZmcW1wcVJmQnMxV2NKd2EvaDJwQ2lHc0RqaldmK1o2UVVsWW1RRm1FRUE4RGlGSVVaWEJnUEo0dFNmcEpLUTlacmRhbHVxN2ZCaUFQQUJSRmFiRHFWRVJOU1VwS2l2ZnorUEhqY2VlZC9ubVA5OTU3TDlxMGFZTVJJMFkwU25JU0FNeWRPeGRBeFhaekN4WXN3TnR2dngyMFgyeHNMQ1pPbkloQmc3dzdJK0hlZTBQS0dTV2lwbUdaM1c1LzFXcTFWcnRYajZJb2g2U1UzOVEya1JEaUFnUnNUeXVFcUt6K21GZkw4TzBBL2l1bGJDZUU2Q09sUENDbEhMaC8vLzdTYzg0NVp6bUFhQUNRVWtwRlVWN3pqUEdya0tUcmVtbkFuTjV0NUtTVW9TUWFKZmtlS0lweU9JUXhSSTNLWURDVTZycStTd2hoY3J2ZHhlR09oMDV2dDk1NksyNjk5VmJ2OGZyMTZ6Rjc5bXo4NVM5L1FlL2V2ZEczYjE5dmd2dStmZnN3Wk1nUWI5Lzc3cnNQUTRjT2JkQjRFaElTTUhueVpMK0VvcDA3ZDJMcDBxVVlPM1pzdmVhOCt1cXI4ZW1ubjJMVHBrMEFLaW96SFR0MnJNWXhHelpzOE50ZXVhN1dyVnZIQkNYeVlvSVNFUkVSRVJFUkVkSHBMM0JiaklqVTFOUkVUMFdqU2dKQVlJMzFiVFhNbWVMNXFSaGN5eHY1MVZGVnRhMW51eEZ2bTh2bHF0Y3YvOVBTMG02VVVyNFJzTjBJQUx5czY3cElTMHRyWnpRYUhicXVkd2J3VWtDZmdzb1AzYnQzVDVCU1h1RWJrNjdyR3lzL2E1cVdDeUMzVTZkT3BtYk5tZzFRRktVVmZKS2RxdEVHd0tOQ0NGMEk4Um1BUlhhN3ZkYUhqVVJVVmZmdUZiczhYblhWVlVHcnFrVkdSbUxreUpHTkhzZi8vdmMvekpneEE5bloyUUNBeE1SRTdOOWY4ZGRxVkZRVTR1TGljUGp3WVV5Yk5nMXIxcXpCMUtsVGtaaVkyT2h4RWRHWncyNjNQNHFxOTJtQmZkWjE2OWJ0cTl6Y1hCY0FQVmdmVlZYN0FmZ2dvSG1sRUdJQ0FBZ2g4Z0JBU25rWUZWdm4yb1VRMHlvNzZycitjRVpHeG9mcDZla1JVc3BGUW9qbk5VM0xVMVgxN3dDR1YvWVRRbnhxdDl0L0JvQ0lpSWhZS2Y4STNlMTJCeVlvZGZZWnQ2K203K2pwMDhmbnNFRFR0RjlyRzBQVTJEUk55MDVQVHgvZ2REcEZWbFpXOEhLSlJOWDQrT09QVVZ4Y2pQWHIxK09iYjc1QnIxNjlxdTI3ZVBIaWFoUGVLODJZTVFNOWV2U29Vd3hYWDMwMVB2amdBL3p3d3cvZXRtWExsbUhBZ0FGSVNrcXFZV1QxSG5ua0VkaHNOcFNVbE5UZUdWVzNkMHRNVE1UdHQ5OWViZitQUC80WWRydmRlN3h4NDBhVWxwYUdYR0dLem01TVVDSWlJaUlpSWlJaU9zM3B1bDZzS1A1Rmt3d0d3MUtMeFRJSHdESFBWbWRqNFBPbU93QklLWE1hWXYwZVBYcTBNQnFOTndQSUYwSVU2YnJ1RUVKSUtlVUZRb2lKQ05qV0pDSWlvazdieW5YcjFpM1NaREk5QmVBQlVUVlRhbzRRWXJBUVloSUFTQ21ESmxQcHVyNmo4bk5rWk9RRUlVVGdQa3hmQUVDblRwM2k0dUxpcmdBd0ZNQmdBQzBEK2tGS2VVd0lNUmhBdXBUeVlTSEV1WlhuUE5XcnJnTnduYXFxdTZTVUx4UVhGeS9idFd2WGlicDhaNkttckdYTGx1alVxUk1lZXVpaHNLenZjRGp3NG9zdjR2WFhYNGZUV2JGejQ3WFhYb3Nycjd3U2t5Wk5BZ0RFeE1UZ25YZmV3V09QUFlaTm16Ymh4eDkveElnUkl6QnUzRGp2ZG5SRVJBQmNvWFF5bTgzUFc2M1dZVkxLMWJxdXY1dVptZmt0UElsTnFxcmVCT0ExK045UHZXSzMyKytHSjZHcHNMQXdJeTR1cnIxUGNyclJhclZPUXdEUGRyUjNBb0RWYWsyWFVpNnBQQ2VsMUhWZDkyN0I1bmE3RTN6dkwxMHVsL2RKZFhwNitubFN5aFkrWS9mVTlQMHNGc3ZWOEsvK3RCRzFKRzRGakk4WFFzd1VRZ3lRVXBxRkVKdkt5OHNmemNuSnFUVXhpcWdXdXMxbUN5MExnOGpIL3YzNzhmMzMzM3VQKy9idGk1aVltR3I3NStmbkl6OC92OFk1UTAwSUNqUjU4bVNNR0RFQ0xsZkZKY2ZwZEdMMjdObDQ5ZFZYNnpYZnVlZWVpL3Z1dXcvUFBQTk1yWDEvKyswMzJHdzJ2N2FCQXdkaThPQXF4WWU5b3FLaS9CS1V5c3JLOFBYWFgvdFZKS1dtcTdweTRFUkVSRVJFUkVSRWRKb1FRdXdJMG5hMW9pai9VUlJGRTBKOEtZU29VbTVFMS9VZkF0dnFJenM3K3ppQWFVS0l0d0Y4ckNqS2VpSEVGNHFpdkFLZ2kyOWZLZVYrbTgxMnZDN3ptMHltNVVLSWlZSEpTVkxLbCsxMisxUXA1Y2UxeldFd0dENEJnUFQwOUFnQWdkdXMvRkJjWEZ5b3F1b1BjWEZ4aFFEV0FMZ05RWktUQU5pbGxCZmI3ZlpOZHJ0OXZxSW9IUUJNbGxJZUNld29oT2lrS01yODJOallsMFA4cWtUa01XL2VQTFJxMVNvc2ErZmw1V0hac21Wd09wMFFRdUR1dSsvR0UwODhVV1U3dWViTm0rUDU1NS9IK1BIallUQVlVRlpXaHJmZmZodUZoYUhzZEVSRVZNRmlzZlNSVXQ0Tm9JMFE0bDZEd2JCSlZkVTlxcXJPVVZWMUJvQzNmS3RINnJvKzEyNjNqNFZQdGFXOHZMeXlnTXFaTlVwTFM3c1F3TWRDQ084MmJrS0lKWm1abWQ0dGJ4VkZTZllkMDZ4Wk0yOEZKVjNYci9ZOUo0VElBUUNqMGVnR2NMenlSMHJwNnRLbFMwc2h4QUxmL2xMS2E2MVc2MHBQNHBJSUdPTzNGWENuVHAzaWhCQS9DaUh1QjVBc2hEZ2Z3TTJSa1pGYWFtcHF2YmNnSmlJNkdVdVdMUEZMU3QrMmJSdCsrKzIzc01TU2xKUlVwYnFvM1c3SFJ4OTlWTzg1Ly9hM3Y0VlV6V25kdW5Yd3JiWUhBUDM2OWF0eFRLOWV2YnhiNGZuT1F3U2NBUldVMm5aTWFSOFpZZXdZN2pqb3pPVndPUGI4dXVmbnZlR09nNGlJaUlpSWlLaStORTM3U1ZYVnZaNEhOaUdSVXU1MU9wMWYxOUJsb3N2bFdsVjVZREFZeGdraEhxbW1iK1cyWnJlR3NPN3lVR09zcENqS1JDbWxCVDdKVGxMS3BacW1qUU1BSWNSR0FOWEZCZ0N2Mkd5Mlg0Q0t5Z0ZXcS9VT0FHOEJpUExNOWNxdVhidE9XSzNXalFBdXJpWnVxZXY2d3N6TXpFbndxWWJnZWVQNm42bXBxUzhhRElZSGhCQ1RBY1Q2REMxd09Cd1AxUFU3RXpWMTdkdTNEOXZheWNuSkdESmtDRmF0V29XWk0yZmk0b3VEL3JVQW9HTDd5OUdqUjhOaXNlRFpaNS9GN05tejhmVFRUMlBuenAybk1HSWlPcE1KSVhvSklZb0F4UG0wblk4Zzl6WlN5a2N5TWpLZVBwbjFVbE5UcllxaXJBUFEycWY1a012bG1sNTVrSjZlL2ljcHBiZU1uWlN5M0c2MysyN3g1bGZtd3UxMi94Y0FQTnZEeFZlMld5eVd5Nktpb2pZSklicjY5dmNrWEExWEZHVzQxV3I5QlJVVk1aZmFiTFlxNVVWaVltTHVGRUowOXNUeE9vRGpRb2k3QUxRMEdBeFRBTnhWNXo4RUlxS1RzR1BIamlyYm11WGw1ZUdtbTI3Q3BFbVRNR0RBZ0NwanBreVpndXV1dTY3R2VVMm13Q0svb2Z1Ly8vcy9yRjI3RmtlTy9QSGV6UHo1ODlHN2QyKzBhTkdpaHBIQktZcUM2ZE9uWStUSWtkN0tUTUdzWGJ2Vzd6Z3hNUkVYWG5oaGpYT2J6V1pjZHRsbDJMQmhnN2Z0KysrL3g3Rmp4eEFmSDEvRFNHb0tUdXNFcGFRa1N4SWk1RElJMmFYMjNrVEJtY3lSLzB0S3Nvekl5OHZJQzNjc1JFUkVSRVJFUlBYa0FuQUhnSThCbUd2cEN3QUZ1cTdmbUp1YlcxNWRCMTNYai9xK2lhK3FhbTFibEcxQjdRbEszK3U2L2xRSThmbXgyV3kvcHFXbFhhVW95cmRDaUVRcDVXUk4wNTZyUE85ME9uOHdHbzB5b01KU0dZQThYZGRmejhqSStLZnZmSGE3L1lQVTFOUytCb05oclJDaTJPRnd2QWtBdi8vKyt4UFIwZEczQ0NGYUF4VmJuUUQ0UWRmMWZRQzJTaW5mUURWYnRXUmxaZjBPNE1uVTFOUlhqRWJqREZSc254TGhkcnZINWVibTFtbExPeUlLTDEzWE1XTEVDQXdlUEJqUjBkSGU3VFk2ZHV5SWVmUG1BYWg0Z09TN0RVZW5UcDN3MGtzdkFRRGNidmVwRDVxSXpsaWFwczFLU2tyNlowSkN3bDhCakFJd0VJQWhTRmUzRU1KcXRWb0gydTMyOWZDcG9CUXFWVlZIQTNqUnQzSVNnSHhkMTk4eEdvMkhyVmFyVzBwWkpxVnNGakQwRjNpMlpPdlNwVXRMQU5kWG5wQlNsa3NwdjYwODd0YXRXNHpaYkw1V1NubVhFS0pQd0R3bkFHeVVVbDdyYzkvV0VjQXpVc3FacXFxK0MrQUZUZFArV3psQVVaUUxQZXZzMGpUdEZnQ3dXcTN0QVF5cFRGd2lxcSswdExSMlFvamhRZ2lEeStYNklEczdlM2U0WTZMVG05UHB4SXdaTTRMZTd4MDdkZ3pUcDAvSG9rV0xvS3FxMzduaTRtS2NPSEVDQm9PaHlwYmt1cTc3L1RScjFxek9TVVhSMGRGNDRJRUg4T2lqajNyYlRwdzRnZWVlZXc2elpzMnEwMXlWT25ic2lGdHZ2UlZMbGl3SmVuNzM3dDNZc2NPL21QT1ZWMTRaMHR4WFhYV1ZYNEtTeStYQ2hnMGJjTU1OTjlRclZqcDduTllKU2pBakNRSmRCRVNiNktnb0dJekI3dGVJZ25PNzNDZ3RLNE11cFJsbUpBRmdnaElSRVJFUkVSR2RzVFJOK3pJMU5iV253V0NZN0hrWTFBWkFCRkNSYUNPRUtKSlM3Z1N3enVsMHZwQ1RrM080THZOTEtRdUVFTnQ5bW40Tk9QK0RFQUt5b3I2N0UwQTVnTjhCRkFvaHRrc3BQOUUwYlRtcVNmQ3BUV1ptNWdHTHhYSzFydXNYWkdabXJ2YzlsNTJkZmJSYnQyNW1vOUVZNFhLNUJJRHltcEt2QUNBcksrdUh0TFMwZmdhRG9WMWwzKzNidHhlcHF2cXdsTEszbFBJL1FvalBORTJyc25WYkxmUCtCdUJlaThXeVFBaHhmV1ptNXNxNmZsY2lDcSt2di80YXZYdjNEbmNZUk5TRTVPWGxsZVhsNWIwTDROMzA5UFR6cEpTanBKUzNCbFFlTWdBWURtQzRxcXFabXFhbEF3ZzVJOUpxdFE0REVGakpzZ0JBUDRQQmNFUksrUUFBUTBEeUVnQkFDUEZKNWVlb3FLanhBWDIraklpSWFHTzFXa2NBNkMybDdBUEFGUGdBSHNBaFhkY0haV1JrWkZnc0ZndUFtVUtJd1Q3bnpVS0lXd0Rjb3FycUZrVlJickRaYkw4QytOa1RReWRWVlJjRE9DYWxIT1NaZjFlbzM1OG9HQ2xsZTRQQk1FVkthWTZJaU5nS2dBbEtWS001YytiNFZjcnMzcjA3Um93WWdkbXpaOFBocU5paDh0Q2hRMVVxQ3kxYXRBaUxGaTBLYVkxNTgrYWhiOSsrQU9xMjlkbUFBUU9DVm0rcVZKOXQxTzYrKzI3Y2ZmZmRRYzkxNk5BQk5wdXR6bk1DUVAvKy9kRy9mLzk2amFXejIrbWRvT1FSSFJXRmlmZmZnMjVkazJ2dlRPU1IrL04yTEh6cEZSdzdVZHNMb0VSRVJFUkVSRVRoWWJmYkw2cEwvNnlzckJ3QW8rdTVWbzMxNWpNeU1sNEY4R3AxNXpWTnl3UlE1VWxVWFdtYWxsSkRERHNCQk4wM3laTmtWR05TVXFETXpFd05nQmF3L2xJQVMrc3lUekNlV0orcnRTTVJFUkdSRDA5U3psd0FjeTBXeTJWQ2lEdUZFTVBoMlpyVzR6blVJVGtKQU94MisvdXFxdDRQWUw0UVFwRlMvcXdveWpDYnpiWU5BRHhiclhVTU1uUmZTVW5KTTVVSFFvZ2RxRWhHai9BY3YrNXdPTW9qSWlJZUVVTEVCRWxNY2tzcFgzSzVYRE95czdPUEFrQkdSa1lHZ0w5YXJkWjBLZVdUUW9pQnZnT0VFSVdlUHdlVWxaVzlhamFieHdKSUZrS005ZWwyWE5mMWVYWDVNeUFpT2hrYk4yN0VtalZydk1jR2d3SFRwMDlINTg2ZDBhVkxGeXhac2dRYk5tdzRxV3FhOGZIeDZOV3JWME9FUzNSR09pTVNsQXhHQTdwMVRjYWxGOWZwZDNaRWlJaUlDSGNJVGNGK0tlVThWUHg5d2lwVlJFUkVSRVJFUkVSMFdtdlZxaFc2ZCs5ZTcvRlpXVms0ZXZSb0EwWkVSRTFWUmtiR3R3Qyt0VmdzNDRVUVl3RGNEV0NucG1tdjEyYytUZE1XV2l5V1EwS0l3UTZINCs3YzNOeGluOU52U0NtdkZFSUlLV1c1RUtJUXdOYVNrcElYdG0zYlZsRFp5VzYzdjZtcTZxOEFQZ1NRcjJuYWV3QmNWcXYxQ1ZRa1ZnRUFwSlMvQVZqbWNybGVxVzdiTEx2ZGJnTXdTRlhWZmtLSXVRQ3NVc3FqcU5ncUZ3Q1FtNXRicktwcUx5SEVYQ25sWHozTkc2V1VEM2tTd29tSVRvbmV2WHZqcWFlZXd1elpzMUZjWEl5SkV5ZWljK2VLblNZN2R1eUlwNTU2Q2tlT0hNRlBQLzJFN094czdOMjdGeWRPbkVCeGNURWNEZ2ZjYmpmY2JqZGNMaGZjYnJkM1M3ZUtJc1NBb2lnWU1HQUFqTVl6SWtXRHFGSHczMzRpT2lsWldWbjdBVHdiN2ppSWlJaUlpSWlJNnFOdDI3YlJMVnEwYUJzUkVTRisrKzIzQXdjUEhpd0pkMHhFVGMyNmRldThEMjVpWW1KcTdYL1ZWVmZWZWJ1Smp6NzZxRjZ4RVJHRndtNjN2d0RnaGZxT3o4aklPSWFLcWtuUHA2YW1Sb2N3eEdXMzI0Tld0c3pJeUZnRllGV1FHR2NDbUJsS1BKcW1iYkJZTEFPRUVLM2cyYjczeElrVC80cUxpK3N0cGN3QThJV21hZDhoeEsxOU5VM2JBT0FpaThWeWs2SW9wWGE3L1dEQStTTUFiZ3RsTGlLaXh0Uy9mMytrcEtUZ3E2Kyt3dC8vL3ZjcTUxdTNibzFycnJrRzExeHpUUmlpSXpyek1VR0ppSWlJaUlpSWlJaWFyRmF0V3FVYmpjWmxVa3BUcTFhdFJoNDhlSEJUdUdNaWFtcGF0bXdaN2hDSWlFNFhNaXNyNi9kd0J3RUFHUmtaMy9rZTc5cTF5d0hnK3BPWVVtWmtaTHg5Y2xFUkVUVyt0bTNiNHVhYmJ3NTNHRVJuSlNZb0VSRVJFUkVSRVJGUms2VW9pZ0ZBTXdCbXoyY2lJaUlpSWlJaUltcGdTcmdESUNJaUlpSWlJaUlpSWlJaUlpSWlJaUtpc3hjcktCSFJTVWxOVGIzVWFEUitJS1UwU3ltSFptUmtmQjN1bUlpSWlJaUlpSWlJaUlpSWlJaUlpT2owd1FwS1JFUkVSRVJFUkVSRVJFUkVSRVJFUkVUVWFKaWdSRVJFUkVSRVJFUkVSRVJFUkVSRVJFUkVqWVpidkJFUkVSRVJFUkVSRVJFUkVSRVIwVm5GN1hhZlVCUmxDNEJJWGRjTHd4MFBFVkZUeHdTbE1Qcm9vNDlnTXBuUXJsMDdKQ1ltb2tXTEZ1RU95Y3ZwZEtLd3NCQk9weE9KaVluaERvZW9SbTZYRzdrL2J3OTNHRVJFMWRxNTZ4YzRuYzV3aDBGVVo3ekdFbEY5NVA2OG5kYzlJanBsZUw5Q1JQWEIreFVpb3FaaDY5YXR1UUNHaFR1Tyt1SzlMaEhWeCtsOHI5dWtFcFIwWFVkWldWbWpyaEVaR1FtanNmWS8xdkx5Y2p6MTFGTisvMktNSERrU2t5Wk5xdmZhZVhsNTBIVWR1cTVEU2drcEpkeHVOOHJMeTFGV1ZnYUh3K0g5WjNGeE1ZcUtpbEJVVk9UOWZQejRjUlFXRnFLZ29BQkZSVVVBZ0tpb0tIenl5U2VJajQrdnN0NmtTWk93YmR1MmVzY2I2Tk5QUDIyd3VhaHBLUzBydzhLWFhrRkVSRVM0UXlFaUNzcmxjdUdFNTlwS2RDYmhOWmFJNnNQcGRQSzZSMFNuRE85WGlLZytlTDlDUkVSbkF0N3JFbEY5bk03M3VrMHFRU2t6TXhOMzNIRkhvNjR4ZnZ4NGpCNDl1dForV1ZsWlZiTFdyci8rK3BOYSs0WWJiamlwOGNHVWxwWmkrZkxsR0Q5K2ZKVnorZm41T0hUb1VJT3ZTUlNxY3FuL0dpbkVyN3FVNW1NblRvUTdIQ0tpMmtsNTJPM0MvbkNIUVZRYlhtT0pxRUZJZWJoY3lsL0RIUVlSbloxNHYwSkVEWUwzSzBSRWRCcml2UzRSTllqVDhGNjNTU1VvbldwdXR4c09oeVBvdWUrKys4N3ZPRGs1R1ltSmlTZ3BLYWwxWHFQUmlNakl5QWFKTVJRclY2N0U2TkdqVDZzdDZJZ0E0T0QyckoxLzZ0VDlac1VZY1U2NFk2R3pSNFRpVG1vV2FieFJCeUpLeTExdk9YVkRYcmhqb3JPSFc4ajhmYjlrNVlZN0RxTGE4QnBMdGVIMWtrTGhGakwvNExhc25lR09nNmcyVWtvWGdPTUFISjdQZEFiZy9Rb1JOUVRlcnhBUm5mV00zYnQzandNQXM5bGNaTFBaVHM4OWp3THdYcGVJR3NMcGVLL2JwQktVRWhJU01HalFJTzl4Zm40K2pFWmowTzNMdnY3NmE1U1dsZ0lBMnJadGk3UzB0R3JuemM3T3h2NzlGY1VRWW1OanZlM2ZmZmNkSmt5WUVGSnMyN2R2UjY5ZXZVTHFPMmpRSUR6NTVKTWg5ZlVWRVJHQjZPaG9SRWRIUTBycFYvM284c3N2UjNKeU1wbzNiNDY0dUxncS80eUxpNnR4N25idDJtSEZpaFYxaW1mV3JGbFl2MzU5bmI4SGtRLzlmN3UyNWdMZ3czNXFNS3FxWGlHRVVJV1U1aGlUOFVsTjA3NEpkMHhFUkdIQWF5elZpTmRMSWpxYnVGeXVYQUIzU3lrVnQ5dk5hOStaZy9jclJFUkVSRlNqSGoxNmRESWFqVE1BUkVncG53WmdDM2RNSWVLOUxoR2RsWnBVZ3RMNTU1L3ZsOWh6MTExM1ljdVdMWWlPanNiMDZkUFJ2MzkvNzdtLy92V3YzcVNqcEtRa2pCdzVNdWljeWNuSkdEdDJyTGR2YW1wcUkzNkQwQTBhTkFqanhvMkR5V1NDMld5R3lXU0MwZmpILzl5Yk5tM3lTNTRhTW1RSSt2YnRXKy8xeXNySzhNTVBQOVJwVEg1K2ZyM1hJeUlpSWlJaUlpSnFDRnUzYmkwRThKOXd4MEZFUkVSRVJBMUxDQkV2aE9ncnBUUUQrSGU0NHlFaWF1cWFWSUtTci96OGZHaWFCZ0FvS1NsQlVsSlN0WDIvKys2N0tsdXlWZnI4ODgrUm0xdVJ2Qm9mSDQ4T0hUbzBmTEQxRUJzYmkzUE9PUWZsNWVVQWdQTHljdTluQUZXMm5pc3ZMNjkyZXpsRlVXQTJtMnRjcjZDZ0FBOCsrT0JKUmsxRVJFUkVSRVJFUkVSRVJFUkVSRVJFWjVzbW02QzBZTUVDdUZ3dUFFQk1UQXpPUC8vOGVzMVRWRlNFWWNPR1lkKytmVWhNVElRUW90cStzYkd4Tlc0VlY1MkRCdzlpOSs3ZGRSNjNjdVZLUFB2c3N5SDFmZlRSUjZzOTE2RkRCNnhhdGFyTzYxUFRFQkVSa2VWeXVhNlNVZ3FYeTVVWDduaUlpSWlJaUlpSWlJaUlpSWlJaUlqbzlOSWtFNVErK09BRGZQYlpaOTdqNHVKaTNIVFRUUmc5ZWpTdXVPSUt0R2pSd3EvL3dJRURNWFBtektCekdZM0drQ3NIZGVqUUFRc1dMS2h6dk8rKyt5N216cDFiNTNHblVtSmlJdDU3NzcwNmpYbnNzY2V3YnQyNlJvcUlUaFdielZZQ1lHdTQ0eUFpSWlJaUlpS3FqdzRkT2pTUGpZMU5sbElxeGNYRlArL2V2ZnQ0dUdNaUlpSWlJaUlpSWpyYk5Ma0VwWTgrK2dpelo4LzJIcmR1M1JwSGpoekIzcjE3TVd2V0xNeWFOUXV0V2x3THB6TUFBQ0FBU1VSQlZMWENzV1BIdkgxKyt1a24zSGZmZlFBQUtTV2tsSEM3M1g0L1RxY1RUcWNUUnFNUmI3enhScTFib3AwS0VSRVJpSW1KQ1hyTzVYS2hyS3pNZTJ3Mm0yRTBCdi9Yb1ZtelpyV3VkZmp3WWR4KysrMTFpbS8vL3YxMTZrOUVSRVJFUkVSRTFORGk0dUpVUlZIZWtWS2E0K0xpaGdMNE90d3hFUkVSRVJFUkVSR2RiWnBNZ3BMYjdjYnMyYlB4MFVjZmVkc1NFaEx3NXB0dllzdVdMWmczYng2S2k0c0JBUG41K1g1akN3b0tVRkJRRU5JNmd3Y1BQaTJTa3dCZytQRGhHRDU4ZU5Cem16WnR3b1FKRTd6SFR6NzVKUHIyN1Z2dnRaeE9KM0p5Y3VvOW5vaUlpSWlJaUlpSWlJaUlpSWlJaUlqT1RrMG1RY2xnTUtCTm16YmU0NGlJQ015Wk13ZXRXclhDOWRkZmp6NTkrdURERHovRWxpMWJzR2ZQSGh3N2Rnemw1ZVYxWG1mZ3dJRU5HZlpKeTh2THc5R2pSNnUwNzk2OTIrOTR6NTQ5aUkrUHI5TFBhRFNpUjQ4ZWpSWWZuZms2ZGVwa2lvNk9icTNydWlndUxqNlNsNWRYVnZzb0lpSWlJaUlpSWlJaUlpSWlJaUlpYWlxYVRJSVNBTng1NTUwNGNlSUUxcXhaZzJlZmZSWTllL2Iwbm91TmpjV29VYU13YXRRb0FCWGJ1aFVXRmtKS2lmajRlRml0VnVpNjd2MnBKSVR3V3lNNk9ycmE5UThjT0lCbm5ubW16bkh2M0xtenptTXFMVnEwQ0Y5OTlWVkkvWUtKaVluQk45OThFL1RjM0xsejY1WEVSV2VYNk9obzFXZzBmaUNsTk1mSHg3TVVQaEVSRVJFUkVSRVJFUkVSRVJFUkVmbHBVZ2xLQURCeDRrVGNjTU1OT1BmY2MxRlNVbEp0djhXTEZ5TWpJd01Ba0o2ZWp0VFVWTzg1UlZHcTlJK01qSVRSV1BNZlozNStQbGF1WEZuUHlHdm1kcnY5amdNVHB4cktyNy8rQ29mRDBTaHo1K1hsZVQrM2FkUG10TmtxajRpSWlJaUlpSWlJaUlpSWlJaUlpSWpxcjhrbEtDbUtnaTFidHVEWlo1OE5lWXpOWmtPdlhyMXE3RE5wMGlTTUhEbnlaTU9ydDlMU1VyL2pZTWxTTVRFeDZOcTFhNjF6SFRod0FBY1BIZ3g2N3VHSEgwWk9Uazc5Z3F5REYxOThFWmRjY2ttanIwTkVSRVJFUkVSRVJFUkVSRVJFUkVSRWphdkpKU2lkcmNyS3l2eU9JeU1qcS9TNThNSUxzWGp4WXUveGp6LytDSmZMQlFDSWk0dERTa29LQU9EbGwxL0dLNis4MG9qUkVoRVJFUkVSRVJFUkVSRVJFUkUxcXYxdXQzdStFTUpZVmxiMlM3aURJU0pxNnBwOGdwTFJhTVRnd1lPcnRHL2N1Qkg1K2ZrQWdOYXRXd2V0b0xSbXpScHZnazhvZXZUb2dSZGZmTEhPTWI3Ly92dDQvdm5uYSt4VFhGenNkeHdiRzF0amY1ZkxoWEhqeGtGS0NRRG8zYnQzcldzQVFLdFdyZENtVFJ2dnNjUGhnTWxrQ3RxM3RMUVV4NDhmOXg2M2J0MGFCb09oMWpVQVZEc25FUkVSRVJFUkVSRVJFUkVSRVZGdHNyS3k5Z040SnR4eEVCRlJoU2Fmb0dRMm16RjE2dFFxN1hsNWVkNEVwYVNrcEtCOTFxOWZYeVV4cUNhS29pQTZPcnJPTVVaRVJOVGE1OENCQTM3SGNYRnhOZlkvZlBpd056a0pBRnEyYkJsU0xJRmI0ODJaTXdlYk4yOUc3OTY5MGFkUEgxeDY2YVhlY3g5ODhBR2VmUEpKNy9HcnI3Nks5dTNiaDdRT0VSRVJFUkVSRVJFUkVSRVJFUkVSRVowZG1ueUNFZ0NVbEpSVWFkTjEzZTl6c0Q2bms3MTc5L29kKzFZNUNzWm1zL2tkZCt6WXNjNXJscGVYWS8zNjlTZ3FLc0txVmF1d1k4Y092d1NsUVBmZGQxK3R5VllyVnF3SXVjb1NFUkVSRVJFUkVSRVJFUkVSRVJFUkVaMyttbnlDVW5GeGNkRHQyM3paYkxaYSs0VGJuajE3L0k3YnRtMWJZLzhQUC96UTcvaWlpeTZxODVxZmYvNDVpb3FLdk1mWFhYZGRqZjMzN2R0WDY1eStWWjJJaUlpSWlJaUlpQnFicnV1bFFvZzhBSkc2cnBlR094NGlJaUlpSW1vWVNVbEo1bWJObWlWR1JFUUlYZGNQWm1WbC9SN3VtSWlJbWpJbDNBRTBOUzZYcTg0L3Z0V2NxdlBERHo5NFA1dE1KaVFtSmdJQW9xS2lFQk1UZzVpWUdPLzJjaXRYcmtSbVpxYmYrQWNmZkJDdnZmWWFDZ29LRUJrWjZSMFRFeE1UZEQyMzI0MGxTNWI0dFgzLy9mZHdPcDExK3ZNZ0lpSWlJaUlpSWdxbnJLeXMveXFLMHMvdGR2Zk95c3I2YjdqaklTSWlJaUtpaGhFWEYyY3htVXliaEJBL0dvM0cwN3NhQlJGUkU5RGtLeWdaalVZTUhqeTRTdnZHalJ1Um41OFBBR2pkdW5XVkNrckZ4Y1g0NnF1djRISzUwS1pORzNUdTNMbld0VEl6TTNISkpaYzBUT0ErOHZMeWNPREFBZS94aFJkZTZOMG03WWtubnZDMmw1V1ZZY0dDQlhqOTlkZXJ6TEYvLzM0c1hMZ1FMNzMwRXZyMDZZTjU4K2FoWjgrZTFhNjVldlZxN04rLzM2OXR3NFlOMkxkdkh4NSsrR0drcGFWVkdiTml4UXEwYTlldXh1OWlORGI1ZnlXSmlJaUlpSWlJNk5SeTIyeTJrbkFIUVVSRVJFUkVSRVIwTm11UzJTQlhYMzAxdW5idENxQWlJYVpIang1Vit1VGw1WGtUbEpLU2tqQjE2bFMvOHovOTlCTTJiZG9FbDh1RlE0Y09JVHM3dThhRW5zYTBaczBhditQQU9IYnUzSW0xYTlmaXd3OC94UEhqeC8zT1hYVFJSWDdmMWVWeTRjc3Z2OFNYWDM2SkN5NjRBRGZlZUNPdXUrNDZiL1Vsb0NLWjZWLy8rbGZRV0hiczJJRXhZOGFnYTlldWlJK1A5enQzN05neHhNYkd3bUF3UUFqaGQwN1hkZWk2anFOSGowTFhkYlJxMVFwUlVWRjErNE1nSW1yQ3JGYnJmRjNYRDd0Y3JqZHpjbktxM1ZOVFZkWE5RZ2dqQUFnaEJ0aHN0dVBWOWZVaEFIQVBUaUlpT3VQeGVrbEVSRVJFUkVSRVJFUVVIazBxUVduQmdnWFl1WE1ucEpTUXN1TDN4cjZmZlk5MzdOamhiZHU2ZFN2Ky92ZS93K1Z5d2VsMCttMi9WbW5Sb2tVb0tDakFndzgrV0NYNXBqRVZGUlZoOWVyVmZtMTkrdlRCdW5YcllMUFo4T09QUDFhcGRGUnArUERobUR4NU1weE9KOTU3N3ozdkZtK1Y5dXpaZzJlZWVRYUxGaTNDMkxGak1YTGtTQlFYRitQQkJ4OUVXVm1adDkvSWtTTUJBRysvL2JhMzdlZWZmNjZ5M2wxMzNSWFNkeklhamZqc3M4K1lvSFNHeU1ySytoN0FlZUdPZzZncFMwMU52VUJLZVoraUtFcGtaT1NzdExTMGJwbVptVHVDOVJWQ1hBckE0RG1NcUduZXhNVEVxTmF0V3o4aWhMaE9DSEY1ZFcrVlc2M1dFUUJlcmp4MnU5MTNabVptcnF6bjF5RWlJbW9VdkY0U0VSRVJFUkVSRVJFUmhVK1RTbERhdjM4L3RtelpVdWR4SlNVbDJMbHpaNjM5VnF4WWdXUEhqbUhtekpsQnR5cUxpWW54Vm02cWk5OSsrdzE3OSs0TmVrNUtpWTRkT3lJckt3dEFSYlduN3QyNzQ3UFBQc1A3Nzc4ZmRNeWYvdlFuVEo0OEdYLys4NThCQUNhVENTTkhqc1N3WWNPd2N1VktMRnUyRENkT25QRDJMeWtwOFZhWmV1V1ZWL3orTE5xMmJZdDc3cmtIWnJNWmwxeHlDWll1WFlyTXpNdzZmMGRmdlhyMVFzdVdMVTlxRGlLaXBrUlJsUHVFRUFvQVNDbFhWZmV3dGE3VHRtN2Rlb3NRSWcwQWRGMWZDT0Qyd0U0cEtTbm5BbGdFb0xsUFBPTUFyQWFnTjBBY1JFUkVEWUxYU3lLcVRtcHFhcUtpS0lPRUVBYTMyLzFKVmxaVzhEZTlpSWlJaUlpSWlJaW8zcHBVZ2xKZGtsN01aak1pSWlKZ01wa1FHUm5wL1RHWlRGWGFUNXc0Z1I5KytBR1JrWkhvMXEwYkRBWkQwRGs3ZHV5SXhZc1gxem51ZDk5OUYzUG56ZzE2TGk0dURvc1hMOGJVcVZQeG4vLzhCNk5HalFJQWpCczNEdXZYcjBkaFlhRzM3OFVYWDR4aHc0YWhiOSsrUVJPb3pHWXpSbzhlamFGRGgyTHAwcVZZc1dJRnlzdkxNV3JVS0crQzB2MzMzdytUeVlSbHk1WWhNaklTYytiTWdkbHNCZ0JjZnZubHVQenl5L0hMTDcvQWJyY2pPenNiaHc0ZFFsRlJFWDcvL1hlVWw1ZkQ3WGI3L1ZSdTdWWlp4VXBSRkF3Y09MRE9mMFpFUkUyVnFxcXRoUkJqUFlkbEFCNzJ0RjhsaFBpaXByRlN5aU5XcXpXd2VaSGRicjhYRlE5TG53T3dIQUNFRUdOVVZmMVMwN1IzS2p0MjZ0VEpGQmtadVJxQTN3VldDSEdGcXFxUGFacjIyTWw4TnlJaW9vYkM2eVVSMVVSUmxFNktvandocFRRcmlySU5BQk9VaUlpSWlJaUlpSWdhV0pOS1VCbzZkQ2lzVml2TVpyUDN4MlF5QmYxY0Y3cXVZOEdDQlJnNmRDaVNrcEs4N1gvKzg1L3g5ZGRmZTQrclMxeXF6WWdSSXpCaXhJaHF6NXRNSmp6OTlOUDQ5Ny8vamV1dnZ4NEEwS3haTTl4Ly8vM1lzbVVMTHIzMFVseDY2YVU0NTV4elFsb3ZOallXNDhlUHg0Z1JJN0J5NVVxL3JkbU1SaVB1dWVjZVhIenh4U2d1THZZbUx2bnEyTEVqT25ic2lPSERoOWZ4bXhJUlVWMEpJU1lEaUFZQVhkZWZ6Y2pJMkp1U2t0SytJZWJXTk8xMVZWV0hDU0grNmxucjVaU1VsTTA1T1RuN0FCamk0dUtXQTdqYzB6MWZTamtSd0hKUllZYlZhajFvdDl0ZnJtNStJaUtpVTRYWFN5SWlJaUlpSWlJaUlxTHdhbElKU3NuSnlVaE9UbTd3ZVJWRndRTVBQRkNsM1dnMElqWTJ0c0hYQzhab05HTHMyTEYrYmRkZmY3MDNZYWsrMnJScGcvdnZ2ei9vdVo0OWU5WjczbE5ONmhJUkJ0SE9ZckZZd2gzTEtkRDZWQytZbXBxYWFEQVlSZ0F3U2luZnpjakl5RHZWTVJBMVZlbnA2UjExWGI5ZkNBRUF1L1B6ODJlbnBhV3BCb1BoSnlubE5pbGxMb0RBdlUzSENNOEFBRzlLS1IyK0o2V1UzL2tlTzUzTyt5SWlJcTRTUXBUcXV2NVFUazdPdnFTa0pITkNRc0k3QUlaNHhrZ2h4TTJhcG4xdXNWaFVJY1FEbnZZWHJWWnJ0TjF1Zjc0eHZqOFJFVkVvZUwwa0lpSWlJaUlpSWlJaUNyOG1sYUJFVFpNUUVORVJ1RjFSbFBQQ0hVdGprMUtlODhkemxGTW1VUWp4b0pUU0RPQUhBRXhRSWpvMWhKVHlGU0ZFcE9mNG5uUFBQZGNscGZ3WEFJTVFvcnVVOGhsTjB4NzJIV1MxV204RllBQUFJY1FEZHJzOXY2WkZjbkp5OWxrc2xxSGw1ZVcyclZ1M0Zsb3NsaVJGVWQ0QmNLbFB0OWwydS8xekFNakl5SmlzcW1wWEljUkFJWVFDNERtcjFXb3RLU21ac0czYnRvS0crdkpFUkVRaDR2V1NpSWlJaUlpSWlJaUk2RFRBQkNVNjZ3a0FRaUFCUUZKdGZjOTBudVNrVWdBN3d4d0tFVFd5MU5UVWl3RmM2ZFAwZ1NkUnNGS093K0dZVVorNWs1T1RZMk5pWXRyNU5PM1RkYjI1cXFvcFFvZzFBSnBYbnBCU0x0VTB6WGNkbDhQaEdHNHltZFlMSWY3c2FiczVLaXJxbXZUMDlCU2J6ZlpyZldJaUlpS3FEMTR2aVlpSWlJaUlpSWlJaUU0UFRGQ2lzNTZVa0U2WFdDcU0rdi9DSGN1cElLVXNGVUw4RU80NGlLaHhaV1ZsMlZSVkxSUkNKSGlhdkE5YnBaVGxBRzQybVV3dldxM1cyNnViUTBwNXhHcTErallWMk8zMlZ0SFIwZGRLS2QveFBXRXdHTFlxaW5LMXJ1c0duMHB0cjJtYTluOEFwRy9mM056YzR2VDA5S3QwWFg5UENERVFBSVFRRy9pd2xZaUlUalZlTDRtSWlJaUlpSWlhTGltbFUwcFpLSVF3dVZ5dThuREhRMFRVMURGQmljNStpa0NKUzJibDVtUjhIZTVRaUlnYWtBdkFJaWxsS29CZmhSRERBYlFFQUNIRWRMdmRucW1xYW9NdWFMUFpmclZhcmM5S0tXY0ErQjFBcWRWcS9WZDVlZm1zbkp5Y3c3NTluVTVuaDVLU2tpR3hzYkdQQTNqQTdYWlBhZEJnaUlpSVFzUHJKUkVSRVJFUkVWRVRWVjVldmtOUmxOdWtsSXFpS052Q0hROFJVVlBIQktVbXFMeThISkdSa2VFT2c0aUlUbExsVmpGV3EvVTJBSGQ1bXIreTIrM3pBRUFJOGEyVXNpN1graUxQdUtOU3lrd0FVVUtJQzMwN09CeU9mNWxNcGcwQVBnQndOd0NZVEtZWEFCd0dnUFQwOVBPa2xIT2tsTGZFeHNhK3JHbmEzZW5wNlVzMFRkdHpFbCtWaUlpbzNuaTlKQ0lpSWlJaUltcWF0bS9mWGdUZ3gzREhRVVJFRlpwa2dwTEQ0Y0R1M2J2UnRXdlhrUHB2M3J3WjMzNzdMUUNnZGV2V0dETm1UTDNXWGI5K1BUcDA2SUJPblRwVjIyZmJ0bTNRZFIwQUlJUUlPVVpmcjcvK090NSsrMjBBUU1lT0hiRm8wU0svOHpObXpNQi8vL3RmZE8vZUhWYXJGYmZjY2t1ZDEyaElUcWNUaFlXRmNEcWRTRXhNREdzc1JFUm5tclMwTkJYQUlxQmlDeG9Bb3dEb0FHQzMyNWNCV0ZiWE9lMTIrK2NBUHJkWUxCWWhoT1o3YnV2V3JZVUFOZ1ZzZFlPVWxKVDJrWkdSOSt1NmZyY1FvcGxuVzV1N3JGYnJkcHZOTnI4ZVg0MklpS2pCOEhwSlJFUkVSRVJFUkVSRUZGNU5Ma0hwNTU5L3h2VHAwL0hiYjcvaHJiZmVRdnYyN2IzbmpoMDdGblNNeldiRHlwVXJBUUJKU1VrWU5teFkwSDdObWpWRFJFUkUwSE5GUlVXWU5tMGEzRzQzRWhJU01ITGtTTngyMjIxK2ZRb0tDdkNQZi96RGU1eVVsSVQzM251dlR0K3ZjcTBqUjQ0QUFPTGo0LzNPbFpXVllkT21UU2dySzhQbXpac0JvRjRKU25sNWVkQjFIYnF1UTBvSktTWGNiamZLeTh0UlZsWUdoOFBoL1dkeGNUR0tpb3BRVkZUay9YejgrSEVVRmhhaW9LQUFSVVZGQUlDb3FDaDg4c2tuVldJbUlxTGdMQlpMa2hEaUV3QlJBQ0NFK0ZIWDlRZXRWbXM3QUpzQTVBS29TMWJ0RnJ2ZHZxajJidjUwWFg4aE1qTHlDZ0JHejROV0FDaVJVajdyY0RpVzFIVStJaUtpaHNUckpSRVJFUkVSRVJFUkVWSDROYWtFcGJ5OFBOeHl5eTF3dTkwQWdNbVRKK08xMTE2RHlXUUNBRng5OWRYZTZrVTF6ZEd2WDcrZzUrYk5tNGUrZmZzR1BmZnR0OTk2MXkwc0xFUkNRa0tWUHBybTk5SXQwdFBUYS81Q1BsNSsrV1ZFUjBlalo4K2VOZmJidUhFanlzckt2TWZYWEhOTnlHdjR1dUdHRytvMXJpYWxwYVZZdm53NXhvOGYzK0J6RXhHZGpSUkYrUmhBVzUrbWF4VkZ1UllBcEpRN0FMaUVFUDhJT2pnNEl6elZKZXBDQ09GN1lYUkxLVjhETUVQVHRJTjFuWXVJaUtpaDhYcEpSTFhSZGYwRUFMc1FJdEx6bVlpSWlJaUl6Z0tkT25XS001dk5LUWFEUVhHNVhMbWVpc2RFUkJRbVRTcEJLU2twQ2RkZWV5M1dyRmtEQU5peFl3Zm16NStQS1ZPbU5QcmFtelp0OG40Mm1Vem8xNjhmU2twSy9QclliRGEvNDVTVWxDcDlmRVZHUnNKb3JQaWZjTm15WlhBNm5ianZ2dnRxakdQdDJyWGV6ekV4TWVqVHAwL0kzK0ZVV0xseUpVYVBIbzBXTFZxRU94UWlvdE9lbE5JdWhFaXA1bHkrVDNXR1UrRzRsSElKZ0lXYXB1MEZnUFQwOUM0RkJRVjVlWGw1WmJXTUpTSWlhalM4WGhKUmJiS3lzdXdBcmcxM0hFUkVSRVJFMUxDaW82TzdHWTNHOTZTVVpwUEpkQk9BZGVHT2lZaW9LV3RTQ1VvQThOQkREMEhUTk96YnR3OUFSVUxNRlZkY2dVc3Z2ZFN2MzVRcFU1Q1dsZ1lBV0wxNk5kNS8vMzBBUUdKaUl1Yk9uZXZ0ZDl0dHQ4SGhjTlM0cHNQaDhHNm5CZ0I5K3ZSQlJFUUUvdktYdjlRNGJ1Yk1tWmc1YzJhMTV5ZFBub3dSSTBhZ3BLUUVUcWNUQU5DaVJRdjgvdnZ2UWZzZk9IREFMMUVxTWpJUzA2Wk5xekVHQURDYnpaZzFhMWF0L1h4RlJFUWdPam9hMGRIUmtGTGkwS0ZEM25PWFgzNDVrcE9UMGJ4NWM4VEZ4Vlg1WjF4Y1hKM1dJaUpxcW9RUWIwc3AwMUh4dG5jT2dKMU9wM05YZVhsNTN2YnQyNHRVVmIycnNxK1U4am1Idy9GWTRCd21rMm1nRUdKVnFFdXFxdnJFa1NOSDV2ZzJTaW1uT3h5TytibTV1Y1VCN1U4bEpDVDBTMGhJK0V4SytaS21hZC9VNDJzU0VSR2RGRjR2aVlpSWlJaUlpSWlJaU1LdnlTVW9SVWRIWTlxMGFSZzdkcXkzN2NzdnY2eVNvRlJZV0lpREJ5c3E3UmNYLy9IN1k1Zkw1VzBIQUNsbHJXdCs4ODAzZm5NTUh6NjgzdkVIVTFCUTRQMGNIeCtQL2Z2M0IrMjNZc1VLdjNnTEN3dngxVmRmMVRwL1RFeE1qZWNIRFJxRWNlUEd3V1F5d1d3MncyUXllU3M3QVJYVm95Wk1tT0E5SGpKa1NMVmI0ZEdaUndqaGtGTHVFMEtZM0c0MzMvb21Pb1hzZHZ2bkFENzNiVXROVFUyTWpvNisyR0t4dEEvbzdneDhJQW9BVnFzMXBQL2ZDaUdpVkZWZExZUVlscENROEtidk9VVlJWZ2ViVzBxWktJU0lCVEFDUUE0QVBuQWxJcUpUanRkTElpSWlJaUw2Zi9idU96eXFNdTNqK08vTVRBcVFZSUFJb1VlS3RGQ0NvS0NDZ0FnV1FFSEJGVVZYWWNWVlgwUkZVTUNDUmhGUktWSkVzU0FXUkFRc1ZPc0NpclFrSkJDTVpDRm9rQ0lsUUVJS00zUGVQMkxPWmtpYkZCZ2czODkxNWZJODkzbktQV0dYQTV3N3p3TUFBQURmcTNBRlNwTFVvVU1IOWV2WFQ2dFhyOWFvVWFQVXYzLy9mSDNlZnZ2dEFzZnUzNzlmbzBhTkt0RjZYMzMxbFhYZHBFa1RSVVpHS2pzN1c5V3JWN2ZpR1JrWnlzaklzTnFWSzFkV1lHQmdrZk5XcWxSSmtuVGd3QUVyOXVTVFQ4cnRkbHZ0cEtRa1hYWFZWV3Jac3FVU0V4TkxsSGN1dTkxZTVQM2c0R0RWckZsVDJkblprcVRzN0d6cldsSytIYWF5czdNTFBick9ack1WKzdseGJ0bTZkV3VNcE10OW5RZFEwVFJyMWl5NFNwVXF0MGxxSXFtcHBDYW1hVjVxR0VhVnY3dnNrZlJ5Ym4vRE1Pemg0ZUVGL1FicjUrV1NqUXpEYUNSSkRvZWphZDRicG1rV2REYU9ZUmhHM241eFhxNERBRUM1NFhrSndFdjJ5eTY3TE9EVXFWTkdYRnhjcGlTWHJ4TUNBQUFBQUFDNDBGVElBaVZKZXVTUlIzVFBQZmNvUER6Y2lsV3VYRmxPcHpOZlg2ZlRhY1VOdzFCQVFFQ0JjK2JkTlNqWC92Mzc5Y3N2djFqdEcyNjRRVkxPOFdyZmZQT05GUjgvZnJ4V3JGaGh0U2RQbnB4dlY2ZkM1QzFReWxzWUpPWHM4SlNabWFubzZHaVArRVVYWGFUMDlIUTVuVTdaN1hZRkJRWHAyTEZqa3FTQWdBRFo3WGFyaU1obXN4V2J3OEtGQy9YYWE2OTVsZS9Zc1dNTHZkZW9VU045OXBtM0p5Y0FRTVZWdVhMbFFFbnY1bzBaaHNkN3o5TjNhQmhWdlhyMUVsWFkybXkyZkM5b1RkUE1rcFJoR0VaMm5sZ0hTVHZ5OW12WHJ0Mk5raTdLYmJ2ZDdpMGxXUnNBZ1BMQTh4S0FOOXEyYmR2YzdYYVB0TnZ0Zm0zYnRwMjhkZXZXN2I3T0NRQUFBQUFBNEVKVFlRdVVRa0pDRkJJUzRoSDd6MzhLM2tsL3pwdzVldXV0dHlSSmwxeHlTWWtLYUQ3NjZDT1BIWTF5ZHozS3krbDBhdTNhdFZZN0tDaElIVHAwOEhxTlBYdjJlTjFYa3JwMzc2N0preWZyK3V1djE2RkRoOVM3ZDIrTkd6ZE9WMTExbFNUcG5udnVVZVBHalRWbXpCaEp4ZStnQkFBNCsySmlZdjVxMzc3OVlVazE4c1pOMDh3MkRHT1hwT0xQOEN5R2FacnQ4cjdFTlUwenhUVE5BYkd4c1pzaUl5UC9NQXlqdGlRWmh2RnVaR1RrQ0VsWmY3Y3JTV3FiWjl6T3JWdTM3aTFyUGdBQWxCVFBTd0RlTUF6allzTXcrcGltR1dnWXh2dSt6Z2NBQUFBQUFPQkNWS0VLbEtLam8zWHExQ21QV0VoSWlQNzg4MCtOSHorKzBIRjVkMVhhdlh1M1ZjaFRrSjQ5ZTJyQ2hBbVNwQk1uVG1qSmtpWDUrcXhldmRycWt5c3pNOU82VGs5UDF6WFhYRlAwaC9uYnVISGpyQUtsOFBCdzNYenp6ZnI1NTUrMWFkTW1TVkpvYUtqdXZQTk92Zi8rK3pwMjdKajgvZjMxNktPUEtqNCtYb2NPSFpJa3RXclZTbi84OFljMTUrazdTUlcwTTlUcC9QejhGQlFVVk9BOXA5UHA4ZmtDQXdNTG5iTktsU29GeGdFQStabW11Y2d3REgrMzI1MGdhWWZkYnY4MU9qbzZXWDhmU1JFWkdmbEFucjdiRGNPSUxXQ091b1poZEN0ay9vQThMMXczWkdWbDNaS1FrTEJma2d6RFdLVC9IZS9vTUF5ajBNcGEwelNubHViekFRQlFIbmhlQWdBQUFBQUFBSUR2VmFnQ3BWR2pSbG5IbU9YcTNMbXpicm5sRm84Q21xTGtIcGxXbUx4SHJDMVlzRUFaR1JuNStweGVzRlBTTlU2Zkt6RXhVWkowOWRWWDYrNjc3OWFKRXllc0FxVnExYXJwN3J2dlZvc1dMZlR2Zi85YkR6LzhzT3JXcmF2WnMyZGJjMFJFUk9pLy8vMnYxYTVXclZxSkM1UUdEaHlvZ1FNSEZuaHY3ZHExR2pseXBOV09pb3BTOSs3ZHZmcDhPUGUxYnQyNnRjUGhlTjB3akFEVE5CK0xpWW5aN091Y2dJb2lKaWJtZ2VKN1diNk9qbzUrOHZSZysvYnQrMGdxOElWcmJHenM5TWpJeU42U1RKdk5OakFoSWVGazdyM016TXhwL3Y3K29UYWI3UTVKOVFzWWZsTFNmMDNUbkIwYkd6dTdnUHNBQUp3VlBDOEJBQUFBQUFBQXdQY3FWSUZTWVpvM2I2N1JvMGVYeTF3TkdqU1FKQjArZkZqejVzMHJsem1Ma3AyZHJaU1VGRWs1T3lFVnBtUEhqbnIxMVZkMXpUWFg2STgvL3RDcVZhc2s1ZXdnMWJ4NWMzM3h4UmRXMzdDd01QMysrKzlXMjgvUHo2dGNrcE9UZGZUbzBYenhYYnQyZWJSMzc5NmQ3M2c5S2FjUXFuWHIxbDZ0aFhPSFlSaFZETU9JTUUwejBEVE5ncmZSQXVBVE1URXhiMHA2czZnKzBkSFJYMHN5Q3JsdE9wM09PMTB1VjNwQ1FrSjIzaHQvdDhmOC9RVUF3SG1MNXlVQUFBQUFBQUFBbkhrVUtFbXFWNitlYnIvOWRtM2F0Q25mRVhBbDBhWk5HK3VZczFtelpoVzRlNUlrOWVyVlM5MjY1Znp3YlZKU2t1Njk5MTdyWHJ0MjdmVEdHMjk0dmFhL3Y3OWF0R2loeVpNbnEyWExsa1gyN2RhdG0welRWRlJVbE54dXR5U3BiOSsrY2pnYzJyejVmNXZlaEllSGV4UVZlVnVnTkhQbVRIMy8vZmRlOVN0SVVGQ1Evdk9mLzNpMUZnRGc3SWlQajg5ZmVRb0FBRHp3dkFRQUFBQUFBQUNBb2xXb0FxWG5ubnRPMmRuWldycDBxZGF2WDUvdi90aXhZM1hreUpGU3ovLysrKzliT3dDdFhyMjYwSDRPaDhNNk5pMXZZWkFrWFhYVlZhcGN1WEtKMW0zVnFwWGVlKzg5R1VaaFA5QXJaV1ZseVc2MzYrT1BQL1pZczMvLy90cXhZNGUxWTFKb2FLaENRME05anFvN3ZVREo1WEo1dEl0YUZ3QUFBQUFBQUFBQUFBRE9OcmZiZmRJMHpWOGxCYmpkN2hPK3pnY0FLcm9LVmFEVXRXdFhTZEtXTFZzS0xGREt5OC9QVDNhN3ZkZzVNek16QzR3M2F0UkkyN1p0azhQaGtHRVloZTdNOU5OUFAzbTBRME5EbFpDUVVPeTZ1V3NFQmdaSytsK1IwUEhqeDVXYW1tcjFTVWxKMGEyMzNxcmZmLzlkRHp6d2dHYk5tbVhkNjlXcmx4bzJiS2hYWG5uRmlyVnYzMTZTUEFxVS9QMzlQZFk5ZldlbzNHS3J2SUtDZ3RTaVJZdGlQOFBldlh2MTU1OS9GdHNQQUFBQUFBQUFBQUFBQUx5MWJkdTJPRW5kZlowSEFDQkhoU3BRS29sUm8wYnB0dHR1a3lRdFg3NWNNVEV4a3FTYU5XdnFYLy82bHlUcHdJRUR1dkhHR3dzYzM2eFpNMjNidGszMzNIT1BGaTFhcEdQSGpoWFliLy8rL1I3dENSTW1lSjNqeHg5L3JBWU5HbWpNbURFNmVQQ2c5dTNicDdTME5JOCtHUmtaU2s1T2xpU1A0cVNnb0NBOS92ampPbnIwcUw3ODhrc3Izcmx6WjBrNU95N2x5aTJDeW5WNlVkYnBCVXlTZE9tbGwrck5OOSswMmhzM2JwVFQ2WlFrVmExYVZSRVJFWktrT1hQbTZLMjMzdkw2TXdNQUFBQUFBQUFBQUFBQUFPRDhRb0dTRjc3KyttdHQyTEJCa25UNTVaZDdOYVp4NDhhcVc3ZXU3cnZ2UGkxYXRPaU01VmFwVWlWdDNyelpvNkRJRzQ4OTlwaENRME0xWmNvVWEwY2tQejgvZGUrZVUwU2NkNzZBZ0FDUHNhY1hRUVVIQnhlNWx0UHAxSU1QUGlqVE5DWGw3R1ExWmNxVUV1VUxBR2RDNjlhdEc5bnQ5aTZuaFp0THFtUVlocDlwbXRlM2E5Y3VQTzlObTgzMlUzUjBkTkxaeXhJQUFOL2llUWtBQUFBQUFBQUFLQ3NLbElxeFo4OGViZG15eFdyWHJGbFRUcWV6d0dQTjhtclVxSkZHang2ZGIvZWgwN1ZwMDBaMTZ0UXBzbzlwbXRZT1Rya0NBZ0pVdFdwVlNWSllXSmoyN05sVDRGaC9mMzlkZHRsbHFsdTNycjc2Nml0bFpXWHB2dnZ1MDgwMzM2emZmdnROQ3hZc3NQcDI3OTdkS2piS2U0emI2UVZLZS9mdTlXam41bEdZQXdjT1dNVkprbFNqUm8waSt3UEEyV0thWnBETlpudS9zUHVHWVR5WmU0Um1McGZMMWY2TUp3WUF3RG1FNXlVQUFBQUFBQUFBb0t3b1VNcWpXYk5tU2sxTmxTUlZyMTVkMjdkdjE5aXhZNjJqeWFTYzNaVFdybDJyYTYrOVZwZGZmcm1hTjIrdTNIK01yMVNwa3RVdk1qS3kyQ0ltU1pvNGNhSXlNek1MTFdUS3lzclN1SEhqUEdKVnFsVFJ0R25UVkx0MmJVbFNuVHAxdEhmdlhqVnEyUkw3WHdBQUlBQkpSRUZVMUVndFc3YlUzcjE3dFduVEprbFN3NFlOTldQR0RFbFM3OTY5dFdiTkdqMzAwRVBLenM3V004ODg0L0haN3I3N2J1djY1TW1UMXZYcEJVcW5GME9GaFlVVitSbnpGbmhKT2J0TEFjQzVZTnUyYlhHUmtaRUpobUcwOUthLzIrMU8zTHAxYTB6eFBRRUF1SER3dkFSd29YTzczZnNNdy9oWWtwL2I3ZDduNjN3QUFBQUFsSSsyYmR2V05ReGpvR0VZZHFmVHVTUStQbjZYcjNNQ2dJcU1BcVcvWldkbjY2bW5udEx2di8rdUhUdDI2TU1QUDlUV3JWczkraGlHSWRNMGRlellNUzFldkZpTEZ5OVd6Wm8xZGNNTk42aHYzNzY2NUpKTHJMN2VGQ2RKT2JzUjNYSEhIV3JldkxsNjllcWxuajE3S2lRa1JKSjA0c1FKUGZyb294NjdKNFdFaEdqbXpKbHEzcnk1Rlh2NjZhZFZyVm8xK2Z2N1M1Sm16cHhwRlNqbDFiNTllN1Z2MzE2bWFlcTU1NTdUenAwN3JYdmR1M2RYaXhZdHJQYXhZOGVzNjlPTHAzYnYzdTNSTG00SHFLVkxsM3EwTzNUb1VHUi9BRGliRE1PWUx1bk4zSjNlVHQ4QkltL2NNSXkzem5aK0FBQ2NDM2hlQXJpUXhjWEZKVXA2M05kNUFBQUFBQ2hmcG1uV3Q5dnRZMHpURFBUejg5c3VpUUlsQVBDaENsZWdkT3JVS2UzYTliOW56NkZEaCtSME9qVjc5bXg5OE1FSEJZN3g4L1BURTA4OG9TdXZ2RklMRnk3VTBxVkxkZno0Y1VuU3dZTUhOVy9lUE0yYk4wOWR1M2JWbENsVHZNN0ZORTA5Ly96elNrOVAxNVl0VzdSbHl4Wk5uanhablRwMTByWFhYcXY1OCtkNzVGcXJWaTNObWpWTDRlSGhIdlBVcWxXckpOOENUWjA2VmF0V3JiTGFBUUVCR2pseXBFZWZ2THNrblY2Z3RHSERCbyt4OWVyVms1U3pnMVJRVUpBa3FYTGx5cEtraFFzWDVpdjBHalZxbFByMzc2KytmZnZLMzkvZkdwUDdYd0E0eTc0elRmT29ZUmpWOGg1SG1kZmZCYXBIM1c3M0QyYzVOd0FBemhVOEx3RUFBQUFBQUFBQXBWYWhDcFNPSHordXh4NTd6R05Ib3AwN2QrcXBwNTdTSTQ4OG9zOC8vMXpwNmVuV3ZhQ2dJUFhxMVV0RGh3NjFqakY3NUpGSE5IejRjQzFmdmx3ZmZ2aWhSeUZQang0OVNwVFAzcjE3UGRhVEpLZlRxWFhyMW1uZHVuVWU4WVlORzJyV3JGbkZIcWRXRkxmYnJZa1RKMnJ4NHNVZThXSERobG5IeGJsY0xpMWF0RWdwS1NuVy9lRGdZT3M2T1RsWmUvZnV0ZHFYWG5xcDdIYTdKT241NTUrMzRwbVptWm8yYlZxQlJWOHBLU2w2NDQwM05IdjJiSFhyMWsydnZ2cXFPbmJzV09yUEJaOUxNVTN6VmVYOGZwTHM2MlNBa2pwKy9QakJxbFdyYnBCMGZWSDlETVBZWUxQWlVvcnFBd0RBaFlybkpRQUFBQUFBQUFDZ0xDcE1nWkxiN2RiUW9VTTlkaVRLOWYzMzMydjkrdldxVXFXSzB0UFQxYUpGQzNYdDJsV2RPM2RXNWNxVmxabVpxZVRrLzlWZG1LYXB0bTNicW5YcjF2cmhoeC8wNmFlZnFtclZxcXBYcjU0U0VoTFVzbVZMcjNLcVY2K2VQdnp3USszZXZWdkxsaTNUOHVYTGRlREFnUUw3bmpwMVNzdVhMMWZmdm4xMThjVVhsL2p6SHpwMFNFOC8vYlEyYnR6b0VSOHdZSUErLy94enpadzVVLzcrL25LNzNYSTZuZm55elBYbGwxOTYzRHU5c0dqbnpwMWFzV0tGbGk1ZDZuRk1uSlJ6dEZ0eWNySU9IVG9rS2FjWTY5dHZ2OVczMzM2clN5NjVSSU1HRFZLZlBuMnMzWmR3Zm9pTGkwdVI5SnF2OHdCS0t5a3BLYTFkdTNiUmhtSDBrbVF6VGRNNnRpWjNod2pUTk4yU05zZkV4QnoxWGFZQUFQZ096MHNBRjdMdzhQREFvS0NnaTkxdXQzSHk1TW1EeWNuSm1iN09DUUFBQUFBQTRFSlRZUXFVYkRhYlFrSkNyTGEvdjcrNmRldW0xYXRYUzVJeU1qS1VrWkVoU2RxeFk0ZDI3TmloT1hQbWVEMS9hbXFxaGcwYnBuLzg0eDllRnlqbHV1U1NTL1R3d3cvcndRY2YxTWFORy9YbGwxL3FoeDkrVUhaMnR0WG56ei8vMU15Wk16Vjc5bXk5K09LTDZ0V3JsOWZ6TzUxT2pSZ3hRb21KaVI3eC92MzdhK3pZc1hycHBaZTBlUEZpai9WeU9Sd09kZXJVU1pKMDRzUUpMVnEweU9OK3QyN2R0SExsU20zWnNrVWJOMjcwMkhrcHI0RURCMnIwNk5FNmRlcVVQdi84YzczLy92czZmUGl3ZFgvMzd0MmFOR21TWnM2Y3FlSERoMnZ3NE1GZWZ6NEFLQ08zWVJneGtvNUpxbFpJbjVOdXR6dEdrck9RK3dBQVhPaDRYZ0s0WUlXRWhMUzMyV3l6SlFYNCsvdmZKK2xuWCtjRUFBQUFBQUJ3b2JINU9vR3pxVStmUHBJa3d6RDA0b3N2YXVMRWlYcnNzY2RVcVZLbGNsdWpYNzkrcFI1cnM5blVxVk1udmZUU1MxcTllclZHalJxbHhvMGJlL1JwMEtDQnVuWHJWcUo1SFE2SHBrNmRxa3N2dlZSU3p1ZS8vLzc3Tlc3Y09CbUdvY2pJeUVMSFB2amdnNnBhdGFxa25KK016cHRQZUhpNFdyVnFwZmo0ZUMxZXZMakE0cVFHRFJwb3hvd1pldkxKSjJXejJSUVFFS0RCZ3dmcnl5Ky8xQ09QUEdMTm5ldmt5Wk5xM2JwMWlUNGZBSlJWVmxiV09zTXdEcDRlTnd3amQzZUk0NmRPbmVJbEJRQ2dRdU41Q2VBQzVpK3BwbW1hdGY2K0JnQUFBQUFBUURtclVBVktQWHYyVkdCZ29CNTk5RkgxNk5GRGtuVG5uWGRheFRLZE9uVlNuVHAxZE5GRkY2bEtsU29LQ0FpUTNXNzNldjVtelpxcFdiTm01WkpyY0hDdzdyampEaTFjdUZCejU4NVZyMTY5NU9mbnAyZWZmVmIrL2lYL3Q3S2FOV3ZxN2JmZlZ2ZnUzZlhHRzI5bytQRGgxcEVNN2RxMTAyV1hYYWJJeUVpMWI5OWVWMTExbGZyMzc2OXAwNmJwbm52dXNlYW9XcldxM256elRYWHYzbDJTTkdUSUVFazVSVXpWcTFmM1dPL3l5eS9YeXkrL3JNOCsrMHlkTzNmT2wwOWdZS0R1dnZ0dWZmbmxsN3I3N3J1dHp6Umt5QkFLbEFDY2RRa0pDZnROMDl5UTk2aWEzSysvMnhzU0VoTDIrekpIQUFCOGplY2xBQUFBQUFBQUFLQzBERjhuVUpUdzV1MjZ5VEEvcVJvY0hEYm5qU25xZEhtSE1zLzU4ODgvNjhvcnJ5enhPS2ZUS2JmYjdmSGxjcmxrbXFiMTM0Q0FBQVVIQjVjNXg4S2twNmVyU3BVcVoyeCtiem1kVHIzenpqc2FObXlZVmNEMTFWZGZhZjM2OWVyVXFaTTZkZXFrbWpWcmxtak8vZnYzYStIQ2hYcmdnUWRLVllCVmtGODJidGFJeDUvVVg0Y1BwOHBVLytSZlkzOHNsNG5ob1UyYk5wMGNEc2NTMHpRRFRkUHNIeHZMOXhubnA4akl5SjZHWVh5VCs1STFsMkVZTWszenhwaVltQlUrU2cwQWdITUd6MHNBRjZKMjdkcDFzOWxzbi9EM1dnQUFBT0RDa3ZjZGxtRVlkMFJIUjYvMGRVNEFVSkU1ZkozQTJWYWE0aVFwNTVnMFh6c1hpcE9rbk8vRjhPSERQV0o5Ky9aVjM3NTlTejFuV0ZpWVJvd1lVZGJVQUtEVVltSml2bytNalB4VFVwM2MyTjh2Vy9mSHhNU3M4bUZxQUFDY00zaGVBZ0FBQUFBQUFBQktvMElkOFFZQVFCSGNrdDdOUGJZbWo0Lyt2Z2NBQUhoZUFnQUFBQUFBQUFCS2dRSWxBQUQrNW5RNkY1cW1lVEszYlpybVNkTTBGL3N5SndBQXpqVThMd0VBQUFBQXdQbkE1WElkZDd2ZDYwM1QvTW5sY2gzeGRUNEFVTkg1L3R3eUFBRE9FVmxaV2ZzY0RrZVNZUmh0Sk1rMHplMm1hZTd4ZFY0QUFKeExlRjRDQUFBQUFJRHp3ZmJ0MnhNa0RmQjFIZ0NBSE95Z0JBREEzOXh1OXdsSm04eS9TWW96VFRQVjEza0JBSEF1NFhrSkFBQUFBQUFBQUNncENwUUFBUGhiVWxKU2xtbWE2eVNsRzRhUlpacm11cmk0dUhSZjV3VUF3TG1FNXlVQUFBQUFBQUFBb0tRNDRnMEFnRHdNdzlnbzZaQnBtcFgvdmdZQUFLZmhlUW5nUXVKMnUxMDJteTFka3N2dGRydDhuUThBQUFDQWN1TVhHUmtaNG5LNURLZlRtWnFRa0pEdDY0UUFvQ0pqQnlVQUFQS0lpWWxKa0JRdmFjZmYxd0FBNERROEx3RmNTSnhPNTA2WHl6WE9OTTNSVHFkenA2L3pBUUFBQUZBK0lpTWptMHFhYTdmYjV6a2Nqa2hmNXdNQUZkMTVzWU9TeStsU3dvNUVYNmVCODB6Q2prU2RPblhLMTJuZ0RLdlRPS0srdjUranNhL3p3SVVsNjVRclhqYWJmM2p6ZHQxOG5Rc3VMRmxaV2J2MzdkNnh4OWQ1QU43Z0dZdmk4THhFY1hqdTRYeVJrSkN3WDlLbnZzNERBQUFBUVBseXVWeFZIUTdINWFacEJqb2NqbXEremdjQUtycnpva0FwSXpOVGI4eCtTMzUrZnI1T0JlZVJVNmRPNmZpSkU3NU9BMmRRZUhpN2NQbVo3OGt3bS9zNkYxeFkwcDJTNUpaaEdIZjVPaGRjV0FJQy9YK3YxN2pWblNuLzNaN2s2MXlBb3ZDTWhUZDRYcUk0QVlIK3Y0ZUh0N3M5T1RrMjJkZTVBQUFBQUFBQUFQQ3RjN3BBS2R0MDcvTTNqSDF1MHd4TVBYN2MxK25nZkdXYUI3Sk5jNSt2MDdoUStmbjV4VG1kenA2bWFScE9wL1Bzdm5nSVZMZ01OVGRraEZXdVZFbDJoLzJzTGc4QTNuSzUzTXJJeUpEYk5BTWREbnNUU1JRbzRkekdNeFpBR2JpY0xtVmtac3B0bW9FS1ZMZ2tDcFFBQUFBQUFBQ0FDdTZjTGxENk16RnVaNE1tcmU2eU9meHEram9Ybkw5Y2hubm96MS9qZHZvNmp3dlZsaTFiVGtyYTdzc2NLbGVxcE1kR1BLU1dMWnI1TWcwQUtOVE9wUC9xOWVtelJNRTF6amM4WXdHVVJzS09STDB4K3kyZWV6aHZOR3ZXTE5qaGNEVHk4L016TWpJeS9wdVltTWgyekFBQUFBQUFBT1hzbkM1UWt1VCtQV2w3Z3FRRVh5Y0M0TnhsZDlqVnNrVXpkYnE4ZzY5VEFZQUNCZmo3YzFRdHprczhZd0dVRnM4OW5FOHFWYXAwbWMxbSs4UTB6Y0JLbFNyMWwvU2pyM01DQUFBQUFBQzQwTmg4blFBQUFBQUFBQUFBQUFBQUFBQ0FDOWU1dm9NU2dITmNreVpOQWlwWHJueXgyKzAyMHRMUy9rcE9UczcwZFU0QUFBQUFBQUFBQUFBQUFPRGN3UTVLQU1xa2N1WEtrUTZIWTVPZm4xOWNTRWhJSjEvbkF3QUFBQUFBQUFBQUFBQUF6aTBVS0FFQUFBQUFBQUFBQUFBQUFBQTRZeWhRQWdBQUFBQUFBQUFBQUFBQUFIREdPSHlkQUFBQUFBQUFBQUFBQUFBQTVTa3JLK3Qzd3pCZU5BekQ0WEs1RW4yZER3QlVkQlFvQVFBQUFBQUFBQUFBQUFBdUtJbUppWDlLbXVIclBBQUFPVGppRFFBQUFBQUFBQUFBQUFBQUFNQVp3dzVLQUFBQUFGQUt2LzMybTVLVGt4VVNFcUtMTHJwSXpabzFLM2JNdW5YcmxKNmVMa255OS9kWDkrN2RTN3p1aVJNbjlONTc3NmxuejU1cTJiS2x4NzBWSzFZb09qcmFhdDk4ODgyS2lJZ284Um9BQUFBQUFBQUFBSlFuQ3BRQUFBQUFvQlFXTGx5b0pVdVdTSkxxMWF1bkw3NzRvc2orTHBkTG8wZVBWbFpXbGlRcElpS2lWQVZLeTVZdDA3eDU4elJ2M2p6VnFWTkhEejMwa0s2Ly9ucEpVblIwdEJZdlhtejFqWXlNTEZHQjBwZGZmcW5VMU5RUzUrU05hNjY1UmcwYk5qd2pjNTlyc3JPejFiOS8vM0ticjAyYk5wbzRjV0s1elFmQWs5dnR6alFNNHc5SkFXNjNPOVBYK1FBQUFBQW9IL1hxMWF0VXZYcjFCbTYzMitaMnUvOUlTRWhJODNWT0FGQ1JVYUFFQUFBQW9FTEx5TWhRNzk2OWxaNmVydmJ0Mit2dHQ5K1dKRzNkdWxYMzNYZWZKR240OE9HNi8vNzdQY2J0M0xuVHVtN2J0bTJ4NnlRbkoxdkZTWkx5N1g3a3JkeWlLRW42ODg4L1ZhTkdqVkxOVTVENTgrZHIxNjVkNVRaZlhuWHExUEVvVVByenp6L1Z0Mi9mTTdMV2p6LytxT0RnWUkvWXVISGp0SExsU2tsUzFhcFZ0WExsU3ZuNSthbEhqeDQ2Y2VLRUpLbDc5KzU2OWRWWHk3eSthWnJhdjM5L21lZkpWYWRPblhLYkMwQitSNDRjMlJvYUdqckk3WFliUjQ0Y0tiLy84d0lBQUFEd3FlclZxN2QxT0J4TFROTU1OQXpqRGtrcmZaMFRBRlJrRkNnQkFBQUFxTkNXTDE5dUhidDIyV1dYV2ZIUFB2dk11dTdZc2FNa0tTMHR6ZXFibEpSazNROFBEOWVCQXdjODVnMEtDcExiN2RiSmt5Y2xTWnMzYi9hNFg3dDI3WHhqSkNrNE9GaVZLMWN1TU5mWTJOaDg2K2JtVmhKdXQxczJtNjNFNDg1bmViLy90OXh5aXdJQ0F2VHJyNzlheFVtU05IRGdRRitrQnNESFVsSlNNbEpTVXBKOW5RY0FBQUFBQU1DRmpBSWxBQUFBQUJWYTNrS2s5dTNiUzVKU1UxUDE3YmZmU3BJQ0FnS3NZOUxtelp1bmQ5OTlOOThjTTJmTzFNeVpNejFpRHovOHNBNGVQS2lGQ3hjV3VPNjBhZE0wYmRxMGZQSEhIMzljZ3djUExuRE0zTGx6UGRyLytNYy9DdnRZaFpvNWM2YTJidDJxaVJNbmx1dnVTK2V5NU9Sa0hUcDBTSkprR0ladXUrMDJTZEtXTFZ1c1BnMGFOTkRsbDE5K1J0YnYwNmVQeG93WlU2SXgvZnYzdDNJR0FBQUFBQUFBZ1BNZEJVb0F5aVF1THU0WFNiVjluUWNBQUVCcGJOMjYxVHFxemVGd3FFMmJOcEp5amxFN2RlcVVwSnpqMi96OC9IeVdZNjZFaEFTdFg3L2VhdGVvVVVQOSt2VXIwUndmZmZTUlZXQTFlUEJndmZ6eXk0cU1qQ3l3YjJob3FNZHhjbmxGUjBmcitQSGprcVRBd0VCMTZ0UXBYNSt2di81YWt5Wk5LalNYNE9EZ2ZNZm1lY3MwVFgzenpUZEtUczYvNFVuVHBrM2w3Ky92RWN1N2U5TFZWMSt0dW5YclNwSTJiZHBreFFjT0hDakRNRXFWVDNFT0hqeW9EUnMybEdoTTd2LytBQUFBQUFBQUFPQkNRSUVTQUFBQWdBcHIwYUpGMW5XTEZpMFVHQmdvdDl1dHp6Ly8zSXFYNWdpMVhEVnExRkREaGczbGNybVVrcEppeGF0VXFhTFEwTkFDeDFTdFdyWEErSnc1Y3p6YWQ5MTFsd0lDQXJ6TzVhdXZ2dExycjc5dXRROGRPcVNISG5wSVM1Y3VWYzJhTmZQMU53eWowS1BtM256elRlM1lzVU9TRkJZV3BtWExsdVhyVTF4UlYzQndzSVlQSCs1MS9yazJidHlvYWRPbTVTdE9DZzRPMXIvLy9XL2RkdHR0c3R2dEh2ZnlGaWdOR2pSSVVzNHhkekV4TVpKeWlxejY5dTFiNGx4S2t2UEdqUnZQMlB3QXlxWk5telkxYlRaYlo5TTA3YVpwcm91TGl6dm82NXdBQUFBQUFBQXVOQlFvQVFBQUFLaVFVbE5UOWMwMzMxanR5eTY3VEpMMDAwOC9hZCsrZlZhOFE0Y08xdlcvLy8xdkRSOCtYTGZlZXF0VmNEUnk1RWhyYktWS2xWUy9mbjFKa3QxdWwyRVlHalpzbUdKaVlqUnMyREJybnJ2dXVxdEV1d2Y5OU5OUFdyZHVuVWZzeGh0djlIcjhva1dMOVBMTEwzdkViRGFiSmt5WVVHQnhVbkdjVHFkMWZiWjJsOXE1YzZlbVRadm1zWXVVbEZOSTFiOS9mejMwMEVNS0NRa3BjR3h1Z1ZLOWV2WFV1WE5uU1ZKaVlxTFMwdElrU2RkZmY3MkNnNFBQWVBZQXptVTJtNjJseldaNzB6VE5RTk0wKzB1aVFBa0FBQUFBQUtDY1VhQUVBQUFBb0VMS3pzNVdWRlNVMVk2SWlKQWsxYXhaMCtOb3NwWXRXMXJYTnB0TisvZnZ0NHFURE1PUTArblVrQ0ZEckRubXpadVhiNjNZMkZpUGR2djI3VXVVNXl1dnZKSXY3bkI0OTllNXVYUG5hdmJzMlI0eHd6RDA5Tk5QNjdycnJ2TTZqN3d5TWpLczY4REF3RkxONGEwREJ3NW85dXpaK3ZycnIyV2Fwc2U5Tm0zYWFQVG8wV3JSb2tXaDQ3T3pzL1hrazA5S3lpbFF5ajNHclZxMWF0YXZjKzdSZm1kS3YzNzlORzdjdUJLTjZkT25qLzc2NjY4emxCRUFBQUFBQUFBQW5GMFVLQUVva3padDJ0U3oyKzIzUzNLWXB2bHBiR3hzY3JHREFBQUF6Z0UxYTlaVXo1NDk4OFdiTld1bVpzMmFGVHJ1bDE5K3NhNWJ0MjVkNks0OTc3enpqaFlzV0NCSlNrOVA5N2czWnN3WTJXeTJRdGQ0N0xISGRNTU5OMGlTM252dlBZL2o0VXJpdmZmZTA2NWR1enhpZHJ0ZHp6MzNuRmM3TUsxYnQwNlBQdnBvdnJqYjdiYXVkKzdjbWU4WXZQcjE2MXRGVzJYMXhodHZhTVdLRlI2eDBOQlFqUmd4UWpmZWVLTlZjRlFZZjMvL0FuK2R3OExDRkJZV1ZpNDVGbWZObWpYNWZoMktjL1RvMFRPVURRQUFBQUFBQUFDY2ZSUW9BU2lyZW9aaGpESk5NMURTQmtrVUtBRUFnQXZhanovK2FGMTM3ZHExMEg3cDZlazZjdVJJZ2ZkU1UxT0xYQ016TTFPU0ZCY1hwM2ZlZWFjVVdlWTR2U2pHejg5UEV5ZE9WUGZ1M2IwYWI1cW1SekZTWVU3djQzSzV2RSt5aEc2ODhVWTkrZVNUcWxLbHlobGJvN3lscHFZVysyc09BQUFBQUFBQUFCZXl3bjlrRndBQUFBRGdJUzB0VFJzMmJMRGFSUlVvbGNkYTQ4YU5LN2RpbjZwVnEycjI3TmxlRnllZHF6cDM3bnhlRlNjQkFBQUFBQUFBQU5oQkNRQUFBQUM4dG03ZE9qbWRUa2xTY0hDd2poNDlxajE3OWxqMzA5TFN0SG56WmtuUzlkZGZyMkhEaHVtVFR6N1JyRm16ckQ3VHBrMVQrL2J0aTF6SDM5OWZtelp0MHA5Ly91bDFibTYzVzMvOTlWZUI5K3JWcTZmcDA2ZXJZY09HWHM4blNTMWF0TkNrU1pNOFl0SFIwZnIwMDArdDlrMDMzWlN2VUt0eTVjbzZjT0JBb2ZQZWROTk5YdThvZE9yVUtZLzI4ODgvcnhkZmZMSFljY0hCd1ZxNWNxVlhhNVEzZjM5L0xWMjZ0TnptQ3dnSUtMZTVBQUFBQUFDb1FMSk4wenhvR0VhQXkrWEs4blV5QUZEUlVhQUVBQUFBQUY0NmR1eVlkWDNpeEFrTkh6N2M0MzV5Y3JJVnUrR0dHeFFWRmFVdFc3Wlk5d01EQTNYRkZWZkl6OCt2MkxWYXQyNHR3ekJrbXFZY0RvZHExS2hSYU5GUFNrcUtubnZ1T2NYRXhPUzdkK1dWVitxbGwxNVNjSEN3VjU4eHI5RFFVUFhzMmRNanRuejVjby8yRlZkY2thK1BKQzFac3FUUWVUTXlNcXhqN0VycTFLbFQrWXFXQ3VKd25OMi83cHFtNlZHc1ZwNU9uanlwNU9UL25hUWNIaDUrUnRZQkFBQUFBT0JDa3BXVnRUTXdNUEJmcG1uYWJEYmJyNzdPQndBcU9ncVVBQUFBQU9BTWNUcWRIa1ZEZHJ0ZGp6NzZhSkZqZ29LQzlQTExMeXNvS0VpTkd6ZFdVbEtTbm5qaUNmMzQ0NC81Q3BSY0xwY1dMbHlvbVRObktpTWpJOTljQXdZTTBGTlBQU1diclh4Tzk5NnlaWXZXcmwzckVZdUtpbEpxYXFvR0R4NHN3ekRLWlozelVYWjJ0bTY5OWRhenN0YUdEUnZPZWdFV0FBQUFBQURubThURXhCT1NOdm82RHdCQUR2NUZFd0FBQUFDOFZLTkdEVVZFUkhqRWpoNDlxcjE3OTBxU0tsV3FwTWFORzB1UzZ0ZXZyK3pzYkdWbloxdDkwOVBUdFg3OStpTFh1T2lpaTZ6ckZpMWFxRldyVnJydHR0djA0NDgvZXZTTGlZblJuRGx6dEhQbnprTG5pb3lNekZlYzVISzVaTGZiaTh5aElNbkp5Um96Wm96Y2JyZEhQRHM3VzYrLy9ycldyRm1qNTU5L1hyVnExU3AycnQ2OWUrdmt5Wk5lclJzVEUyTjlmNldjejFTM2J0MWl4d1VHQm5vMVB3QUFBQUFBQUFEZ3pLTkFDUUJRYnRhdlg2L016RXhWclZwVnRXclZVcjE2OVlyc241V1Y1Zkd5TlN3c1RHM2J0aTN4dWx1M2JsVmNYSng2OXV5cDJyVnJlOXliTTJlT0RoMDZaTFZIakJoUnFpTnVBQUNRcEo0OWUrWTd6bXpKa2lXS2lvcVNKRFZ1M0ZqejVzMno3bmxiaEZPWW0yKytXYTFhdFNydzN1Yk5tNHNzVGlyTXA1OStxaSsrK0VKZHUzYlZsVmRlcWRhdFd4ZTVHNDlwbXZyaWl5ODBlZkprajJQWmdvS0NsSkdSSVpmTFplVnp4eDEzYU1LRUNlclNwVXVST1l3Wk04YnJmTWVQSCs5Um9EUmd3QURkZU9PTlhvOC9Xd3pEVUZoWW1FY3NLeXRMQVFFQkJmWlBUVTIxdnA4Mm0wMDFhOVlzMFZvQUFBQUFBQUFBY0Q2aFFBa0FVRzRtVFpxa1AvNzRRMUxPQzlWbm5ubW15UDYvL3ZxcnhvNGRhN1h2dWVlZVVoVW96WjgvWHovODhJT21UcDJxVnExYWFmejQ4YnIwMGtzbFNhdFdyZEtlUFh1c3ZzT0dEZk82UUNrek0xTUxGeTRzY1Q3ZUdqUm9FTHM3QU1BRjV0U3BVMHBNVE5TQkF3ZDA2TkFoM1hMTExabzdkMjZSWTVZdVhhcXZ2LzdhYXZmdDI5ZTZqb3lNTEhUY3ZmZmVxOWpZV1AzNjY2K1NjZ3FHYXRXcXBmLys5NzlGcm5mczJERWxKU1VwS1NsSjc3Nzdyb1lNR2FLUkkwY1cySGZod29YNjZLT1BsSktTNGhHMzIrMTY3YlhYNUhLNU5IcjBhS1dscFZsemp4dzVVbmZkZFpmcTE2OWZaQjRYR245L2Z5MWJ0c3dqZHV1dHQ4cmYzMS9YWEhPTnJyMzJXalZ0MnRTNk4zNzhlSzFZc1VKU3pzNWNwNDhGY1BZNG5jNDBQeisvN1pMOG5VNW5tcS96QVFBQUFGQSsyclZyRjJJWVJnZTMyMjIzMld6Uk1URXhmL2s2SndDb3lDaFFBZ0NVaTh6TVRJK1hsKzNhdFN0MlRHSmlva2U3WmN1V0pWNzM4T0hEV3J0MnJkWGV0V3VYNnRTcFUrSjVDcEtabWFscDA2YVZ5MXdGNmRldm4wZUIwcGRmZnFrSkV5YVUrenBObXpiVmdnVUx5bjFlQUtpSVltSml0SG56WnFXbXBscGZ2Ly8rdTNVL01URlJnd2NQbHBSelZOdUFBUVBVb2tVTHJWNjlXcjE3OTg2M204NmFOV3UwZlBseXE5MjVjMmVOR0RIQ3Exd2NEb2VlZnZwcERSa3lSRmRmZmJYR2pSdW5PWFBtRkZ1Z2RQandZWTkyVWMvTm8wZVA1aXRPQ2d3TTFNU0pFOVdoUXdkSjByeDU4elJpeEFpUFhZNSsrKzAzTld6WTBLdlBjYUhhdG0yYmtwT1RKZVY4UDF3dWwwZUJVbDVIamh6UndJRURpNXl2ZWZQbWV1R0ZGOG85VHdEU3RtM2JOa3ZxV1d4SEFBQUFBT2NWdDl2ZDNPRnd6TGZaYklHR1lkd2hhYVd2Y3dLQWlvd0NKUUJBbVJ3OWVsVFoyZGxLU2txU2FacFd2SGJ0MmpwdzRJQkgzK3JWcSt2NDhlTnlPcDJTY281bXl5czBORFRmR0NsblY0SENqcDVadW5TcE5aOGszWFRUVFFvS0NpclJaM0M1WExMYjdTVWFBd0NvbURadTNLaTMzbnJMcTc2NXo2TXBVNlpvMGFKRm1qNTl1Z1lQSHF5QkF3Y3FPRGhZOGZIeGV1cXBwK1IydXlWSkRSbzAwTVNKRTB2MFRHcmV2TGsrL1BCRE5Xdld6T3N4Ky9mdjkyZ1hkU1RyMEtGRHRXN2RPaVVrSkVpU0xyMzBVazJZTU1IYXFWQ1N3c1BEOWY3NzcydkVpQkhhc1dPSHFsZXZycWlvS0sxWnM4YnJuQzVFaXhZdDhtajM2ZE9uMEw0dWwwdTdkdTBxY2o2T3FBVUFBQUFBQUFCd1BxTkFDVUNaR0lhUlpacm1INFpoQkxoY3JreGY1NE96Ny9ISEg4OVhhQ1JKRHp6d1FMN1krKysvcitlZmY3N1FGM0JEaHc0dE1QN3h4eDhYK09JMUl5TkRIMy84c1Vmczl0dHY5eVp0UzNaMnRrYU1HS0hHalJ2cjBVY2ZMYlFRQ2dBQUthZll0amhWcTFiVnhSZGZyTFp0MjJydDJyVldvY3JSbzBjMWMrWk12ZmZlZStyWHI1OVdybHlwek15Y1B6NEZCUVZweXBRcHBTcENLYW80S2Zmb3RieDI3dHpwMFc3UW9FR2g0M04zYVJvMWFwU0dEQm1pL3YzN0YvaXNyRjY5dXQ1NjZ5Mk5IajFhUTRZTVVZMGFOVXJ3Q1lwMjdOZ3hqN1poR09VMjk1bVNrcExpc1RPV0pLMWR1N2JDN3lvRkFBQUFBQUFBb09MaUxTeUFNdG02ZFd1TXBNdDluUWNxcHM4KysweXBxYWxXdTF1M2JtclVxSkhYNDEwdWw4YU9IYXRObXpacDA2Wk4ycjU5dXlaTm1xUmF0V29WMkw5WHIxNTYrdW1uODhYZGJyZkhMaEZoWVdGcTNyeDV2bjR2dlBDQ1ZxOWVYV2crelpvMTAvMzMzKzkxL25sbFpHVG9peSsrMFBIangvUGRhOTI2ZGFubUJBRGtGeFlXcG9ZTkc2cDI3ZHJXMXg5Ly9LR3Z2dnBLa2hRUkVhRjU4K1paL1pPU2t0U3paMDk5OTkxMzFrNkRKMCtlOURoNjB6QU1UWnc0VWVIaDRXWE83L1FqNUpZc1dhS3VYYnNxTEN4TUowNmMwR2VmZmFaRGh3NVo5d01EQXdzOTRpMGpJME1mZlBDQkpPbTIyMjRyc0RENGRKZGZmcmtTRXhPVm1KaW83ZHUzZTUyM2Fab0ZGaDRsSlNWcDgrYk5IckhLbFN0N1BhK3ZUSjgrWFM2WHl5TTJaY29VeGNmSDY1RkhIc24zUFE4TkRkV1NKVXVLbk5ObXM1VjduZ0FzdGlaTm12aEpVbEpTMGlsSmJoL25Bd0FBQUFBQWNNR2hRQWtBY0ZiVnJWdFhMcGRMNmVucEhpOUlhOVNvVWVqUmJLZS9iSlZ5WHU3T256L2ZJMWJZRGt3Rk1VMVRVVkZSK3VHSEg2eFlmSHk4Um80Y3FZOCsrcWpBbDRCMnU3M0FsNkluVDU3MEtGenEwNmVQMnJkdlgrRDRvalJyMXF4RVIvUklPVVZXWDN6eGhlYk1tWk92T0NrOFBGeWpSbzFTNTg2ZFN6UW5BS0J3WGJwMFVaY3VYVHhpUzVZc3NRcVVUdGVrU1JOTm1qUkp1M2Z2MWp2dnZLTlZxMVpaUjdybHN0bHMrczkvL3FQR2pSc1hXaVRycmRxMWEzdTBmL3Z0TjkxMDAwMkY5bS9WcWxVZzN2c3lBQUFnQUVsRVFWU2hoUzlwYVdtYU5tMWFtZkx4Vm14c3JCNSsrR0ZWcTFaTlFVRkI4dmYzVjNaMnRuYnYzdTF4bEt0VTlKRjA1NExWcTFmcnUrKytLL0RldDk5K3F4OSsrRUZYWEhHRkRoNDhhTVZOMDFScWFxcnNkbnUrUHkrWXBpbTMyeTNUTk9WME91VjJ1MVcvZnYzellpY3A0SHpScmwyN3hwTCtLY212WGJ0MmI4Zkd4dTRzYmd3QUFBQUFBQUJLaGdJbEFFQ1p2UDMyMi9ycnI3ODhYbjdPbVRQSEt1U3BYcjI2UWtOREplVWNFek4xNmxSSjB0eTVjelY3OW14cnpNU0pFM1haWlplVmFOMGpSNDVZN1lZTkc2cGx5NVplalhVNm5YcisrZWUxYk5reWozaElTSWdtVHB4WTRoMEtUbjl4NnVmblY2THhwZldmLy94SDA2ZFBWM0p5c2tlOFNwVXErdGUvL3FVNzdyaURJK3NBNEJ4eHlTV1hLQ29xU3NPSEQ5ZmJiNyt0NWN1WFd6c3F1Vnd1TFZxMFNKczJiZEpubjMxV2JFRnJVYTY1NWhwTm5UbzFYeEZVWVFZTUdGRHF0Y3BUUkVTRTNHNjM5dTNiVjJTL3VuWHJsbWkzeExQdHQ5OSswNHN2dnVnUmUvYlpaN1Y4K1hKdDJyUkpVczZ2OTg4Ly8relI1L0RodytyYnQ2OVhhelJ0MnRSakJ5NEE1YUt1eldhN3p6VE5RTk0wbDB1aVFBa0FBQUFBQUtDY3NVYzhBS0JNN0hhN05tN2NhTFdiTm0ycXBVdVhhc2lRSVJveVpJZ1dMbHdvaDhPUnIxQW1OamJXdXZiejgxTkVSSVRYYXlZbkorYzdZc2JibDdsWldWa2FOV3BVdnVLa3FsV3JhdGFzV2FVNlhpY3pNOU9qWGRDT1QrVXBQajVldzRZTjAyT1BQWmF2T09tbW0yN1M0c1dMTldUSUVJcVRBT0FjVkw5K2ZUMy8vUE5hc0dDQngwNU1OcHROenp6elRKbUtrNlNjM1lWR2poenBWZDg3Nzd4VDExOS9mWm5XS3kvZS9GbkFack5wMUtoUjUrek9RYVpwNnZubm4xZGFXcG9WdSs2NjY5U3ZYei9ObkRsVG8wZVBWdDI2ZGN1OHpzMDMzMXptT1FBQUFBQUFBQURnYk9QTkpZQXlhZDI2ZFd1SHcvRzZZUmdCcG1rK0ZoTVRzOW5YT2VIcysrV1hYNnpyTGwyNkZMcjd3WWdSSTdSanh3NUpVbXBxcWhWM3VWenEwNmRQa1d2TW16ZFBkZXJVa1dtYW1qaHhZcjVkaTd6MStPT1BhOWV1WFI2eGF0V3FhZmJzMldyYXRHbXg0NmRObTZZUFAveXd5RDRMRml6UXdvVUxQV0szM0hKTHlaTXR4Qk5QUEtHLy92ckxJOWFpUlF1TkdUTkdyVnUzTHJkMUFBQm5UcE1tVFRSMTZsVEZ4c2JxalRmZVVNZU9IZFd1WGJ0eW1mdk9PKzlVMjdadHRYejVjdTNaczBlWm1aa3lUVk0ybTAxVnFsVFJKWmRjb211dnZiYllaMFpvYUtpV0xGbFM2ankrL3ZwclRabzB5ZXYrSFRwMFVIUjBkTDU0VUZDUTJyUnBvM3Z2dmJmQUkxVFBGWVpoYU1hTUdYcnV1ZWUwZHUxYTFhOWZYMDg5OVpTa25FTHEyMisvWFFNSER0VFdyVnUxZGV0V2JkKytYVWVPSE5HSkV5ZVVucDR1cDlNcGw4dmw4WlY3dEZ2dWJsc09oMFBYWFhlZEx6OG1BQUFBQUFBQUFKUUtCVW9BeXNRd2pDcUdZVVQ4dlJWK2tLL3p3ZG5uZERyMTAwOC9XZTJ1WGJ2cTAwOC9MYkR2c1dQSFBJNWx5K1YydXd1TTUrVnl1U1JKSDN6d2dUWnZMbjBkM09uRlNiVnExU3JSemtsdXQ5dXJZM05PNzVPYi81a3dhdFFvM1g3NzdTVSttZzRBVUQ3NjkrK3YvdjM3bDJwc3UzYnQ5TTQ3NzFnRktFV1pNV09HMS9OR1JFU1VhSGZDWEI5Ly9MSDFERE1NUS83Ky9pV2VJOWVnUVlNMGFOQWdyL3NQSHo1Y3c0Y1B0OW91bDB1R1laeFh6N2VRa0JCTm5UcFZuMzc2cVRwMTZxU0xMcnJJNDc3TlpsTmtaS1FpSXlOOWxDRUFBQUFBQUFBQStBWUZTZ0NBTXRtd1lZTjFsRW0xYXRYVXFsV3JNN2JXamgwN05HdldySEtiNzlKTEw5WDA2ZE4xOGNVWGw5dWN2dENqUjQvejZ1VXRBQ0MvYytYWU1qOC9QMStuWUNucmNYZStkUHZ0dC9zNkJRQUFBQUFBQUFBNHAxQ2dCQUFva3g5Ly9ORzZidHk0c2FLam8zWDQ4R0VydG4vL2ZtdkhveGRmZkZIVnExZlg2TkdqdFg3OWVrazVMMEpYckZpaGdJQ0FJdGVwVkttU1pzeVlVYUtqM2RMUzBwU2VubDdndmF1dXVrb3Z2L3l5S2xldTdQVjhrdFNuVDU5OFIrSXNXclJJbXpadHN0b2pSb3hRM2JwMVBmclVyVnRYSDMzMFVZRno3dDY5VzNmZGRaZlhPV1JtWm5xMEJ3d1k0Tlc0cmwyN2F1TEVpVjZ2QXdBQUFBQUFBQURBK2NydGRwODBUZk5YU1FGdXQvdUVyL01CZ0lxT0FpVUFRSm1rcHFaYTE1czNiODUzL05xcVZhdTBhdFVxU2RMNDhlUFZ0MjlmeGNiR1d2Y2pJeU5WclZvMXI5WnEyN2F0ZFIwV0ZxYS8vdnFyMEtQVE5tN2NxT2VlZTA2SERoM0tkKysrKys3VHYvLzk3MUx0T3RTMGFWTTFiZHJVYWp1ZHpueEZQNzE3OTFaWVdKalhjN3Bjcm54RlJ5WGg3ZGlzckt4U3J3RUFBQUFBQUFBQXdQbGsyN1p0Y1pLNit6b1BBRUFPQ3BRQUFHZFZmSHk4TWpJeXJQWWZmL3loaHg5K3VNZ3hrWkdSR2pwMHFOcTBhU05KQ2dnSTBHdXZ2YVovL3ZPZitRcVVqaDgvcnBreloyclJva1VGemhVVkZhVWJicmloakovaWYrYk5tK2RScENWSjk5eHpqNTU3N2psMTd0eTUzTllCQUFBQUFBQUFBQUFBZ1BNVkJVb0FnREpwMkxDaElpSWlQR0lwS1NsVzBVNW9hS2kxbTFEMTZ0V1ZscGJtMFhmZnZuM2F0Mjlma1d0VXFsUkpraFFTRXFMYXRXdnJ3UWNmVlBQbXpUMzZtS2FwTDc3NFF0T25UODlYTUpSWCsvYnQ4OFZjTHBmc2RudVJPUlRrdSsrKzArelpzL1BGRHgwNnBJY2ZmbGlEQmczU3lKRWppejIrcm1yVnF1clRwNC9YNjM3NzdiY2V1eWIxN05sVGdZR0J4WTQ3L1hzR0FBQUFBQUFBQUFBQUFHY0RCVW9BZ0RJcGFQZWo4ZVBIYThXS0ZaS2ttMjY2U1NOR2pMRHVyVjI3dGt6cmpSOC9YcDA2ZFNydzNvb1ZLNG9zVGlyTVUwODlwZFRVVkhYdDJsV2RPM2RXNDhhTmkreWZtWm1wR1RObTZKTlBQdkdJaDRTRWVLeS9jT0ZDeGNURTZPV1hYMVo0ZUhpaDg5V3NXVk1USmt6d090OE5Helo0RkNnOTl0aGpxbFdybHRmakFRQUFBQUFBQUFDb0lISi9PdGt0eWZSbElnQlEwVkdnQkFBNG8wNmNPS0g0K0hnZE9IQkFmbjUraW95TTFOeTVjNHNjODhvcnIraTMzMzZ6Mm5sM0Z5cXNPTWt3REQzNzdMTWFOR2lRVHA0OEtVa0tEdzlYYW1wcXNVVkxSNDRjVVV4TWpMWnMyYUlwVTZabzZ0U3A2dEtsUzc1KzZlbnBtalp0bXBZc1dhSVRKMDU0M0t0WnM2Ym16NSt2WmN1V2FmcjA2Vlo4NTg2ZHV1dXV1elIyN05naWN3QUFBQURnR3k2WDY3Q2tidzNEOFB2N0dnQUFBTUFGSUNJaW9yN0Q0UmdpeWM4MHpVKzJidDM2VzdHREFBQm5EQVZLQUlBeVdiRmloWktUazYxQ29OVFVWSS9pb3NXTEYydng0c1dTcEI0OWV1aWFhNjVSdFdyVmxKS1NvcXV2dmpyZmZGT25UdlVZLytDREQrcWFhNjd4S3BmYzQ5OWVmLzExM1gzMzNSbytmTGorOFk5L0ZGdWdkT2pRSVk5Mm5UcDFDdXhYdVhKbEpTUWs1Q3RPcWx1M3JtYk1tS0hRMEZEZGM4ODlhdENnZ2NhUEgyL3RjcFNSa2FHOWUvZDY5UmtBQUFBQW5GM3g4Zkh4a29iNE9nOEFBQUFBNWN0bXM5VzEyV3ovWjVwbW9NMW0yeUNKQWlVQThDRUtsQUFBWmJKNDhXSkZSMGQ3MVRjb0tFaW5UcDNTMkxGamxaaVlxQ1pObXVpZWUrNVJyMTY5NUhBNHRHREJBczJmUDkvcTM2dFhMdzBkT3JSRStRd2FORWdkT25SUTA2Wk52ZXB2bXFZT0hqem9FYXRidDI2QmZRM0QwSVFKRXpSbzBDQ2xwNmRMa3E2OTlscU5IVHRXSVNFaFZyL3UzYnRyenB3NWV1U1JSNVNhbXFxT0hUdHE2TkNoZXVhWlowcjBXUUFBOE1hU0pVc1VGUlZWNlAzS2xTc3JPRGhZdFdyVlVrUkVoRHAwNktDcnI3NWFkcnU5MERHU2RQMzExK3V2di82eTJuYTdYZlBuejFlelpzMktISGZ6elRjckpTWEZhcythTlV0WFhIRkZzWjlqeUpBaFNraEk4SWoxNk5GRGt5ZFBMbllzQUFBQUFBQUFBT0RjUm9FU2dMSktNVTN6VmVYOGZwTHM2MlJ3OXRXb1VhUEkrNFpocUhyMTZxcFpzNllpSWlJMGMrWk1KU1ltU3BLU2twTDA5Tk5QYStiTW1lcmV2YnNXTEZoZ2pXdmV2TG1lZmZiWkV1ZGp0OXVMTEU1S1MwdFRyVnExclBhZVBYdVVsWlZsdFd2VnFxWEF3TUJDeDRlRmhlbmhoeC9Xc21YTE5IejRjRjE1NVpVRjlvdUlpTkE3Nzd5alo1NTVSbEZSVWJMWmJDWCtMSVU1ZlFlbjhwd2JBSERoT1hueXBFNmVQS2tEQnc0b0xpNU9IMy84c2NMQ3dqUnMyREQxNzkvZjYzbGNMcGRlZU9FRmZmREJCK1grN1BuOTk5L3pGU2RKMHJwMTY1U1dscWFnb0tCeVhROEFBQUFBQUFBQWNIWlJvQVNnVE9MaTRsSWt2ZWJyUE9BNzlldlhWOU9tVFZXN2RtM3I2L3Z2djFkY1hKd2s2ZTY3NzlhSUVTT3MvbXZYcmxWMGRMUzJiOTl1eGZidjM2OVBQdm5FYWxldlhsMnZ2Zlpha1lWQzN2TDM5L2RvejU4L1gwODg4WVNxVkttaUF3Y09hTWFNR1I3M0d6VnFWT2hjdTNmdjFnY2ZmQ0FwWitla3BLUWtKU1VsRmJsK3o1NDl0WHo1Y211OHQwelRsR0VZK2VKTGxpeXhqbzdMVmFsU0phL25CUUJBeW5uMlJrVkZhZjM2OVhycHBaZmtjSGozVjhNZE8zWm93WUlGR2p4NGNMbm1zMkxGaWdMajJkblordkhISDlXblQ1OXlYUThBOG1yU3BFbUFuNTlmZGJmYmJiaGNyc05KU1VsWnhZOENBQUFBQUFCQVNWQ2dCQUFvazRjZWVrZ1BQZlNRUnl3eE1kRXFVRHBkbHk1ZDFLVkxGNjFmdjE1ejU4NVZiR3hzdmo0dWwwdXJWcTNTN2JmZlh1WWlwZHExYTJ2bnpwMVcrNnV2dnRKWFgzMVZhUDgyYmRvVWV1L1hYMy9WcjcvK1dxWjh2UFh1dSsvcWd3OCtVUFhxMVZXcFVpWDUrL3ZyMkxGait2MzMzejM2aFlTRXNLc0VBTUNEdytIUXdJRURKZVU4VTQ4ZVBhcjQrSGp0Mzc4L1g5L3Z2dnRPa3laTjByaHg0N3llZjlhc1dlclJvNGZDd3NMS0xlZmNZbDRwNTBpNmt5ZFBXdTJWSzFkU29BVGdqQW9PRG00dGFhS2tBRW1QU2RyczI0d0FBQUFBQUFBdVBCUW9BUUI4b25Qbnp1cmN1Yk0yYjk2czJiTm5leFFxSFR0MlROT25UOWVlUFh2MHpEUFBsR21kSGoxNmFNMmFOVjcxdGR2dDZ0ZXZYNW5XS3krUmtaR2FOV3VXMHRMU2l1elhwVXVYczVRUkFPQjg0WEE0TkdyVXFIenhUWnMyNmJYWFh2TW8zSldreFlzWHEzZnYzdXJRb1lOWDgyZGtaT2psbDEvVzFLbFR5eVhmK1BoNHBhU2tXTzBlUFhwbytmTGxjcnZka3FTTkd6ZnE2TkdqcWxhdFdybXNCd0NuTTAwenlHYXpSWmltR1dpYUp0WC9BQUFBQUFBQVo0RE4xd2tBQUNxMkRoMDY2SjEzM3RIVXFWUFZwRWtUS3g0YUd1cHhORnhwM1hUVFRlcmV2WHV4L1J3T2gxNTY2YVZ5M1EyaUxDSWlJdVRuNTFka241Q1FFRDN3d0FObktTTUF3UG11WThlT2V2Lzk5OVd4WThkODk5NTU1NTFpeHdjRUJGalhhOWV1MVhmZmZWY3VlWjErdkZ2YnRtMTE2YVdYV20yWHk2VnZ2dm1tWE5ZQ0FBQUFBQUFBQVBnR095Z0JLSk0yYmRwMGNqZ2NTLzcrU2RQK3NiR3hQL282SjV5ZnVuVHBvcXV1dWtvclZxelFuRGx6Tkg3OGVJV0VoSlI1WHB2TnBzbVRKK3Y3NzcvWG1qVnJkT0RBQVdWblowdksyVEVwSkNSRXpaczMxdzAzM0tBNmRlb1VPVmV2WHIzMDlOTlBsenFYRjE1NFFhdFhyL2FxcjcrL3YxcTNicTNvNkdpUHVHRVlxbEdqaGpwMzdxejc3Ny8vbkNtb0FnQ2NId0lEQXpWcDBpVGRjc3N0T243OHVCWGZ2SG16MHRMU2lqdzJkTUNBQWZya2swK3M5aXV2dktJcnJyaWlURWVOdWx5dWZNL0dMbDI2Nk9EQmd4N0hxcTVjdVZLREJnMHE5VG9BQUFBQUFBQUFBTitpUUFrQVVPNmlvcUlVRlJWVjRuRTJtMDAzM1hTVGJyamhCdGxzeFcveTk4c3Z2M2cxcjJFWXV2YmFhM1h0dGRlV0tKK1FrQkQ5L1BQUFZ0dHV0OHZoS1AyamMrTEVpWm80Y2FMWC9kOSsrMjNyMmpSTnVkMXUyV3cyR1laUjZod0FBTGpvb29zMGNPQkFqMTJUM0c2M1ltTmpkZlhWVnhjNnJuZnYzb3FQajllMmJkc2tTWWNPSGRJYmI3eWhwNTU2cXRTNWJOaXdRVWVQSHJYYXJWcTEwc1VYWDZ4dTNicDVQQWUzYnQycS9mdjNVNWdMQUFBQUFBQUFBT2Nwam5nREFKeHp2Q2xPT2xzQ0FnS3NyN0lVSjVXVllSaXkyKzBVSndFQXlzV1ZWMTZaTDdaMzc5NGl4N2pkYm8wZlA5N2plYmhvMFNKdDNicTExSGtzWDc3Y285MnRXemRKVXZQbXpmTVZJNjFhdGFyVTZ3QUFBQUFBQUFBQWZPdmNlUU1NQUFBQUFEZ3I2dFdybHk5MjdOaXhJc2VZcHFtbVRadnE3cnZ2OW9oSFJVWEo2WFNXT0lmTXpFejk4TU1QSHJIY0FxWFRyeVZweFlvVkpWNERBQUFBQUFCVWFFZmRidmUza2xZNW5jNkR2azRHQUNvNkNwUUFBQUFBb0lLcFZLbFN2dGlwVTZlS0hHT2FwaVJwMkxCaHFsKy92aFhmdFd1WDVzMmJWK0ljZnZqaEIyVm1abHJ0ZXZYcXFWR2pSbGI3OUFLbG5UdDNhdmZ1M1NWZUJ3QUFBQUFBVkV4eGNYR0pzYkd4UTJKaVl2NFJGeGNYN2V0OEFLQ2lvMEFKQUFBQUFDcVlFeWRPNUl0VnExYk5xN0VCQVFFYVAzNjhSMnp1M0xuNjQ0OC9TcFRENlRzaWRlL2UzYVBkdm4xN1hYVFJSUjZ4bFN0WGxtZ05BQUFBQUFBQUFNQzVnUUlsQUFBQUFLaGdkdTdjbVM4V0docnE5ZmdPSFRyb2xsdHVzZHJaMmRsNjhjVVhKVW1HWVJRNy91alJvL3JsbDE4OFlxZnZtR1MzMjlXbFN4ZVBHQVZLQUFBQUFBQUFBSEIrY3ZnNkFRQUFBQURBMmJWbXpacDhzZmJ0MjVkb2pwRWpSMnJ0MnJVNmZQaXdKR25UcGszNit1dXY1WEFVLzlmTTFhdFh5K1Z5ZWNTR0RoMWE3TGlVbEJSdDM3NWRyVnExS2xHdUFGQVV3ekJNMHpTZGhtRTRKWm0remdjQUFBQkF1ZkdMakl3TWNibGNodFBwVEUxSVNNajJkVUlBVUpHeGd4SUFBQUFBVkNENzl1M1RzbVhMUEdJdFdyUW8wUTVLa2hRY0hLd25ubmpDSXpabHloUzUzZTVpeDU1K3ZGdEpzSXNTZ1BLV2xaVzEyKzEyVDNLNzNTOW1aV1h0OW5VK0FBQUFBTXBINjlhdG0wdjYyRzYzTC9MMzkrL2c2M3dBb0tKakJ5VUFBQUFBcUNEUzB0STBac3dZWldWbGVjVHZ2ZmZlVXMxMzNYWFhhZG15WlZxN2RxMGtLVFUxVmFtcHFVV09TVWxKVVh4OGZLbldrM0oyWDNyMDBVZGxzL0h6TmdES1IwSkN3dStTWnZnNkR3QUFBQURseXpDTUtvWmhSSmltR1dpejJhcjZPaDhBcU9nb1VBSUFBQUNBQ21ERGhnMTY1WlZYbEp5YzdCR1BqSXhVang0OVNqM3ZVMDg5cFMxYnR1amt5Wk5lOVYrK2ZMbEgyekFNalIwN3R0Q2o0ZUxqNDdWNDhXS3JmZWpRSVczWnNrVWRPM1lzZGM0QUFBQUFBQUFBZ0xPTEFpVUFaZUxuNXhmbmREcDdtcVpwT0ozTzVPSkhBQUFBNEV4eU9wMmFOR21TZFoyYW1xcHQyN2JwNE1HRCtmcldybDFia3lkUGxtRVlwVjZ2VnExYStyLy8rejlyemVLY2ZrUmJ1M2J0TkdEQWdFTDdYM1hWVlZxeVpJbE0wN1JpcTFhdG9rQUpBQUFBQUFBQUFNNGpGQ2dCS0pNdFc3YWNsTFRkMTNrQUFBQWdoOVBwMU1LRkM0dnQxN3g1YzczNjZxdXFWcTFhbWRlODdiYmJ0SHo1OG1LUGJrdElTTkNlUFhzOFlzWHQzbFNqUmcxRlJrWXFPanJhaW4zNzdiY2FNMmFNL1B6OFNwODBBUHl0VFpzMlZTVFZjN3ZkTnB2TjludGNYRnk2cjNNQ0FBQUFBQUM0ME5oOG5RQUFBQUFBNE95cFhMbXk3cnZ2UHIzNzdydXFYYnQydWN4cHM5bjA5Tk5QRjNwTVc2NFZLMWJraTNsenZOeDExMTNuMFQ1eDRvVFdyMTlmc2lRQm9CQTJtNjJqdytINDBjL1A3MmViemNiMmJBQUFBQUFBQUdjQUJVb0FBQUFBY0FFTENncFMvZnIxZGUyMTEycmN1SEg2K3V1djlkQkREeWtnSUtCYzEybmN1TEgrK2M5L0ZucmY1WExwLzl1N254QTU3L3VPNDkvZk04L3NEQ3M1eU1sdXNZVnBhdGdReTlJdWE3c0VIM3F4OGFGUUtLZ1g0OUJjQW9iNm1ocmFVNkdYUWt2c1N3UDlkL0NoMEJJb21FSUxzaHVNVDJsUzI5SnE3Slc4OWNac2FuVlZXeTYxNVpXOWYyYWVYdzh5aFZBVHg1cWQvRmJQODNwZHRFaXM5RDd0SFBUaDkzM2hoUmQrNXZkT256NGRkOTExMStmKzNZOCsrdWovTzBQM1dXTW5BQUFBQUFDT0ppZmVnS2tzTFMwTjV1Zm5GNXVtU1RzN085ZTJ0cloyU3pjQkFIVEoyYk5uNCt6WnM0Zis5NTQ3ZCs0TGY4OVRUejBWVHozMTFHZitXYS9YaXhkZmZQR1dXaFlXRnVMVlYxKzlwZThGQUFBQUFLQThMeWdCVTVtZm4zK2dydXRYK3YzKzZNU0pFdytYN2dFQUFBQUFBQUFBamhZREpRQUFBQUFBQUFBQVlHWU1sQUFBQUFBQUFBQm9tNXh6SHFlVXhwUEpwQ2tkQTlCMWRla0FBQUFBQUFBQUFEaE1lM3Q3N3d5SHd6OU5LZFU1NTdkSzl3QjBuWUVTQUFBQUFBQUFBSzJ5c2JHeEhSSGZLOTBCd0UxT3ZBRUFBQUFBQUFBQUFETmpvQVFBQUFBQUFBQUFBTXlNRTI4QUFBQUFkTmwrenZtOWxOSWc1N3hmT2dZQUFEZ2NKMCtlbkY5Y1hMeTNhWnBxZjM5L2EyTmo0NlBTVFFCZFpxQUVBQUFBUUdkZHYzNTkvWTQ3N25neTUxenQ3T3hjTHQwREFBQWNqb1dGaFpWZXIvZDhWVlhEZnIvL1JFU2NLOTBFMEdVR1NnQUFBQUIwMXR0dnYvMWhSUHhiNlE0QUFBQ0FOcXRLQndBQUFBQUFBQUFBQU8zbEJTVmdLcVBSNkVjUmNYZkpoc2w0RXBjdWI1Uk1BUGk1M3RyOFNSd2NISlRPZ0MvTVp5eHdLeTVkM3ZDNUJ3QUFBQUQ4REFNbDRMYjN5ZTV1L1BsZi9IWDArLzNTS1FDZmFUd2V4L1dQUGlxZEFWK1l6MWpnVmh3Y0hQamM0N2F5dXJwNllqd2UzOS9yOWFxVTBodHJhMnNmbEc0Q0FBQUFhQnNESmVDMnRaK2JxM01wWFcxeUhuNXcvWHJwSElEUGwvTzdrM0ZjS1owQm44ZG5MSEFvY241M1ArZXJwVFBnRjdBNk56ZjM5em5uWWM3NWJFUzhYRG9JQUFBQW9HME1sSURiMXZiRzZLMWZYVHI5dTFYZC81WFNMUUMvaUVuSzc3L3prOUdsMGgzd2VYekdBb2Roa3ZMNzIyK08zaXJkQVFBQUFBQ1VaNkFFVEdWbFplV2VYcS8zZUVUVU9lZnZyNjJ0YmYwUy8vbm1QemJYTDBXRS8rd0hnTVBsTXhZQUFBQUFBRGcwQmtyQXRPNUpLVDJkY3g1R3hJOGo0cGM1VUFJQUFBQUFBQUFBanJpcWRBQUFBQUFBQUFBQUFOQmVYbEFDQUFBQUFBQUFvRzMyYzg3dnBaUUdrOGxrcjNRTVFOY1pLQUVBQUFBQUFBRFFLdSsvLy82Ymk0dUwzMnlhcHRyZjM5OHEzUVBRZFFaS0FBQUFBQUFBQUxUSzl2YjJ4OXZiMit1bE93QzRxU29kQUFBQUFBQUFBQUFBdEplQkVnQUFBQUFBQUFBQU1ETk92QUVBQUFEUVpUZHl6bTlHeENBaWJwU09BUUFBRHNmcTZ1cUpsTkt2TjAzVHE2cnEvSVVMRjY2VmJnTG9NZ01sQUFBQUFEcHJiVzN0bFloNHBIUUhBQUJ3dUpxbXVhK3U2Nyt0cW1xWVVub2lJczZWYmdMb01pZmVBQUFBQUFBQUFBQ0FtZkdDRWpDVmxOSmV6dm1kbE5KZ01wbnNsdTRCQUFBQUFBQUFBSTRXQXlWZ0toY3ZYcndRRWQ4bzNRRUFBQUFBQUFBQUhFMEdTZ0FBQUFCMDFxbFRwNzQ2R0F6T3BwUjZ1N3U3LzNENTh1V2ZsbTRDQUFBQWFCc0RKUUFBQUFBNmF6QVkzRnRWMVIva25JZUR3ZUMxaURCUUFnQUFBRGhrVmVrQUFBQUFBQUFBQUFDZ3ZieWdCRXhsZVhsNXVhN3JaMU5LZzV6emR5NWN1UEJxNlNZQUFBQUFBQUFBNE9nd1VBS21rbEk2bGxJNmszTWU1cHlQbCs0QkFBQUFBQUFBQUk0V0o5NEFBQUFBQUFBQUFJQ1o4WUlTQUFBQUFBQUFBSzJTYzc2UmMxNlBpTG1tYWE2WDdnSG9PZ01sQUFBQUFBQUFBRnJsOWRkZmZ6MGlIaXZkQWNCTlRyd0JBQUFBQUFBQUFBQXpZNkFFQUFBQUFBQUFBQURNakJOdkFBQUFBQUFBQUxSUjc5TmZtNGpJSlVNQXVzNUFDUUFBQUlBdSs2QnBtbitOaUxtSStLQjBEQUFBY0RoV1YxZC9MU0tlakloK1ZWWFBuVDkvL25McEpvQXVNMUFDQUFBQW9MUFcxdGJXSXVKM1NuY0FBQUNIcTJtYXUrcTYvbmJPZVJnUkwwV0VnUkpBUVZYcEFBQUFBQUFBQUFBQW9MMjhvQVJNNjByTytidHg4K2ZKVnVrWUFBQUFBQUFBQU9Cb01WQUNwaklhamE1RXhET2xPd0FBQU9BVzlVK2ZQbjFIUk1UNit2cEhFWEZRdUFjQUFBQ2dkWng0QXdBQUFLQ3p6cHc1YzJwdWJ1NTdjM056ZjNYbXpKbFRwWHNBQUFBQTJzaEFDUUFBQUlET3F1djZ5eW1sUnlMaXNicXV2MXk2QndBQUFLQ05ESlFBQUFBQUFBQUFBSUNacVVzSEFMZTNsWldWaCt1NmZqN25QTXc1bjExYlczdTVkQk1BQUFBQUFBQUFjSFI0UVFrQUFBQUFBQUFBQUpnWkF5VUFBQUFBQUFBQUFHQm1uSGdEQUFBQUFBQUFvRzMrcDJtYUg2U1UrdVB4K0wzU01RQmRaNkFFQUFBQUFBQUFRS3VNUnFPTmlQaFc2UTRBYm5MaURRQUFBQUFBQUFBQW1Ca0RKUUFBQUFBQUFBQUFZR2FjZUFNQUFBQUFBQUNnVmU2Ly8vNjVuUE5YbXFaSms4bmt2emMzTi9kS053RjBtWUVTQUFBQUFKMTFjSEJ3Wlc1dTdtK2FwdW1QeCtNcnBYc0FBSUREMGV2MXZsN1g5Yk1STWNnNS8yRkUvTEIwRTBDWEdTZ0JBQUFBMEZucjYrdWJFZkZIcFRzQUFJRERsVkk2bGxJNmszTWVWbFgxcGRJOUFGMVhsUTRBQUFBQUFBQUFBQURheXd0S3dGVDYvZjVvUEI0L2xuTk80L0Y0cTNRUEFBQUFBQUFBQUhDMEdDZ0JVM250dGRjK2pvajEwaDBBQUFCd0swNmVQRGwvNTUxM251ejMrK205OTk3N3orM3Q3WTlMTndFQUFBQzBqUk52QUFBQUFIVFd3c0xDUTRQQjRGeEs2YVdGaFlXSFN2Y0FBQUFBdEpFWGxBQUFBQURvcktxcWVoRnhMQ0tHbjM0TkFBQUF3Q0V6VUFLbXNyUzBOSmlmbjE5c21pYnQ3T3hjMjlyYTJpM2RCQUFBQUFBQUFBQWNIVTY4QVZPWm41OS9vSzdyVi9yOS91akVpUk1QbCs0QkFBQUFBQUFBQUk0V0F5VUFBQUFBQUFBQUFHQm1uSGdEQUFBQUFBQUFvRlZTU2szT2VTK2xGRTNUVEVyM0FIU2RnUklBQUFBQUFBQUFyVEtaVEg0YUVYK2NVcXIzOS9jM1N2Y0FkSjJCRWdBQUFBQUFBQUN0OHNZYmI3d2JFYytWN2dEZ3BxcDBBQUFBQUFBQUFBQUEwRjRHU2dBQUFBQUFBQUFBd013NDhRWUFBQUJBWitXY3h4SHhZVVRzZmZvMUFBRFFBaWRQbnB4ZlhGeTh0Mm1hYW45L2YydGpZK09qMGswQVhXYWdCQUFBQUVCbjNiaHhZK1BZc1dOUFYxVlYzYmh4WTZOMER3QUFjRGdXRmhaV2VyM2U4MVZWRGZ2OS9oTVJjYTUwRTBDWEdTZ0JBQUFBMEZtYm01dlhJdUtmU25jQUFBQUF0RmxWT2dBQUFBQUFBQUFBQUdndkx5Z0JVeG1OUmorS2lMdExkd0FBQUFBQUFBQUFSNU9CRWdBQUFBQ2R0YlMwOUtYNStmbWxwbW1xM2QzZGY5L2MzTHhldWdrQUFBQ2diWng0QXdBQUFLQ3pqaDgvL21CZDEvL2M3L2YvNWZqeDR3K1c3Z0VBQUFCb0l3TWxBQUFBQUFBQUFBQmdacHg0QTZheXNySnlUNi9YZXp3aTZweno5OWZXMXJaS053RUFBQUFBQUFBQVI0ZUJFakN0ZTFKS1QrZWNoeEh4NDRnd1VBSUFBQUFBQUFBQS9vOFRid0FBQUFBQUFBQUF3TXg0UVFrQUFBQUFBQUNBVmtrcDdVWEUxWWdZTkUyelc3b0hvT3NNbEFBQUFBQUFBQUJvbFd2WHJtMHNMaTUrcTJtYWFuOS9mNnQwRDBEWEdTZ0JBQUFBQUFBQTBDcmIyOXNmYjI5dnI1ZnVBT0NtcW5RQUFBQUFBQUFBQUFEUVhnWktBQUFBQUFBQUFBREF6RGp4QmdBQUFFQm5OVTN6U1VwcEt5TG1tcWI1cEhRUEFBQndPTzY3Nzc2dkRJZkQzOGc1OXc0T0RuNTQ2ZEtsL3lyZEJOQmxCa29BQUFBQWROWjRQTDdRNi9WK2V6S1pwUEY0L0VIcEhnQUE0SERNemMxOXJhcXF2OHc1RDRmRDRSTVJjYTUwRTBDWEdTZ0JBQUFBMEZtWExsM2FqNGhycFRzQUFBQUEyc3hBQ1poS1Nta3Y1L3hPU21rd21VeDJTL2NBQUFBQUFBQUFBTkNPV2MwQUFBVW5TVVJCVkVlTGdSSXdsWXNYTDE2SWlHK1U3Z0FBQUFBQUFBQUFqaVlESlFBQUFBQTY2OVNwVTNjUEJvTkhjczY5L2YzOUgxeStmUGxxNlNZQUFBQ0F0akZRQWdBQUFLQ3pCb1BCMTZ1cWVpYm5QQndNQm1jandrQUpBQUFBNEpCVnBRTUFBQUFBQUFBQUFJRDI4b0lTTUpYbDVlWGx1cTZmVFNrTmNzN2Z1WERod3F1bG13QUFBQUFBQUFDQW84TkFDWmhLU3VsWVN1bE16bm1ZY3o1ZXVnY0FBQUFBQUFBQU9GcWNlQU1BQUFBQUFBQUFBR2JHQzBvQUFBQUFBQUFBdE0xT3p2bGl6bmt3SG84L0xCMEQwSFVHU2dBQUFBQUFBQUMweW1nMGVpTWlmck4wQndBM09mRUdBQUFBQUFBQUFBRE1qSUVTQUFBQUFBQUFBQUF3TTA2OEFRQUFBQUFBQU5BMmFXbHBhUzRpWW5Oejh5QWltc0k5QUoxbW9BUUFBQUJBWnpWTmN6MGl6cWVVNWo3OUdnQUFhSUhWMWRXdlJzU1RFZEYvOE1FSG56dC8vdnpsMGswQVhXYWdCQUFBQUVCbmpVYWo4eEh4VzZVN0FBQ0F3OVUwelYxMVhYODc1enlNaUpjaXdrQUpvS0NxZEFBQUFBQUFBQUFBQU5CZVhsQUNwblVsNS96ZHVQbnpaS3QwREFBQUFBQUFBQUJ3dEJnb0FWTVpqVVpYSXVLWjBoMEFBQUJ3aTNvUFBmVFE0T0RnSUkxR285MkltSlFPQWdBQUFHZ2JKOTRBQUFBQTZLemw1ZVd2NVp6L3BLN3JQMXRlWHY1YTZSNEFBQUNBTmpKUUFnQUFBS0N6ZXIzZVhSSHhlTTc1bTU5K0RRQUFBTUFoTTFBQ0FBQUFBQUFBQUFCbXBpNGRBTnplVmxaV0hxN3Irdm1jOHpEbmZIWnRiZTNsMGswQUFBQUFBQUFBd05IaEJTVUFBQUFBQUFBQUFHQm1ESlFBQUFBQUFBQUFBSUNaY2VJTkFBQUFBQUFBZ0ZhWlRDYnY5M3E5ZjR5SS90N2UzdFhTUFFCZFo2QUVBQUFBQUFBQVFLdXNyNjl2UnNUdmxlNEE0Q1luM2dBQUFBQUFBQUFBZ0preFVBSUFBQUFBQUFBQUFHYkdRQWtBQUFBQUFBQUFBSmladW5RQUFBQUFBSlRTTk0zVmxOTGZSVVMvYVpxcnBYc0FBQUFBMnNoQUNRQUFBSURPR28xR0d4SHgrNlU3QUFBQUFOck1pVGNBQUFBQUFBQUFBR0JtdktBRVRLWGY3NC9HNC9Gak9lYzBIbyszU3ZjQUFBQUFBQUFBQUFBQUFBQUFBQUFBQUFBQUFBQUFBQUFBQUFBQUFBQUFBQUFBQUJ4UnFYUUFjSHRiV2xvYXpNL1BMelpOazNaMmRxNXRiVzN0bG00Q0FBQUFBQUFBQUk2T3FuUUFjSHVibjU5L29LN3JWL3I5L3VqRWlSTVBsKzRCQUFBQUFBQUFBSTRXQXlVQUFBQUFBQUFBQUdCbURKUUFBQUFBQUFBQUFJQ1pNVkFDQUFBQUFBQUFBQUJteGtBSkFBQUFBQUFBQUFDWUdRTWxBQUFBQUFBQUFBQmdaZ3lVQUFBQUFBQUFBQUNBbVRGUUFnQUFBQUFBQUFBQVpzWkFDUUFBQUFBQUFBQUFtQmtESlFBQUFBQUFBQUFBWUdZTWx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SDZlL3dXblF6SjM2TDZjdWdBQUFBQkpSVTVFcmtKZ2dnPT0iLAoJIlRoZW1lIiA6ICIiLAoJIlR5cGUiIDogImZsb3ciLAoJIlVzZXJJZCIgOiAiMjcyNzk3MzAwIiwKCSJWZXJzaW9uIiA6ICI2NyIKfQo="/>
    </extobj>
  </extobjs>
</s:customData>
</file>

<file path=customXml/itemProps632.xml><?xml version="1.0" encoding="utf-8"?>
<ds:datastoreItem xmlns:ds="http://schemas.openxmlformats.org/officeDocument/2006/customXml" ds:itemID="s:customData">
  <ds:schemaRefs>
    <ds:schemaRef ds:uri="http://www.wps.cn/officeDocument/2013/wpsCustomDat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2073</Words>
  <Application>WPS 演示</Application>
  <PresentationFormat>宽屏</PresentationFormat>
  <Paragraphs>336</Paragraphs>
  <Slides>22</Slides>
  <Notes>5</Notes>
  <HiddenSlides>0</HiddenSlides>
  <MMClips>0</MMClips>
  <ScaleCrop>false</ScaleCrop>
  <HeadingPairs>
    <vt:vector size="6" baseType="variant">
      <vt:variant>
        <vt:lpstr>已用的字体</vt:lpstr>
      </vt:variant>
      <vt:variant>
        <vt:i4>22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22</vt:i4>
      </vt:variant>
    </vt:vector>
  </HeadingPairs>
  <TitlesOfParts>
    <vt:vector size="45" baseType="lpstr">
      <vt:lpstr>Arial</vt:lpstr>
      <vt:lpstr>宋体</vt:lpstr>
      <vt:lpstr>Wingdings</vt:lpstr>
      <vt:lpstr>微软雅黑</vt:lpstr>
      <vt:lpstr>Wingdings</vt:lpstr>
      <vt:lpstr>黑体</vt:lpstr>
      <vt:lpstr>Arial</vt:lpstr>
      <vt:lpstr>幼圆</vt:lpstr>
      <vt:lpstr>Times New Roman</vt:lpstr>
      <vt:lpstr>HY헤드라인M</vt:lpstr>
      <vt:lpstr>Calibri</vt:lpstr>
      <vt:lpstr>楷体</vt:lpstr>
      <vt:lpstr>经典粗圆简</vt:lpstr>
      <vt:lpstr>方正粗活意简体</vt:lpstr>
      <vt:lpstr>方正粗黑宋简体</vt:lpstr>
      <vt:lpstr>等线</vt:lpstr>
      <vt:lpstr>Arial Unicode MS</vt:lpstr>
      <vt:lpstr>华文新魏</vt:lpstr>
      <vt:lpstr>华文楷体</vt:lpstr>
      <vt:lpstr>隶书</vt:lpstr>
      <vt:lpstr>楷体_GB2312</vt:lpstr>
      <vt:lpstr>Malgun Gothic</vt:lpstr>
      <vt:lpstr>Office 主题​​</vt:lpstr>
      <vt:lpstr>PowerPoint 演示文稿</vt:lpstr>
      <vt:lpstr>PowerPoint 演示文稿</vt:lpstr>
      <vt:lpstr>一、对遗传物质的早期推测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学科网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rbm.xkw.com</dc:creator>
  <cp:lastModifiedBy>莫等闲，白了少年头</cp:lastModifiedBy>
  <cp:revision>17</cp:revision>
  <cp:lastPrinted>2023-02-02T15:58:00Z</cp:lastPrinted>
  <dcterms:created xsi:type="dcterms:W3CDTF">2023-02-02T15:58:00Z</dcterms:created>
  <dcterms:modified xsi:type="dcterms:W3CDTF">2025-03-13T01:16:19Z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lbum">
    <vt:lpwstr>rbm.xkw.com</vt:lpwstr>
  </property>
  <property fmtid="{D5CDD505-2E9C-101B-9397-08002B2CF9AE}" pid="3" name="author">
    <vt:lpwstr>rbm.xkw.com</vt:lpwstr>
  </property>
  <property fmtid="{D5CDD505-2E9C-101B-9397-08002B2CF9AE}" pid="4" name="company">
    <vt:lpwstr>学科网</vt:lpwstr>
  </property>
  <property fmtid="{D5CDD505-2E9C-101B-9397-08002B2CF9AE}" pid="5" name="copyright">
    <vt:lpwstr>学科网版权所有</vt:lpwstr>
  </property>
  <property fmtid="{D5CDD505-2E9C-101B-9397-08002B2CF9AE}" pid="6" name="ICV">
    <vt:lpwstr>B08EB808E2C74F4E8CA971C34AB0EF7B_12</vt:lpwstr>
  </property>
  <property fmtid="{D5CDD505-2E9C-101B-9397-08002B2CF9AE}" pid="7" name="KSOProductBuildVer">
    <vt:lpwstr>2052-12.1.0.20305</vt:lpwstr>
  </property>
</Properties>
</file>