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ink/ink1.xml" ContentType="application/inkml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heme/theme5.xml" ContentType="application/vnd.openxmlformats-officedocument.them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heme/theme6.xml" ContentType="application/vnd.openxmlformats-officedocument.them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notesSlides/notesSlide2.xml" ContentType="application/vnd.openxmlformats-officedocument.presentationml.notesSlide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71" r:id="rId3"/>
    <p:sldMasterId id="2147483678" r:id="rId4"/>
  </p:sldMasterIdLst>
  <p:notesMasterIdLst>
    <p:notesMasterId r:id="rId20"/>
  </p:notesMasterIdLst>
  <p:handoutMasterIdLst>
    <p:handoutMasterId r:id="rId21"/>
  </p:handoutMasterIdLst>
  <p:sldIdLst>
    <p:sldId id="402" r:id="rId5"/>
    <p:sldId id="365" r:id="rId6"/>
    <p:sldId id="366" r:id="rId7"/>
    <p:sldId id="423" r:id="rId8"/>
    <p:sldId id="341" r:id="rId9"/>
    <p:sldId id="392" r:id="rId10"/>
    <p:sldId id="370" r:id="rId11"/>
    <p:sldId id="393" r:id="rId12"/>
    <p:sldId id="394" r:id="rId13"/>
    <p:sldId id="373" r:id="rId14"/>
    <p:sldId id="405" r:id="rId15"/>
    <p:sldId id="406" r:id="rId16"/>
    <p:sldId id="407" r:id="rId17"/>
    <p:sldId id="408" r:id="rId18"/>
    <p:sldId id="404" r:id="rId19"/>
  </p:sldIdLst>
  <p:sldSz cx="12192000" cy="6858000"/>
  <p:notesSz cx="7104063" cy="10234613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3" userDrawn="1">
          <p15:clr>
            <a:srgbClr val="A4A3A4"/>
          </p15:clr>
        </p15:guide>
        <p15:guide id="2" pos="41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 永生" initials="刘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>
        <p:guide orient="horz" pos="2063"/>
        <p:guide pos="41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heme" Target="../theme/theme6.xml"/><Relationship Id="rId5" Type="http://schemas.openxmlformats.org/officeDocument/2006/relationships/tags" Target="../tags/tag147.xml"/><Relationship Id="rId4" Type="http://schemas.openxmlformats.org/officeDocument/2006/relationships/tags" Target="../tags/tag14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>
              <a:ea typeface="微软雅黑"/>
              <a:cs typeface="微软雅黑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>
                <a:cs typeface="微软雅黑"/>
              </a:rPr>
              <a:t>2023/2/4</a:t>
            </a:fld>
            <a:endParaRPr lang="zh-CN" altLang="en-US">
              <a:cs typeface="微软雅黑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>
              <a:ea typeface="微软雅黑"/>
              <a:cs typeface="微软雅黑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>
                <a:cs typeface="微软雅黑"/>
              </a:rPr>
              <a:t>‹#›</a:t>
            </a:fld>
            <a:endParaRPr lang="zh-CN" altLang="en-US">
              <a:cs typeface="微软雅黑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cm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2.84167" units="1/cm"/>
        </inkml:channelProperties>
      </inkml:inkSource>
      <inkml:timestamp xml:id="ts0" timeString="2021-03-25T17:12:1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31 3840,'6'-8'2176,"-6"8"-22400,0 0 104448,0 0-292992,0 0 557568,0 0-780672,0-3 872448,-6-5-852864,6-4 796032</inkml:trace>
</inkml:ink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heme" Target="../theme/theme5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/>
                <a:cs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/>
                <a:cs typeface="微软雅黑"/>
              </a:defRPr>
            </a:lvl1pPr>
          </a:lstStyle>
          <a:p>
            <a:fld id="{D2A48B96-639E-45A3-A0BA-2464DFDB1FAA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/>
                <a:cs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/>
                <a:cs typeface="微软雅黑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/>
        <a:cs typeface="微软雅黑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/>
        <a:cs typeface="微软雅黑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/>
        <a:cs typeface="微软雅黑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/>
        <a:cs typeface="微软雅黑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/>
        <a:cs typeface="微软雅黑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91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5" Type="http://schemas.openxmlformats.org/officeDocument/2006/relationships/slide" Target="../slides/slide14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 bwMode="auto">
          <a:xfrm>
            <a:off x="481013" y="1279525"/>
            <a:ext cx="6140450" cy="3454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fld id="{768E02A0-0DFE-4E87-AAF6-CD9BDCE8C94E}" type="slidenum">
              <a:rPr lang="zh-CN" altLang="en-US" sz="1200" smtClean="0">
                <a:solidFill>
                  <a:prstClr val="black"/>
                </a:solidFill>
              </a:rPr>
              <a:t>1</a:t>
            </a:fld>
            <a:endParaRPr lang="zh-CN" alt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fld id="{617DC10D-94FC-462C-B0E2-7ABD284A8C75}" type="slidenum">
              <a:rPr lang="en-US" altLang="zh-CN" smtClean="0">
                <a:solidFill>
                  <a:prstClr val="black"/>
                </a:solidFill>
              </a:rPr>
              <a:t>14</a:t>
            </a:fld>
            <a:endParaRPr lang="en-US" altLang="zh-CN" smtClean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2"/>
            </p:custDataLst>
          </p:nvPr>
        </p:nvSpPr>
        <p:spPr>
          <a:xfrm>
            <a:off x="481013" y="1279525"/>
            <a:ext cx="6140450" cy="3454400"/>
          </a:xfrm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smtClean="0"/>
              <a:t>19</a:t>
            </a:r>
            <a:r>
              <a:rPr lang="zh-CN" altLang="en-US" smtClean="0"/>
              <a:t>班，（</a:t>
            </a:r>
            <a:r>
              <a:rPr lang="en-US" altLang="zh-CN" smtClean="0"/>
              <a:t>6</a:t>
            </a:r>
            <a:r>
              <a:rPr lang="zh-CN" altLang="en-US" smtClean="0"/>
              <a:t>月</a:t>
            </a:r>
            <a:r>
              <a:rPr lang="en-US" altLang="zh-CN" smtClean="0"/>
              <a:t>1</a:t>
            </a:r>
            <a:r>
              <a:rPr lang="zh-CN" altLang="en-US" smtClean="0"/>
              <a:t>日）</a:t>
            </a:r>
            <a:r>
              <a:rPr lang="en-US" altLang="zh-CN" smtClean="0"/>
              <a:t>17</a:t>
            </a:r>
            <a:r>
              <a:rPr lang="zh-CN" altLang="en-US" smtClean="0"/>
              <a:t>（</a:t>
            </a:r>
            <a:r>
              <a:rPr lang="en-US" altLang="zh-CN" smtClean="0"/>
              <a:t>6</a:t>
            </a:r>
            <a:r>
              <a:rPr lang="zh-CN" altLang="en-US" smtClean="0"/>
              <a:t>月</a:t>
            </a:r>
            <a:r>
              <a:rPr lang="en-US" altLang="zh-CN" smtClean="0"/>
              <a:t>2</a:t>
            </a:r>
            <a:r>
              <a:rPr lang="zh-CN" altLang="en-US" smtClean="0"/>
              <a:t>日）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image" Target="../media/image5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image" Target="../media/image6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32.xml"/><Relationship Id="rId4" Type="http://schemas.openxmlformats.org/officeDocument/2006/relationships/tags" Target="../tags/tag13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37.xml"/><Relationship Id="rId4" Type="http://schemas.openxmlformats.org/officeDocument/2006/relationships/tags" Target="../tags/tag13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9" y="0"/>
            <a:ext cx="12188241" cy="6858000"/>
          </a:xfrm>
          <a:prstGeom prst="rect">
            <a:avLst/>
          </a:prstGeom>
        </p:spPr>
      </p:pic>
      <p:sp>
        <p:nvSpPr>
          <p:cNvPr id="23" name="标题 2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054323" y="2766060"/>
            <a:ext cx="10060772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标题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40B4B26-5871-4BF9-B928-74D74DCDF59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0521CA4-FF96-48BA-8DE8-F839EC2A0F9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E66E57D-1BB0-47F3-9AA5-41FC5CA9686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AB79433E-8E37-4196-97E9-1685C7BFAFE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11310E2-B7AB-4783-AD3F-B4857DC1D3E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85B9144-9FAA-4473-9B69-B49CB74226C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81D5A0E4-2E1E-432E-AC65-304BCA0453C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7FFA5B6-3E91-4D55-962B-5B6E98F929A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5BC994-6027-4DF9-9494-E016B2FB319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59FAC8D-4DB9-426D-9055-D2BB6B13389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24309" y="960830"/>
            <a:ext cx="8084219" cy="1325880"/>
          </a:xfrm>
        </p:spPr>
        <p:txBody>
          <a:bodyPr/>
          <a:lstStyle>
            <a:lvl1pPr>
              <a:defRPr sz="2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792487" y="2430860"/>
            <a:ext cx="6380391" cy="822960"/>
          </a:xfrm>
        </p:spPr>
        <p:txBody>
          <a:bodyPr/>
          <a:lstStyle>
            <a:lvl1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 sz="135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35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35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35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" y="-8467"/>
            <a:ext cx="12176967" cy="6858000"/>
          </a:xfrm>
          <a:prstGeom prst="rect">
            <a:avLst/>
          </a:prstGeom>
        </p:spPr>
      </p:pic>
      <p:sp>
        <p:nvSpPr>
          <p:cNvPr id="23" name="标题 2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065613" y="2757593"/>
            <a:ext cx="10060772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标题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24309" y="960830"/>
            <a:ext cx="8084219" cy="1325880"/>
          </a:xfrm>
        </p:spPr>
        <p:txBody>
          <a:bodyPr/>
          <a:lstStyle>
            <a:lvl1pPr>
              <a:defRPr sz="2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792487" y="2430860"/>
            <a:ext cx="6380391" cy="822960"/>
          </a:xfrm>
        </p:spPr>
        <p:txBody>
          <a:bodyPr/>
          <a:lstStyle>
            <a:lvl1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 sz="135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35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35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35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" y="-8467"/>
            <a:ext cx="1217696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D69FCA2-2701-4AF3-A9AC-26B7A7376032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5"/>
            </p:custDataLst>
          </p:nvPr>
        </p:nvSpPr>
        <p:spPr>
          <a:xfrm>
            <a:off x="2907419" y="2667020"/>
            <a:ext cx="6908800" cy="1676400"/>
          </a:xfrm>
        </p:spPr>
        <p:txBody>
          <a:bodyPr/>
          <a:lstStyle>
            <a:lvl1pPr>
              <a:defRPr sz="3300"/>
            </a:lvl1pPr>
          </a:lstStyle>
          <a:p>
            <a:pPr lvl="0"/>
            <a:r>
              <a:rPr lang="zh-CN" altLang="en-US" smtClean="0"/>
              <a:t>谢    谢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fld id="{2D69FCA2-2701-4AF3-A9AC-26B7A737603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E78CCC1-DA0D-4AB1-A127-B57C8520AE6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1"/>
            <a:ext cx="12192000" cy="6843198"/>
          </a:xfrm>
          <a:prstGeom prst="rect">
            <a:avLst/>
          </a:prstGeom>
        </p:spPr>
      </p:pic>
      <p:sp>
        <p:nvSpPr>
          <p:cNvPr id="23" name="标题 2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065615" y="2766060"/>
            <a:ext cx="10060772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标题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24309" y="960830"/>
            <a:ext cx="8084219" cy="1325880"/>
          </a:xfrm>
        </p:spPr>
        <p:txBody>
          <a:bodyPr/>
          <a:lstStyle>
            <a:lvl1pPr>
              <a:defRPr sz="2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792487" y="2430860"/>
            <a:ext cx="6380391" cy="822960"/>
          </a:xfrm>
        </p:spPr>
        <p:txBody>
          <a:bodyPr/>
          <a:lstStyle>
            <a:lvl1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 sz="135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35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35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35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1"/>
            <a:ext cx="12192000" cy="684319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799C1F88-7600-4143-A287-C88C24D0A456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C334639D-E882-45CA-A682-B2E65BE72F6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5"/>
            </p:custDataLst>
          </p:nvPr>
        </p:nvSpPr>
        <p:spPr>
          <a:xfrm>
            <a:off x="2907419" y="2667020"/>
            <a:ext cx="6908800" cy="1676400"/>
          </a:xfrm>
        </p:spPr>
        <p:txBody>
          <a:bodyPr/>
          <a:lstStyle>
            <a:lvl1pPr>
              <a:defRPr sz="3300"/>
            </a:lvl1pPr>
          </a:lstStyle>
          <a:p>
            <a:pPr lvl="0"/>
            <a:r>
              <a:rPr lang="zh-CN" altLang="en-US" smtClean="0"/>
              <a:t>谢    谢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fld id="{799C1F88-7600-4143-A287-C88C24D0A456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fld id="{C334639D-E882-45CA-A682-B2E65BE72F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99C1F88-7600-4143-A287-C88C24D0A456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334639D-E882-45CA-A682-B2E65BE72F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9" y="0"/>
            <a:ext cx="12188241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799C1F88-7600-4143-A287-C88C24D0A456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C334639D-E882-45CA-A682-B2E65BE72F6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5"/>
            </p:custDataLst>
          </p:nvPr>
        </p:nvSpPr>
        <p:spPr>
          <a:xfrm>
            <a:off x="2907419" y="2667020"/>
            <a:ext cx="6908800" cy="1676400"/>
          </a:xfrm>
        </p:spPr>
        <p:txBody>
          <a:bodyPr/>
          <a:lstStyle>
            <a:lvl1pPr>
              <a:defRPr sz="3300"/>
            </a:lvl1pPr>
          </a:lstStyle>
          <a:p>
            <a:pPr lvl="0"/>
            <a:r>
              <a:rPr lang="zh-CN" altLang="en-US" smtClean="0"/>
              <a:t>谢    谢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fld id="{799C1F88-7600-4143-A287-C88C24D0A456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fld id="{C334639D-E882-45CA-A682-B2E65BE72F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偏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"/>
            </p:custDataLst>
          </p:nvPr>
        </p:nvSpPr>
        <p:spPr>
          <a:xfrm>
            <a:off x="4709160" y="914400"/>
            <a:ext cx="7149244" cy="5570483"/>
          </a:xfrm>
          <a:prstGeom prst="rect">
            <a:avLst/>
          </a:prstGeom>
        </p:spPr>
        <p:txBody>
          <a:bodyPr/>
          <a:lstStyle>
            <a:lvl1pPr marL="449580" indent="-449580">
              <a:defRPr/>
            </a:lvl1pPr>
            <a:lvl2pPr marL="808355" indent="-358775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lang="en-US" altLang="zh-CN" sz="2500" kern="1200" baseline="0" smtClean="0">
                <a:solidFill>
                  <a:schemeClr val="tx1"/>
                </a:solidFill>
                <a:latin typeface="Times New Roman" panose="02020603050405020304" charset="0"/>
                <a:ea typeface="等线" panose="02010600030101010101" pitchFamily="2" charset="-122"/>
                <a:cs typeface="+mn-cs"/>
              </a:defRPr>
            </a:lvl2pPr>
            <a:lvl3pPr marL="800100" marR="0" indent="-342900" algn="l" defTabSz="914400" rtl="0" eaLnBrk="1" fontAlgn="auto" latinLnBrk="0" hangingPunct="1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defRPr lang="zh-CN" altLang="en-US" sz="2500" kern="1200" baseline="0">
                <a:solidFill>
                  <a:schemeClr val="tx1"/>
                </a:solidFill>
                <a:latin typeface="Times New Roman" panose="02020603050405020304" charset="0"/>
                <a:ea typeface="等线 Light" panose="02010600030101010101" pitchFamily="2" charset="-122"/>
                <a:cs typeface="+mn-cs"/>
              </a:defRPr>
            </a:lvl3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墨迹 7"/>
              <p14:cNvContentPartPr/>
              <p14:nvPr/>
            </p14:nvContentPartPr>
            <p14:xfrm>
              <a:off x="6054827" y="3655214"/>
              <a:ext cx="2520" cy="11520"/>
            </p14:xfrm>
          </p:contentPart>
        </mc:Choice>
        <mc:Fallback>
          <p:pic>
            <p:nvPicPr>
              <p:cNvPr id="8" name="墨迹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987" y="-2115586"/>
                <a:ext cx="11556360" cy="115563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2000" cy="57950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78CCC1-DA0D-4AB1-A127-B57C8520AE6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ags" Target="../tags/tag32.xml"/><Relationship Id="rId3" Type="http://schemas.openxmlformats.org/officeDocument/2006/relationships/slideLayout" Target="../slideLayouts/slideLayout11.xml"/><Relationship Id="rId21" Type="http://schemas.openxmlformats.org/officeDocument/2006/relationships/tags" Target="../tags/tag35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ags" Target="../tags/tag31.xml"/><Relationship Id="rId2" Type="http://schemas.openxmlformats.org/officeDocument/2006/relationships/slideLayout" Target="../slideLayouts/slideLayout10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image" Target="file:///D:\qq&#25991;&#20214;\712321467\Image\C2C\Image2\%7b75232B38-A165-1FB7-499C-2E1C792CACB5%7d.png" TargetMode="External"/><Relationship Id="rId5" Type="http://schemas.openxmlformats.org/officeDocument/2006/relationships/slideLayout" Target="../slideLayouts/slideLayout13.xml"/><Relationship Id="rId15" Type="http://schemas.openxmlformats.org/officeDocument/2006/relationships/tags" Target="../tags/tag2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8.xml"/><Relationship Id="rId19" Type="http://schemas.openxmlformats.org/officeDocument/2006/relationships/tags" Target="../tags/tag33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Relationship Id="rId22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12" Type="http://schemas.openxmlformats.org/officeDocument/2006/relationships/image" Target="file:///D:\qq&#25991;&#20214;\712321467\Image\C2C\Image2\%7b75232B38-A165-1FB7-499C-2E1C792CACB5%7d.png" TargetMode="Externa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6.xml"/><Relationship Id="rId10" Type="http://schemas.openxmlformats.org/officeDocument/2006/relationships/tags" Target="../tags/tag96.xml"/><Relationship Id="rId4" Type="http://schemas.openxmlformats.org/officeDocument/2006/relationships/slideLayout" Target="../slideLayouts/slideLayout25.xml"/><Relationship Id="rId9" Type="http://schemas.openxmlformats.org/officeDocument/2006/relationships/tags" Target="../tags/tag9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4.xml"/><Relationship Id="rId12" Type="http://schemas.openxmlformats.org/officeDocument/2006/relationships/image" Target="file:///D:\qq&#25991;&#20214;\712321467\Image\C2C\Image2\%7b75232B38-A165-1FB7-499C-2E1C792CACB5%7d.png" TargetMode="Externa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2.xml"/><Relationship Id="rId10" Type="http://schemas.openxmlformats.org/officeDocument/2006/relationships/tags" Target="../tags/tag118.xml"/><Relationship Id="rId4" Type="http://schemas.openxmlformats.org/officeDocument/2006/relationships/slideLayout" Target="../slideLayouts/slideLayout31.xml"/><Relationship Id="rId9" Type="http://schemas.openxmlformats.org/officeDocument/2006/relationships/tags" Target="../tags/tag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4476751" y="1821180"/>
            <a:ext cx="3238500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大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 bwMode="auto">
          <a:xfrm>
            <a:off x="4563536" y="3381376"/>
            <a:ext cx="306493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小</a:t>
            </a:r>
          </a:p>
        </p:txBody>
      </p:sp>
      <p:pic>
        <p:nvPicPr>
          <p:cNvPr id="1029" name="图片 1073743875" descr="学科网 zxxk.com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微软雅黑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30861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Calibri Light"/>
          <a:ea typeface="宋体" panose="02010600030101010101" pitchFamily="2" charset="-122"/>
        </a:defRPr>
      </a:lvl6pPr>
      <a:lvl7pPr marL="6172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Calibri Light"/>
          <a:ea typeface="宋体" panose="02010600030101010101" pitchFamily="2" charset="-122"/>
        </a:defRPr>
      </a:lvl7pPr>
      <a:lvl8pPr marL="92583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Calibri Light"/>
          <a:ea typeface="宋体" panose="02010600030101010101" pitchFamily="2" charset="-122"/>
        </a:defRPr>
      </a:lvl8pPr>
      <a:lvl9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Calibri Light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675"/>
        </a:spcBef>
        <a:spcAft>
          <a:spcPct val="0"/>
        </a:spcAft>
        <a:buFont typeface="Arial" panose="020B0604020202020204" pitchFamily="34" charset="0"/>
        <a:defRPr sz="21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微软雅黑"/>
        </a:defRPr>
      </a:lvl1pPr>
      <a:lvl2pPr marL="462915" indent="-154305" algn="l" rtl="0" eaLnBrk="1" fontAlgn="base" hangingPunct="1">
        <a:lnSpc>
          <a:spcPct val="90000"/>
        </a:lnSpc>
        <a:spcBef>
          <a:spcPts val="340"/>
        </a:spcBef>
        <a:spcAft>
          <a:spcPct val="0"/>
        </a:spcAft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rtl="0" eaLnBrk="1" fontAlgn="base" hangingPunct="1">
        <a:lnSpc>
          <a:spcPct val="90000"/>
        </a:lnSpc>
        <a:spcBef>
          <a:spcPts val="34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rtl="0" eaLnBrk="1" fontAlgn="base" hangingPunct="1">
        <a:lnSpc>
          <a:spcPct val="90000"/>
        </a:lnSpc>
        <a:spcBef>
          <a:spcPts val="3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rtl="0" eaLnBrk="1" fontAlgn="base" hangingPunct="1">
        <a:lnSpc>
          <a:spcPct val="90000"/>
        </a:lnSpc>
        <a:spcBef>
          <a:spcPts val="3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微软雅黑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微软雅黑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微软雅黑"/>
              </a:defRPr>
            </a:lvl1pPr>
          </a:lstStyle>
          <a:p>
            <a:fld id="{2D69FCA2-2701-4AF3-A9AC-26B7A7376032}" type="slidenum">
              <a:rPr lang="en-US" altLang="zh-CN" smtClean="0"/>
              <a:t>‹#›</a:t>
            </a:fld>
            <a:endParaRPr lang="en-US" altLang="zh-CN"/>
          </a:p>
        </p:txBody>
      </p:sp>
      <p:pic>
        <p:nvPicPr>
          <p:cNvPr id="7" name="Picture 2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3" r:link="rId2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微软雅黑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微软雅黑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微软雅黑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微软雅黑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微软雅黑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微软雅黑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4476751" y="1821180"/>
            <a:ext cx="3238500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大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4563536" y="3381376"/>
            <a:ext cx="306493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小</a:t>
            </a:r>
          </a:p>
        </p:txBody>
      </p:sp>
      <p:pic>
        <p:nvPicPr>
          <p:cNvPr id="1029" name="图片 1073743875" descr="学科网 zxxk.co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transition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微软雅黑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30861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Calibri Light"/>
          <a:ea typeface="宋体" panose="02010600030101010101" pitchFamily="2" charset="-122"/>
        </a:defRPr>
      </a:lvl6pPr>
      <a:lvl7pPr marL="6172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Calibri Light"/>
          <a:ea typeface="宋体" panose="02010600030101010101" pitchFamily="2" charset="-122"/>
        </a:defRPr>
      </a:lvl7pPr>
      <a:lvl8pPr marL="92583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Calibri Light"/>
          <a:ea typeface="宋体" panose="02010600030101010101" pitchFamily="2" charset="-122"/>
        </a:defRPr>
      </a:lvl8pPr>
      <a:lvl9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Calibri Light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675"/>
        </a:spcBef>
        <a:spcAft>
          <a:spcPct val="0"/>
        </a:spcAft>
        <a:buFont typeface="Arial" panose="020B0604020202020204" pitchFamily="34" charset="0"/>
        <a:defRPr sz="21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微软雅黑"/>
        </a:defRPr>
      </a:lvl1pPr>
      <a:lvl2pPr marL="462915" indent="-154305" algn="l" rtl="0" eaLnBrk="1" fontAlgn="base" hangingPunct="1">
        <a:lnSpc>
          <a:spcPct val="90000"/>
        </a:lnSpc>
        <a:spcBef>
          <a:spcPts val="340"/>
        </a:spcBef>
        <a:spcAft>
          <a:spcPct val="0"/>
        </a:spcAft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rtl="0" eaLnBrk="1" fontAlgn="base" hangingPunct="1">
        <a:lnSpc>
          <a:spcPct val="90000"/>
        </a:lnSpc>
        <a:spcBef>
          <a:spcPts val="34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rtl="0" eaLnBrk="1" fontAlgn="base" hangingPunct="1">
        <a:lnSpc>
          <a:spcPct val="90000"/>
        </a:lnSpc>
        <a:spcBef>
          <a:spcPts val="3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rtl="0" eaLnBrk="1" fontAlgn="base" hangingPunct="1">
        <a:lnSpc>
          <a:spcPct val="90000"/>
        </a:lnSpc>
        <a:spcBef>
          <a:spcPts val="3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4476751" y="1821180"/>
            <a:ext cx="3238500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大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4563536" y="3381376"/>
            <a:ext cx="306493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小</a:t>
            </a:r>
          </a:p>
        </p:txBody>
      </p:sp>
      <p:pic>
        <p:nvPicPr>
          <p:cNvPr id="1029" name="图片 1073743875" descr="学科网 zxxk.co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ransition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微软雅黑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30861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Calibri Light"/>
          <a:ea typeface="宋体" panose="02010600030101010101" pitchFamily="2" charset="-122"/>
        </a:defRPr>
      </a:lvl6pPr>
      <a:lvl7pPr marL="6172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Calibri Light"/>
          <a:ea typeface="宋体" panose="02010600030101010101" pitchFamily="2" charset="-122"/>
        </a:defRPr>
      </a:lvl7pPr>
      <a:lvl8pPr marL="92583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Calibri Light"/>
          <a:ea typeface="宋体" panose="02010600030101010101" pitchFamily="2" charset="-122"/>
        </a:defRPr>
      </a:lvl8pPr>
      <a:lvl9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70">
          <a:solidFill>
            <a:schemeClr val="tx1"/>
          </a:solidFill>
          <a:latin typeface="Calibri Light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675"/>
        </a:spcBef>
        <a:spcAft>
          <a:spcPct val="0"/>
        </a:spcAft>
        <a:buFont typeface="Arial" panose="020B0604020202020204" pitchFamily="34" charset="0"/>
        <a:defRPr sz="21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微软雅黑"/>
        </a:defRPr>
      </a:lvl1pPr>
      <a:lvl2pPr marL="462915" indent="-154305" algn="l" rtl="0" eaLnBrk="1" fontAlgn="base" hangingPunct="1">
        <a:lnSpc>
          <a:spcPct val="90000"/>
        </a:lnSpc>
        <a:spcBef>
          <a:spcPts val="340"/>
        </a:spcBef>
        <a:spcAft>
          <a:spcPct val="0"/>
        </a:spcAft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rtl="0" eaLnBrk="1" fontAlgn="base" hangingPunct="1">
        <a:lnSpc>
          <a:spcPct val="90000"/>
        </a:lnSpc>
        <a:spcBef>
          <a:spcPts val="34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rtl="0" eaLnBrk="1" fontAlgn="base" hangingPunct="1">
        <a:lnSpc>
          <a:spcPct val="90000"/>
        </a:lnSpc>
        <a:spcBef>
          <a:spcPts val="3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rtl="0" eaLnBrk="1" fontAlgn="base" hangingPunct="1">
        <a:lnSpc>
          <a:spcPct val="90000"/>
        </a:lnSpc>
        <a:spcBef>
          <a:spcPts val="3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50.xml"/><Relationship Id="rId7" Type="http://schemas.openxmlformats.org/officeDocument/2006/relationships/image" Target="../media/image7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5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390.xml"/><Relationship Id="rId18" Type="http://schemas.openxmlformats.org/officeDocument/2006/relationships/tags" Target="../tags/tag395.xml"/><Relationship Id="rId26" Type="http://schemas.openxmlformats.org/officeDocument/2006/relationships/tags" Target="../tags/tag403.xml"/><Relationship Id="rId3" Type="http://schemas.openxmlformats.org/officeDocument/2006/relationships/tags" Target="../tags/tag380.xml"/><Relationship Id="rId21" Type="http://schemas.openxmlformats.org/officeDocument/2006/relationships/tags" Target="../tags/tag398.xml"/><Relationship Id="rId34" Type="http://schemas.openxmlformats.org/officeDocument/2006/relationships/tags" Target="../tags/tag411.xml"/><Relationship Id="rId7" Type="http://schemas.openxmlformats.org/officeDocument/2006/relationships/tags" Target="../tags/tag384.xml"/><Relationship Id="rId12" Type="http://schemas.openxmlformats.org/officeDocument/2006/relationships/tags" Target="../tags/tag389.xml"/><Relationship Id="rId17" Type="http://schemas.openxmlformats.org/officeDocument/2006/relationships/tags" Target="../tags/tag394.xml"/><Relationship Id="rId25" Type="http://schemas.openxmlformats.org/officeDocument/2006/relationships/tags" Target="../tags/tag402.xml"/><Relationship Id="rId33" Type="http://schemas.openxmlformats.org/officeDocument/2006/relationships/tags" Target="../tags/tag410.xml"/><Relationship Id="rId2" Type="http://schemas.openxmlformats.org/officeDocument/2006/relationships/tags" Target="../tags/tag379.xml"/><Relationship Id="rId16" Type="http://schemas.openxmlformats.org/officeDocument/2006/relationships/tags" Target="../tags/tag393.xml"/><Relationship Id="rId20" Type="http://schemas.openxmlformats.org/officeDocument/2006/relationships/tags" Target="../tags/tag397.xml"/><Relationship Id="rId29" Type="http://schemas.openxmlformats.org/officeDocument/2006/relationships/tags" Target="../tags/tag406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1" Type="http://schemas.openxmlformats.org/officeDocument/2006/relationships/tags" Target="../tags/tag388.xml"/><Relationship Id="rId24" Type="http://schemas.openxmlformats.org/officeDocument/2006/relationships/tags" Target="../tags/tag401.xml"/><Relationship Id="rId32" Type="http://schemas.openxmlformats.org/officeDocument/2006/relationships/tags" Target="../tags/tag409.xml"/><Relationship Id="rId5" Type="http://schemas.openxmlformats.org/officeDocument/2006/relationships/tags" Target="../tags/tag382.xml"/><Relationship Id="rId15" Type="http://schemas.openxmlformats.org/officeDocument/2006/relationships/tags" Target="../tags/tag392.xml"/><Relationship Id="rId23" Type="http://schemas.openxmlformats.org/officeDocument/2006/relationships/tags" Target="../tags/tag400.xml"/><Relationship Id="rId28" Type="http://schemas.openxmlformats.org/officeDocument/2006/relationships/tags" Target="../tags/tag405.xml"/><Relationship Id="rId10" Type="http://schemas.openxmlformats.org/officeDocument/2006/relationships/tags" Target="../tags/tag387.xml"/><Relationship Id="rId19" Type="http://schemas.openxmlformats.org/officeDocument/2006/relationships/tags" Target="../tags/tag396.xml"/><Relationship Id="rId31" Type="http://schemas.openxmlformats.org/officeDocument/2006/relationships/tags" Target="../tags/tag408.xml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4" Type="http://schemas.openxmlformats.org/officeDocument/2006/relationships/tags" Target="../tags/tag391.xml"/><Relationship Id="rId22" Type="http://schemas.openxmlformats.org/officeDocument/2006/relationships/tags" Target="../tags/tag399.xml"/><Relationship Id="rId27" Type="http://schemas.openxmlformats.org/officeDocument/2006/relationships/tags" Target="../tags/tag404.xml"/><Relationship Id="rId30" Type="http://schemas.openxmlformats.org/officeDocument/2006/relationships/tags" Target="../tags/tag407.xml"/><Relationship Id="rId35" Type="http://schemas.openxmlformats.org/officeDocument/2006/relationships/slideLayout" Target="../slideLayouts/slideLayout3.xml"/><Relationship Id="rId8" Type="http://schemas.openxmlformats.org/officeDocument/2006/relationships/tags" Target="../tags/tag3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14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15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428.xml"/><Relationship Id="rId18" Type="http://schemas.openxmlformats.org/officeDocument/2006/relationships/tags" Target="../tags/tag433.xml"/><Relationship Id="rId26" Type="http://schemas.openxmlformats.org/officeDocument/2006/relationships/tags" Target="../tags/tag441.xml"/><Relationship Id="rId3" Type="http://schemas.openxmlformats.org/officeDocument/2006/relationships/tags" Target="../tags/tag418.xml"/><Relationship Id="rId21" Type="http://schemas.openxmlformats.org/officeDocument/2006/relationships/tags" Target="../tags/tag436.xml"/><Relationship Id="rId34" Type="http://schemas.openxmlformats.org/officeDocument/2006/relationships/tags" Target="../tags/tag449.xml"/><Relationship Id="rId7" Type="http://schemas.openxmlformats.org/officeDocument/2006/relationships/tags" Target="../tags/tag422.xml"/><Relationship Id="rId12" Type="http://schemas.openxmlformats.org/officeDocument/2006/relationships/tags" Target="../tags/tag427.xml"/><Relationship Id="rId17" Type="http://schemas.openxmlformats.org/officeDocument/2006/relationships/tags" Target="../tags/tag432.xml"/><Relationship Id="rId25" Type="http://schemas.openxmlformats.org/officeDocument/2006/relationships/tags" Target="../tags/tag440.xml"/><Relationship Id="rId33" Type="http://schemas.openxmlformats.org/officeDocument/2006/relationships/tags" Target="../tags/tag448.xml"/><Relationship Id="rId2" Type="http://schemas.openxmlformats.org/officeDocument/2006/relationships/tags" Target="../tags/tag417.xml"/><Relationship Id="rId16" Type="http://schemas.openxmlformats.org/officeDocument/2006/relationships/tags" Target="../tags/tag431.xml"/><Relationship Id="rId20" Type="http://schemas.openxmlformats.org/officeDocument/2006/relationships/tags" Target="../tags/tag435.xml"/><Relationship Id="rId29" Type="http://schemas.openxmlformats.org/officeDocument/2006/relationships/tags" Target="../tags/tag444.xml"/><Relationship Id="rId1" Type="http://schemas.openxmlformats.org/officeDocument/2006/relationships/tags" Target="../tags/tag416.xml"/><Relationship Id="rId6" Type="http://schemas.openxmlformats.org/officeDocument/2006/relationships/tags" Target="../tags/tag421.xml"/><Relationship Id="rId11" Type="http://schemas.openxmlformats.org/officeDocument/2006/relationships/tags" Target="../tags/tag426.xml"/><Relationship Id="rId24" Type="http://schemas.openxmlformats.org/officeDocument/2006/relationships/tags" Target="../tags/tag439.xml"/><Relationship Id="rId32" Type="http://schemas.openxmlformats.org/officeDocument/2006/relationships/tags" Target="../tags/tag447.xml"/><Relationship Id="rId5" Type="http://schemas.openxmlformats.org/officeDocument/2006/relationships/tags" Target="../tags/tag420.xml"/><Relationship Id="rId15" Type="http://schemas.openxmlformats.org/officeDocument/2006/relationships/tags" Target="../tags/tag430.xml"/><Relationship Id="rId23" Type="http://schemas.openxmlformats.org/officeDocument/2006/relationships/tags" Target="../tags/tag438.xml"/><Relationship Id="rId28" Type="http://schemas.openxmlformats.org/officeDocument/2006/relationships/tags" Target="../tags/tag443.xml"/><Relationship Id="rId36" Type="http://schemas.openxmlformats.org/officeDocument/2006/relationships/slideLayout" Target="../slideLayouts/slideLayout3.xml"/><Relationship Id="rId10" Type="http://schemas.openxmlformats.org/officeDocument/2006/relationships/tags" Target="../tags/tag425.xml"/><Relationship Id="rId19" Type="http://schemas.openxmlformats.org/officeDocument/2006/relationships/tags" Target="../tags/tag434.xml"/><Relationship Id="rId31" Type="http://schemas.openxmlformats.org/officeDocument/2006/relationships/tags" Target="../tags/tag446.xml"/><Relationship Id="rId4" Type="http://schemas.openxmlformats.org/officeDocument/2006/relationships/tags" Target="../tags/tag419.xml"/><Relationship Id="rId9" Type="http://schemas.openxmlformats.org/officeDocument/2006/relationships/tags" Target="../tags/tag424.xml"/><Relationship Id="rId14" Type="http://schemas.openxmlformats.org/officeDocument/2006/relationships/tags" Target="../tags/tag429.xml"/><Relationship Id="rId22" Type="http://schemas.openxmlformats.org/officeDocument/2006/relationships/tags" Target="../tags/tag437.xml"/><Relationship Id="rId27" Type="http://schemas.openxmlformats.org/officeDocument/2006/relationships/tags" Target="../tags/tag442.xml"/><Relationship Id="rId30" Type="http://schemas.openxmlformats.org/officeDocument/2006/relationships/tags" Target="../tags/tag445.xml"/><Relationship Id="rId35" Type="http://schemas.openxmlformats.org/officeDocument/2006/relationships/tags" Target="../tags/tag450.xml"/><Relationship Id="rId8" Type="http://schemas.openxmlformats.org/officeDocument/2006/relationships/tags" Target="../tags/tag423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463.xml"/><Relationship Id="rId18" Type="http://schemas.openxmlformats.org/officeDocument/2006/relationships/tags" Target="../tags/tag468.xml"/><Relationship Id="rId26" Type="http://schemas.openxmlformats.org/officeDocument/2006/relationships/tags" Target="../tags/tag476.xml"/><Relationship Id="rId3" Type="http://schemas.openxmlformats.org/officeDocument/2006/relationships/tags" Target="../tags/tag453.xml"/><Relationship Id="rId21" Type="http://schemas.openxmlformats.org/officeDocument/2006/relationships/tags" Target="../tags/tag471.xml"/><Relationship Id="rId7" Type="http://schemas.openxmlformats.org/officeDocument/2006/relationships/tags" Target="../tags/tag457.xml"/><Relationship Id="rId12" Type="http://schemas.openxmlformats.org/officeDocument/2006/relationships/tags" Target="../tags/tag462.xml"/><Relationship Id="rId17" Type="http://schemas.openxmlformats.org/officeDocument/2006/relationships/tags" Target="../tags/tag467.xml"/><Relationship Id="rId25" Type="http://schemas.openxmlformats.org/officeDocument/2006/relationships/tags" Target="../tags/tag475.xml"/><Relationship Id="rId33" Type="http://schemas.openxmlformats.org/officeDocument/2006/relationships/slideLayout" Target="../slideLayouts/slideLayout3.xml"/><Relationship Id="rId2" Type="http://schemas.openxmlformats.org/officeDocument/2006/relationships/tags" Target="../tags/tag452.xml"/><Relationship Id="rId16" Type="http://schemas.openxmlformats.org/officeDocument/2006/relationships/tags" Target="../tags/tag466.xml"/><Relationship Id="rId20" Type="http://schemas.openxmlformats.org/officeDocument/2006/relationships/tags" Target="../tags/tag470.xml"/><Relationship Id="rId29" Type="http://schemas.openxmlformats.org/officeDocument/2006/relationships/tags" Target="../tags/tag479.xml"/><Relationship Id="rId1" Type="http://schemas.openxmlformats.org/officeDocument/2006/relationships/tags" Target="../tags/tag451.xml"/><Relationship Id="rId6" Type="http://schemas.openxmlformats.org/officeDocument/2006/relationships/tags" Target="../tags/tag456.xml"/><Relationship Id="rId11" Type="http://schemas.openxmlformats.org/officeDocument/2006/relationships/tags" Target="../tags/tag461.xml"/><Relationship Id="rId24" Type="http://schemas.openxmlformats.org/officeDocument/2006/relationships/tags" Target="../tags/tag474.xml"/><Relationship Id="rId32" Type="http://schemas.openxmlformats.org/officeDocument/2006/relationships/tags" Target="../tags/tag482.xml"/><Relationship Id="rId5" Type="http://schemas.openxmlformats.org/officeDocument/2006/relationships/tags" Target="../tags/tag455.xml"/><Relationship Id="rId15" Type="http://schemas.openxmlformats.org/officeDocument/2006/relationships/tags" Target="../tags/tag465.xml"/><Relationship Id="rId23" Type="http://schemas.openxmlformats.org/officeDocument/2006/relationships/tags" Target="../tags/tag473.xml"/><Relationship Id="rId28" Type="http://schemas.openxmlformats.org/officeDocument/2006/relationships/tags" Target="../tags/tag478.xml"/><Relationship Id="rId10" Type="http://schemas.openxmlformats.org/officeDocument/2006/relationships/tags" Target="../tags/tag460.xml"/><Relationship Id="rId19" Type="http://schemas.openxmlformats.org/officeDocument/2006/relationships/tags" Target="../tags/tag469.xml"/><Relationship Id="rId31" Type="http://schemas.openxmlformats.org/officeDocument/2006/relationships/tags" Target="../tags/tag481.xml"/><Relationship Id="rId4" Type="http://schemas.openxmlformats.org/officeDocument/2006/relationships/tags" Target="../tags/tag454.xml"/><Relationship Id="rId9" Type="http://schemas.openxmlformats.org/officeDocument/2006/relationships/tags" Target="../tags/tag459.xml"/><Relationship Id="rId14" Type="http://schemas.openxmlformats.org/officeDocument/2006/relationships/tags" Target="../tags/tag464.xml"/><Relationship Id="rId22" Type="http://schemas.openxmlformats.org/officeDocument/2006/relationships/tags" Target="../tags/tag472.xml"/><Relationship Id="rId27" Type="http://schemas.openxmlformats.org/officeDocument/2006/relationships/tags" Target="../tags/tag477.xml"/><Relationship Id="rId30" Type="http://schemas.openxmlformats.org/officeDocument/2006/relationships/tags" Target="../tags/tag480.xml"/><Relationship Id="rId8" Type="http://schemas.openxmlformats.org/officeDocument/2006/relationships/tags" Target="../tags/tag45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48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4" Type="http://schemas.openxmlformats.org/officeDocument/2006/relationships/tags" Target="../tags/tag48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99.xml"/><Relationship Id="rId13" Type="http://schemas.openxmlformats.org/officeDocument/2006/relationships/hyperlink" Target="../../../06--07&#39640;&#19977;&#36164;&#26009;/&#36164;&#26009;&#22841;/&#26032;&#20154;&#25945;&#29256;&#35838;&#20214;/&#24517;&#20462;2/&#31532;&#19977;&#31456;%20%20&#22522;&#22240;&#30340;&#26412;&#36136;/&#31532;&#20108;&#33410;%20%20DNA&#20998;&#23376;&#30340;&#32467;&#26500;/&#30897;&#22522;&#20114;&#34917;&#37197;&#23545;.swf" TargetMode="External"/><Relationship Id="rId3" Type="http://schemas.openxmlformats.org/officeDocument/2006/relationships/tags" Target="../tags/tag494.xml"/><Relationship Id="rId7" Type="http://schemas.openxmlformats.org/officeDocument/2006/relationships/tags" Target="../tags/tag498.xml"/><Relationship Id="rId12" Type="http://schemas.openxmlformats.org/officeDocument/2006/relationships/slide" Target="slide1.xml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496.xml"/><Relationship Id="rId10" Type="http://schemas.openxmlformats.org/officeDocument/2006/relationships/tags" Target="../tags/tag501.xml"/><Relationship Id="rId4" Type="http://schemas.openxmlformats.org/officeDocument/2006/relationships/tags" Target="../tags/tag495.xml"/><Relationship Id="rId9" Type="http://schemas.openxmlformats.org/officeDocument/2006/relationships/tags" Target="../tags/tag500.xml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26" Type="http://schemas.openxmlformats.org/officeDocument/2006/relationships/tags" Target="../tags/tag180.xml"/><Relationship Id="rId3" Type="http://schemas.openxmlformats.org/officeDocument/2006/relationships/tags" Target="../tags/tag157.xml"/><Relationship Id="rId21" Type="http://schemas.openxmlformats.org/officeDocument/2006/relationships/tags" Target="../tags/tag175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tags" Target="../tags/tag179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tags" Target="../tags/tag174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tags" Target="../tags/tag178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tags" Target="../tags/tag177.xml"/><Relationship Id="rId28" Type="http://schemas.openxmlformats.org/officeDocument/2006/relationships/image" Target="../media/image9.png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tags" Target="../tags/tag176.xml"/><Relationship Id="rId27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26" Type="http://schemas.openxmlformats.org/officeDocument/2006/relationships/tags" Target="../tags/tag206.xml"/><Relationship Id="rId3" Type="http://schemas.openxmlformats.org/officeDocument/2006/relationships/tags" Target="../tags/tag183.xml"/><Relationship Id="rId21" Type="http://schemas.openxmlformats.org/officeDocument/2006/relationships/tags" Target="../tags/tag201.xml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tags" Target="../tags/tag205.xml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0" Type="http://schemas.openxmlformats.org/officeDocument/2006/relationships/tags" Target="../tags/tag200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24" Type="http://schemas.openxmlformats.org/officeDocument/2006/relationships/tags" Target="../tags/tag204.xml"/><Relationship Id="rId5" Type="http://schemas.openxmlformats.org/officeDocument/2006/relationships/tags" Target="../tags/tag185.xml"/><Relationship Id="rId15" Type="http://schemas.openxmlformats.org/officeDocument/2006/relationships/tags" Target="../tags/tag195.xml"/><Relationship Id="rId23" Type="http://schemas.openxmlformats.org/officeDocument/2006/relationships/tags" Target="../tags/tag203.xml"/><Relationship Id="rId10" Type="http://schemas.openxmlformats.org/officeDocument/2006/relationships/tags" Target="../tags/tag190.xml"/><Relationship Id="rId19" Type="http://schemas.openxmlformats.org/officeDocument/2006/relationships/tags" Target="../tags/tag199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Relationship Id="rId22" Type="http://schemas.openxmlformats.org/officeDocument/2006/relationships/tags" Target="../tags/tag202.xml"/><Relationship Id="rId27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26" Type="http://schemas.openxmlformats.org/officeDocument/2006/relationships/tags" Target="../tags/tag235.xml"/><Relationship Id="rId3" Type="http://schemas.openxmlformats.org/officeDocument/2006/relationships/tags" Target="../tags/tag212.xml"/><Relationship Id="rId21" Type="http://schemas.openxmlformats.org/officeDocument/2006/relationships/tags" Target="../tags/tag230.xml"/><Relationship Id="rId34" Type="http://schemas.openxmlformats.org/officeDocument/2006/relationships/image" Target="../media/image11.png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tags" Target="../tags/tag234.xml"/><Relationship Id="rId33" Type="http://schemas.openxmlformats.org/officeDocument/2006/relationships/image" Target="../media/image10.png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0" Type="http://schemas.openxmlformats.org/officeDocument/2006/relationships/tags" Target="../tags/tag229.xml"/><Relationship Id="rId29" Type="http://schemas.openxmlformats.org/officeDocument/2006/relationships/tags" Target="../tags/tag238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24" Type="http://schemas.openxmlformats.org/officeDocument/2006/relationships/tags" Target="../tags/tag233.xml"/><Relationship Id="rId32" Type="http://schemas.openxmlformats.org/officeDocument/2006/relationships/slideLayout" Target="../slideLayouts/slideLayout1.xml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23" Type="http://schemas.openxmlformats.org/officeDocument/2006/relationships/tags" Target="../tags/tag232.xml"/><Relationship Id="rId28" Type="http://schemas.openxmlformats.org/officeDocument/2006/relationships/tags" Target="../tags/tag237.xml"/><Relationship Id="rId10" Type="http://schemas.openxmlformats.org/officeDocument/2006/relationships/tags" Target="../tags/tag219.xml"/><Relationship Id="rId19" Type="http://schemas.openxmlformats.org/officeDocument/2006/relationships/tags" Target="../tags/tag228.xml"/><Relationship Id="rId31" Type="http://schemas.openxmlformats.org/officeDocument/2006/relationships/tags" Target="../tags/tag240.xml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tags" Target="../tags/tag231.xml"/><Relationship Id="rId27" Type="http://schemas.openxmlformats.org/officeDocument/2006/relationships/tags" Target="../tags/tag236.xml"/><Relationship Id="rId30" Type="http://schemas.openxmlformats.org/officeDocument/2006/relationships/tags" Target="../tags/tag239.xml"/><Relationship Id="rId35" Type="http://schemas.openxmlformats.org/officeDocument/2006/relationships/image" Target="../media/image12.png"/><Relationship Id="rId8" Type="http://schemas.openxmlformats.org/officeDocument/2006/relationships/tags" Target="../tags/tag2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272.xml"/><Relationship Id="rId21" Type="http://schemas.openxmlformats.org/officeDocument/2006/relationships/tags" Target="../tags/tag267.xml"/><Relationship Id="rId42" Type="http://schemas.openxmlformats.org/officeDocument/2006/relationships/tags" Target="../tags/tag288.xml"/><Relationship Id="rId47" Type="http://schemas.openxmlformats.org/officeDocument/2006/relationships/tags" Target="../tags/tag293.xml"/><Relationship Id="rId63" Type="http://schemas.openxmlformats.org/officeDocument/2006/relationships/tags" Target="../tags/tag309.xml"/><Relationship Id="rId68" Type="http://schemas.openxmlformats.org/officeDocument/2006/relationships/tags" Target="../tags/tag314.xml"/><Relationship Id="rId84" Type="http://schemas.openxmlformats.org/officeDocument/2006/relationships/tags" Target="../tags/tag330.xml"/><Relationship Id="rId89" Type="http://schemas.openxmlformats.org/officeDocument/2006/relationships/tags" Target="../tags/tag335.xml"/><Relationship Id="rId112" Type="http://schemas.openxmlformats.org/officeDocument/2006/relationships/tags" Target="../tags/tag358.xml"/><Relationship Id="rId16" Type="http://schemas.openxmlformats.org/officeDocument/2006/relationships/tags" Target="../tags/tag262.xml"/><Relationship Id="rId107" Type="http://schemas.openxmlformats.org/officeDocument/2006/relationships/tags" Target="../tags/tag353.xml"/><Relationship Id="rId11" Type="http://schemas.openxmlformats.org/officeDocument/2006/relationships/tags" Target="../tags/tag257.xml"/><Relationship Id="rId32" Type="http://schemas.openxmlformats.org/officeDocument/2006/relationships/tags" Target="../tags/tag278.xml"/><Relationship Id="rId37" Type="http://schemas.openxmlformats.org/officeDocument/2006/relationships/tags" Target="../tags/tag283.xml"/><Relationship Id="rId53" Type="http://schemas.openxmlformats.org/officeDocument/2006/relationships/tags" Target="../tags/tag299.xml"/><Relationship Id="rId58" Type="http://schemas.openxmlformats.org/officeDocument/2006/relationships/tags" Target="../tags/tag304.xml"/><Relationship Id="rId74" Type="http://schemas.openxmlformats.org/officeDocument/2006/relationships/tags" Target="../tags/tag320.xml"/><Relationship Id="rId79" Type="http://schemas.openxmlformats.org/officeDocument/2006/relationships/tags" Target="../tags/tag325.xml"/><Relationship Id="rId102" Type="http://schemas.openxmlformats.org/officeDocument/2006/relationships/tags" Target="../tags/tag348.xml"/><Relationship Id="rId5" Type="http://schemas.openxmlformats.org/officeDocument/2006/relationships/tags" Target="../tags/tag251.xml"/><Relationship Id="rId90" Type="http://schemas.openxmlformats.org/officeDocument/2006/relationships/tags" Target="../tags/tag336.xml"/><Relationship Id="rId95" Type="http://schemas.openxmlformats.org/officeDocument/2006/relationships/tags" Target="../tags/tag341.xml"/><Relationship Id="rId22" Type="http://schemas.openxmlformats.org/officeDocument/2006/relationships/tags" Target="../tags/tag268.xml"/><Relationship Id="rId27" Type="http://schemas.openxmlformats.org/officeDocument/2006/relationships/tags" Target="../tags/tag273.xml"/><Relationship Id="rId43" Type="http://schemas.openxmlformats.org/officeDocument/2006/relationships/tags" Target="../tags/tag289.xml"/><Relationship Id="rId48" Type="http://schemas.openxmlformats.org/officeDocument/2006/relationships/tags" Target="../tags/tag294.xml"/><Relationship Id="rId64" Type="http://schemas.openxmlformats.org/officeDocument/2006/relationships/tags" Target="../tags/tag310.xml"/><Relationship Id="rId69" Type="http://schemas.openxmlformats.org/officeDocument/2006/relationships/tags" Target="../tags/tag315.xml"/><Relationship Id="rId113" Type="http://schemas.openxmlformats.org/officeDocument/2006/relationships/tags" Target="../tags/tag359.xml"/><Relationship Id="rId80" Type="http://schemas.openxmlformats.org/officeDocument/2006/relationships/tags" Target="../tags/tag326.xml"/><Relationship Id="rId85" Type="http://schemas.openxmlformats.org/officeDocument/2006/relationships/tags" Target="../tags/tag331.xml"/><Relationship Id="rId12" Type="http://schemas.openxmlformats.org/officeDocument/2006/relationships/tags" Target="../tags/tag258.xml"/><Relationship Id="rId17" Type="http://schemas.openxmlformats.org/officeDocument/2006/relationships/tags" Target="../tags/tag263.xml"/><Relationship Id="rId33" Type="http://schemas.openxmlformats.org/officeDocument/2006/relationships/tags" Target="../tags/tag279.xml"/><Relationship Id="rId38" Type="http://schemas.openxmlformats.org/officeDocument/2006/relationships/tags" Target="../tags/tag284.xml"/><Relationship Id="rId59" Type="http://schemas.openxmlformats.org/officeDocument/2006/relationships/tags" Target="../tags/tag305.xml"/><Relationship Id="rId103" Type="http://schemas.openxmlformats.org/officeDocument/2006/relationships/tags" Target="../tags/tag349.xml"/><Relationship Id="rId108" Type="http://schemas.openxmlformats.org/officeDocument/2006/relationships/tags" Target="../tags/tag354.xml"/><Relationship Id="rId54" Type="http://schemas.openxmlformats.org/officeDocument/2006/relationships/tags" Target="../tags/tag300.xml"/><Relationship Id="rId70" Type="http://schemas.openxmlformats.org/officeDocument/2006/relationships/tags" Target="../tags/tag316.xml"/><Relationship Id="rId75" Type="http://schemas.openxmlformats.org/officeDocument/2006/relationships/tags" Target="../tags/tag321.xml"/><Relationship Id="rId91" Type="http://schemas.openxmlformats.org/officeDocument/2006/relationships/tags" Target="../tags/tag337.xml"/><Relationship Id="rId96" Type="http://schemas.openxmlformats.org/officeDocument/2006/relationships/tags" Target="../tags/tag342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5" Type="http://schemas.openxmlformats.org/officeDocument/2006/relationships/tags" Target="../tags/tag261.xml"/><Relationship Id="rId23" Type="http://schemas.openxmlformats.org/officeDocument/2006/relationships/tags" Target="../tags/tag269.xml"/><Relationship Id="rId28" Type="http://schemas.openxmlformats.org/officeDocument/2006/relationships/tags" Target="../tags/tag274.xml"/><Relationship Id="rId36" Type="http://schemas.openxmlformats.org/officeDocument/2006/relationships/tags" Target="../tags/tag282.xml"/><Relationship Id="rId49" Type="http://schemas.openxmlformats.org/officeDocument/2006/relationships/tags" Target="../tags/tag295.xml"/><Relationship Id="rId57" Type="http://schemas.openxmlformats.org/officeDocument/2006/relationships/tags" Target="../tags/tag303.xml"/><Relationship Id="rId106" Type="http://schemas.openxmlformats.org/officeDocument/2006/relationships/tags" Target="../tags/tag352.xml"/><Relationship Id="rId114" Type="http://schemas.openxmlformats.org/officeDocument/2006/relationships/tags" Target="../tags/tag360.xml"/><Relationship Id="rId10" Type="http://schemas.openxmlformats.org/officeDocument/2006/relationships/tags" Target="../tags/tag256.xml"/><Relationship Id="rId31" Type="http://schemas.openxmlformats.org/officeDocument/2006/relationships/tags" Target="../tags/tag277.xml"/><Relationship Id="rId44" Type="http://schemas.openxmlformats.org/officeDocument/2006/relationships/tags" Target="../tags/tag290.xml"/><Relationship Id="rId52" Type="http://schemas.openxmlformats.org/officeDocument/2006/relationships/tags" Target="../tags/tag298.xml"/><Relationship Id="rId60" Type="http://schemas.openxmlformats.org/officeDocument/2006/relationships/tags" Target="../tags/tag306.xml"/><Relationship Id="rId65" Type="http://schemas.openxmlformats.org/officeDocument/2006/relationships/tags" Target="../tags/tag311.xml"/><Relationship Id="rId73" Type="http://schemas.openxmlformats.org/officeDocument/2006/relationships/tags" Target="../tags/tag319.xml"/><Relationship Id="rId78" Type="http://schemas.openxmlformats.org/officeDocument/2006/relationships/tags" Target="../tags/tag324.xml"/><Relationship Id="rId81" Type="http://schemas.openxmlformats.org/officeDocument/2006/relationships/tags" Target="../tags/tag327.xml"/><Relationship Id="rId86" Type="http://schemas.openxmlformats.org/officeDocument/2006/relationships/tags" Target="../tags/tag332.xml"/><Relationship Id="rId94" Type="http://schemas.openxmlformats.org/officeDocument/2006/relationships/tags" Target="../tags/tag340.xml"/><Relationship Id="rId99" Type="http://schemas.openxmlformats.org/officeDocument/2006/relationships/tags" Target="../tags/tag345.xml"/><Relationship Id="rId101" Type="http://schemas.openxmlformats.org/officeDocument/2006/relationships/tags" Target="../tags/tag347.xml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3" Type="http://schemas.openxmlformats.org/officeDocument/2006/relationships/tags" Target="../tags/tag259.xml"/><Relationship Id="rId18" Type="http://schemas.openxmlformats.org/officeDocument/2006/relationships/tags" Target="../tags/tag264.xml"/><Relationship Id="rId39" Type="http://schemas.openxmlformats.org/officeDocument/2006/relationships/tags" Target="../tags/tag285.xml"/><Relationship Id="rId109" Type="http://schemas.openxmlformats.org/officeDocument/2006/relationships/tags" Target="../tags/tag355.xml"/><Relationship Id="rId34" Type="http://schemas.openxmlformats.org/officeDocument/2006/relationships/tags" Target="../tags/tag280.xml"/><Relationship Id="rId50" Type="http://schemas.openxmlformats.org/officeDocument/2006/relationships/tags" Target="../tags/tag296.xml"/><Relationship Id="rId55" Type="http://schemas.openxmlformats.org/officeDocument/2006/relationships/tags" Target="../tags/tag301.xml"/><Relationship Id="rId76" Type="http://schemas.openxmlformats.org/officeDocument/2006/relationships/tags" Target="../tags/tag322.xml"/><Relationship Id="rId97" Type="http://schemas.openxmlformats.org/officeDocument/2006/relationships/tags" Target="../tags/tag343.xml"/><Relationship Id="rId104" Type="http://schemas.openxmlformats.org/officeDocument/2006/relationships/tags" Target="../tags/tag350.xml"/><Relationship Id="rId7" Type="http://schemas.openxmlformats.org/officeDocument/2006/relationships/tags" Target="../tags/tag253.xml"/><Relationship Id="rId71" Type="http://schemas.openxmlformats.org/officeDocument/2006/relationships/tags" Target="../tags/tag317.xml"/><Relationship Id="rId92" Type="http://schemas.openxmlformats.org/officeDocument/2006/relationships/tags" Target="../tags/tag338.xml"/><Relationship Id="rId2" Type="http://schemas.openxmlformats.org/officeDocument/2006/relationships/tags" Target="../tags/tag248.xml"/><Relationship Id="rId29" Type="http://schemas.openxmlformats.org/officeDocument/2006/relationships/tags" Target="../tags/tag275.xml"/><Relationship Id="rId24" Type="http://schemas.openxmlformats.org/officeDocument/2006/relationships/tags" Target="../tags/tag270.xml"/><Relationship Id="rId40" Type="http://schemas.openxmlformats.org/officeDocument/2006/relationships/tags" Target="../tags/tag286.xml"/><Relationship Id="rId45" Type="http://schemas.openxmlformats.org/officeDocument/2006/relationships/tags" Target="../tags/tag291.xml"/><Relationship Id="rId66" Type="http://schemas.openxmlformats.org/officeDocument/2006/relationships/tags" Target="../tags/tag312.xml"/><Relationship Id="rId87" Type="http://schemas.openxmlformats.org/officeDocument/2006/relationships/tags" Target="../tags/tag333.xml"/><Relationship Id="rId110" Type="http://schemas.openxmlformats.org/officeDocument/2006/relationships/tags" Target="../tags/tag356.xml"/><Relationship Id="rId115" Type="http://schemas.openxmlformats.org/officeDocument/2006/relationships/tags" Target="../tags/tag361.xml"/><Relationship Id="rId61" Type="http://schemas.openxmlformats.org/officeDocument/2006/relationships/tags" Target="../tags/tag307.xml"/><Relationship Id="rId82" Type="http://schemas.openxmlformats.org/officeDocument/2006/relationships/tags" Target="../tags/tag328.xml"/><Relationship Id="rId19" Type="http://schemas.openxmlformats.org/officeDocument/2006/relationships/tags" Target="../tags/tag265.xml"/><Relationship Id="rId14" Type="http://schemas.openxmlformats.org/officeDocument/2006/relationships/tags" Target="../tags/tag260.xml"/><Relationship Id="rId30" Type="http://schemas.openxmlformats.org/officeDocument/2006/relationships/tags" Target="../tags/tag276.xml"/><Relationship Id="rId35" Type="http://schemas.openxmlformats.org/officeDocument/2006/relationships/tags" Target="../tags/tag281.xml"/><Relationship Id="rId56" Type="http://schemas.openxmlformats.org/officeDocument/2006/relationships/tags" Target="../tags/tag302.xml"/><Relationship Id="rId77" Type="http://schemas.openxmlformats.org/officeDocument/2006/relationships/tags" Target="../tags/tag323.xml"/><Relationship Id="rId100" Type="http://schemas.openxmlformats.org/officeDocument/2006/relationships/tags" Target="../tags/tag346.xml"/><Relationship Id="rId105" Type="http://schemas.openxmlformats.org/officeDocument/2006/relationships/tags" Target="../tags/tag351.xml"/><Relationship Id="rId8" Type="http://schemas.openxmlformats.org/officeDocument/2006/relationships/tags" Target="../tags/tag254.xml"/><Relationship Id="rId51" Type="http://schemas.openxmlformats.org/officeDocument/2006/relationships/tags" Target="../tags/tag297.xml"/><Relationship Id="rId72" Type="http://schemas.openxmlformats.org/officeDocument/2006/relationships/tags" Target="../tags/tag318.xml"/><Relationship Id="rId93" Type="http://schemas.openxmlformats.org/officeDocument/2006/relationships/tags" Target="../tags/tag339.xml"/><Relationship Id="rId98" Type="http://schemas.openxmlformats.org/officeDocument/2006/relationships/tags" Target="../tags/tag344.xml"/><Relationship Id="rId3" Type="http://schemas.openxmlformats.org/officeDocument/2006/relationships/tags" Target="../tags/tag249.xml"/><Relationship Id="rId25" Type="http://schemas.openxmlformats.org/officeDocument/2006/relationships/tags" Target="../tags/tag271.xml"/><Relationship Id="rId46" Type="http://schemas.openxmlformats.org/officeDocument/2006/relationships/tags" Target="../tags/tag292.xml"/><Relationship Id="rId67" Type="http://schemas.openxmlformats.org/officeDocument/2006/relationships/tags" Target="../tags/tag313.xml"/><Relationship Id="rId116" Type="http://schemas.openxmlformats.org/officeDocument/2006/relationships/slideLayout" Target="../slideLayouts/slideLayout2.xml"/><Relationship Id="rId20" Type="http://schemas.openxmlformats.org/officeDocument/2006/relationships/tags" Target="../tags/tag266.xml"/><Relationship Id="rId41" Type="http://schemas.openxmlformats.org/officeDocument/2006/relationships/tags" Target="../tags/tag287.xml"/><Relationship Id="rId62" Type="http://schemas.openxmlformats.org/officeDocument/2006/relationships/tags" Target="../tags/tag308.xml"/><Relationship Id="rId83" Type="http://schemas.openxmlformats.org/officeDocument/2006/relationships/tags" Target="../tags/tag329.xml"/><Relationship Id="rId88" Type="http://schemas.openxmlformats.org/officeDocument/2006/relationships/tags" Target="../tags/tag334.xml"/><Relationship Id="rId111" Type="http://schemas.openxmlformats.org/officeDocument/2006/relationships/tags" Target="../tags/tag3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3.xml"/><Relationship Id="rId1" Type="http://schemas.openxmlformats.org/officeDocument/2006/relationships/tags" Target="../tags/tag36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71.xml"/><Relationship Id="rId13" Type="http://schemas.openxmlformats.org/officeDocument/2006/relationships/tags" Target="../tags/tag376.xml"/><Relationship Id="rId3" Type="http://schemas.openxmlformats.org/officeDocument/2006/relationships/tags" Target="../tags/tag366.xml"/><Relationship Id="rId7" Type="http://schemas.openxmlformats.org/officeDocument/2006/relationships/tags" Target="../tags/tag370.xml"/><Relationship Id="rId12" Type="http://schemas.openxmlformats.org/officeDocument/2006/relationships/tags" Target="../tags/tag375.xml"/><Relationship Id="rId2" Type="http://schemas.openxmlformats.org/officeDocument/2006/relationships/tags" Target="../tags/tag365.xml"/><Relationship Id="rId16" Type="http://schemas.openxmlformats.org/officeDocument/2006/relationships/image" Target="../media/image10.png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tags" Target="../tags/tag374.xml"/><Relationship Id="rId5" Type="http://schemas.openxmlformats.org/officeDocument/2006/relationships/tags" Target="../tags/tag36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73.xml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4" Type="http://schemas.openxmlformats.org/officeDocument/2006/relationships/tags" Target="../tags/tag3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3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588041" y="370046"/>
            <a:ext cx="11016902" cy="1473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ct val="0"/>
              </a:spcAft>
              <a:defRPr/>
            </a:pPr>
            <a:r>
              <a:rPr lang="zh-CN" altLang="en-US" sz="6600" smtClean="0">
                <a:solidFill>
                  <a:schemeClr val="tx1">
                    <a:lumMod val="50000"/>
                  </a:schemeClr>
                </a:solidFill>
              </a:rPr>
              <a:t>第</a:t>
            </a:r>
            <a:r>
              <a:rPr lang="zh-CN" altLang="en-US" sz="6600">
                <a:solidFill>
                  <a:schemeClr val="tx1">
                    <a:lumMod val="50000"/>
                  </a:schemeClr>
                </a:solidFill>
              </a:rPr>
              <a:t>三</a:t>
            </a:r>
            <a:r>
              <a:rPr lang="zh-CN" altLang="en-US" sz="6600" smtClean="0">
                <a:solidFill>
                  <a:schemeClr val="tx1">
                    <a:lumMod val="50000"/>
                  </a:schemeClr>
                </a:solidFill>
              </a:rPr>
              <a:t>章  基因的本质</a:t>
            </a:r>
            <a:endParaRPr lang="zh-CN" altLang="en-US" sz="66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580" name="标题 3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1073785" y="1713865"/>
            <a:ext cx="1002093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CN" altLang="en-US" sz="4800" smtClean="0">
                <a:solidFill>
                  <a:prstClr val="black"/>
                </a:solidFill>
              </a:rPr>
              <a:t>第</a:t>
            </a:r>
            <a:r>
              <a:rPr lang="en-US" altLang="zh-CN" sz="4800" smtClean="0">
                <a:solidFill>
                  <a:prstClr val="black"/>
                </a:solidFill>
              </a:rPr>
              <a:t>2</a:t>
            </a:r>
            <a:r>
              <a:rPr lang="zh-CN" altLang="en-US" sz="4800" smtClean="0">
                <a:solidFill>
                  <a:prstClr val="black"/>
                </a:solidFill>
              </a:rPr>
              <a:t>节    </a:t>
            </a:r>
            <a:r>
              <a:rPr lang="en-US" altLang="zh-CN" sz="4800" smtClean="0">
                <a:solidFill>
                  <a:prstClr val="black"/>
                </a:solidFill>
              </a:rPr>
              <a:t>DNA</a:t>
            </a:r>
            <a:r>
              <a:rPr lang="zh-CN" altLang="en-US" sz="4800" smtClean="0">
                <a:solidFill>
                  <a:prstClr val="black"/>
                </a:solidFill>
              </a:rPr>
              <a:t>的结构</a:t>
            </a:r>
            <a:endParaRPr lang="zh-CN" altLang="en-US" sz="4800">
              <a:solidFill>
                <a:srgbClr val="30303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1839" y="3294937"/>
            <a:ext cx="5150436" cy="31639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693973" y="3352780"/>
            <a:ext cx="4811380" cy="304827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2745" y="726440"/>
            <a:ext cx="913320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设</a:t>
            </a:r>
            <a:r>
              <a:rPr lang="en-US" altLang="zh-CN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一条链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1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链，互补链为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2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链。根据</a:t>
            </a:r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碱基互补配对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原则</a:t>
            </a:r>
            <a:endParaRPr lang="en-US" altLang="zh-CN" sz="3600" b="1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可知：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zh-CN" sz="3600" b="1" baseline="-25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1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=T</a:t>
            </a:r>
            <a:r>
              <a:rPr lang="en-US" altLang="zh-CN" sz="3600" b="1" baseline="-25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2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zh-CN" sz="3600" b="1" baseline="-25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2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=T</a:t>
            </a:r>
            <a:r>
              <a:rPr lang="en-US" altLang="zh-CN" sz="3600" b="1" baseline="-25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1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</a:t>
            </a:r>
            <a:r>
              <a:rPr lang="en-US" altLang="zh-CN" sz="3600" b="1" baseline="-25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1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=C</a:t>
            </a:r>
            <a:r>
              <a:rPr lang="en-US" altLang="zh-CN" sz="3600" b="1" baseline="-25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2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</a:t>
            </a:r>
            <a:r>
              <a:rPr lang="en-US" altLang="zh-CN" sz="3600" b="1" baseline="-25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2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=C</a:t>
            </a:r>
            <a:r>
              <a:rPr lang="en-US" altLang="zh-CN" sz="3600" b="1" baseline="-25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1</a:t>
            </a:r>
            <a:endParaRPr lang="zh-CN" altLang="en-US" sz="36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Symbol" panose="05050102010706020507" pitchFamily="18" charset="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则</a:t>
            </a:r>
            <a:r>
              <a:rPr lang="zh-CN" altLang="en-US" sz="36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在</a:t>
            </a:r>
            <a:r>
              <a:rPr lang="en-US" altLang="zh-CN" sz="36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DNA</a:t>
            </a:r>
            <a:r>
              <a:rPr lang="zh-CN" altLang="en-US" sz="36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双链</a:t>
            </a:r>
            <a:r>
              <a:rPr lang="zh-CN" altLang="en-US" sz="36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rPr>
              <a:t>中：</a:t>
            </a:r>
            <a:r>
              <a:rPr lang="en-US" altLang="zh-CN" sz="36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 </a:t>
            </a:r>
            <a:r>
              <a:rPr lang="en-US" altLang="zh-CN" sz="3600" b="1" u="sng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36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</a:t>
            </a:r>
            <a:r>
              <a:rPr lang="zh-CN" altLang="en-US" sz="36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6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 </a:t>
            </a:r>
            <a:r>
              <a:rPr lang="en-US" altLang="zh-CN" sz="3600" b="1" u="sng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36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endParaRPr lang="en-US" altLang="zh-CN" sz="3600" b="1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Symbol" panose="05050102010706020507" pitchFamily="18" charset="2"/>
            </a:endParaRPr>
          </a:p>
        </p:txBody>
      </p:sp>
      <p:grpSp>
        <p:nvGrpSpPr>
          <p:cNvPr id="1288195" name="Group 29"/>
          <p:cNvGrpSpPr/>
          <p:nvPr>
            <p:custDataLst>
              <p:tags r:id="rId2"/>
            </p:custDataLst>
          </p:nvPr>
        </p:nvGrpSpPr>
        <p:grpSpPr>
          <a:xfrm>
            <a:off x="10050423" y="971179"/>
            <a:ext cx="1675086" cy="3826246"/>
            <a:chOff x="54" y="-46"/>
            <a:chExt cx="1306" cy="2164"/>
          </a:xfrm>
        </p:grpSpPr>
        <p:grpSp>
          <p:nvGrpSpPr>
            <p:cNvPr id="1288205" name="Group 30"/>
            <p:cNvGrpSpPr/>
            <p:nvPr>
              <p:custDataLst>
                <p:tags r:id="rId15"/>
              </p:custDataLst>
            </p:nvPr>
          </p:nvGrpSpPr>
          <p:grpSpPr>
            <a:xfrm>
              <a:off x="54" y="486"/>
              <a:ext cx="1210" cy="1632"/>
              <a:chOff x="60" y="0"/>
              <a:chExt cx="1339" cy="1632"/>
            </a:xfrm>
          </p:grpSpPr>
          <p:sp>
            <p:nvSpPr>
              <p:cNvPr id="1288207" name="Line 31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37" y="0"/>
                <a:ext cx="1" cy="16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88208" name="Line 32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69" y="0"/>
                <a:ext cx="1" cy="16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88209" name="Line 33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89" y="240"/>
                <a:ext cx="57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88210" name="Line 34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21" y="240"/>
                <a:ext cx="57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88211" name="Line 35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89" y="624"/>
                <a:ext cx="57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88212" name="Line 36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921" y="624"/>
                <a:ext cx="57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88213" name="Line 37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89" y="1056"/>
                <a:ext cx="57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88214" name="Line 38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 flipH="1">
                <a:off x="909" y="1056"/>
                <a:ext cx="57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88215" name="Line 39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89" y="1392"/>
                <a:ext cx="57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88216" name="Line 40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921" y="1392"/>
                <a:ext cx="57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88217" name="Rectangle 4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8" y="48"/>
                <a:ext cx="424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8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A</a:t>
                </a:r>
                <a:r>
                  <a:rPr lang="en-US" altLang="zh-CN" sz="20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rPr>
                  <a:t>1</a:t>
                </a:r>
              </a:p>
            </p:txBody>
          </p:sp>
          <p:sp>
            <p:nvSpPr>
              <p:cNvPr id="1288218" name="Rectangle 42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924" y="48"/>
                <a:ext cx="424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8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T</a:t>
                </a:r>
                <a:r>
                  <a:rPr lang="en-US" altLang="zh-CN" sz="20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rPr>
                  <a:t>2</a:t>
                </a:r>
              </a:p>
            </p:txBody>
          </p:sp>
          <p:sp>
            <p:nvSpPr>
              <p:cNvPr id="1288219" name="Rectangle 4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0" y="432"/>
                <a:ext cx="424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8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T</a:t>
                </a:r>
                <a:r>
                  <a:rPr lang="en-US" altLang="zh-CN" sz="20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rPr>
                  <a:t>1</a:t>
                </a:r>
              </a:p>
            </p:txBody>
          </p:sp>
          <p:sp>
            <p:nvSpPr>
              <p:cNvPr id="1288220" name="Rectangle 4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957" y="432"/>
                <a:ext cx="424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8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A</a:t>
                </a:r>
                <a:r>
                  <a:rPr lang="en-US" altLang="zh-CN" sz="20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rPr>
                  <a:t>2</a:t>
                </a:r>
              </a:p>
            </p:txBody>
          </p:sp>
          <p:sp>
            <p:nvSpPr>
              <p:cNvPr id="1288221" name="Rectangle 4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7" y="863"/>
                <a:ext cx="424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8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G</a:t>
                </a:r>
                <a:r>
                  <a:rPr lang="en-US" altLang="zh-CN" sz="20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rPr>
                  <a:t>1</a:t>
                </a:r>
              </a:p>
            </p:txBody>
          </p:sp>
          <p:sp>
            <p:nvSpPr>
              <p:cNvPr id="1288222" name="Rectangle 4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970" y="863"/>
                <a:ext cx="424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8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C</a:t>
                </a:r>
                <a:r>
                  <a:rPr lang="en-US" altLang="zh-CN" sz="20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rPr>
                  <a:t>2</a:t>
                </a:r>
              </a:p>
            </p:txBody>
          </p:sp>
          <p:sp>
            <p:nvSpPr>
              <p:cNvPr id="1288223" name="Rectangle 47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68" y="1248"/>
                <a:ext cx="424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8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C</a:t>
                </a:r>
                <a:r>
                  <a:rPr lang="en-US" altLang="zh-CN" sz="20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rPr>
                  <a:t>1</a:t>
                </a:r>
              </a:p>
            </p:txBody>
          </p:sp>
          <p:sp>
            <p:nvSpPr>
              <p:cNvPr id="1288224" name="Rectangle 4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975" y="1251"/>
                <a:ext cx="424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8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G</a:t>
                </a:r>
                <a:r>
                  <a:rPr lang="en-US" altLang="zh-CN" sz="20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rPr>
                  <a:t>2</a:t>
                </a:r>
              </a:p>
            </p:txBody>
          </p:sp>
        </p:grpSp>
        <p:sp>
          <p:nvSpPr>
            <p:cNvPr id="1288206" name="Text Box 4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4" y="-46"/>
              <a:ext cx="1306" cy="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800" b="1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DNA</a:t>
              </a:r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双链</a:t>
              </a:r>
              <a:endParaRPr lang="en-US" altLang="zh-CN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800" b="1" smtClean="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   </a:t>
              </a:r>
              <a:r>
                <a:rPr lang="en-US" altLang="zh-CN" sz="2800" b="1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</a:p>
          </p:txBody>
        </p:sp>
      </p:grpSp>
      <p:sp>
        <p:nvSpPr>
          <p:cNvPr id="153625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38275" y="3667760"/>
            <a:ext cx="236982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A+G</a:t>
            </a:r>
            <a:r>
              <a:rPr lang="en-US" altLang="zh-CN" sz="3600" b="1" u="sng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en-US" altLang="zh-CN" sz="3600" b="1" u="sng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26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41520" y="3667443"/>
            <a:ext cx="273685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A+C</a:t>
            </a:r>
            <a:r>
              <a:rPr lang="en-US" altLang="zh-CN" sz="3600" b="1" u="sng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en-US" altLang="zh-CN" sz="3600" b="1" u="sng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153628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24890" y="4325303"/>
            <a:ext cx="50419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A+G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A+T+G+C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</a:p>
        </p:txBody>
      </p:sp>
      <p:sp>
        <p:nvSpPr>
          <p:cNvPr id="153629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66790" y="4333875"/>
            <a:ext cx="9144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1/2</a:t>
            </a:r>
          </a:p>
        </p:txBody>
      </p:sp>
      <p:sp>
        <p:nvSpPr>
          <p:cNvPr id="153630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8625" y="4980305"/>
            <a:ext cx="10288270" cy="1531620"/>
          </a:xfrm>
          <a:prstGeom prst="rect">
            <a:avLst/>
          </a:prstGeom>
          <a:solidFill>
            <a:srgbClr val="92D05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规律</a:t>
            </a:r>
            <a:r>
              <a:rPr lang="zh-CN" altLang="en-US" sz="36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一：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双链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中，任意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两个不互补碱基之和</a:t>
            </a:r>
            <a:r>
              <a:rPr lang="zh-CN" altLang="en-US" sz="36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相等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并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为碱基总数的</a:t>
            </a:r>
            <a:r>
              <a:rPr lang="en-US" altLang="zh-CN" sz="36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en-US" altLang="zh-CN" sz="36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%</a:t>
            </a:r>
            <a:r>
              <a:rPr lang="zh-CN" altLang="en-US" sz="36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1/2</a:t>
            </a:r>
            <a:r>
              <a:rPr lang="zh-CN" altLang="en-US" sz="36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53631" name="矩形 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87650" y="3698240"/>
            <a:ext cx="1192213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T+C</a:t>
            </a:r>
          </a:p>
        </p:txBody>
      </p:sp>
      <p:sp>
        <p:nvSpPr>
          <p:cNvPr id="153632" name="矩形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03913" y="3680143"/>
            <a:ext cx="292576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T+G</a:t>
            </a: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4455795" y="3014980"/>
            <a:ext cx="3625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</a:t>
            </a:r>
          </a:p>
        </p:txBody>
      </p:sp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6343015" y="3014980"/>
            <a:ext cx="3625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</a:t>
            </a:r>
          </a:p>
        </p:txBody>
      </p:sp>
      <p:sp>
        <p:nvSpPr>
          <p:cNvPr id="5" name="文本框 4"/>
          <p:cNvSpPr txBox="1"/>
          <p:nvPr>
            <p:custDataLst>
              <p:tags r:id="rId12"/>
            </p:custDataLst>
          </p:nvPr>
        </p:nvSpPr>
        <p:spPr>
          <a:xfrm>
            <a:off x="2425065" y="3729355"/>
            <a:ext cx="3625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</a:t>
            </a:r>
          </a:p>
        </p:txBody>
      </p:sp>
      <p:sp>
        <p:nvSpPr>
          <p:cNvPr id="6" name="文本框 5"/>
          <p:cNvSpPr txBox="1"/>
          <p:nvPr>
            <p:custDataLst>
              <p:tags r:id="rId13"/>
            </p:custDataLst>
          </p:nvPr>
        </p:nvSpPr>
        <p:spPr>
          <a:xfrm>
            <a:off x="5476240" y="3667760"/>
            <a:ext cx="3625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</a:t>
            </a:r>
          </a:p>
        </p:txBody>
      </p:sp>
      <p:sp>
        <p:nvSpPr>
          <p:cNvPr id="12290" name="Text Box 7"/>
          <p:cNvSpPr/>
          <p:nvPr>
            <p:custDataLst>
              <p:tags r:id="rId14"/>
            </p:custDataLst>
          </p:nvPr>
        </p:nvSpPr>
        <p:spPr>
          <a:xfrm>
            <a:off x="1703388" y="74613"/>
            <a:ext cx="8516937" cy="64516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kumimoji="0" sz="24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0" sz="21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8745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62405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kumimoji="0" sz="16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chemeClr val="bg1"/>
                </a:solidFill>
                <a:latin typeface="Mistral" panose="03090702030407020403" pitchFamily="66" charset="0"/>
                <a:ea typeface="华文行楷" panose="02010800040101010101" pitchFamily="2" charset="-122"/>
              </a:rPr>
              <a:t>三、</a:t>
            </a:r>
            <a:r>
              <a:rPr lang="zh-CN" altLang="en-US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有关</a:t>
            </a:r>
            <a:r>
              <a:rPr lang="en-US" altLang="zh-CN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DNA</a:t>
            </a:r>
            <a:r>
              <a:rPr lang="zh-CN" altLang="en-US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中的碱基计算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9" grpId="0"/>
      <p:bldP spid="153630" grpId="0" animBg="1"/>
      <p:bldP spid="2" grpId="0"/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Text Box 4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7025" y="812800"/>
            <a:ext cx="1154303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例1：某双链DNA分子中，G占23%，求A占多少？</a:t>
            </a:r>
          </a:p>
        </p:txBody>
      </p:sp>
      <p:sp>
        <p:nvSpPr>
          <p:cNvPr id="154627" name="Text Box 4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12390" y="1736090"/>
            <a:ext cx="4735195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A=50%–23%=27%</a:t>
            </a:r>
          </a:p>
        </p:txBody>
      </p:sp>
      <p:sp>
        <p:nvSpPr>
          <p:cNvPr id="3686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33904" y="3577487"/>
            <a:ext cx="576263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charset="0"/>
              </a:rPr>
              <a:t>C</a:t>
            </a: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322580" y="2831465"/>
            <a:ext cx="11547475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例</a:t>
            </a:r>
            <a:r>
              <a:rPr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．已知</a:t>
            </a:r>
            <a:r>
              <a:rPr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</a:t>
            </a:r>
            <a:r>
              <a:rPr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DNA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分子中有</a:t>
            </a:r>
            <a:r>
              <a:rPr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4000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个碱基对，其中胞嘧啶有</a:t>
            </a:r>
            <a:r>
              <a:rPr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2200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个，这个</a:t>
            </a:r>
            <a:r>
              <a:rPr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DNA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分子中应含有的脱氧核苷酸的数目和腺嘌呤的数目分别是 （   ）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．</a:t>
            </a:r>
            <a:r>
              <a:rPr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4000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个和</a:t>
            </a:r>
            <a:r>
              <a:rPr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900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			  </a:t>
            </a:r>
            <a:r>
              <a:rPr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．</a:t>
            </a:r>
            <a:r>
              <a:rPr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4000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个和</a:t>
            </a:r>
            <a:r>
              <a:rPr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l800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．</a:t>
            </a:r>
            <a:r>
              <a:rPr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8000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个和</a:t>
            </a:r>
            <a:r>
              <a:rPr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1800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			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D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．</a:t>
            </a:r>
            <a:r>
              <a:rPr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8000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个和</a:t>
            </a:r>
            <a:r>
              <a:rPr lang="en-US" altLang="zh-CN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3600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/>
      <p:bldP spid="3686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73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1065" y="1123950"/>
            <a:ext cx="9433560" cy="7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则（</a:t>
            </a:r>
            <a:r>
              <a:rPr lang="en-US" altLang="zh-CN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zh-CN" b="1" baseline="-25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+T</a:t>
            </a:r>
            <a:r>
              <a:rPr lang="en-US" altLang="zh-CN" b="1" baseline="-25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</a:t>
            </a:r>
            <a:r>
              <a:rPr lang="en-US" altLang="zh-CN" b="1" baseline="-25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+C</a:t>
            </a:r>
            <a:r>
              <a:rPr lang="en-US" altLang="zh-CN" b="1" baseline="-25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 </a:t>
            </a:r>
            <a:r>
              <a:rPr lang="zh-CN" altLang="en-US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，在整个</a:t>
            </a:r>
            <a:r>
              <a:rPr lang="en-US" altLang="zh-CN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</a:p>
        </p:txBody>
      </p:sp>
      <p:sp>
        <p:nvSpPr>
          <p:cNvPr id="159746" name="Text Box 1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" y="4027805"/>
            <a:ext cx="10098405" cy="15316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en-US" altLang="zh-CN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：若在</a:t>
            </a:r>
            <a:r>
              <a:rPr lang="en-US" altLang="zh-CN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的一个单链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中，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A+T/G+C=0.4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，则上述</a:t>
            </a:r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比例在其互补链和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整个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分子中分别是多少？</a:t>
            </a:r>
          </a:p>
        </p:txBody>
      </p:sp>
      <p:sp>
        <p:nvSpPr>
          <p:cNvPr id="129229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01065" y="147320"/>
            <a:ext cx="6750050" cy="73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若</a:t>
            </a:r>
            <a:r>
              <a:rPr lang="zh-CN" altLang="en-US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</a:t>
            </a:r>
            <a:r>
              <a:rPr lang="en-US" altLang="zh-CN" b="1" baseline="-25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en-US" altLang="zh-CN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+T</a:t>
            </a:r>
            <a:r>
              <a:rPr lang="en-US" altLang="zh-CN" b="1" baseline="-25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r>
              <a:rPr lang="en-US" altLang="zh-CN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/</a:t>
            </a:r>
            <a:r>
              <a:rPr lang="zh-CN" altLang="en-US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G</a:t>
            </a:r>
            <a:r>
              <a:rPr lang="en-US" altLang="zh-CN" b="1" baseline="-25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en-US" altLang="zh-CN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+C</a:t>
            </a:r>
            <a:r>
              <a:rPr lang="en-US" altLang="zh-CN" b="1" baseline="-25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r>
              <a:rPr lang="en-US" altLang="zh-CN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 a</a:t>
            </a:r>
          </a:p>
        </p:txBody>
      </p:sp>
      <p:sp>
        <p:nvSpPr>
          <p:cNvPr id="159748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080" y="2270125"/>
            <a:ext cx="9370695" cy="1531620"/>
          </a:xfrm>
          <a:prstGeom prst="rect">
            <a:avLst/>
          </a:prstGeom>
          <a:solidFill>
            <a:srgbClr val="92D05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规律二</a:t>
            </a:r>
            <a:r>
              <a:rPr lang="zh-CN" altLang="en-US" sz="36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已知链、互补链及双链中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，互补碱基之和的比值相等</a:t>
            </a:r>
          </a:p>
        </p:txBody>
      </p:sp>
      <p:sp>
        <p:nvSpPr>
          <p:cNvPr id="159749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75250" y="1152525"/>
            <a:ext cx="62293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600" b="1" i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</a:p>
        </p:txBody>
      </p:sp>
      <p:sp>
        <p:nvSpPr>
          <p:cNvPr id="159750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64063" y="5652290"/>
            <a:ext cx="34099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4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0.4</a:t>
            </a:r>
          </a:p>
        </p:txBody>
      </p:sp>
      <p:grpSp>
        <p:nvGrpSpPr>
          <p:cNvPr id="1292295" name="Group 29"/>
          <p:cNvGrpSpPr/>
          <p:nvPr>
            <p:custDataLst>
              <p:tags r:id="rId7"/>
            </p:custDataLst>
          </p:nvPr>
        </p:nvGrpSpPr>
        <p:grpSpPr>
          <a:xfrm>
            <a:off x="10230023" y="1223672"/>
            <a:ext cx="1852520" cy="3704246"/>
            <a:chOff x="-39" y="23"/>
            <a:chExt cx="1444" cy="2095"/>
          </a:xfrm>
        </p:grpSpPr>
        <p:grpSp>
          <p:nvGrpSpPr>
            <p:cNvPr id="1292300" name="Group 30"/>
            <p:cNvGrpSpPr/>
            <p:nvPr>
              <p:custDataLst>
                <p:tags r:id="rId16"/>
              </p:custDataLst>
            </p:nvPr>
          </p:nvGrpSpPr>
          <p:grpSpPr>
            <a:xfrm>
              <a:off x="69" y="486"/>
              <a:ext cx="1179" cy="1632"/>
              <a:chOff x="77" y="0"/>
              <a:chExt cx="1305" cy="1632"/>
            </a:xfrm>
          </p:grpSpPr>
          <p:sp>
            <p:nvSpPr>
              <p:cNvPr id="1292302" name="Line 31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37" y="0"/>
                <a:ext cx="1" cy="16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92303" name="Line 32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69" y="0"/>
                <a:ext cx="1" cy="16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92304" name="Line 33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89" y="240"/>
                <a:ext cx="57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92305" name="Line 34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21" y="240"/>
                <a:ext cx="57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92306" name="Line 35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89" y="624"/>
                <a:ext cx="57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92307" name="Line 36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V="1">
                <a:off x="921" y="624"/>
                <a:ext cx="57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92308" name="Line 37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89" y="1056"/>
                <a:ext cx="57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92309" name="Line 38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 flipH="1">
                <a:off x="909" y="1056"/>
                <a:ext cx="57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92310" name="Line 39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89" y="1392"/>
                <a:ext cx="57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92311" name="Line 40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921" y="1392"/>
                <a:ext cx="57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92312" name="Rectangle 41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85" y="48"/>
                <a:ext cx="390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A</a:t>
                </a:r>
                <a:r>
                  <a:rPr lang="en-US" altLang="zh-CN" sz="18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rPr>
                  <a:t>1</a:t>
                </a:r>
                <a:endParaRPr lang="en-US" altLang="zh-CN" sz="1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1292313" name="Rectangle 42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941" y="48"/>
                <a:ext cx="390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T</a:t>
                </a:r>
                <a:r>
                  <a:rPr lang="en-US" altLang="zh-CN" sz="18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rPr>
                  <a:t>2</a:t>
                </a:r>
                <a:endParaRPr lang="en-US" altLang="zh-CN" sz="1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1292314" name="Rectangle 43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77" y="432"/>
                <a:ext cx="390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T</a:t>
                </a:r>
                <a:r>
                  <a:rPr lang="en-US" altLang="zh-CN" sz="18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rPr>
                  <a:t>1</a:t>
                </a:r>
                <a:endParaRPr lang="en-US" altLang="zh-CN" sz="1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1292315" name="Rectangle 44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974" y="432"/>
                <a:ext cx="390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A</a:t>
                </a:r>
                <a:r>
                  <a:rPr lang="en-US" altLang="zh-CN" sz="18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rPr>
                  <a:t>2</a:t>
                </a:r>
              </a:p>
            </p:txBody>
          </p:sp>
          <p:sp>
            <p:nvSpPr>
              <p:cNvPr id="1292316" name="Rectangle 45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84" y="863"/>
                <a:ext cx="390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G</a:t>
                </a:r>
                <a:r>
                  <a:rPr lang="en-US" altLang="zh-CN" sz="18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rPr>
                  <a:t>1</a:t>
                </a:r>
                <a:endParaRPr lang="en-US" altLang="zh-CN" sz="1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1292317" name="Rectangle 46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987" y="863"/>
                <a:ext cx="390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C</a:t>
                </a:r>
                <a:r>
                  <a:rPr lang="en-US" altLang="zh-CN" sz="18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rPr>
                  <a:t>2</a:t>
                </a:r>
                <a:endParaRPr lang="en-US" altLang="zh-CN" sz="1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1292318" name="Rectangle 47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85" y="1248"/>
                <a:ext cx="390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C</a:t>
                </a:r>
                <a:r>
                  <a:rPr lang="en-US" altLang="zh-CN" sz="18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rPr>
                  <a:t>1</a:t>
                </a:r>
                <a:endParaRPr lang="en-US" altLang="zh-CN" sz="1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1292319" name="Rectangle 48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992" y="1200"/>
                <a:ext cx="390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G</a:t>
                </a:r>
                <a:r>
                  <a:rPr lang="en-US" altLang="zh-CN" sz="18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rPr>
                  <a:t>2</a:t>
                </a:r>
                <a:endParaRPr lang="en-US" altLang="zh-CN" sz="1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Symbol" panose="05050102010706020507" pitchFamily="18" charset="2"/>
                </a:endParaRPr>
              </a:p>
            </p:txBody>
          </p:sp>
        </p:grpSp>
        <p:sp>
          <p:nvSpPr>
            <p:cNvPr id="1292301" name="Text Box 4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-39" y="23"/>
              <a:ext cx="1444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800" b="1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DNA</a:t>
              </a:r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双链</a:t>
              </a:r>
              <a:endParaRPr lang="en-US" altLang="zh-CN" sz="20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800" b="1" smtClean="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  </a:t>
              </a:r>
              <a:r>
                <a:rPr lang="en-US" altLang="zh-CN" sz="2800" b="1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b</a:t>
              </a:r>
            </a:p>
          </p:txBody>
        </p:sp>
      </p:grpSp>
      <p:sp>
        <p:nvSpPr>
          <p:cNvPr id="1292296" name="TextBox 2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5758" y="220980"/>
            <a:ext cx="62388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</a:p>
        </p:txBody>
      </p:sp>
      <p:grpSp>
        <p:nvGrpSpPr>
          <p:cNvPr id="27649" name="Group 2"/>
          <p:cNvGrpSpPr/>
          <p:nvPr>
            <p:custDataLst>
              <p:tags r:id="rId9"/>
            </p:custDataLst>
          </p:nvPr>
        </p:nvGrpSpPr>
        <p:grpSpPr>
          <a:xfrm>
            <a:off x="8264810" y="1028384"/>
            <a:ext cx="1034321" cy="1027406"/>
            <a:chOff x="-109" y="0"/>
            <a:chExt cx="828" cy="629"/>
          </a:xfrm>
        </p:grpSpPr>
        <p:sp>
          <p:nvSpPr>
            <p:cNvPr id="27650" name="Text Box 3"/>
            <p:cNvSpPr txBox="1"/>
            <p:nvPr>
              <p:custDataLst>
                <p:tags r:id="rId13"/>
              </p:custDataLst>
            </p:nvPr>
          </p:nvSpPr>
          <p:spPr>
            <a:xfrm>
              <a:off x="-75" y="0"/>
              <a:ext cx="792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just"/>
              <a:r>
                <a:rPr lang="en-US" altLang="zh-CN" sz="3200" b="1">
                  <a:latin typeface="Times New Roman" panose="02020603050405020304" charset="0"/>
                  <a:ea typeface="微软雅黑"/>
                  <a:cs typeface="Times New Roman" panose="02020603050405020304" charset="0"/>
                </a:rPr>
                <a:t>A+T</a:t>
              </a:r>
            </a:p>
          </p:txBody>
        </p:sp>
        <p:sp>
          <p:nvSpPr>
            <p:cNvPr id="27651" name="Text Box 4"/>
            <p:cNvSpPr txBox="1"/>
            <p:nvPr>
              <p:custDataLst>
                <p:tags r:id="rId14"/>
              </p:custDataLst>
            </p:nvPr>
          </p:nvSpPr>
          <p:spPr>
            <a:xfrm>
              <a:off x="-109" y="271"/>
              <a:ext cx="828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just"/>
              <a:r>
                <a:rPr lang="en-US" altLang="zh-CN" sz="3200" b="1">
                  <a:latin typeface="Times New Roman" panose="02020603050405020304" charset="0"/>
                  <a:ea typeface="微软雅黑"/>
                  <a:cs typeface="Times New Roman" panose="02020603050405020304" charset="0"/>
                </a:rPr>
                <a:t>G+C</a:t>
              </a:r>
            </a:p>
          </p:txBody>
        </p:sp>
        <p:sp>
          <p:nvSpPr>
            <p:cNvPr id="27652" name="Line 5"/>
            <p:cNvSpPr/>
            <p:nvPr>
              <p:custDataLst>
                <p:tags r:id="rId15"/>
              </p:custDataLst>
            </p:nvPr>
          </p:nvSpPr>
          <p:spPr>
            <a:xfrm>
              <a:off x="-61" y="310"/>
              <a:ext cx="719" cy="1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7665" name="Rectangle 44"/>
          <p:cNvSpPr/>
          <p:nvPr>
            <p:custDataLst>
              <p:tags r:id="rId10"/>
            </p:custDataLst>
          </p:nvPr>
        </p:nvSpPr>
        <p:spPr>
          <a:xfrm>
            <a:off x="9216748" y="1223329"/>
            <a:ext cx="41870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=</a:t>
            </a:r>
          </a:p>
        </p:txBody>
      </p:sp>
      <p:sp>
        <p:nvSpPr>
          <p:cNvPr id="27668" name="矩形 3"/>
          <p:cNvSpPr/>
          <p:nvPr>
            <p:custDataLst>
              <p:tags r:id="rId11"/>
            </p:custDataLst>
          </p:nvPr>
        </p:nvSpPr>
        <p:spPr>
          <a:xfrm>
            <a:off x="9571277" y="1029970"/>
            <a:ext cx="43934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a</a:t>
            </a:r>
          </a:p>
        </p:txBody>
      </p:sp>
      <p:sp>
        <p:nvSpPr>
          <p:cNvPr id="2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04113" y="5652290"/>
            <a:ext cx="34099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4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0.4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73" grpId="0"/>
      <p:bldP spid="159746" grpId="0" animBg="1"/>
      <p:bldP spid="159748" grpId="0" animBg="1"/>
      <p:bldP spid="159749" grpId="0"/>
      <p:bldP spid="159750" grpId="0"/>
      <p:bldP spid="27665" grpId="0"/>
      <p:bldP spid="2766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8925" y="4477385"/>
            <a:ext cx="9649460" cy="15316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en-US" altLang="zh-CN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：在</a:t>
            </a:r>
            <a:r>
              <a:rPr lang="en-US" altLang="zh-CN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的一个单链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中，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A+G/T+C=0.4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，上述</a:t>
            </a:r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比例在其互补链和整个</a:t>
            </a:r>
            <a:r>
              <a:rPr lang="en-US" altLang="zh-CN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分子中</a:t>
            </a:r>
            <a:r>
              <a:rPr lang="zh-CN" altLang="en-US" sz="3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分别是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多少？</a:t>
            </a:r>
          </a:p>
        </p:txBody>
      </p:sp>
      <p:sp>
        <p:nvSpPr>
          <p:cNvPr id="1292291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280" y="160655"/>
            <a:ext cx="7869555" cy="81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若（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zh-CN" sz="3600" b="1" baseline="-25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+G</a:t>
            </a:r>
            <a:r>
              <a:rPr lang="en-US" altLang="zh-CN" sz="3600" b="1" baseline="-25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</a:t>
            </a:r>
            <a:r>
              <a:rPr lang="en-US" altLang="zh-CN" sz="3600" b="1" baseline="-25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+C</a:t>
            </a:r>
            <a:r>
              <a:rPr lang="en-US" altLang="zh-CN" sz="3600" b="1" baseline="-25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b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</a:p>
        </p:txBody>
      </p:sp>
      <p:sp>
        <p:nvSpPr>
          <p:cNvPr id="159748" name="Text 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4060" y="1980565"/>
            <a:ext cx="8597900" cy="2411095"/>
          </a:xfrm>
          <a:prstGeom prst="rect">
            <a:avLst/>
          </a:prstGeom>
          <a:solidFill>
            <a:srgbClr val="92D05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规律三</a:t>
            </a:r>
            <a:r>
              <a:rPr lang="zh-CN" altLang="en-US" sz="36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已知链与互补链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</a:rPr>
              <a:t>之间，不互补碱基之和的比值互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zh-CN" altLang="en-US" sz="4400" b="1" i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倒数 </a:t>
            </a:r>
            <a:r>
              <a:rPr lang="zh-CN" altLang="en-US" sz="4400" b="1" i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而在整个DNA分子中比值为1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974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47690" y="1024255"/>
            <a:ext cx="122809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1/b</a:t>
            </a:r>
          </a:p>
        </p:txBody>
      </p:sp>
      <p:sp>
        <p:nvSpPr>
          <p:cNvPr id="159750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38028" y="5871365"/>
            <a:ext cx="340995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8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</a:t>
            </a:r>
            <a:r>
              <a:rPr lang="zh-CN" altLang="en-US" sz="48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48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159773" name="矩形 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68045" y="972185"/>
            <a:ext cx="9558020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则（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zh-CN" sz="3600" b="1" baseline="-25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+G</a:t>
            </a:r>
            <a:r>
              <a:rPr lang="en-US" altLang="zh-CN" sz="3600" b="1" baseline="-25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</a:t>
            </a:r>
            <a:r>
              <a:rPr lang="en-US" altLang="zh-CN" sz="3600" b="1" baseline="-25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+C</a:t>
            </a:r>
            <a:r>
              <a:rPr lang="en-US" altLang="zh-CN" sz="3600" b="1" baseline="-250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   ,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在整个</a:t>
            </a:r>
            <a:r>
              <a:rPr lang="en-US" altLang="zh-CN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</a:p>
        </p:txBody>
      </p:sp>
      <p:grpSp>
        <p:nvGrpSpPr>
          <p:cNvPr id="2" name="Group 29"/>
          <p:cNvGrpSpPr/>
          <p:nvPr>
            <p:custDataLst>
              <p:tags r:id="rId7"/>
            </p:custDataLst>
          </p:nvPr>
        </p:nvGrpSpPr>
        <p:grpSpPr>
          <a:xfrm>
            <a:off x="10186843" y="2167282"/>
            <a:ext cx="1852520" cy="3704246"/>
            <a:chOff x="-39" y="23"/>
            <a:chExt cx="1444" cy="2095"/>
          </a:xfrm>
        </p:grpSpPr>
        <p:grpSp>
          <p:nvGrpSpPr>
            <p:cNvPr id="3" name="Group 30"/>
            <p:cNvGrpSpPr/>
            <p:nvPr>
              <p:custDataLst>
                <p:tags r:id="rId13"/>
              </p:custDataLst>
            </p:nvPr>
          </p:nvGrpSpPr>
          <p:grpSpPr>
            <a:xfrm>
              <a:off x="69" y="486"/>
              <a:ext cx="1179" cy="1632"/>
              <a:chOff x="77" y="0"/>
              <a:chExt cx="1305" cy="1632"/>
            </a:xfrm>
          </p:grpSpPr>
          <p:sp>
            <p:nvSpPr>
              <p:cNvPr id="4" name="Line 31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537" y="0"/>
                <a:ext cx="1" cy="16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" name="Line 32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69" y="0"/>
                <a:ext cx="1" cy="163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" name="Line 33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89" y="240"/>
                <a:ext cx="57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" name="Line 34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21" y="240"/>
                <a:ext cx="57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" name="Line 35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89" y="624"/>
                <a:ext cx="57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9" name="Line 36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921" y="624"/>
                <a:ext cx="57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0" name="Line 37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89" y="1056"/>
                <a:ext cx="57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" name="Line 38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H="1">
                <a:off x="909" y="1056"/>
                <a:ext cx="57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" name="Line 39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89" y="1392"/>
                <a:ext cx="57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3" name="Line 40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921" y="1392"/>
                <a:ext cx="57" cy="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4" name="Rectangle 4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85" y="48"/>
                <a:ext cx="390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A</a:t>
                </a:r>
                <a:r>
                  <a:rPr lang="en-US" altLang="zh-CN" sz="18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rPr>
                  <a:t>1</a:t>
                </a:r>
                <a:endParaRPr lang="en-US" altLang="zh-CN" sz="1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15" name="Rectangle 42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941" y="48"/>
                <a:ext cx="390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T</a:t>
                </a:r>
                <a:r>
                  <a:rPr lang="en-US" altLang="zh-CN" sz="18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rPr>
                  <a:t>2</a:t>
                </a:r>
                <a:endParaRPr lang="en-US" altLang="zh-CN" sz="1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16" name="Rectangle 4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77" y="432"/>
                <a:ext cx="390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T</a:t>
                </a:r>
                <a:r>
                  <a:rPr lang="en-US" altLang="zh-CN" sz="18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rPr>
                  <a:t>1</a:t>
                </a:r>
                <a:endParaRPr lang="en-US" altLang="zh-CN" sz="1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17" name="Rectangle 4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974" y="432"/>
                <a:ext cx="390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A</a:t>
                </a:r>
                <a:r>
                  <a:rPr lang="en-US" altLang="zh-CN" sz="18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rPr>
                  <a:t>2</a:t>
                </a:r>
              </a:p>
            </p:txBody>
          </p:sp>
          <p:sp>
            <p:nvSpPr>
              <p:cNvPr id="18" name="Rectangle 45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84" y="863"/>
                <a:ext cx="390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G</a:t>
                </a:r>
                <a:r>
                  <a:rPr lang="en-US" altLang="zh-CN" sz="18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rPr>
                  <a:t>1</a:t>
                </a:r>
                <a:endParaRPr lang="en-US" altLang="zh-CN" sz="1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19" name="Rectangle 46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987" y="863"/>
                <a:ext cx="390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C</a:t>
                </a:r>
                <a:r>
                  <a:rPr lang="en-US" altLang="zh-CN" sz="18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rPr>
                  <a:t>2</a:t>
                </a:r>
                <a:endParaRPr lang="en-US" altLang="zh-CN" sz="1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20" name="Rectangle 47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85" y="1248"/>
                <a:ext cx="390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C</a:t>
                </a:r>
                <a:r>
                  <a:rPr lang="en-US" altLang="zh-CN" sz="18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rPr>
                  <a:t>1</a:t>
                </a:r>
                <a:endParaRPr lang="en-US" altLang="zh-CN" sz="1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Symbol" panose="05050102010706020507" pitchFamily="18" charset="2"/>
                </a:endParaRPr>
              </a:p>
            </p:txBody>
          </p:sp>
          <p:sp>
            <p:nvSpPr>
              <p:cNvPr id="21" name="Rectangle 48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992" y="1200"/>
                <a:ext cx="390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G</a:t>
                </a:r>
                <a:r>
                  <a:rPr lang="en-US" altLang="zh-CN" sz="1800" b="1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Symbol" panose="05050102010706020507" pitchFamily="18" charset="2"/>
                  </a:rPr>
                  <a:t>2</a:t>
                </a:r>
                <a:endParaRPr lang="en-US" altLang="zh-CN" sz="18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Symbol" panose="05050102010706020507" pitchFamily="18" charset="2"/>
                </a:endParaRPr>
              </a:p>
            </p:txBody>
          </p:sp>
        </p:grpSp>
        <p:sp>
          <p:nvSpPr>
            <p:cNvPr id="22" name="Text Box 4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-39" y="23"/>
              <a:ext cx="1444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800" b="1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DNA</a:t>
              </a:r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双链</a:t>
              </a:r>
              <a:endParaRPr lang="en-US" altLang="zh-CN" sz="20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800" b="1" smtClean="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  </a:t>
              </a:r>
              <a:r>
                <a:rPr lang="en-US" altLang="zh-CN" sz="2800" b="1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b</a:t>
              </a:r>
            </a:p>
          </p:txBody>
        </p:sp>
      </p:grpSp>
      <p:grpSp>
        <p:nvGrpSpPr>
          <p:cNvPr id="57" name="Group 8"/>
          <p:cNvGrpSpPr/>
          <p:nvPr>
            <p:custDataLst>
              <p:tags r:id="rId8"/>
            </p:custDataLst>
          </p:nvPr>
        </p:nvGrpSpPr>
        <p:grpSpPr>
          <a:xfrm>
            <a:off x="9332090" y="913226"/>
            <a:ext cx="1552575" cy="1193799"/>
            <a:chOff x="864" y="539"/>
            <a:chExt cx="816" cy="752"/>
          </a:xfrm>
        </p:grpSpPr>
        <p:sp>
          <p:nvSpPr>
            <p:cNvPr id="59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021" y="539"/>
              <a:ext cx="501" cy="445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A+G</a:t>
              </a:r>
              <a:endParaRPr lang="en-US" altLang="zh-CN" sz="4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endParaRPr>
            </a:p>
          </p:txBody>
        </p:sp>
        <p:sp>
          <p:nvSpPr>
            <p:cNvPr id="60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021" y="846"/>
              <a:ext cx="501" cy="445"/>
            </a:xfrm>
            <a:prstGeom prst="rect">
              <a:avLst/>
            </a:prstGeom>
            <a:noFill/>
            <a:ln w="25400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40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T+C</a:t>
              </a:r>
              <a:endParaRPr lang="en-US" altLang="zh-CN" sz="4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Symbol" panose="05050102010706020507" pitchFamily="18" charset="2"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864" y="912"/>
              <a:ext cx="816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8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584309" y="1152302"/>
            <a:ext cx="1209040" cy="706755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1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nimBg="1"/>
      <p:bldP spid="159748" grpId="0" animBg="1"/>
      <p:bldP spid="159749" grpId="0"/>
      <p:bldP spid="159750" grpId="0"/>
      <p:bldP spid="159773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2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1460" y="186055"/>
            <a:ext cx="11386820" cy="2584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kumimoji="1" lang="zh-CN" altLang="en-US" sz="36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</a:t>
            </a:r>
            <a:r>
              <a:rPr kumimoji="1" lang="en-US" altLang="zh-CN" sz="36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kumimoji="1" lang="zh-CN" altLang="en-US" sz="36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：某双链</a:t>
            </a:r>
            <a:r>
              <a:rPr kumimoji="1" lang="en-US" altLang="zh-CN" sz="36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DNA</a:t>
            </a:r>
            <a:r>
              <a:rPr kumimoji="1" lang="zh-CN" altLang="en-US" sz="36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分子中，</a:t>
            </a:r>
            <a:r>
              <a:rPr kumimoji="1" lang="en-US" altLang="zh-CN" sz="36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A</a:t>
            </a:r>
            <a:r>
              <a:rPr kumimoji="1" lang="zh-CN" altLang="en-US" sz="36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占整个</a:t>
            </a:r>
            <a:r>
              <a:rPr kumimoji="1" lang="en-US" altLang="zh-CN" sz="36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DNA</a:t>
            </a:r>
            <a:r>
              <a:rPr kumimoji="1" lang="zh-CN" altLang="en-US" sz="36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碱基总数的</a:t>
            </a:r>
            <a:r>
              <a:rPr kumimoji="1" lang="en-US" altLang="zh-CN" sz="36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27%</a:t>
            </a:r>
            <a:r>
              <a:rPr kumimoji="1" lang="zh-CN" altLang="en-US" sz="36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，其中一条链上</a:t>
            </a:r>
            <a:r>
              <a:rPr kumimoji="1" lang="en-US" altLang="zh-CN" sz="36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A</a:t>
            </a:r>
            <a:r>
              <a:rPr kumimoji="1" lang="zh-CN" altLang="en-US" sz="36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占该链碱基总数的</a:t>
            </a:r>
            <a:r>
              <a:rPr kumimoji="1" lang="en-US" altLang="zh-CN" sz="36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22%</a:t>
            </a:r>
            <a:r>
              <a:rPr kumimoji="1" lang="zh-CN" altLang="en-US" sz="36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。求另一条链上</a:t>
            </a:r>
            <a:r>
              <a:rPr kumimoji="1" lang="en-US" altLang="zh-CN" sz="36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A</a:t>
            </a:r>
            <a:r>
              <a:rPr kumimoji="1" lang="zh-CN" altLang="en-US" sz="36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占其所在链碱基总数的百分含量。</a:t>
            </a:r>
          </a:p>
        </p:txBody>
      </p:sp>
      <p:sp>
        <p:nvSpPr>
          <p:cNvPr id="25" name="TextBox 24"/>
          <p:cNvSpPr txBox="1"/>
          <p:nvPr>
            <p:custDataLst>
              <p:tags r:id="rId2"/>
            </p:custDataLst>
          </p:nvPr>
        </p:nvSpPr>
        <p:spPr>
          <a:xfrm>
            <a:off x="2385864" y="2895859"/>
            <a:ext cx="1440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A=27%</a:t>
            </a:r>
          </a:p>
        </p:txBody>
      </p:sp>
      <p:sp>
        <p:nvSpPr>
          <p:cNvPr id="26" name="TextBox 25"/>
          <p:cNvSpPr txBox="1"/>
          <p:nvPr>
            <p:custDataLst>
              <p:tags r:id="rId3"/>
            </p:custDataLst>
          </p:nvPr>
        </p:nvSpPr>
        <p:spPr>
          <a:xfrm>
            <a:off x="3927644" y="2895849"/>
            <a:ext cx="15557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A1=22%</a:t>
            </a:r>
          </a:p>
        </p:txBody>
      </p:sp>
      <p:sp>
        <p:nvSpPr>
          <p:cNvPr id="27" name="TextBox 26"/>
          <p:cNvSpPr txBox="1"/>
          <p:nvPr>
            <p:custDataLst>
              <p:tags r:id="rId4"/>
            </p:custDataLst>
          </p:nvPr>
        </p:nvSpPr>
        <p:spPr>
          <a:xfrm>
            <a:off x="6255782" y="2895849"/>
            <a:ext cx="4320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A1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占整个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DNA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的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11%</a:t>
            </a:r>
          </a:p>
        </p:txBody>
      </p:sp>
      <p:sp>
        <p:nvSpPr>
          <p:cNvPr id="28" name="TextBox 27"/>
          <p:cNvSpPr txBox="1"/>
          <p:nvPr>
            <p:custDataLst>
              <p:tags r:id="rId5"/>
            </p:custDataLst>
          </p:nvPr>
        </p:nvSpPr>
        <p:spPr>
          <a:xfrm>
            <a:off x="2145581" y="3819893"/>
            <a:ext cx="41044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则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A2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占整个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DNA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的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16%</a:t>
            </a:r>
          </a:p>
        </p:txBody>
      </p:sp>
      <p:sp>
        <p:nvSpPr>
          <p:cNvPr id="29" name="TextBox 28"/>
          <p:cNvSpPr txBox="1"/>
          <p:nvPr>
            <p:custDataLst>
              <p:tags r:id="rId6"/>
            </p:custDataLst>
          </p:nvPr>
        </p:nvSpPr>
        <p:spPr>
          <a:xfrm>
            <a:off x="6615981" y="3820012"/>
            <a:ext cx="3960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则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A2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占所在链的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32%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77032" y="2383155"/>
            <a:ext cx="11430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kumimoji="1" lang="zh-CN" altLang="zh-CN" sz="36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3795" name="AutoShape 3"/>
          <p:cNvSpPr/>
          <p:nvPr>
            <p:custDataLst>
              <p:tags r:id="rId2"/>
            </p:custDataLst>
          </p:nvPr>
        </p:nvSpPr>
        <p:spPr bwMode="auto">
          <a:xfrm>
            <a:off x="2287270" y="1510030"/>
            <a:ext cx="360045" cy="2694305"/>
          </a:xfrm>
          <a:prstGeom prst="leftBrace">
            <a:avLst>
              <a:gd name="adj1" fmla="val 94884"/>
              <a:gd name="adj2" fmla="val 50000"/>
            </a:avLst>
          </a:prstGeom>
          <a:noFill/>
          <a:ln w="28575">
            <a:solidFill>
              <a:srgbClr val="000000"/>
            </a:solidFill>
            <a:round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802" name="Text Box 10">
            <a:hlinkClick r:id="rId12" action="ppaction://hlinksldjump"/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3144" y="3588837"/>
            <a:ext cx="106680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1"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主要特点</a:t>
            </a:r>
          </a:p>
        </p:txBody>
      </p:sp>
      <p:sp>
        <p:nvSpPr>
          <p:cNvPr id="33804" name="Text Box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01465" y="2762250"/>
            <a:ext cx="7933055" cy="2589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①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由两条反向平行的脱氧核苷酸长链盘旋而成。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②外侧由脱氧核糖和磷酸交替连接构成基本骨架 ，碱基排列在内侧。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③</a:t>
            </a:r>
            <a:r>
              <a:rPr lang="en-US" altLang="zh-CN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DNA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分子两条链上的碱基通过氢键连接成碱基对。</a:t>
            </a:r>
          </a:p>
        </p:txBody>
      </p:sp>
      <p:sp>
        <p:nvSpPr>
          <p:cNvPr id="33806" name="Rectangle 26"/>
          <p:cNvSpPr>
            <a:spLocks noGrp="1" noChangeArrowheads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1090930" y="1733550"/>
            <a:ext cx="1196340" cy="31686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CN" sz="36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DNA</a:t>
            </a:r>
            <a:r>
              <a:rPr lang="zh-CN" altLang="en-US" sz="4000" b="1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的结构</a:t>
            </a:r>
          </a:p>
        </p:txBody>
      </p:sp>
      <p:sp>
        <p:nvSpPr>
          <p:cNvPr id="33808" name="Text Box 2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47315" y="1149985"/>
            <a:ext cx="4653915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kumimoji="1" lang="en-US" altLang="zh-CN" sz="3200" b="1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DNA</a:t>
            </a:r>
            <a:r>
              <a:rPr kumimoji="1" lang="zh-CN" altLang="en-US" sz="3200" b="1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双螺旋结构的构建</a:t>
            </a:r>
          </a:p>
        </p:txBody>
      </p:sp>
      <p:sp>
        <p:nvSpPr>
          <p:cNvPr id="33809" name="WordArt 29"/>
          <p:cNvSpPr>
            <a:spLocks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>
            <a:off x="212090" y="189865"/>
            <a:ext cx="1993265" cy="122301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3083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600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小结</a:t>
            </a:r>
          </a:p>
        </p:txBody>
      </p:sp>
      <p:sp>
        <p:nvSpPr>
          <p:cNvPr id="33810" name="Text Box 31">
            <a:hlinkClick r:id="rId13"/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81550" y="5471160"/>
            <a:ext cx="37211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  (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charset="0"/>
              </a:rPr>
              <a:t>碱基互补配对原则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charset="0"/>
              </a:rPr>
              <a:t>)</a:t>
            </a:r>
          </a:p>
        </p:txBody>
      </p:sp>
      <p:sp>
        <p:nvSpPr>
          <p:cNvPr id="33811" name="AutoShape 32"/>
          <p:cNvSpPr/>
          <p:nvPr>
            <p:custDataLst>
              <p:tags r:id="rId9"/>
            </p:custDataLst>
          </p:nvPr>
        </p:nvSpPr>
        <p:spPr bwMode="auto">
          <a:xfrm>
            <a:off x="3813264" y="2869054"/>
            <a:ext cx="288528" cy="2376264"/>
          </a:xfrm>
          <a:prstGeom prst="leftBrace">
            <a:avLst>
              <a:gd name="adj1" fmla="val 56400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3812" name="New picture"/>
          <p:cNvPicPr/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1277600" y="10426700"/>
            <a:ext cx="342900" cy="2667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7"/>
          <p:cNvSpPr/>
          <p:nvPr>
            <p:custDataLst>
              <p:tags r:id="rId1"/>
            </p:custDataLst>
          </p:nvPr>
        </p:nvSpPr>
        <p:spPr>
          <a:xfrm>
            <a:off x="1703388" y="74613"/>
            <a:ext cx="8516937" cy="7683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kumimoji="0" sz="24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0" sz="21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8745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62405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kumimoji="0" sz="16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400" b="1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基础回顾：</a:t>
            </a:r>
          </a:p>
        </p:txBody>
      </p:sp>
      <p:sp>
        <p:nvSpPr>
          <p:cNvPr id="10243" name="Text Box 2"/>
          <p:cNvSpPr/>
          <p:nvPr>
            <p:custDataLst>
              <p:tags r:id="rId2"/>
            </p:custDataLst>
          </p:nvPr>
        </p:nvSpPr>
        <p:spPr>
          <a:xfrm>
            <a:off x="1593850" y="914400"/>
            <a:ext cx="9871075" cy="1419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kumimoji="0" sz="24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0" sz="21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8745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62405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kumimoji="0" sz="16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5000"/>
              </a:lnSpc>
              <a:spcBef>
                <a:spcPct val="0"/>
              </a:spcBef>
              <a:buClrTx/>
              <a:buSzTx/>
              <a:buChar char="Ø"/>
            </a:pPr>
            <a:r>
              <a:rPr lang="en-US" altLang="zh-CN" sz="3200" b="1">
                <a:latin typeface="幼圆" panose="02010509060101010101" pitchFamily="49" charset="-122"/>
                <a:ea typeface="幼圆" panose="02010509060101010101" pitchFamily="49" charset="-122"/>
              </a:rPr>
              <a:t>DNA</a:t>
            </a:r>
            <a:r>
              <a:rPr lang="zh-CN" altLang="en-US" sz="3200" b="1">
                <a:latin typeface="幼圆" panose="02010509060101010101" pitchFamily="49" charset="-122"/>
                <a:ea typeface="幼圆" panose="02010509060101010101" pitchFamily="49" charset="-122"/>
              </a:rPr>
              <a:t>的全称是</a:t>
            </a:r>
            <a:r>
              <a:rPr lang="zh-CN" altLang="en-US" sz="3200" b="1" u="sng">
                <a:latin typeface="幼圆" panose="02010509060101010101" pitchFamily="49" charset="-122"/>
                <a:ea typeface="幼圆" panose="02010509060101010101" pitchFamily="49" charset="-122"/>
              </a:rPr>
              <a:t>               </a:t>
            </a:r>
            <a:r>
              <a:rPr lang="zh-CN" altLang="en-US" sz="3200" b="1">
                <a:latin typeface="幼圆" panose="02010509060101010101" pitchFamily="49" charset="-122"/>
                <a:ea typeface="幼圆" panose="02010509060101010101" pitchFamily="49" charset="-122"/>
              </a:rPr>
              <a:t>，组成DNA分子的基本单位是</a:t>
            </a:r>
            <a:r>
              <a:rPr lang="zh-CN" altLang="en-US" sz="3200" b="1" u="sng">
                <a:latin typeface="幼圆" panose="02010509060101010101" pitchFamily="49" charset="-122"/>
                <a:ea typeface="幼圆" panose="02010509060101010101" pitchFamily="49" charset="-122"/>
              </a:rPr>
              <a:t>             </a:t>
            </a:r>
            <a:r>
              <a:rPr lang="zh-CN" altLang="en-US" sz="3200" b="1">
                <a:latin typeface="幼圆" panose="02010509060101010101" pitchFamily="49" charset="-122"/>
                <a:ea typeface="幼圆" panose="02010509060101010101" pitchFamily="49" charset="-122"/>
              </a:rPr>
              <a:t> 。组成元素为</a:t>
            </a:r>
            <a:r>
              <a:rPr lang="zh-CN" altLang="en-US" sz="3200" b="1" u="sng">
                <a:latin typeface="幼圆" panose="02010509060101010101" pitchFamily="49" charset="-122"/>
                <a:ea typeface="幼圆" panose="02010509060101010101" pitchFamily="49" charset="-122"/>
              </a:rPr>
              <a:t>         </a:t>
            </a:r>
            <a:r>
              <a:rPr lang="zh-CN" altLang="en-US" sz="3200" b="1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</p:txBody>
      </p:sp>
      <p:sp>
        <p:nvSpPr>
          <p:cNvPr id="10244" name="Text Box 3"/>
          <p:cNvSpPr/>
          <p:nvPr>
            <p:custDataLst>
              <p:tags r:id="rId3"/>
            </p:custDataLst>
          </p:nvPr>
        </p:nvSpPr>
        <p:spPr>
          <a:xfrm>
            <a:off x="3020378" y="1580198"/>
            <a:ext cx="23034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kumimoji="0" sz="24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0" sz="21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8745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62405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kumimoji="0" sz="16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32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脱氧核苷酸</a:t>
            </a:r>
          </a:p>
        </p:txBody>
      </p:sp>
      <p:sp>
        <p:nvSpPr>
          <p:cNvPr id="10245" name="Text Box 4"/>
          <p:cNvSpPr/>
          <p:nvPr>
            <p:custDataLst>
              <p:tags r:id="rId4"/>
            </p:custDataLst>
          </p:nvPr>
        </p:nvSpPr>
        <p:spPr>
          <a:xfrm>
            <a:off x="1703705" y="3071813"/>
            <a:ext cx="23764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kumimoji="0" sz="24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0" sz="21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8745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62405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kumimoji="0" sz="16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32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1分子磷酸</a:t>
            </a:r>
          </a:p>
        </p:txBody>
      </p:sp>
      <p:sp>
        <p:nvSpPr>
          <p:cNvPr id="10246" name="Text Box 5"/>
          <p:cNvSpPr/>
          <p:nvPr>
            <p:custDataLst>
              <p:tags r:id="rId5"/>
            </p:custDataLst>
          </p:nvPr>
        </p:nvSpPr>
        <p:spPr>
          <a:xfrm>
            <a:off x="4221798" y="3071813"/>
            <a:ext cx="29892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kumimoji="0" sz="24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0" sz="21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8745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62405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kumimoji="0" sz="16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32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1分子脱氧核糖</a:t>
            </a:r>
          </a:p>
        </p:txBody>
      </p:sp>
      <p:sp>
        <p:nvSpPr>
          <p:cNvPr id="10247" name="Text Box 6"/>
          <p:cNvSpPr/>
          <p:nvPr>
            <p:custDataLst>
              <p:tags r:id="rId6"/>
            </p:custDataLst>
          </p:nvPr>
        </p:nvSpPr>
        <p:spPr>
          <a:xfrm>
            <a:off x="7400290" y="3071813"/>
            <a:ext cx="311943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kumimoji="0" sz="24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0" sz="21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8745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62405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kumimoji="0" sz="16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32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1分子含氮碱基</a:t>
            </a:r>
          </a:p>
        </p:txBody>
      </p:sp>
      <p:sp>
        <p:nvSpPr>
          <p:cNvPr id="10248" name="Rectangle 7"/>
          <p:cNvSpPr/>
          <p:nvPr>
            <p:custDataLst>
              <p:tags r:id="rId7"/>
            </p:custDataLst>
          </p:nvPr>
        </p:nvSpPr>
        <p:spPr>
          <a:xfrm>
            <a:off x="1666875" y="2511425"/>
            <a:ext cx="10047288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kumimoji="0" sz="24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0" sz="21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8745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62405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kumimoji="0" sz="16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3200" b="1">
                <a:latin typeface="幼圆" panose="02010509060101010101" pitchFamily="49" charset="-122"/>
                <a:ea typeface="幼圆" panose="02010509060101010101" pitchFamily="49" charset="-122"/>
              </a:rPr>
              <a:t>1分子脱氧核苷酸</a:t>
            </a:r>
            <a:r>
              <a:rPr lang="zh-CN" altLang="en-US" sz="3200" b="1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zh-CN" altLang="zh-CN" sz="3200" b="1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endParaRPr lang="en-US" altLang="zh-CN" sz="3200" b="1">
              <a:solidFill>
                <a:srgbClr val="FF33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1600" b="1">
              <a:solidFill>
                <a:srgbClr val="FF33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3200" b="1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zh-CN" sz="3200" b="1" u="sng">
                <a:latin typeface="幼圆" panose="02010509060101010101" pitchFamily="49" charset="-122"/>
                <a:ea typeface="幼圆" panose="02010509060101010101" pitchFamily="49" charset="-122"/>
              </a:rPr>
              <a:t>   </a:t>
            </a:r>
            <a:r>
              <a:rPr lang="en-US" altLang="zh-CN" sz="3200" b="1" u="sng"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zh-CN" sz="3200" b="1" u="sng">
                <a:latin typeface="幼圆" panose="02010509060101010101" pitchFamily="49" charset="-122"/>
                <a:ea typeface="幼圆" panose="02010509060101010101" pitchFamily="49" charset="-122"/>
              </a:rPr>
              <a:t>      </a:t>
            </a:r>
            <a:r>
              <a:rPr lang="zh-CN" altLang="zh-CN" sz="3200" b="1">
                <a:latin typeface="幼圆" panose="02010509060101010101" pitchFamily="49" charset="-122"/>
                <a:ea typeface="幼圆" panose="02010509060101010101" pitchFamily="49" charset="-122"/>
              </a:rPr>
              <a:t>+</a:t>
            </a:r>
            <a:r>
              <a:rPr lang="zh-CN" altLang="zh-CN" sz="3200" b="1" u="sng">
                <a:latin typeface="幼圆" panose="02010509060101010101" pitchFamily="49" charset="-122"/>
                <a:ea typeface="幼圆" panose="02010509060101010101" pitchFamily="49" charset="-122"/>
              </a:rPr>
              <a:t>         </a:t>
            </a:r>
            <a:r>
              <a:rPr lang="en-US" altLang="zh-CN" sz="3200" b="1" u="sng">
                <a:latin typeface="幼圆" panose="02010509060101010101" pitchFamily="49" charset="-122"/>
                <a:ea typeface="幼圆" panose="02010509060101010101" pitchFamily="49" charset="-122"/>
              </a:rPr>
              <a:t>   </a:t>
            </a:r>
            <a:r>
              <a:rPr lang="zh-CN" altLang="zh-CN" sz="3200" b="1" u="sng"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r>
              <a:rPr lang="zh-CN" altLang="zh-CN" sz="3200" b="1">
                <a:latin typeface="幼圆" panose="02010509060101010101" pitchFamily="49" charset="-122"/>
                <a:ea typeface="幼圆" panose="02010509060101010101" pitchFamily="49" charset="-122"/>
              </a:rPr>
              <a:t>+</a:t>
            </a:r>
            <a:r>
              <a:rPr lang="zh-CN" altLang="zh-CN" sz="3200" b="1" u="sng">
                <a:latin typeface="幼圆" panose="02010509060101010101" pitchFamily="49" charset="-122"/>
                <a:ea typeface="幼圆" panose="02010509060101010101" pitchFamily="49" charset="-122"/>
              </a:rPr>
              <a:t>                </a:t>
            </a:r>
            <a:r>
              <a:rPr lang="zh-CN" altLang="zh-CN" sz="3200" b="1">
                <a:latin typeface="幼圆" panose="02010509060101010101" pitchFamily="49" charset="-122"/>
                <a:ea typeface="幼圆" panose="02010509060101010101" pitchFamily="49" charset="-122"/>
              </a:rPr>
              <a:t> .</a:t>
            </a:r>
          </a:p>
        </p:txBody>
      </p:sp>
      <p:sp>
        <p:nvSpPr>
          <p:cNvPr id="10249" name="Rectangle 13"/>
          <p:cNvSpPr/>
          <p:nvPr>
            <p:custDataLst>
              <p:tags r:id="rId8"/>
            </p:custDataLst>
          </p:nvPr>
        </p:nvSpPr>
        <p:spPr>
          <a:xfrm>
            <a:off x="8940800" y="4028758"/>
            <a:ext cx="665163" cy="3651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/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kumimoji="0" sz="24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0" sz="21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8745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62405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kumimoji="0" sz="16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0250" name="Rectangle 14"/>
          <p:cNvSpPr/>
          <p:nvPr>
            <p:custDataLst>
              <p:tags r:id="rId9"/>
            </p:custDataLst>
          </p:nvPr>
        </p:nvSpPr>
        <p:spPr>
          <a:xfrm>
            <a:off x="8939530" y="4500245"/>
            <a:ext cx="666750" cy="3651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/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kumimoji="0" sz="24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0" sz="21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8745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62405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kumimoji="0" sz="16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10251" name="Rectangle 15"/>
          <p:cNvSpPr/>
          <p:nvPr>
            <p:custDataLst>
              <p:tags r:id="rId10"/>
            </p:custDataLst>
          </p:nvPr>
        </p:nvSpPr>
        <p:spPr>
          <a:xfrm>
            <a:off x="8940800" y="4972368"/>
            <a:ext cx="666750" cy="3651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/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kumimoji="0" sz="24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0" sz="21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8745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62405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kumimoji="0" sz="16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0252" name="Rectangle 16"/>
          <p:cNvSpPr/>
          <p:nvPr>
            <p:custDataLst>
              <p:tags r:id="rId11"/>
            </p:custDataLst>
          </p:nvPr>
        </p:nvSpPr>
        <p:spPr>
          <a:xfrm>
            <a:off x="8940800" y="5487353"/>
            <a:ext cx="666750" cy="365125"/>
          </a:xfrm>
          <a:prstGeom prst="rect">
            <a:avLst/>
          </a:prstGeom>
          <a:noFill/>
          <a:ln w="12700">
            <a:noFill/>
          </a:ln>
        </p:spPr>
        <p:txBody>
          <a:bodyPr wrap="none" anchor="ctr"/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kumimoji="0" sz="24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0" sz="21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8745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62405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kumimoji="0" sz="16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T</a:t>
            </a:r>
          </a:p>
        </p:txBody>
      </p:sp>
      <p:grpSp>
        <p:nvGrpSpPr>
          <p:cNvPr id="10253" name="Group 7"/>
          <p:cNvGrpSpPr/>
          <p:nvPr>
            <p:custDataLst>
              <p:tags r:id="rId12"/>
            </p:custDataLst>
          </p:nvPr>
        </p:nvGrpSpPr>
        <p:grpSpPr>
          <a:xfrm>
            <a:off x="2855913" y="4394200"/>
            <a:ext cx="4900612" cy="2160588"/>
            <a:chOff x="0" y="44"/>
            <a:chExt cx="3001" cy="1097"/>
          </a:xfrm>
        </p:grpSpPr>
        <p:sp>
          <p:nvSpPr>
            <p:cNvPr id="10254" name="AutoShape 8"/>
            <p:cNvSpPr/>
            <p:nvPr>
              <p:custDataLst>
                <p:tags r:id="rId21"/>
              </p:custDataLst>
            </p:nvPr>
          </p:nvSpPr>
          <p:spPr>
            <a:xfrm>
              <a:off x="908" y="499"/>
              <a:ext cx="878" cy="642"/>
            </a:xfrm>
            <a:prstGeom prst="pentagon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defTabSz="914400" rtl="0" eaLnBrk="0" fontAlgn="base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kumimoji="0" sz="2400" b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40080" indent="-2730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kumimoji="0" sz="2100" b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-18288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kumimoji="0" sz="1800" b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187450" indent="-18288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kumimoji="0" sz="1800" b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462405" indent="-18288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kumimoji="0" sz="1600" b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b="1">
                <a:solidFill>
                  <a:srgbClr val="FFFF66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10255" name="Oval 9"/>
            <p:cNvSpPr/>
            <p:nvPr>
              <p:custDataLst>
                <p:tags r:id="rId22"/>
              </p:custDataLst>
            </p:nvPr>
          </p:nvSpPr>
          <p:spPr>
            <a:xfrm>
              <a:off x="0" y="44"/>
              <a:ext cx="479" cy="479"/>
            </a:xfrm>
            <a:prstGeom prst="ellipse">
              <a:avLst/>
            </a:prstGeom>
            <a:solidFill>
              <a:srgbClr val="00CC00"/>
            </a:solidFill>
            <a:ln w="12700" cap="flat" cmpd="sng">
              <a:solidFill>
                <a:srgbClr val="00CC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defTabSz="914400" rtl="0" eaLnBrk="0" fontAlgn="base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kumimoji="0" sz="2400" b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40080" indent="-2730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kumimoji="0" sz="2100" b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-18288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kumimoji="0" sz="1800" b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187450" indent="-18288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kumimoji="0" sz="1800" b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462405" indent="-18288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kumimoji="0" sz="1600" b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b="1">
                <a:solidFill>
                  <a:srgbClr val="CC0099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cxnSp>
          <p:nvCxnSpPr>
            <p:cNvPr id="10256" name="Line 10"/>
            <p:cNvCxnSpPr/>
            <p:nvPr>
              <p:custDataLst>
                <p:tags r:id="rId23"/>
              </p:custDataLst>
            </p:nvPr>
          </p:nvCxnSpPr>
          <p:spPr>
            <a:xfrm flipV="1">
              <a:off x="1786" y="778"/>
              <a:ext cx="485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0257" name="Line 11"/>
            <p:cNvCxnSpPr/>
            <p:nvPr>
              <p:custDataLst>
                <p:tags r:id="rId24"/>
              </p:custDataLst>
            </p:nvPr>
          </p:nvCxnSpPr>
          <p:spPr>
            <a:xfrm rot="-19320000" flipV="1">
              <a:off x="611" y="674"/>
              <a:ext cx="278" cy="182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sp>
          <p:nvSpPr>
            <p:cNvPr id="10258" name="Rectangle 12"/>
            <p:cNvSpPr/>
            <p:nvPr>
              <p:custDataLst>
                <p:tags r:id="rId25"/>
              </p:custDataLst>
            </p:nvPr>
          </p:nvSpPr>
          <p:spPr>
            <a:xfrm>
              <a:off x="2249" y="584"/>
              <a:ext cx="752" cy="411"/>
            </a:xfrm>
            <a:prstGeom prst="rect">
              <a:avLst/>
            </a:prstGeom>
            <a:solidFill>
              <a:srgbClr val="0000FF"/>
            </a:solidFill>
            <a:ln w="127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273050" indent="-273050" algn="l" defTabSz="914400" rtl="0" eaLnBrk="0" fontAlgn="base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kumimoji="0" sz="2400" b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40080" indent="-2730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kumimoji="0" sz="2100" b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-18288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 kumimoji="0" sz="1800" b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187450" indent="-18288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 kumimoji="0" sz="1800" b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462405" indent="-18288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kumimoji="0" sz="1600" b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CN" sz="1800" b="1">
                <a:solidFill>
                  <a:srgbClr val="FFFFFF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cxnSp>
          <p:nvCxnSpPr>
            <p:cNvPr id="10259" name="Line 13"/>
            <p:cNvCxnSpPr/>
            <p:nvPr>
              <p:custDataLst>
                <p:tags r:id="rId26"/>
              </p:custDataLst>
            </p:nvPr>
          </p:nvCxnSpPr>
          <p:spPr>
            <a:xfrm rot="2220000">
              <a:off x="277" y="583"/>
              <a:ext cx="387" cy="105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10261" name="Text Box 3"/>
          <p:cNvSpPr/>
          <p:nvPr>
            <p:custDataLst>
              <p:tags r:id="rId13"/>
            </p:custDataLst>
          </p:nvPr>
        </p:nvSpPr>
        <p:spPr>
          <a:xfrm>
            <a:off x="4327525" y="908050"/>
            <a:ext cx="27781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kumimoji="0" sz="24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0" sz="21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8745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62405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kumimoji="0" sz="16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32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脱氧</a:t>
            </a:r>
            <a:r>
              <a:rPr lang="zh-CN" altLang="en-US" sz="32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核糖</a:t>
            </a:r>
            <a:r>
              <a:rPr lang="zh-CN" altLang="zh-CN" sz="32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核酸</a:t>
            </a:r>
          </a:p>
        </p:txBody>
      </p:sp>
      <p:sp>
        <p:nvSpPr>
          <p:cNvPr id="10262" name="TextBox 22"/>
          <p:cNvSpPr/>
          <p:nvPr>
            <p:custDataLst>
              <p:tags r:id="rId14"/>
            </p:custDataLst>
          </p:nvPr>
        </p:nvSpPr>
        <p:spPr>
          <a:xfrm>
            <a:off x="5597525" y="5402263"/>
            <a:ext cx="571500" cy="4375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0" latinLnBrk="1" hangingPunct="0">
              <a:spcBef>
                <a:spcPct val="50000"/>
              </a:spcBef>
            </a:pPr>
            <a:r>
              <a:rPr lang="en-US" altLang="zh-CN" sz="2400">
                <a:sym typeface="Arial" panose="020B0604020202020204" pitchFamily="34" charset="0"/>
              </a:rPr>
              <a:t> 1’</a:t>
            </a:r>
          </a:p>
        </p:txBody>
      </p:sp>
      <p:sp>
        <p:nvSpPr>
          <p:cNvPr id="10263" name="TextBox 23"/>
          <p:cNvSpPr/>
          <p:nvPr>
            <p:custDataLst>
              <p:tags r:id="rId15"/>
            </p:custDataLst>
          </p:nvPr>
        </p:nvSpPr>
        <p:spPr>
          <a:xfrm>
            <a:off x="5591175" y="6327775"/>
            <a:ext cx="514350" cy="4375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0" latinLnBrk="1" hangingPunct="0">
              <a:spcBef>
                <a:spcPct val="50000"/>
              </a:spcBef>
            </a:pPr>
            <a:r>
              <a:rPr lang="en-US" altLang="zh-CN" sz="2400">
                <a:sym typeface="Arial" panose="020B0604020202020204" pitchFamily="34" charset="0"/>
              </a:rPr>
              <a:t>2’</a:t>
            </a:r>
          </a:p>
        </p:txBody>
      </p:sp>
      <p:sp>
        <p:nvSpPr>
          <p:cNvPr id="10264" name="TextBox 24"/>
          <p:cNvSpPr/>
          <p:nvPr>
            <p:custDataLst>
              <p:tags r:id="rId16"/>
            </p:custDataLst>
          </p:nvPr>
        </p:nvSpPr>
        <p:spPr>
          <a:xfrm>
            <a:off x="4227513" y="6327775"/>
            <a:ext cx="514350" cy="4375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0" latinLnBrk="1" hangingPunct="0">
              <a:spcBef>
                <a:spcPct val="50000"/>
              </a:spcBef>
            </a:pPr>
            <a:r>
              <a:rPr lang="en-US" altLang="zh-CN" sz="2400">
                <a:sym typeface="Arial" panose="020B0604020202020204" pitchFamily="34" charset="0"/>
              </a:rPr>
              <a:t>3’</a:t>
            </a:r>
          </a:p>
        </p:txBody>
      </p:sp>
      <p:sp>
        <p:nvSpPr>
          <p:cNvPr id="10265" name="TextBox 25"/>
          <p:cNvSpPr/>
          <p:nvPr>
            <p:custDataLst>
              <p:tags r:id="rId17"/>
            </p:custDataLst>
          </p:nvPr>
        </p:nvSpPr>
        <p:spPr>
          <a:xfrm>
            <a:off x="4100513" y="5414963"/>
            <a:ext cx="571500" cy="4375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0" latinLnBrk="1" hangingPunct="0">
              <a:spcBef>
                <a:spcPct val="50000"/>
              </a:spcBef>
            </a:pPr>
            <a:r>
              <a:rPr lang="en-US" altLang="zh-CN" sz="2400">
                <a:sym typeface="Arial" panose="020B0604020202020204" pitchFamily="34" charset="0"/>
              </a:rPr>
              <a:t>4’</a:t>
            </a:r>
          </a:p>
        </p:txBody>
      </p:sp>
      <p:sp>
        <p:nvSpPr>
          <p:cNvPr id="10266" name="TextBox 26"/>
          <p:cNvSpPr/>
          <p:nvPr>
            <p:custDataLst>
              <p:tags r:id="rId18"/>
            </p:custDataLst>
          </p:nvPr>
        </p:nvSpPr>
        <p:spPr>
          <a:xfrm>
            <a:off x="3432175" y="5726113"/>
            <a:ext cx="514350" cy="4375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0" latinLnBrk="1" hangingPunct="0">
              <a:spcBef>
                <a:spcPct val="50000"/>
              </a:spcBef>
            </a:pPr>
            <a:r>
              <a:rPr lang="en-US" altLang="zh-CN" sz="2400">
                <a:sym typeface="Arial" panose="020B0604020202020204" pitchFamily="34" charset="0"/>
              </a:rPr>
              <a:t>5’</a:t>
            </a:r>
          </a:p>
        </p:txBody>
      </p:sp>
      <p:pic>
        <p:nvPicPr>
          <p:cNvPr id="10267" name="New picture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2382500" y="10807700"/>
            <a:ext cx="342900" cy="26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" name="Text Box 6"/>
          <p:cNvSpPr txBox="1"/>
          <p:nvPr>
            <p:custDataLst>
              <p:tags r:id="rId20"/>
            </p:custDataLst>
          </p:nvPr>
        </p:nvSpPr>
        <p:spPr>
          <a:xfrm>
            <a:off x="8232850" y="1665406"/>
            <a:ext cx="4673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rPr>
              <a:t>C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rPr>
              <a:t>H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rPr>
              <a:t>O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rPr>
              <a:t>N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pitchFamily="49" charset="-122"/>
                <a:cs typeface="Times New Roman" panose="02020603050405020304" charset="0"/>
                <a:sym typeface="Times New Roman" panose="02020603050405020304" charset="0"/>
              </a:rPr>
              <a:t>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 fill="hold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 fill="hold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 fill="hold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6" dur="500" fill="hold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9" dur="500" fill="hold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7" grpId="0"/>
      <p:bldP spid="10248" grpId="0"/>
      <p:bldP spid="10249" grpId="0"/>
      <p:bldP spid="10250" grpId="0"/>
      <p:bldP spid="10251" grpId="0"/>
      <p:bldP spid="10252" grpId="0"/>
      <p:bldP spid="10261" grpId="0"/>
      <p:bldP spid="1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/>
          <p:nvPr>
            <p:custDataLst>
              <p:tags r:id="rId1"/>
            </p:custDataLst>
          </p:nvPr>
        </p:nvSpPr>
        <p:spPr>
          <a:xfrm>
            <a:off x="1703388" y="74613"/>
            <a:ext cx="8516937" cy="64516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kumimoji="0" sz="24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0" sz="21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8745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62405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kumimoji="0" sz="16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rgbClr val="FFFFFF"/>
                </a:solidFill>
                <a:latin typeface="Mistral" panose="03090702030407020403" pitchFamily="66" charset="0"/>
                <a:ea typeface="华文行楷" panose="02010800040101010101" pitchFamily="2" charset="-122"/>
              </a:rPr>
              <a:t>一、</a:t>
            </a:r>
            <a:r>
              <a:rPr lang="zh-CN" altLang="zh-CN" sz="3600" b="1">
                <a:solidFill>
                  <a:srgbClr val="FFFFFF"/>
                </a:solidFill>
                <a:latin typeface="Mistral" panose="03090702030407020403" pitchFamily="66" charset="0"/>
                <a:ea typeface="华文行楷" panose="02010800040101010101" pitchFamily="2" charset="-122"/>
              </a:rPr>
              <a:t>DNA</a:t>
            </a:r>
            <a:r>
              <a:rPr lang="zh-CN" altLang="en-US" sz="3600" b="1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双螺旋结构模型的构建</a:t>
            </a:r>
          </a:p>
        </p:txBody>
      </p:sp>
      <p:sp>
        <p:nvSpPr>
          <p:cNvPr id="12291" name="Rectangle 17"/>
          <p:cNvSpPr/>
          <p:nvPr>
            <p:custDataLst>
              <p:tags r:id="rId2"/>
            </p:custDataLst>
          </p:nvPr>
        </p:nvSpPr>
        <p:spPr>
          <a:xfrm>
            <a:off x="0" y="767715"/>
            <a:ext cx="8279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863600" eaLnBrk="0" hangingPunct="0"/>
            <a:r>
              <a:rPr lang="zh-CN" altLang="en-US" sz="2800">
                <a:latin typeface="幼圆" panose="02010509060101010101" pitchFamily="49" charset="-122"/>
                <a:ea typeface="幼圆" panose="02010509060101010101" pitchFamily="49" charset="-122"/>
              </a:rPr>
              <a:t>威尔金斯和富兰克林提供的</a:t>
            </a:r>
            <a:r>
              <a:rPr lang="en-US" altLang="zh-CN" sz="2800" u="sng">
                <a:latin typeface="幼圆" panose="02010509060101010101" pitchFamily="49" charset="-122"/>
                <a:ea typeface="幼圆" panose="02010509060101010101" pitchFamily="49" charset="-122"/>
              </a:rPr>
              <a:t>           </a:t>
            </a:r>
            <a:r>
              <a:rPr lang="zh-CN" altLang="en-US" sz="2800" u="sng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</a:p>
        </p:txBody>
      </p:sp>
      <p:sp>
        <p:nvSpPr>
          <p:cNvPr id="12292" name="Rectangle 19"/>
          <p:cNvSpPr/>
          <p:nvPr>
            <p:custDataLst>
              <p:tags r:id="rId3"/>
            </p:custDataLst>
          </p:nvPr>
        </p:nvSpPr>
        <p:spPr>
          <a:xfrm>
            <a:off x="2834005" y="3248978"/>
            <a:ext cx="62280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863600" eaLnBrk="0" hangingPunct="0"/>
            <a:r>
              <a:rPr lang="zh-CN" altLang="en-US" sz="2800">
                <a:latin typeface="幼圆" panose="02010509060101010101" pitchFamily="49" charset="-122"/>
                <a:ea typeface="幼圆" panose="02010509060101010101" pitchFamily="49" charset="-122"/>
              </a:rPr>
              <a:t>尝试建构模型：</a:t>
            </a:r>
            <a:r>
              <a:rPr lang="zh-CN" altLang="en-US" sz="2800" u="sng">
                <a:latin typeface="幼圆" panose="02010509060101010101" pitchFamily="49" charset="-122"/>
                <a:ea typeface="幼圆" panose="02010509060101010101" pitchFamily="49" charset="-122"/>
              </a:rPr>
              <a:t>       </a:t>
            </a:r>
            <a:r>
              <a:rPr lang="zh-CN" altLang="en-US" sz="2800">
                <a:latin typeface="幼圆" panose="02010509060101010101" pitchFamily="49" charset="-122"/>
                <a:ea typeface="幼圆" panose="02010509060101010101" pitchFamily="49" charset="-122"/>
              </a:rPr>
              <a:t>、</a:t>
            </a:r>
            <a:r>
              <a:rPr lang="zh-CN" altLang="en-US" sz="2800" u="sng">
                <a:latin typeface="幼圆" panose="02010509060101010101" pitchFamily="49" charset="-122"/>
                <a:ea typeface="幼圆" panose="02010509060101010101" pitchFamily="49" charset="-122"/>
              </a:rPr>
              <a:t>         </a:t>
            </a:r>
            <a:r>
              <a:rPr lang="zh-CN" altLang="en-US" sz="280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</a:p>
        </p:txBody>
      </p:sp>
      <p:sp>
        <p:nvSpPr>
          <p:cNvPr id="12293" name="Rectangle 20"/>
          <p:cNvSpPr/>
          <p:nvPr>
            <p:custDataLst>
              <p:tags r:id="rId4"/>
            </p:custDataLst>
          </p:nvPr>
        </p:nvSpPr>
        <p:spPr>
          <a:xfrm>
            <a:off x="2847658" y="2415540"/>
            <a:ext cx="62280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863600" eaLnBrk="0" hangingPunct="0"/>
            <a:r>
              <a:rPr lang="zh-CN" altLang="en-US" sz="2800">
                <a:latin typeface="幼圆" panose="02010509060101010101" pitchFamily="49" charset="-122"/>
                <a:ea typeface="幼圆" panose="02010509060101010101" pitchFamily="49" charset="-122"/>
              </a:rPr>
              <a:t>沃森和克里克推算出</a:t>
            </a:r>
            <a:r>
              <a:rPr lang="en-US" altLang="zh-CN" sz="2800">
                <a:latin typeface="幼圆" panose="02010509060101010101" pitchFamily="49" charset="-122"/>
                <a:ea typeface="幼圆" panose="02010509060101010101" pitchFamily="49" charset="-122"/>
              </a:rPr>
              <a:t>DNA</a:t>
            </a:r>
            <a:r>
              <a:rPr lang="zh-CN" altLang="en-US" sz="2800">
                <a:latin typeface="幼圆" panose="02010509060101010101" pitchFamily="49" charset="-122"/>
                <a:ea typeface="幼圆" panose="02010509060101010101" pitchFamily="49" charset="-122"/>
              </a:rPr>
              <a:t>呈</a:t>
            </a:r>
            <a:r>
              <a:rPr lang="zh-CN" altLang="en-US" sz="2800" u="sng">
                <a:latin typeface="幼圆" panose="02010509060101010101" pitchFamily="49" charset="-122"/>
                <a:ea typeface="幼圆" panose="02010509060101010101" pitchFamily="49" charset="-122"/>
              </a:rPr>
              <a:t>       </a:t>
            </a:r>
            <a:r>
              <a:rPr lang="zh-CN" altLang="en-US" sz="2800">
                <a:latin typeface="幼圆" panose="02010509060101010101" pitchFamily="49" charset="-122"/>
                <a:ea typeface="幼圆" panose="02010509060101010101" pitchFamily="49" charset="-122"/>
              </a:rPr>
              <a:t>结构</a:t>
            </a:r>
          </a:p>
        </p:txBody>
      </p:sp>
      <p:sp>
        <p:nvSpPr>
          <p:cNvPr id="12294" name="Rectangle 21"/>
          <p:cNvSpPr/>
          <p:nvPr>
            <p:custDataLst>
              <p:tags r:id="rId5"/>
            </p:custDataLst>
          </p:nvPr>
        </p:nvSpPr>
        <p:spPr>
          <a:xfrm>
            <a:off x="5334953" y="4125278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863600" eaLnBrk="0" hangingPunct="0"/>
            <a:r>
              <a:rPr lang="zh-CN" altLang="en-US" sz="2800">
                <a:latin typeface="幼圆" panose="02010509060101010101" pitchFamily="49" charset="-122"/>
                <a:ea typeface="幼圆" panose="02010509060101010101" pitchFamily="49" charset="-122"/>
              </a:rPr>
              <a:t>被否定</a:t>
            </a:r>
          </a:p>
        </p:txBody>
      </p:sp>
      <p:sp>
        <p:nvSpPr>
          <p:cNvPr id="12295" name="Rectangle 22"/>
          <p:cNvSpPr/>
          <p:nvPr>
            <p:custDataLst>
              <p:tags r:id="rId6"/>
            </p:custDataLst>
          </p:nvPr>
        </p:nvSpPr>
        <p:spPr>
          <a:xfrm>
            <a:off x="4322445" y="767715"/>
            <a:ext cx="21386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863600" eaLnBrk="0" hangingPunct="0"/>
            <a:r>
              <a:rPr lang="en-US" altLang="zh-CN" sz="28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DNA</a:t>
            </a:r>
            <a:r>
              <a:rPr lang="zh-CN" altLang="en-US" sz="28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衍射图谱</a:t>
            </a:r>
            <a:endParaRPr lang="en-US" altLang="zh-CN" sz="280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296" name="Rectangle 17"/>
          <p:cNvSpPr/>
          <p:nvPr>
            <p:custDataLst>
              <p:tags r:id="rId7"/>
            </p:custDataLst>
          </p:nvPr>
        </p:nvSpPr>
        <p:spPr>
          <a:xfrm>
            <a:off x="6722110" y="767715"/>
            <a:ext cx="58185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863600" eaLnBrk="0" hangingPunct="0"/>
            <a:r>
              <a:rPr lang="en-US" altLang="zh-CN" sz="2800">
                <a:latin typeface="幼圆" panose="02010509060101010101" pitchFamily="49" charset="-122"/>
                <a:ea typeface="幼圆" panose="02010509060101010101" pitchFamily="49" charset="-122"/>
              </a:rPr>
              <a:t>DNA</a:t>
            </a:r>
            <a:r>
              <a:rPr lang="zh-CN" altLang="en-US" sz="2800">
                <a:latin typeface="幼圆" panose="02010509060101010101" pitchFamily="49" charset="-122"/>
                <a:ea typeface="幼圆" panose="02010509060101010101" pitchFamily="49" charset="-122"/>
              </a:rPr>
              <a:t>的基本单位</a:t>
            </a:r>
            <a:r>
              <a:rPr lang="zh-CN" altLang="en-US" sz="2800" u="sng">
                <a:latin typeface="幼圆" panose="02010509060101010101" pitchFamily="49" charset="-122"/>
                <a:ea typeface="幼圆" panose="02010509060101010101" pitchFamily="49" charset="-122"/>
              </a:rPr>
              <a:t>           </a:t>
            </a:r>
            <a:r>
              <a:rPr lang="zh-CN" altLang="en-US" sz="280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r>
              <a:rPr lang="zh-CN" altLang="en-US" sz="2800" u="sng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endParaRPr lang="zh-CN" altLang="en-US" sz="2800" u="sng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2297" name="组合 18"/>
          <p:cNvGrpSpPr/>
          <p:nvPr>
            <p:custDataLst>
              <p:tags r:id="rId8"/>
            </p:custDataLst>
          </p:nvPr>
        </p:nvGrpSpPr>
        <p:grpSpPr>
          <a:xfrm>
            <a:off x="3825875" y="1339533"/>
            <a:ext cx="4032250" cy="1168400"/>
            <a:chOff x="1835694" y="1972915"/>
            <a:chExt cx="4032450" cy="1168053"/>
          </a:xfrm>
        </p:grpSpPr>
        <p:cxnSp>
          <p:nvCxnSpPr>
            <p:cNvPr id="12298" name="直接连接符 2"/>
            <p:cNvCxnSpPr/>
            <p:nvPr>
              <p:custDataLst>
                <p:tags r:id="rId23"/>
              </p:custDataLst>
            </p:nvPr>
          </p:nvCxnSpPr>
          <p:spPr>
            <a:xfrm flipH="1">
              <a:off x="1835694" y="1972915"/>
              <a:ext cx="0" cy="591961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2299" name="直接连接符 14"/>
            <p:cNvCxnSpPr/>
            <p:nvPr>
              <p:custDataLst>
                <p:tags r:id="rId24"/>
              </p:custDataLst>
            </p:nvPr>
          </p:nvCxnSpPr>
          <p:spPr>
            <a:xfrm flipH="1">
              <a:off x="5868144" y="1972915"/>
              <a:ext cx="0" cy="591961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2300" name="直接连接符 15"/>
            <p:cNvCxnSpPr/>
            <p:nvPr>
              <p:custDataLst>
                <p:tags r:id="rId25"/>
              </p:custDataLst>
            </p:nvPr>
          </p:nvCxnSpPr>
          <p:spPr>
            <a:xfrm flipH="1" flipV="1">
              <a:off x="1835694" y="2564876"/>
              <a:ext cx="4032450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2301" name="直接箭头连接符 17"/>
            <p:cNvCxnSpPr/>
            <p:nvPr>
              <p:custDataLst>
                <p:tags r:id="rId26"/>
              </p:custDataLst>
            </p:nvPr>
          </p:nvCxnSpPr>
          <p:spPr>
            <a:xfrm flipH="1">
              <a:off x="3780478" y="2564876"/>
              <a:ext cx="0" cy="576092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cxnSp>
      </p:grpSp>
      <p:cxnSp>
        <p:nvCxnSpPr>
          <p:cNvPr id="12302" name="直接箭头连接符 20"/>
          <p:cNvCxnSpPr/>
          <p:nvPr>
            <p:custDataLst>
              <p:tags r:id="rId9"/>
            </p:custDataLst>
          </p:nvPr>
        </p:nvCxnSpPr>
        <p:spPr>
          <a:xfrm flipH="1">
            <a:off x="5781040" y="2843530"/>
            <a:ext cx="0" cy="405765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12303" name="直接箭头连接符 23"/>
          <p:cNvCxnSpPr/>
          <p:nvPr>
            <p:custDataLst>
              <p:tags r:id="rId10"/>
            </p:custDataLst>
          </p:nvPr>
        </p:nvCxnSpPr>
        <p:spPr>
          <a:xfrm flipH="1">
            <a:off x="5781040" y="3771265"/>
            <a:ext cx="0" cy="35433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12304" name="直接箭头连接符 25"/>
          <p:cNvCxnSpPr/>
          <p:nvPr>
            <p:custDataLst>
              <p:tags r:id="rId11"/>
            </p:custDataLst>
          </p:nvPr>
        </p:nvCxnSpPr>
        <p:spPr>
          <a:xfrm>
            <a:off x="5801360" y="4592955"/>
            <a:ext cx="10160" cy="294005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12305" name="Rectangle 22"/>
          <p:cNvSpPr/>
          <p:nvPr>
            <p:custDataLst>
              <p:tags r:id="rId12"/>
            </p:custDataLst>
          </p:nvPr>
        </p:nvSpPr>
        <p:spPr>
          <a:xfrm>
            <a:off x="9075738" y="767715"/>
            <a:ext cx="2316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863600" eaLnBrk="0" hangingPunct="0"/>
            <a:r>
              <a:rPr lang="zh-CN" altLang="en-US" sz="24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四种脱氧核苷酸</a:t>
            </a:r>
          </a:p>
        </p:txBody>
      </p:sp>
      <p:sp>
        <p:nvSpPr>
          <p:cNvPr id="12306" name="Rectangle 22"/>
          <p:cNvSpPr/>
          <p:nvPr>
            <p:custDataLst>
              <p:tags r:id="rId13"/>
            </p:custDataLst>
          </p:nvPr>
        </p:nvSpPr>
        <p:spPr>
          <a:xfrm>
            <a:off x="7113588" y="2447925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863600" eaLnBrk="0" hangingPunct="0"/>
            <a:r>
              <a:rPr lang="zh-CN" altLang="en-US" sz="28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螺旋</a:t>
            </a:r>
            <a:endParaRPr lang="en-US" altLang="zh-CN" sz="280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307" name="Rectangle 22"/>
          <p:cNvSpPr/>
          <p:nvPr>
            <p:custDataLst>
              <p:tags r:id="rId14"/>
            </p:custDataLst>
          </p:nvPr>
        </p:nvSpPr>
        <p:spPr>
          <a:xfrm>
            <a:off x="5394960" y="3249295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863600" eaLnBrk="0" hangingPunct="0"/>
            <a:r>
              <a:rPr lang="zh-CN" altLang="en-US" sz="28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双螺旋</a:t>
            </a:r>
            <a:endParaRPr lang="en-US" altLang="zh-CN" sz="280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308" name="Rectangle 22"/>
          <p:cNvSpPr/>
          <p:nvPr>
            <p:custDataLst>
              <p:tags r:id="rId15"/>
            </p:custDataLst>
          </p:nvPr>
        </p:nvSpPr>
        <p:spPr>
          <a:xfrm>
            <a:off x="7113588" y="3167698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863600" eaLnBrk="0" hangingPunct="0"/>
            <a:r>
              <a:rPr lang="zh-CN" altLang="en-US" sz="28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三螺旋</a:t>
            </a:r>
            <a:endParaRPr lang="en-US" altLang="zh-CN" sz="280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357" name="对话气泡: 圆角矩形 22"/>
          <p:cNvSpPr/>
          <p:nvPr>
            <p:custDataLst>
              <p:tags r:id="rId16"/>
            </p:custDataLst>
          </p:nvPr>
        </p:nvSpPr>
        <p:spPr>
          <a:xfrm>
            <a:off x="7407275" y="3689985"/>
            <a:ext cx="2968625" cy="1040130"/>
          </a:xfrm>
          <a:prstGeom prst="wedgeRoundRectCallout">
            <a:avLst>
              <a:gd name="adj1" fmla="val -98972"/>
              <a:gd name="adj2" fmla="val 69866"/>
              <a:gd name="adj3" fmla="val 16667"/>
            </a:avLst>
          </a:prstGeom>
          <a:solidFill>
            <a:schemeClr val="bg1"/>
          </a:solidFill>
          <a:ln w="25400" cap="flat" cmpd="sng">
            <a:solidFill>
              <a:srgbClr val="BB612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r>
              <a:rPr lang="zh-CN" altLang="en-US" sz="28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查哥夫提出</a:t>
            </a:r>
            <a:r>
              <a:rPr lang="en-US" altLang="zh-CN" sz="28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DNA</a:t>
            </a:r>
          </a:p>
          <a:p>
            <a:pPr algn="ctr" eaLnBrk="0" hangingPunct="0"/>
            <a:r>
              <a:rPr lang="zh-CN" altLang="en-US" sz="28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中</a:t>
            </a:r>
            <a:r>
              <a:rPr lang="zh-CN" altLang="en-US" sz="2800" u="sng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      </a:t>
            </a:r>
            <a:r>
              <a:rPr lang="zh-CN" altLang="en-US" sz="28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</a:p>
        </p:txBody>
      </p:sp>
      <p:sp>
        <p:nvSpPr>
          <p:cNvPr id="15363" name="Rectangle 18"/>
          <p:cNvSpPr/>
          <p:nvPr>
            <p:custDataLst>
              <p:tags r:id="rId17"/>
            </p:custDataLst>
          </p:nvPr>
        </p:nvSpPr>
        <p:spPr>
          <a:xfrm>
            <a:off x="3158808" y="4851083"/>
            <a:ext cx="19608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863600" eaLnBrk="0" hangingPunct="0"/>
            <a:r>
              <a:rPr lang="zh-CN" altLang="en-US" sz="2800">
                <a:latin typeface="幼圆" panose="02010509060101010101" pitchFamily="49" charset="-122"/>
                <a:ea typeface="幼圆" panose="02010509060101010101" pitchFamily="49" charset="-122"/>
              </a:rPr>
              <a:t>重建模型：</a:t>
            </a:r>
            <a:r>
              <a:rPr lang="zh-CN" altLang="en-US" sz="2800" u="sng">
                <a:latin typeface="幼圆" panose="02010509060101010101" pitchFamily="49" charset="-122"/>
                <a:ea typeface="幼圆" panose="02010509060101010101" pitchFamily="49" charset="-122"/>
              </a:rPr>
              <a:t>                    </a:t>
            </a:r>
            <a:endParaRPr lang="zh-CN" altLang="en-US" sz="280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366" name="文本框 14"/>
          <p:cNvSpPr/>
          <p:nvPr>
            <p:custDataLst>
              <p:tags r:id="rId18"/>
            </p:custDataLst>
          </p:nvPr>
        </p:nvSpPr>
        <p:spPr>
          <a:xfrm>
            <a:off x="5002530" y="4785360"/>
            <a:ext cx="38592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让</a:t>
            </a:r>
            <a:r>
              <a:rPr lang="en-US" altLang="zh-CN" sz="28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  <a:r>
              <a:rPr lang="zh-CN" altLang="en-US" sz="28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与</a:t>
            </a:r>
            <a:r>
              <a:rPr lang="en-US" altLang="zh-CN" sz="28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</a:t>
            </a:r>
            <a:r>
              <a:rPr lang="zh-CN" altLang="en-US" sz="28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配对、</a:t>
            </a:r>
            <a:r>
              <a:rPr lang="en-US" altLang="zh-CN" sz="28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G</a:t>
            </a:r>
            <a:r>
              <a:rPr lang="zh-CN" altLang="en-US" sz="28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与</a:t>
            </a:r>
            <a:r>
              <a:rPr lang="en-US" altLang="zh-CN" sz="28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</a:t>
            </a:r>
            <a:r>
              <a:rPr lang="zh-CN" altLang="en-US" sz="28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配对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5367" name="直接箭头连接符 15"/>
          <p:cNvCxnSpPr/>
          <p:nvPr>
            <p:custDataLst>
              <p:tags r:id="rId19"/>
            </p:custDataLst>
          </p:nvPr>
        </p:nvCxnSpPr>
        <p:spPr>
          <a:xfrm flipH="1">
            <a:off x="5791200" y="5313045"/>
            <a:ext cx="0" cy="395605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15364" name="Rectangle 22"/>
          <p:cNvSpPr/>
          <p:nvPr>
            <p:custDataLst>
              <p:tags r:id="rId20"/>
            </p:custDataLst>
          </p:nvPr>
        </p:nvSpPr>
        <p:spPr>
          <a:xfrm>
            <a:off x="4201478" y="5810568"/>
            <a:ext cx="35610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863600" eaLnBrk="0" hangingPunct="0"/>
            <a:r>
              <a:rPr lang="zh-CN" altLang="en-US" sz="2800">
                <a:latin typeface="幼圆" panose="02010509060101010101" pitchFamily="49" charset="-122"/>
                <a:ea typeface="幼圆" panose="02010509060101010101" pitchFamily="49" charset="-122"/>
              </a:rPr>
              <a:t>形成</a:t>
            </a:r>
            <a:r>
              <a:rPr lang="en-US" altLang="zh-CN" sz="2800">
                <a:latin typeface="幼圆" panose="02010509060101010101" pitchFamily="49" charset="-122"/>
                <a:ea typeface="幼圆" panose="02010509060101010101" pitchFamily="49" charset="-122"/>
              </a:rPr>
              <a:t>DNA</a:t>
            </a:r>
            <a:r>
              <a:rPr lang="en-US" altLang="zh-CN" sz="2800" u="sng">
                <a:latin typeface="幼圆" panose="02010509060101010101" pitchFamily="49" charset="-122"/>
                <a:ea typeface="幼圆" panose="02010509060101010101" pitchFamily="49" charset="-122"/>
              </a:rPr>
              <a:t>        </a:t>
            </a:r>
            <a:r>
              <a:rPr lang="zh-CN" altLang="en-US" sz="2800">
                <a:latin typeface="幼圆" panose="02010509060101010101" pitchFamily="49" charset="-122"/>
                <a:ea typeface="幼圆" panose="02010509060101010101" pitchFamily="49" charset="-122"/>
              </a:rPr>
              <a:t>结构</a:t>
            </a:r>
            <a:endParaRPr lang="en-US" altLang="zh-CN" sz="280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1"/>
            </p:custDataLst>
          </p:nvPr>
        </p:nvSpPr>
        <p:spPr>
          <a:xfrm>
            <a:off x="8007985" y="4070985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A=T</a:t>
            </a:r>
            <a:r>
              <a:rPr lang="zh-CN" altLang="en-US" sz="28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、</a:t>
            </a:r>
            <a:r>
              <a:rPr lang="en-US" altLang="zh-CN" sz="280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G=C</a:t>
            </a:r>
          </a:p>
        </p:txBody>
      </p:sp>
      <p:sp>
        <p:nvSpPr>
          <p:cNvPr id="3" name="文本框 2"/>
          <p:cNvSpPr txBox="1"/>
          <p:nvPr>
            <p:custDataLst>
              <p:tags r:id="rId22"/>
            </p:custDataLst>
          </p:nvPr>
        </p:nvSpPr>
        <p:spPr>
          <a:xfrm>
            <a:off x="5624830" y="5708650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双螺旋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305" grpId="0"/>
      <p:bldP spid="12306" grpId="0"/>
      <p:bldP spid="12307" grpId="0"/>
      <p:bldP spid="12308" grpId="0"/>
      <p:bldP spid="15366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2"/>
          <p:cNvSpPr/>
          <p:nvPr>
            <p:custDataLst>
              <p:tags r:id="rId1"/>
            </p:custDataLst>
          </p:nvPr>
        </p:nvSpPr>
        <p:spPr>
          <a:xfrm>
            <a:off x="382270" y="861695"/>
            <a:ext cx="11702415" cy="683069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marL="812800" indent="-812800" algn="l" fontAlgn="auto" latinLnBrk="1">
              <a:lnSpc>
                <a:spcPct val="100000"/>
              </a:lnSpc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1.DNA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是由几条链构成的？它具有怎样的立体结构？</a:t>
            </a:r>
          </a:p>
          <a:p>
            <a:pPr marL="812800" indent="-812800" algn="l" fontAlgn="auto" latinLnBrk="1">
              <a:lnSpc>
                <a:spcPct val="100000"/>
              </a:lnSpc>
            </a:pP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812800" indent="-812800" algn="l" fontAlgn="auto" latinLnBrk="1">
              <a:lnSpc>
                <a:spcPct val="100000"/>
              </a:lnSpc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2.DNA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的基本骨架是由哪些物质组成的？它们分别位于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DNA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的什么部位？</a:t>
            </a:r>
          </a:p>
          <a:p>
            <a:pPr marL="812800" indent="-812800" algn="l" fontAlgn="auto" latinLnBrk="1">
              <a:lnSpc>
                <a:spcPct val="100000"/>
              </a:lnSpc>
            </a:pP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812800" indent="-812800" algn="l" fontAlgn="auto" latinLnBrk="1">
              <a:lnSpc>
                <a:spcPct val="100000"/>
              </a:lnSpc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3.DNA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中的碱基是如何配对的？它们位于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DNA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的什么部位？</a:t>
            </a:r>
          </a:p>
          <a:p>
            <a:pPr marL="812800" indent="-812800" algn="l" fontAlgn="auto" latinLnBrk="1">
              <a:lnSpc>
                <a:spcPct val="100000"/>
              </a:lnSpc>
            </a:pP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812800" indent="-812800" algn="l" fontAlgn="auto" latinLnBrk="1">
              <a:lnSpc>
                <a:spcPct val="100000"/>
              </a:lnSpc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4.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沃森和克里克默契配合，揭示了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DNA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的双螺旋结构。他们的这种工作方式给予你哪些启示？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0898188" y="1588"/>
            <a:ext cx="1016000" cy="366713"/>
          </a:xfr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27685" y="171450"/>
            <a:ext cx="1402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总结：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3735070" y="381635"/>
            <a:ext cx="4178935" cy="4764405"/>
            <a:chOff x="6550045" y="95978"/>
            <a:chExt cx="3702710" cy="4422682"/>
          </a:xfrm>
        </p:grpSpPr>
        <p:pic>
          <p:nvPicPr>
            <p:cNvPr id="36" name="图片 35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045" y="95978"/>
              <a:ext cx="3702710" cy="4422682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>
              <p:custDataLst>
                <p:tags r:id="rId22"/>
              </p:custDataLst>
            </p:nvPr>
          </p:nvSpPr>
          <p:spPr>
            <a:xfrm>
              <a:off x="7764563" y="466953"/>
              <a:ext cx="371475" cy="370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charset="-122"/>
                  <a:ea typeface="微软雅黑"/>
                  <a:cs typeface="Times New Roman" panose="02020603050405020304" charset="0"/>
                </a:rPr>
                <a:t>G</a:t>
              </a:r>
            </a:p>
          </p:txBody>
        </p:sp>
        <p:sp>
          <p:nvSpPr>
            <p:cNvPr id="56" name="文本框 55"/>
            <p:cNvSpPr txBox="1"/>
            <p:nvPr>
              <p:custDataLst>
                <p:tags r:id="rId23"/>
              </p:custDataLst>
            </p:nvPr>
          </p:nvSpPr>
          <p:spPr>
            <a:xfrm>
              <a:off x="8734243" y="466953"/>
              <a:ext cx="356188" cy="370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charset="-122"/>
                  <a:ea typeface="微软雅黑"/>
                  <a:cs typeface="Times New Roman" panose="02020603050405020304" charset="0"/>
                </a:rPr>
                <a:t>C</a:t>
              </a:r>
            </a:p>
          </p:txBody>
        </p:sp>
        <p:sp>
          <p:nvSpPr>
            <p:cNvPr id="57" name="文本框 56"/>
            <p:cNvSpPr txBox="1"/>
            <p:nvPr>
              <p:custDataLst>
                <p:tags r:id="rId24"/>
              </p:custDataLst>
            </p:nvPr>
          </p:nvSpPr>
          <p:spPr>
            <a:xfrm>
              <a:off x="7764563" y="1287061"/>
              <a:ext cx="370614" cy="370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charset="-122"/>
                  <a:ea typeface="微软雅黑"/>
                  <a:cs typeface="Times New Roman" panose="02020603050405020304" charset="0"/>
                </a:rPr>
                <a:t>A</a:t>
              </a:r>
            </a:p>
          </p:txBody>
        </p:sp>
        <p:sp>
          <p:nvSpPr>
            <p:cNvPr id="58" name="文本框 57"/>
            <p:cNvSpPr txBox="1"/>
            <p:nvPr>
              <p:custDataLst>
                <p:tags r:id="rId25"/>
              </p:custDataLst>
            </p:nvPr>
          </p:nvSpPr>
          <p:spPr>
            <a:xfrm>
              <a:off x="8748671" y="1287061"/>
              <a:ext cx="341760" cy="370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charset="-122"/>
                  <a:ea typeface="微软雅黑"/>
                  <a:cs typeface="Times New Roman" panose="02020603050405020304" charset="0"/>
                </a:rPr>
                <a:t>T</a:t>
              </a:r>
            </a:p>
          </p:txBody>
        </p:sp>
        <p:sp>
          <p:nvSpPr>
            <p:cNvPr id="59" name="文本框 58"/>
            <p:cNvSpPr txBox="1"/>
            <p:nvPr>
              <p:custDataLst>
                <p:tags r:id="rId26"/>
              </p:custDataLst>
            </p:nvPr>
          </p:nvSpPr>
          <p:spPr>
            <a:xfrm>
              <a:off x="7764563" y="2107169"/>
              <a:ext cx="341760" cy="370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charset="-122"/>
                  <a:ea typeface="微软雅黑"/>
                  <a:cs typeface="Times New Roman" panose="02020603050405020304" charset="0"/>
                </a:rPr>
                <a:t>T</a:t>
              </a:r>
            </a:p>
          </p:txBody>
        </p:sp>
        <p:sp>
          <p:nvSpPr>
            <p:cNvPr id="60" name="文本框 59"/>
            <p:cNvSpPr txBox="1"/>
            <p:nvPr>
              <p:custDataLst>
                <p:tags r:id="rId27"/>
              </p:custDataLst>
            </p:nvPr>
          </p:nvSpPr>
          <p:spPr>
            <a:xfrm>
              <a:off x="8719817" y="2111293"/>
              <a:ext cx="370614" cy="370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charset="-122"/>
                  <a:ea typeface="微软雅黑"/>
                  <a:cs typeface="Times New Roman" panose="02020603050405020304" charset="0"/>
                </a:rPr>
                <a:t>A</a:t>
              </a:r>
            </a:p>
          </p:txBody>
        </p:sp>
        <p:sp>
          <p:nvSpPr>
            <p:cNvPr id="61" name="文本框 60"/>
            <p:cNvSpPr txBox="1"/>
            <p:nvPr>
              <p:custDataLst>
                <p:tags r:id="rId28"/>
              </p:custDataLst>
            </p:nvPr>
          </p:nvSpPr>
          <p:spPr>
            <a:xfrm>
              <a:off x="7764563" y="2934897"/>
              <a:ext cx="356188" cy="370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charset="-122"/>
                  <a:ea typeface="微软雅黑"/>
                  <a:cs typeface="Times New Roman" panose="02020603050405020304" charset="0"/>
                </a:rPr>
                <a:t>C</a:t>
              </a:r>
            </a:p>
          </p:txBody>
        </p:sp>
        <p:sp>
          <p:nvSpPr>
            <p:cNvPr id="62" name="文本框 61"/>
            <p:cNvSpPr txBox="1"/>
            <p:nvPr>
              <p:custDataLst>
                <p:tags r:id="rId29"/>
              </p:custDataLst>
            </p:nvPr>
          </p:nvSpPr>
          <p:spPr>
            <a:xfrm>
              <a:off x="8699676" y="2931401"/>
              <a:ext cx="370614" cy="370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charset="-122"/>
                  <a:ea typeface="微软雅黑"/>
                  <a:cs typeface="Times New Roman" panose="02020603050405020304" charset="0"/>
                </a:rPr>
                <a:t>G</a:t>
              </a:r>
            </a:p>
          </p:txBody>
        </p:sp>
        <p:sp>
          <p:nvSpPr>
            <p:cNvPr id="63" name="文本框 62"/>
            <p:cNvSpPr txBox="1"/>
            <p:nvPr>
              <p:custDataLst>
                <p:tags r:id="rId30"/>
              </p:custDataLst>
            </p:nvPr>
          </p:nvSpPr>
          <p:spPr>
            <a:xfrm>
              <a:off x="7764563" y="3747814"/>
              <a:ext cx="370614" cy="370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charset="-122"/>
                  <a:ea typeface="微软雅黑"/>
                  <a:cs typeface="Times New Roman" panose="02020603050405020304" charset="0"/>
                </a:rPr>
                <a:t>G</a:t>
              </a:r>
            </a:p>
          </p:txBody>
        </p:sp>
        <p:sp>
          <p:nvSpPr>
            <p:cNvPr id="64" name="文本框 63"/>
            <p:cNvSpPr txBox="1"/>
            <p:nvPr>
              <p:custDataLst>
                <p:tags r:id="rId31"/>
              </p:custDataLst>
            </p:nvPr>
          </p:nvSpPr>
          <p:spPr>
            <a:xfrm>
              <a:off x="8732074" y="3753104"/>
              <a:ext cx="356188" cy="370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charset="-122"/>
                  <a:ea typeface="微软雅黑"/>
                  <a:cs typeface="Times New Roman" panose="02020603050405020304" charset="0"/>
                </a:rPr>
                <a:t>C</a:t>
              </a:r>
            </a:p>
          </p:txBody>
        </p:sp>
      </p:grpSp>
      <p:grpSp>
        <p:nvGrpSpPr>
          <p:cNvPr id="34" name="组合 33"/>
          <p:cNvGrpSpPr/>
          <p:nvPr>
            <p:custDataLst>
              <p:tags r:id="rId2"/>
            </p:custDataLst>
          </p:nvPr>
        </p:nvGrpSpPr>
        <p:grpSpPr>
          <a:xfrm>
            <a:off x="-6985" y="1037590"/>
            <a:ext cx="3515995" cy="1983740"/>
            <a:chOff x="4971272" y="4532836"/>
            <a:chExt cx="3449677" cy="1986306"/>
          </a:xfrm>
        </p:grpSpPr>
        <p:pic>
          <p:nvPicPr>
            <p:cNvPr id="33" name="图片 32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442" y="4607867"/>
              <a:ext cx="2015391" cy="1911275"/>
            </a:xfrm>
            <a:prstGeom prst="rect">
              <a:avLst/>
            </a:prstGeom>
          </p:spPr>
        </p:pic>
        <p:sp>
          <p:nvSpPr>
            <p:cNvPr id="16" name="椭圆 15"/>
            <p:cNvSpPr/>
            <p:nvPr>
              <p:custDataLst>
                <p:tags r:id="rId18"/>
              </p:custDataLst>
            </p:nvPr>
          </p:nvSpPr>
          <p:spPr>
            <a:xfrm>
              <a:off x="6889069" y="4802018"/>
              <a:ext cx="180802" cy="2004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>
                  <a:solidFill>
                    <a:schemeClr val="tx1"/>
                  </a:solidFill>
                  <a:latin typeface="微软雅黑" panose="020B0503020204020204" charset="-122"/>
                  <a:ea typeface="微软雅黑"/>
                </a:rPr>
                <a:t>O</a:t>
              </a:r>
            </a:p>
          </p:txBody>
        </p:sp>
        <p:sp>
          <p:nvSpPr>
            <p:cNvPr id="17" name="文本框 16"/>
            <p:cNvSpPr txBox="1"/>
            <p:nvPr>
              <p:custDataLst>
                <p:tags r:id="rId19"/>
              </p:custDataLst>
            </p:nvPr>
          </p:nvSpPr>
          <p:spPr>
            <a:xfrm>
              <a:off x="4971272" y="4532836"/>
              <a:ext cx="1218009" cy="337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latin typeface="微软雅黑" panose="020B0503020204020204" charset="-122"/>
                  <a:ea typeface="微软雅黑"/>
                </a:rPr>
                <a:t>磷酸基团</a:t>
              </a:r>
            </a:p>
          </p:txBody>
        </p:sp>
        <p:sp>
          <p:nvSpPr>
            <p:cNvPr id="18" name="文本框 17"/>
            <p:cNvSpPr txBox="1"/>
            <p:nvPr>
              <p:custDataLst>
                <p:tags r:id="rId20"/>
              </p:custDataLst>
            </p:nvPr>
          </p:nvSpPr>
          <p:spPr>
            <a:xfrm>
              <a:off x="7853583" y="5169488"/>
              <a:ext cx="567366" cy="584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latin typeface="微软雅黑" panose="020B0503020204020204" charset="-122"/>
                  <a:ea typeface="微软雅黑"/>
                </a:rPr>
                <a:t>碱基</a:t>
              </a:r>
            </a:p>
          </p:txBody>
        </p:sp>
      </p:grpSp>
      <p:sp>
        <p:nvSpPr>
          <p:cNvPr id="45" name="文本框 44"/>
          <p:cNvSpPr txBox="1"/>
          <p:nvPr>
            <p:custDataLst>
              <p:tags r:id="rId3"/>
            </p:custDataLst>
          </p:nvPr>
        </p:nvSpPr>
        <p:spPr>
          <a:xfrm>
            <a:off x="2909245" y="648428"/>
            <a:ext cx="48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微软雅黑" panose="020B0503020204020204" charset="-122"/>
                <a:ea typeface="微软雅黑"/>
                <a:cs typeface="微软雅黑"/>
              </a:rPr>
              <a:t>5´</a:t>
            </a:r>
            <a:endParaRPr lang="zh-CN" altLang="en-US" sz="2400">
              <a:latin typeface="微软雅黑" panose="020B0503020204020204" charset="-122"/>
              <a:ea typeface="微软雅黑"/>
              <a:cs typeface="微软雅黑"/>
            </a:endParaRPr>
          </a:p>
        </p:txBody>
      </p:sp>
      <p:sp>
        <p:nvSpPr>
          <p:cNvPr id="46" name="文本框 45"/>
          <p:cNvSpPr txBox="1"/>
          <p:nvPr>
            <p:custDataLst>
              <p:tags r:id="rId4"/>
            </p:custDataLst>
          </p:nvPr>
        </p:nvSpPr>
        <p:spPr>
          <a:xfrm>
            <a:off x="7799750" y="4407622"/>
            <a:ext cx="48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微软雅黑" panose="020B0503020204020204" charset="-122"/>
                <a:ea typeface="微软雅黑"/>
                <a:cs typeface="微软雅黑"/>
              </a:rPr>
              <a:t>5´</a:t>
            </a:r>
            <a:endParaRPr lang="zh-CN" altLang="en-US" sz="2400">
              <a:latin typeface="微软雅黑" panose="020B0503020204020204" charset="-122"/>
              <a:ea typeface="微软雅黑"/>
              <a:cs typeface="微软雅黑"/>
            </a:endParaRPr>
          </a:p>
        </p:txBody>
      </p:sp>
      <p:sp>
        <p:nvSpPr>
          <p:cNvPr id="47" name="文本框 46"/>
          <p:cNvSpPr txBox="1"/>
          <p:nvPr>
            <p:custDataLst>
              <p:tags r:id="rId5"/>
            </p:custDataLst>
          </p:nvPr>
        </p:nvSpPr>
        <p:spPr>
          <a:xfrm>
            <a:off x="7799750" y="552543"/>
            <a:ext cx="48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微软雅黑" panose="020B0503020204020204" charset="-122"/>
                <a:ea typeface="微软雅黑"/>
                <a:cs typeface="微软雅黑"/>
              </a:rPr>
              <a:t>3´</a:t>
            </a:r>
            <a:endParaRPr lang="zh-CN" altLang="en-US" sz="2400">
              <a:latin typeface="微软雅黑" panose="020B0503020204020204" charset="-122"/>
              <a:ea typeface="微软雅黑"/>
              <a:cs typeface="微软雅黑"/>
            </a:endParaRPr>
          </a:p>
        </p:txBody>
      </p:sp>
      <p:sp>
        <p:nvSpPr>
          <p:cNvPr id="48" name="文本框 47"/>
          <p:cNvSpPr txBox="1"/>
          <p:nvPr>
            <p:custDataLst>
              <p:tags r:id="rId6"/>
            </p:custDataLst>
          </p:nvPr>
        </p:nvSpPr>
        <p:spPr>
          <a:xfrm>
            <a:off x="2909228" y="4634845"/>
            <a:ext cx="48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微软雅黑" panose="020B0503020204020204" charset="-122"/>
                <a:ea typeface="微软雅黑"/>
                <a:cs typeface="微软雅黑"/>
              </a:rPr>
              <a:t>3´</a:t>
            </a:r>
            <a:endParaRPr lang="zh-CN" altLang="en-US" sz="2400">
              <a:latin typeface="微软雅黑" panose="020B0503020204020204" charset="-122"/>
              <a:ea typeface="微软雅黑"/>
              <a:cs typeface="微软雅黑"/>
            </a:endParaRPr>
          </a:p>
        </p:txBody>
      </p:sp>
      <p:sp>
        <p:nvSpPr>
          <p:cNvPr id="53" name="箭头: 下 52"/>
          <p:cNvSpPr/>
          <p:nvPr>
            <p:custDataLst>
              <p:tags r:id="rId7"/>
            </p:custDataLst>
          </p:nvPr>
        </p:nvSpPr>
        <p:spPr>
          <a:xfrm>
            <a:off x="2909245" y="1013934"/>
            <a:ext cx="399090" cy="3499352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sp>
        <p:nvSpPr>
          <p:cNvPr id="54" name="箭头: 下 53"/>
          <p:cNvSpPr/>
          <p:nvPr>
            <p:custDataLst>
              <p:tags r:id="rId8"/>
            </p:custDataLst>
          </p:nvPr>
        </p:nvSpPr>
        <p:spPr>
          <a:xfrm flipV="1">
            <a:off x="7799785" y="881218"/>
            <a:ext cx="399090" cy="3509151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/>
          <a:srcRect l="8580" t="3606" r="53798" b="9617"/>
          <a:stretch>
            <a:fillRect/>
          </a:stretch>
        </p:blipFill>
        <p:spPr>
          <a:xfrm>
            <a:off x="8923494" y="258730"/>
            <a:ext cx="3268506" cy="5654018"/>
          </a:xfrm>
          <a:prstGeom prst="rect">
            <a:avLst/>
          </a:prstGeom>
          <a:noFill/>
        </p:spPr>
      </p:pic>
      <p:sp>
        <p:nvSpPr>
          <p:cNvPr id="153" name="Oval 249"/>
          <p:cNvSpPr/>
          <p:nvPr>
            <p:custDataLst>
              <p:tags r:id="rId10"/>
            </p:custDataLst>
          </p:nvPr>
        </p:nvSpPr>
        <p:spPr>
          <a:xfrm>
            <a:off x="5633943" y="743833"/>
            <a:ext cx="527538" cy="47395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ap="sq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just"/>
            <a:endParaRPr lang="zh-CN" altLang="zh-CN" b="1">
              <a:solidFill>
                <a:srgbClr val="000000"/>
              </a:solidFill>
              <a:latin typeface="Times New Roman" panose="02020603050405020304" charset="0"/>
              <a:ea typeface="楷体" panose="02010609060101010101" pitchFamily="49" charset="-122"/>
              <a:cs typeface="Times New Roman" panose="02020603050405020304" charset="0"/>
              <a:sym typeface="Times New Roman" panose="02020603050405020304" charset="0"/>
            </a:endParaRPr>
          </a:p>
        </p:txBody>
      </p:sp>
      <p:sp>
        <p:nvSpPr>
          <p:cNvPr id="154" name="直接连接符 153"/>
          <p:cNvSpPr/>
          <p:nvPr>
            <p:custDataLst>
              <p:tags r:id="rId11"/>
            </p:custDataLst>
          </p:nvPr>
        </p:nvSpPr>
        <p:spPr>
          <a:xfrm flipV="1">
            <a:off x="6030595" y="647700"/>
            <a:ext cx="367030" cy="133350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>
              <a:latin typeface="Times New Roman" panose="02020603050405020304" charset="0"/>
              <a:ea typeface="楷体" panose="02010609060101010101" pitchFamily="49" charset="-122"/>
              <a:sym typeface="Times New Roman" panose="02020603050405020304" charset="0"/>
            </a:endParaRPr>
          </a:p>
        </p:txBody>
      </p:sp>
      <p:sp>
        <p:nvSpPr>
          <p:cNvPr id="155" name="TextBox 44"/>
          <p:cNvSpPr txBox="1"/>
          <p:nvPr>
            <p:custDataLst>
              <p:tags r:id="rId12"/>
            </p:custDataLst>
          </p:nvPr>
        </p:nvSpPr>
        <p:spPr>
          <a:xfrm>
            <a:off x="6397401" y="126061"/>
            <a:ext cx="1125538" cy="5219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1200" cap="none" spc="0" normalizeH="0" baseline="0" noProof="1">
                <a:solidFill>
                  <a:schemeClr val="dk1"/>
                </a:solidFill>
                <a:latin typeface="Times New Roman" panose="02020603050405020304" charset="0"/>
                <a:ea typeface="楷体" panose="02010609060101010101" pitchFamily="49" charset="-122"/>
                <a:sym typeface="Times New Roman" panose="02020603050405020304" charset="0"/>
              </a:rPr>
              <a:t>氢键</a:t>
            </a:r>
          </a:p>
        </p:txBody>
      </p:sp>
      <p:sp>
        <p:nvSpPr>
          <p:cNvPr id="157" name="TextBox 84"/>
          <p:cNvSpPr txBox="1"/>
          <p:nvPr>
            <p:custDataLst>
              <p:tags r:id="rId13"/>
            </p:custDataLst>
          </p:nvPr>
        </p:nvSpPr>
        <p:spPr>
          <a:xfrm>
            <a:off x="5252084" y="1179998"/>
            <a:ext cx="1420813" cy="5835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1">
                <a:solidFill>
                  <a:schemeClr val="dk1"/>
                </a:solidFill>
                <a:latin typeface="Times New Roman" panose="02020603050405020304" charset="0"/>
                <a:ea typeface="楷体" panose="02010609060101010101" pitchFamily="49" charset="-122"/>
                <a:sym typeface="Times New Roman" panose="02020603050405020304" charset="0"/>
              </a:rPr>
              <a:t>碱基对</a:t>
            </a:r>
          </a:p>
        </p:txBody>
      </p:sp>
      <p:sp>
        <p:nvSpPr>
          <p:cNvPr id="4" name="文本框 3"/>
          <p:cNvSpPr txBox="1"/>
          <p:nvPr>
            <p:custDataLst>
              <p:tags r:id="rId14"/>
            </p:custDataLst>
          </p:nvPr>
        </p:nvSpPr>
        <p:spPr>
          <a:xfrm>
            <a:off x="1509395" y="3367405"/>
            <a:ext cx="7810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稳定性</a:t>
            </a:r>
          </a:p>
        </p:txBody>
      </p:sp>
      <p:sp>
        <p:nvSpPr>
          <p:cNvPr id="8" name="直接连接符 7"/>
          <p:cNvSpPr/>
          <p:nvPr>
            <p:custDataLst>
              <p:tags r:id="rId15"/>
            </p:custDataLst>
          </p:nvPr>
        </p:nvSpPr>
        <p:spPr>
          <a:xfrm flipH="1" flipV="1">
            <a:off x="3735070" y="1217930"/>
            <a:ext cx="394335" cy="168910"/>
          </a:xfrm>
          <a:prstGeom prst="line">
            <a:avLst/>
          </a:prstGeom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>
              <a:latin typeface="Times New Roman" panose="02020603050405020304" charset="0"/>
              <a:ea typeface="楷体" panose="02010609060101010101" pitchFamily="49" charset="-122"/>
              <a:sym typeface="Times New Roman" panose="02020603050405020304" charset="0"/>
            </a:endParaRPr>
          </a:p>
        </p:txBody>
      </p:sp>
      <p:sp>
        <p:nvSpPr>
          <p:cNvPr id="7" name="TextBox 44"/>
          <p:cNvSpPr txBox="1"/>
          <p:nvPr>
            <p:custDataLst>
              <p:tags r:id="rId16"/>
            </p:custDataLst>
          </p:nvPr>
        </p:nvSpPr>
        <p:spPr>
          <a:xfrm>
            <a:off x="1548130" y="984885"/>
            <a:ext cx="2186940" cy="5219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</a:lstStyle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1200" cap="none" spc="0" normalizeH="0" baseline="0" noProof="1">
                <a:solidFill>
                  <a:schemeClr val="dk1"/>
                </a:solidFill>
                <a:latin typeface="Times New Roman" panose="02020603050405020304" charset="0"/>
                <a:ea typeface="楷体" panose="02010609060101010101" pitchFamily="49" charset="-122"/>
                <a:sym typeface="Times New Roman" panose="02020603050405020304" charset="0"/>
              </a:rPr>
              <a:t>磷酸二酯键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3" grpId="0" animBg="1"/>
      <p:bldP spid="54" grpId="0" animBg="1"/>
      <p:bldP spid="153" grpId="0" animBg="1"/>
      <p:bldP spid="155" grpId="0" animBg="1"/>
      <p:bldP spid="157" grpId="0" animBg="1"/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2"/>
          <p:cNvSpPr/>
          <p:nvPr>
            <p:custDataLst>
              <p:tags r:id="rId1"/>
            </p:custDataLst>
          </p:nvPr>
        </p:nvSpPr>
        <p:spPr>
          <a:xfrm>
            <a:off x="382270" y="861695"/>
            <a:ext cx="11702415" cy="683069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marL="812800" indent="-812800" algn="l" fontAlgn="auto" latinLnBrk="1">
              <a:lnSpc>
                <a:spcPct val="100000"/>
              </a:lnSpc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1.DNA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是由几条链构成的？它具有怎样的立体结构？</a:t>
            </a:r>
          </a:p>
          <a:p>
            <a:pPr marL="812800" indent="-812800" algn="l" fontAlgn="auto" latinLnBrk="1">
              <a:lnSpc>
                <a:spcPct val="100000"/>
              </a:lnSpc>
            </a:pP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812800" indent="-812800" algn="l" fontAlgn="auto" latinLnBrk="1">
              <a:lnSpc>
                <a:spcPct val="100000"/>
              </a:lnSpc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2.DNA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的基本骨架是由哪些物质组成的？它们分别位于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DNA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的什么部位？</a:t>
            </a:r>
          </a:p>
          <a:p>
            <a:pPr marL="812800" indent="-812800" algn="l" fontAlgn="auto" latinLnBrk="1">
              <a:lnSpc>
                <a:spcPct val="100000"/>
              </a:lnSpc>
            </a:pP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812800" indent="-812800" algn="l" fontAlgn="auto" latinLnBrk="1">
              <a:lnSpc>
                <a:spcPct val="100000"/>
              </a:lnSpc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3.DNA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中的碱基是如何配对的？它们位于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DNA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的什么部位？</a:t>
            </a:r>
          </a:p>
          <a:p>
            <a:pPr marL="812800" indent="-812800" algn="l" fontAlgn="auto" latinLnBrk="1">
              <a:lnSpc>
                <a:spcPct val="100000"/>
              </a:lnSpc>
            </a:pP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812800" indent="-812800" algn="l" fontAlgn="auto" latinLnBrk="1">
              <a:lnSpc>
                <a:spcPct val="100000"/>
              </a:lnSpc>
            </a:pP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4.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沃森和克里克默契配合，揭示了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DNA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的双螺旋结构。他们的这种工作方式给予你哪些启示？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0898188" y="1588"/>
            <a:ext cx="1016000" cy="366713"/>
          </a:xfr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663065" y="1358265"/>
            <a:ext cx="76904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两条，两条链反向平行方式盘旋成双螺旋结构；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27685" y="171450"/>
            <a:ext cx="1402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总结：</a:t>
            </a: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778635" y="2818765"/>
            <a:ext cx="41154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脱氧核糖和磷酸，外侧；</a:t>
            </a: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851660" y="3843655"/>
            <a:ext cx="48342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A</a:t>
            </a:r>
            <a:r>
              <a:rPr lang="zh-CN" altLang="en-US" sz="28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和</a:t>
            </a:r>
            <a:r>
              <a:rPr lang="en-US" altLang="zh-CN" sz="28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T</a:t>
            </a:r>
            <a:r>
              <a:rPr lang="zh-CN" altLang="en-US" sz="28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配对，</a:t>
            </a:r>
            <a:r>
              <a:rPr lang="en-US" altLang="zh-CN" sz="28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G</a:t>
            </a:r>
            <a:r>
              <a:rPr lang="zh-CN" altLang="en-US" sz="28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和</a:t>
            </a:r>
            <a:r>
              <a:rPr lang="en-US" altLang="zh-CN" sz="28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C</a:t>
            </a:r>
            <a:r>
              <a:rPr lang="zh-CN" altLang="en-US" sz="28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配对，内侧；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灯片编号占位符 14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0898188" y="1588"/>
            <a:ext cx="1016000" cy="366713"/>
          </a:xfr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9" name="文本框 4"/>
          <p:cNvSpPr/>
          <p:nvPr>
            <p:custDataLst>
              <p:tags r:id="rId2"/>
            </p:custDataLst>
          </p:nvPr>
        </p:nvSpPr>
        <p:spPr>
          <a:xfrm>
            <a:off x="5155248" y="2824480"/>
            <a:ext cx="5610225" cy="18148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800" b="1"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800" b="1"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800" b="1">
                <a:ea typeface="黑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en-US" altLang="zh-CN" sz="2800" b="1">
                <a:ea typeface="黑体" panose="02010609060101010101" pitchFamily="49" charset="-122"/>
                <a:sym typeface="宋体" panose="02010600030101010101" pitchFamily="2" charset="-122"/>
              </a:rPr>
              <a:t>DNA</a:t>
            </a:r>
            <a:r>
              <a:rPr lang="zh-CN" altLang="en-US" sz="2800" b="1">
                <a:ea typeface="黑体" panose="02010609060101010101" pitchFamily="49" charset="-122"/>
                <a:sym typeface="宋体" panose="02010600030101010101" pitchFamily="2" charset="-122"/>
              </a:rPr>
              <a:t>分子中的</a:t>
            </a:r>
            <a:r>
              <a:rPr lang="en-US" altLang="zh-CN" sz="2800" b="1">
                <a:ea typeface="黑体" panose="02010609060101010101" pitchFamily="49" charset="-122"/>
                <a:sym typeface="宋体" panose="02010600030101010101" pitchFamily="2" charset="-122"/>
              </a:rPr>
              <a:t>________</a:t>
            </a:r>
            <a:r>
              <a:rPr lang="zh-CN" altLang="en-US" sz="2800" b="1">
                <a:ea typeface="黑体" panose="02010609060101010101" pitchFamily="49" charset="-122"/>
                <a:sym typeface="宋体" panose="02010600030101010101" pitchFamily="2" charset="-122"/>
              </a:rPr>
              <a:t>和</a:t>
            </a:r>
            <a:r>
              <a:rPr lang="en-US" altLang="zh-CN" sz="2800" b="1">
                <a:ea typeface="黑体" panose="02010609060101010101" pitchFamily="49" charset="-122"/>
                <a:sym typeface="宋体" panose="02010600030101010101" pitchFamily="2" charset="-122"/>
              </a:rPr>
              <a:t>________</a:t>
            </a:r>
            <a:r>
              <a:rPr lang="zh-CN" altLang="en-US" sz="2800" b="1">
                <a:ea typeface="黑体" panose="02010609060101010101" pitchFamily="49" charset="-122"/>
                <a:sym typeface="宋体" panose="02010600030101010101" pitchFamily="2" charset="-122"/>
              </a:rPr>
              <a:t>交替连接，排列在外侧，构成</a:t>
            </a:r>
            <a:r>
              <a:rPr lang="en-US" altLang="zh-CN" sz="2800" b="1">
                <a:ea typeface="黑体" panose="02010609060101010101" pitchFamily="49" charset="-122"/>
                <a:sym typeface="宋体" panose="02010600030101010101" pitchFamily="2" charset="-122"/>
              </a:rPr>
              <a:t>_________</a:t>
            </a:r>
            <a:r>
              <a:rPr lang="zh-CN" altLang="en-US" sz="2800" b="1">
                <a:ea typeface="黑体" panose="02010609060101010101" pitchFamily="49" charset="-122"/>
                <a:sym typeface="宋体" panose="02010600030101010101" pitchFamily="2" charset="-122"/>
              </a:rPr>
              <a:t>；</a:t>
            </a:r>
            <a:r>
              <a:rPr lang="en-US" altLang="zh-CN" sz="2800" b="1">
                <a:ea typeface="黑体" panose="02010609060101010101" pitchFamily="49" charset="-122"/>
                <a:sym typeface="宋体" panose="02010600030101010101" pitchFamily="2" charset="-122"/>
              </a:rPr>
              <a:t>_______</a:t>
            </a:r>
            <a:r>
              <a:rPr sz="2800" b="1">
                <a:ea typeface="黑体" panose="02010609060101010101" pitchFamily="49" charset="-122"/>
                <a:sym typeface="宋体" panose="02010600030101010101" pitchFamily="2" charset="-122"/>
              </a:rPr>
              <a:t>排列</a:t>
            </a:r>
            <a:r>
              <a:rPr lang="zh-CN" altLang="en-US" sz="2800" b="1">
                <a:ea typeface="黑体" panose="02010609060101010101" pitchFamily="49" charset="-122"/>
                <a:sym typeface="宋体" panose="02010600030101010101" pitchFamily="2" charset="-122"/>
              </a:rPr>
              <a:t>在内侧。</a:t>
            </a:r>
          </a:p>
        </p:txBody>
      </p:sp>
      <p:sp>
        <p:nvSpPr>
          <p:cNvPr id="13320" name="文本框 5"/>
          <p:cNvSpPr/>
          <p:nvPr>
            <p:custDataLst>
              <p:tags r:id="rId3"/>
            </p:custDataLst>
          </p:nvPr>
        </p:nvSpPr>
        <p:spPr>
          <a:xfrm>
            <a:off x="5095875" y="4824413"/>
            <a:ext cx="5441950" cy="1383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800" b="1">
                <a:ea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800" b="1">
                <a:ea typeface="黑体" panose="02010609060101010101" pitchFamily="49" charset="-122"/>
                <a:sym typeface="宋体" panose="02010600030101010101" pitchFamily="2" charset="-122"/>
              </a:rPr>
              <a:t>）两条链上的碱基通过</a:t>
            </a:r>
            <a:r>
              <a:rPr lang="en-US" altLang="zh-CN" sz="2800" b="1">
                <a:ea typeface="黑体" panose="02010609060101010101" pitchFamily="49" charset="-122"/>
                <a:sym typeface="宋体" panose="02010600030101010101" pitchFamily="2" charset="-122"/>
              </a:rPr>
              <a:t>_____</a:t>
            </a:r>
            <a:r>
              <a:rPr sz="2800" b="1">
                <a:ea typeface="黑体" panose="02010609060101010101" pitchFamily="49" charset="-122"/>
                <a:sym typeface="宋体" panose="02010600030101010101" pitchFamily="2" charset="-122"/>
              </a:rPr>
              <a:t>连接</a:t>
            </a:r>
            <a:r>
              <a:rPr lang="zh-CN" altLang="en-US" sz="2800" b="1">
                <a:ea typeface="黑体" panose="02010609060101010101" pitchFamily="49" charset="-122"/>
                <a:sym typeface="宋体" panose="02010600030101010101" pitchFamily="2" charset="-122"/>
              </a:rPr>
              <a:t>起来，形成</a:t>
            </a:r>
            <a:r>
              <a:rPr lang="en-US" altLang="zh-CN" sz="2800" b="1">
                <a:ea typeface="黑体" panose="02010609060101010101" pitchFamily="49" charset="-122"/>
                <a:sym typeface="宋体" panose="02010600030101010101" pitchFamily="2" charset="-122"/>
              </a:rPr>
              <a:t>________</a:t>
            </a:r>
            <a:r>
              <a:rPr lang="zh-CN" altLang="en-US" sz="2800" b="1">
                <a:ea typeface="黑体" panose="02010609060101010101" pitchFamily="49" charset="-122"/>
                <a:sym typeface="宋体" panose="02010600030101010101" pitchFamily="2" charset="-122"/>
              </a:rPr>
              <a:t>，且遵循</a:t>
            </a:r>
            <a:r>
              <a:rPr lang="en-US" altLang="zh-CN" sz="2800" b="1">
                <a:ea typeface="黑体" panose="02010609060101010101" pitchFamily="49" charset="-122"/>
                <a:sym typeface="宋体" panose="02010600030101010101" pitchFamily="2" charset="-122"/>
              </a:rPr>
              <a:t>_______________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sym typeface="宋体" panose="02010600030101010101" pitchFamily="2" charset="-122"/>
              </a:rPr>
              <a:t>原则</a:t>
            </a:r>
            <a:r>
              <a:rPr lang="zh-CN" altLang="en-US" sz="2800" b="1">
                <a:ea typeface="黑体" panose="02010609060101010101" pitchFamily="49" charset="-122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13318" name="文本框 3"/>
          <p:cNvSpPr/>
          <p:nvPr>
            <p:custDataLst>
              <p:tags r:id="rId4"/>
            </p:custDataLst>
          </p:nvPr>
        </p:nvSpPr>
        <p:spPr>
          <a:xfrm>
            <a:off x="5095875" y="1126490"/>
            <a:ext cx="5397500" cy="1383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800" b="1"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800" b="1"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800" b="1">
                <a:ea typeface="黑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en-US" altLang="zh-CN" sz="2800" b="1">
                <a:ea typeface="黑体" panose="02010609060101010101" pitchFamily="49" charset="-122"/>
                <a:sym typeface="宋体" panose="02010600030101010101" pitchFamily="2" charset="-122"/>
              </a:rPr>
              <a:t>DNA</a:t>
            </a:r>
            <a:r>
              <a:rPr lang="zh-CN" altLang="en-US" sz="2800" b="1">
                <a:ea typeface="黑体" panose="02010609060101010101" pitchFamily="49" charset="-122"/>
                <a:sym typeface="宋体" panose="02010600030101010101" pitchFamily="2" charset="-122"/>
              </a:rPr>
              <a:t>分子是由</a:t>
            </a:r>
            <a:r>
              <a:rPr lang="en-US" altLang="zh-CN" sz="2800" b="1">
                <a:ea typeface="黑体" panose="02010609060101010101" pitchFamily="49" charset="-122"/>
                <a:sym typeface="宋体" panose="02010600030101010101" pitchFamily="2" charset="-122"/>
              </a:rPr>
              <a:t>_____</a:t>
            </a:r>
            <a:r>
              <a:rPr sz="2800" b="1">
                <a:ea typeface="黑体" panose="02010609060101010101" pitchFamily="49" charset="-122"/>
                <a:sym typeface="宋体" panose="02010600030101010101" pitchFamily="2" charset="-122"/>
              </a:rPr>
              <a:t>条单链组成的，这两条链按</a:t>
            </a:r>
            <a:r>
              <a:rPr lang="en-US" altLang="zh-CN" sz="2800" b="1">
                <a:ea typeface="黑体" panose="02010609060101010101" pitchFamily="49" charset="-122"/>
                <a:sym typeface="宋体" panose="02010600030101010101" pitchFamily="2" charset="-122"/>
              </a:rPr>
              <a:t>________</a:t>
            </a:r>
            <a:r>
              <a:rPr sz="2800" b="1">
                <a:ea typeface="黑体" panose="02010609060101010101" pitchFamily="49" charset="-122"/>
                <a:sym typeface="宋体" panose="02010600030101010101" pitchFamily="2" charset="-122"/>
              </a:rPr>
              <a:t>方式</a:t>
            </a:r>
            <a:r>
              <a:rPr lang="zh-CN" altLang="en-US" sz="2800" b="1">
                <a:ea typeface="黑体" panose="02010609060101010101" pitchFamily="49" charset="-122"/>
                <a:sym typeface="宋体" panose="02010600030101010101" pitchFamily="2" charset="-122"/>
              </a:rPr>
              <a:t>盘旋成</a:t>
            </a:r>
            <a:r>
              <a:rPr lang="en-US" altLang="zh-CN" sz="2800" b="1">
                <a:ea typeface="黑体" panose="02010609060101010101" pitchFamily="49" charset="-122"/>
                <a:sym typeface="宋体" panose="02010600030101010101" pitchFamily="2" charset="-122"/>
              </a:rPr>
              <a:t>_______</a:t>
            </a:r>
            <a:r>
              <a:rPr lang="zh-CN" altLang="en-US" sz="2800" b="1">
                <a:solidFill>
                  <a:schemeClr val="tx1"/>
                </a:solidFill>
                <a:ea typeface="黑体" panose="02010609060101010101" pitchFamily="49" charset="-122"/>
                <a:sym typeface="宋体" panose="02010600030101010101" pitchFamily="2" charset="-122"/>
              </a:rPr>
              <a:t>结构</a:t>
            </a:r>
            <a:r>
              <a:rPr lang="zh-CN" altLang="en-US" sz="2800" b="1">
                <a:ea typeface="黑体" panose="02010609060101010101" pitchFamily="49" charset="-122"/>
                <a:sym typeface="宋体" panose="02010600030101010101" pitchFamily="2" charset="-122"/>
              </a:rPr>
              <a:t>。</a:t>
            </a:r>
          </a:p>
        </p:txBody>
      </p:sp>
      <p:grpSp>
        <p:nvGrpSpPr>
          <p:cNvPr id="29697" name="组合 1"/>
          <p:cNvGrpSpPr/>
          <p:nvPr>
            <p:custDataLst>
              <p:tags r:id="rId5"/>
            </p:custDataLst>
          </p:nvPr>
        </p:nvGrpSpPr>
        <p:grpSpPr>
          <a:xfrm>
            <a:off x="576580" y="2531110"/>
            <a:ext cx="2016125" cy="1370013"/>
            <a:chOff x="0" y="0"/>
            <a:chExt cx="1270" cy="863"/>
          </a:xfrm>
        </p:grpSpPr>
        <p:grpSp>
          <p:nvGrpSpPr>
            <p:cNvPr id="29698" name="组合 2"/>
            <p:cNvGrpSpPr/>
            <p:nvPr>
              <p:custDataLst>
                <p:tags r:id="rId106"/>
              </p:custDataLst>
            </p:nvPr>
          </p:nvGrpSpPr>
          <p:grpSpPr>
            <a:xfrm>
              <a:off x="590" y="225"/>
              <a:ext cx="680" cy="227"/>
              <a:chOff x="0" y="0"/>
              <a:chExt cx="635" cy="227"/>
            </a:xfrm>
          </p:grpSpPr>
          <p:sp>
            <p:nvSpPr>
              <p:cNvPr id="4" name="矩形 3"/>
              <p:cNvSpPr/>
              <p:nvPr>
                <p:custDataLst>
                  <p:tags r:id="rId114"/>
                </p:custDataLst>
              </p:nvPr>
            </p:nvSpPr>
            <p:spPr>
              <a:xfrm>
                <a:off x="0" y="0"/>
                <a:ext cx="499" cy="227"/>
              </a:xfrm>
              <a:prstGeom prst="rect">
                <a:avLst/>
              </a:prstGeom>
              <a:solidFill>
                <a:srgbClr val="8AE28A"/>
              </a:solidFill>
              <a:ln w="9525" cap="flat" cmpd="sng">
                <a:solidFill>
                  <a:srgbClr val="8AE28A">
                    <a:alpha val="100000"/>
                  </a:srgbClr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/>
              <a:lstStyle>
                <a:lvl1pPr marL="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4572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9144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3716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18288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lvl="0" eaLnBrk="1" fontAlgn="base" latinLnBrk="1" hangingPunct="1"/>
                <a:endParaRPr lang="zh-CN" altLang="en-US" strike="noStrike" noProof="1"/>
              </a:p>
            </p:txBody>
          </p:sp>
          <p:sp>
            <p:nvSpPr>
              <p:cNvPr id="12" name="椭圆 11"/>
              <p:cNvSpPr/>
              <p:nvPr>
                <p:custDataLst>
                  <p:tags r:id="rId115"/>
                </p:custDataLst>
              </p:nvPr>
            </p:nvSpPr>
            <p:spPr>
              <a:xfrm>
                <a:off x="408" y="0"/>
                <a:ext cx="227" cy="227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>
                    <a:alpha val="100000"/>
                  </a:schemeClr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/>
              <a:lstStyle>
                <a:lvl1pPr marL="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4572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9144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3716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18288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lvl="0" eaLnBrk="1" fontAlgn="base" latinLnBrk="1" hangingPunct="1"/>
                <a:endParaRPr lang="zh-CN" altLang="en-US" strike="noStrike" noProof="1"/>
              </a:p>
            </p:txBody>
          </p:sp>
        </p:grpSp>
        <p:sp>
          <p:nvSpPr>
            <p:cNvPr id="29701" name="TextBox 3"/>
            <p:cNvSpPr txBox="1"/>
            <p:nvPr>
              <p:custDataLst>
                <p:tags r:id="rId107"/>
              </p:custDataLst>
            </p:nvPr>
          </p:nvSpPr>
          <p:spPr>
            <a:xfrm>
              <a:off x="681" y="179"/>
              <a:ext cx="22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t"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CC0000"/>
                  </a:solidFill>
                  <a:latin typeface="Verdan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5" name="椭圆 4"/>
            <p:cNvSpPr/>
            <p:nvPr>
              <p:custDataLst>
                <p:tags r:id="rId108"/>
              </p:custDataLst>
            </p:nvPr>
          </p:nvSpPr>
          <p:spPr>
            <a:xfrm rot="640738">
              <a:off x="0" y="229"/>
              <a:ext cx="174" cy="172"/>
            </a:xfrm>
            <a:prstGeom prst="ellipse">
              <a:avLst/>
            </a:prstGeom>
            <a:solidFill>
              <a:srgbClr val="6699FF"/>
            </a:solidFill>
            <a:ln w="9525" cap="flat" cmpd="sng">
              <a:solidFill>
                <a:srgbClr val="6699FF">
                  <a:alpha val="100000"/>
                </a:srgb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fontAlgn="base" latinLnBrk="1" hangingPunct="1"/>
              <a:endParaRPr lang="zh-CN" altLang="en-US" strike="noStrike" noProof="1"/>
            </a:p>
          </p:txBody>
        </p:sp>
        <p:sp>
          <p:nvSpPr>
            <p:cNvPr id="8" name="正五边形 7"/>
            <p:cNvSpPr/>
            <p:nvPr>
              <p:custDataLst>
                <p:tags r:id="rId109"/>
              </p:custDataLst>
            </p:nvPr>
          </p:nvSpPr>
          <p:spPr>
            <a:xfrm rot="640738">
              <a:off x="320" y="606"/>
              <a:ext cx="294" cy="257"/>
            </a:xfrm>
            <a:prstGeom prst="pentagon">
              <a:avLst/>
            </a:prstGeom>
            <a:solidFill>
              <a:srgbClr val="6699FF"/>
            </a:solidFill>
            <a:ln w="9525" cap="flat" cmpd="sng">
              <a:solidFill>
                <a:srgbClr val="6699FF">
                  <a:alpha val="100000"/>
                </a:srgb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fontAlgn="base" latinLnBrk="1" hangingPunct="1"/>
              <a:endParaRPr lang="zh-CN" altLang="en-US" strike="noStrike" noProof="1"/>
            </a:p>
          </p:txBody>
        </p:sp>
        <p:sp>
          <p:nvSpPr>
            <p:cNvPr id="29704" name="直接连接符 6"/>
            <p:cNvSpPr/>
            <p:nvPr>
              <p:custDataLst>
                <p:tags r:id="rId110"/>
              </p:custDataLst>
            </p:nvPr>
          </p:nvSpPr>
          <p:spPr>
            <a:xfrm rot="640737" flipV="1">
              <a:off x="135" y="0"/>
              <a:ext cx="181" cy="257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705" name="直接连接符 7"/>
            <p:cNvSpPr/>
            <p:nvPr>
              <p:custDataLst>
                <p:tags r:id="rId111"/>
              </p:custDataLst>
            </p:nvPr>
          </p:nvSpPr>
          <p:spPr>
            <a:xfrm rot="640738">
              <a:off x="136" y="406"/>
              <a:ext cx="180" cy="8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706" name="直接连接符 8"/>
            <p:cNvSpPr/>
            <p:nvPr>
              <p:custDataLst>
                <p:tags r:id="rId112"/>
              </p:custDataLst>
            </p:nvPr>
          </p:nvSpPr>
          <p:spPr>
            <a:xfrm flipH="1">
              <a:off x="615" y="468"/>
              <a:ext cx="0" cy="27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707" name="直接连接符 9"/>
            <p:cNvSpPr/>
            <p:nvPr>
              <p:custDataLst>
                <p:tags r:id="rId113"/>
              </p:custDataLst>
            </p:nvPr>
          </p:nvSpPr>
          <p:spPr>
            <a:xfrm flipH="1">
              <a:off x="317" y="497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29708" name="组合 12"/>
          <p:cNvGrpSpPr/>
          <p:nvPr>
            <p:custDataLst>
              <p:tags r:id="rId6"/>
            </p:custDataLst>
          </p:nvPr>
        </p:nvGrpSpPr>
        <p:grpSpPr>
          <a:xfrm>
            <a:off x="576580" y="3828098"/>
            <a:ext cx="1873250" cy="1444625"/>
            <a:chOff x="0" y="0"/>
            <a:chExt cx="1180" cy="910"/>
          </a:xfrm>
        </p:grpSpPr>
        <p:grpSp>
          <p:nvGrpSpPr>
            <p:cNvPr id="29709" name="组合 13"/>
            <p:cNvGrpSpPr/>
            <p:nvPr>
              <p:custDataLst>
                <p:tags r:id="rId96"/>
              </p:custDataLst>
            </p:nvPr>
          </p:nvGrpSpPr>
          <p:grpSpPr>
            <a:xfrm rot="10800000">
              <a:off x="590" y="226"/>
              <a:ext cx="590" cy="318"/>
              <a:chOff x="0" y="0"/>
              <a:chExt cx="586" cy="318"/>
            </a:xfrm>
          </p:grpSpPr>
          <p:sp>
            <p:nvSpPr>
              <p:cNvPr id="9" name="矩形 8"/>
              <p:cNvSpPr/>
              <p:nvPr>
                <p:custDataLst>
                  <p:tags r:id="rId104"/>
                </p:custDataLst>
              </p:nvPr>
            </p:nvSpPr>
            <p:spPr>
              <a:xfrm rot="10800000">
                <a:off x="0" y="45"/>
                <a:ext cx="586" cy="227"/>
              </a:xfrm>
              <a:prstGeom prst="rect">
                <a:avLst/>
              </a:prstGeom>
              <a:solidFill>
                <a:srgbClr val="FFC285"/>
              </a:solidFill>
              <a:ln w="9525" cap="flat" cmpd="sng">
                <a:solidFill>
                  <a:srgbClr val="FFC285">
                    <a:alpha val="100000"/>
                  </a:srgbClr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/>
              <a:lstStyle>
                <a:lvl1pPr marL="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4572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9144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3716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18288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lvl="0" eaLnBrk="1" fontAlgn="base" latinLnBrk="1" hangingPunct="1"/>
                <a:endParaRPr lang="zh-CN" altLang="en-US" strike="noStrike" noProof="1"/>
              </a:p>
            </p:txBody>
          </p:sp>
          <p:sp>
            <p:nvSpPr>
              <p:cNvPr id="13" name="等腰三角形 12"/>
              <p:cNvSpPr/>
              <p:nvPr>
                <p:custDataLst>
                  <p:tags r:id="rId105"/>
                </p:custDataLst>
              </p:nvPr>
            </p:nvSpPr>
            <p:spPr>
              <a:xfrm rot="5400000">
                <a:off x="-78" y="78"/>
                <a:ext cx="318" cy="161"/>
              </a:xfrm>
              <a:prstGeom prst="triangle">
                <a:avLst/>
              </a:prstGeom>
              <a:solidFill>
                <a:schemeClr val="lt1"/>
              </a:solidFill>
              <a:ln w="9525" cap="flat" cmpd="sng">
                <a:solidFill>
                  <a:schemeClr val="lt1">
                    <a:alpha val="100000"/>
                  </a:schemeClr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/>
              <a:lstStyle>
                <a:lvl1pPr marL="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4572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9144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3716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18288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lvl="0" eaLnBrk="1" fontAlgn="base" latinLnBrk="1" hangingPunct="1"/>
                <a:endParaRPr lang="zh-CN" altLang="en-US" strike="noStrike" noProof="1"/>
              </a:p>
            </p:txBody>
          </p:sp>
        </p:grpSp>
        <p:sp>
          <p:nvSpPr>
            <p:cNvPr id="29712" name="TextBox 14"/>
            <p:cNvSpPr txBox="1"/>
            <p:nvPr>
              <p:custDataLst>
                <p:tags r:id="rId97"/>
              </p:custDataLst>
            </p:nvPr>
          </p:nvSpPr>
          <p:spPr>
            <a:xfrm>
              <a:off x="681" y="226"/>
              <a:ext cx="27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t"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CC0000"/>
                  </a:solidFill>
                  <a:latin typeface="Verdan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T</a:t>
              </a:r>
            </a:p>
          </p:txBody>
        </p:sp>
        <p:sp>
          <p:nvSpPr>
            <p:cNvPr id="16" name="椭圆 15"/>
            <p:cNvSpPr/>
            <p:nvPr>
              <p:custDataLst>
                <p:tags r:id="rId98"/>
              </p:custDataLst>
            </p:nvPr>
          </p:nvSpPr>
          <p:spPr>
            <a:xfrm rot="640738">
              <a:off x="0" y="276"/>
              <a:ext cx="174" cy="172"/>
            </a:xfrm>
            <a:prstGeom prst="ellipse">
              <a:avLst/>
            </a:prstGeom>
            <a:solidFill>
              <a:srgbClr val="6699FF"/>
            </a:solidFill>
            <a:ln w="9525" cap="flat" cmpd="sng">
              <a:solidFill>
                <a:srgbClr val="6699FF">
                  <a:alpha val="100000"/>
                </a:srgb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fontAlgn="base" latinLnBrk="1" hangingPunct="1"/>
              <a:endParaRPr lang="zh-CN" altLang="en-US" strike="noStrike" noProof="1"/>
            </a:p>
          </p:txBody>
        </p:sp>
        <p:sp>
          <p:nvSpPr>
            <p:cNvPr id="17" name="正五边形 16"/>
            <p:cNvSpPr/>
            <p:nvPr>
              <p:custDataLst>
                <p:tags r:id="rId99"/>
              </p:custDataLst>
            </p:nvPr>
          </p:nvSpPr>
          <p:spPr>
            <a:xfrm rot="640738">
              <a:off x="320" y="653"/>
              <a:ext cx="294" cy="257"/>
            </a:xfrm>
            <a:prstGeom prst="pentagon">
              <a:avLst/>
            </a:prstGeom>
            <a:solidFill>
              <a:srgbClr val="6699FF"/>
            </a:solidFill>
            <a:ln w="9525" cap="flat" cmpd="sng">
              <a:solidFill>
                <a:srgbClr val="6699FF">
                  <a:alpha val="100000"/>
                </a:srgb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fontAlgn="base" latinLnBrk="1" hangingPunct="1"/>
              <a:endParaRPr lang="zh-CN" altLang="en-US" strike="noStrike" noProof="1"/>
            </a:p>
          </p:txBody>
        </p:sp>
        <p:sp>
          <p:nvSpPr>
            <p:cNvPr id="29715" name="直接连接符 17"/>
            <p:cNvSpPr/>
            <p:nvPr>
              <p:custDataLst>
                <p:tags r:id="rId100"/>
              </p:custDataLst>
            </p:nvPr>
          </p:nvSpPr>
          <p:spPr>
            <a:xfrm rot="640737" flipV="1">
              <a:off x="180" y="0"/>
              <a:ext cx="140" cy="311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716" name="直接连接符 18"/>
            <p:cNvSpPr/>
            <p:nvPr>
              <p:custDataLst>
                <p:tags r:id="rId101"/>
              </p:custDataLst>
            </p:nvPr>
          </p:nvSpPr>
          <p:spPr>
            <a:xfrm rot="640738">
              <a:off x="136" y="453"/>
              <a:ext cx="180" cy="8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717" name="直接连接符 19"/>
            <p:cNvSpPr/>
            <p:nvPr>
              <p:custDataLst>
                <p:tags r:id="rId102"/>
              </p:custDataLst>
            </p:nvPr>
          </p:nvSpPr>
          <p:spPr>
            <a:xfrm flipH="1">
              <a:off x="615" y="515"/>
              <a:ext cx="0" cy="27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718" name="直接连接符 20"/>
            <p:cNvSpPr/>
            <p:nvPr>
              <p:custDataLst>
                <p:tags r:id="rId103"/>
              </p:custDataLst>
            </p:nvPr>
          </p:nvSpPr>
          <p:spPr>
            <a:xfrm flipH="1">
              <a:off x="317" y="544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29719" name="组合 23"/>
          <p:cNvGrpSpPr/>
          <p:nvPr>
            <p:custDataLst>
              <p:tags r:id="rId7"/>
            </p:custDataLst>
          </p:nvPr>
        </p:nvGrpSpPr>
        <p:grpSpPr>
          <a:xfrm>
            <a:off x="2376805" y="946785"/>
            <a:ext cx="1879600" cy="1376363"/>
            <a:chOff x="0" y="0"/>
            <a:chExt cx="1184" cy="867"/>
          </a:xfrm>
        </p:grpSpPr>
        <p:grpSp>
          <p:nvGrpSpPr>
            <p:cNvPr id="29720" name="组合 24"/>
            <p:cNvGrpSpPr/>
            <p:nvPr>
              <p:custDataLst>
                <p:tags r:id="rId86"/>
              </p:custDataLst>
            </p:nvPr>
          </p:nvGrpSpPr>
          <p:grpSpPr>
            <a:xfrm>
              <a:off x="0" y="364"/>
              <a:ext cx="586" cy="318"/>
              <a:chOff x="0" y="0"/>
              <a:chExt cx="586" cy="318"/>
            </a:xfrm>
          </p:grpSpPr>
          <p:sp>
            <p:nvSpPr>
              <p:cNvPr id="33" name="矩形 32"/>
              <p:cNvSpPr/>
              <p:nvPr>
                <p:custDataLst>
                  <p:tags r:id="rId94"/>
                </p:custDataLst>
              </p:nvPr>
            </p:nvSpPr>
            <p:spPr>
              <a:xfrm rot="10800000">
                <a:off x="0" y="45"/>
                <a:ext cx="586" cy="227"/>
              </a:xfrm>
              <a:prstGeom prst="rect">
                <a:avLst/>
              </a:prstGeom>
              <a:solidFill>
                <a:srgbClr val="FFC285"/>
              </a:solidFill>
              <a:ln w="9525" cap="flat" cmpd="sng">
                <a:solidFill>
                  <a:schemeClr val="lt1">
                    <a:alpha val="100000"/>
                  </a:schemeClr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/>
              <a:lstStyle>
                <a:lvl1pPr marL="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4572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9144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3716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18288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lvl="0" eaLnBrk="1" fontAlgn="base" latinLnBrk="1" hangingPunct="1"/>
                <a:endParaRPr lang="zh-CN" altLang="en-US" strike="noStrike" noProof="1"/>
              </a:p>
            </p:txBody>
          </p:sp>
          <p:sp>
            <p:nvSpPr>
              <p:cNvPr id="20" name="等腰三角形 19"/>
              <p:cNvSpPr/>
              <p:nvPr>
                <p:custDataLst>
                  <p:tags r:id="rId95"/>
                </p:custDataLst>
              </p:nvPr>
            </p:nvSpPr>
            <p:spPr>
              <a:xfrm rot="5400000">
                <a:off x="-78" y="78"/>
                <a:ext cx="318" cy="161"/>
              </a:xfrm>
              <a:prstGeom prst="triangle">
                <a:avLst/>
              </a:prstGeom>
              <a:solidFill>
                <a:schemeClr val="lt1"/>
              </a:solidFill>
              <a:ln w="9525" cap="flat" cmpd="sng">
                <a:solidFill>
                  <a:schemeClr val="lt1">
                    <a:alpha val="100000"/>
                  </a:schemeClr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/>
              <a:lstStyle>
                <a:lvl1pPr marL="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4572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9144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3716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18288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lvl="0" eaLnBrk="1" fontAlgn="base" latinLnBrk="1" hangingPunct="1"/>
                <a:endParaRPr lang="zh-CN" altLang="en-US" strike="noStrike" noProof="1"/>
              </a:p>
            </p:txBody>
          </p:sp>
        </p:grpSp>
        <p:sp>
          <p:nvSpPr>
            <p:cNvPr id="29723" name="TextBox 25"/>
            <p:cNvSpPr txBox="1"/>
            <p:nvPr>
              <p:custDataLst>
                <p:tags r:id="rId87"/>
              </p:custDataLst>
            </p:nvPr>
          </p:nvSpPr>
          <p:spPr>
            <a:xfrm>
              <a:off x="181" y="364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t"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CC0000"/>
                  </a:solidFill>
                  <a:latin typeface="Verdan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T</a:t>
              </a:r>
            </a:p>
          </p:txBody>
        </p:sp>
        <p:sp>
          <p:nvSpPr>
            <p:cNvPr id="21" name="椭圆 20"/>
            <p:cNvSpPr/>
            <p:nvPr>
              <p:custDataLst>
                <p:tags r:id="rId88"/>
              </p:custDataLst>
            </p:nvPr>
          </p:nvSpPr>
          <p:spPr>
            <a:xfrm rot="11440738">
              <a:off x="1010" y="463"/>
              <a:ext cx="174" cy="172"/>
            </a:xfrm>
            <a:prstGeom prst="ellipse">
              <a:avLst/>
            </a:prstGeom>
            <a:solidFill>
              <a:srgbClr val="6699FF"/>
            </a:solidFill>
            <a:ln w="9525" cap="flat" cmpd="sng">
              <a:solidFill>
                <a:srgbClr val="6699FF">
                  <a:alpha val="100000"/>
                </a:srgb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fontAlgn="base" latinLnBrk="1" hangingPunct="1"/>
              <a:endParaRPr lang="zh-CN" altLang="en-US" strike="noStrike" noProof="1"/>
            </a:p>
          </p:txBody>
        </p:sp>
        <p:sp>
          <p:nvSpPr>
            <p:cNvPr id="28" name="正五边形 27"/>
            <p:cNvSpPr/>
            <p:nvPr>
              <p:custDataLst>
                <p:tags r:id="rId89"/>
              </p:custDataLst>
            </p:nvPr>
          </p:nvSpPr>
          <p:spPr>
            <a:xfrm rot="11440738">
              <a:off x="570" y="0"/>
              <a:ext cx="294" cy="257"/>
            </a:xfrm>
            <a:prstGeom prst="pentagon">
              <a:avLst/>
            </a:prstGeom>
            <a:solidFill>
              <a:srgbClr val="6699FF"/>
            </a:solidFill>
            <a:ln w="9525" cap="flat" cmpd="sng">
              <a:solidFill>
                <a:srgbClr val="6699FF">
                  <a:alpha val="100000"/>
                </a:srgb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fontAlgn="base" latinLnBrk="1" hangingPunct="1"/>
              <a:endParaRPr lang="zh-CN" altLang="en-US" strike="noStrike" noProof="1"/>
            </a:p>
          </p:txBody>
        </p:sp>
        <p:sp>
          <p:nvSpPr>
            <p:cNvPr id="29726" name="直接连接符 28"/>
            <p:cNvSpPr/>
            <p:nvPr>
              <p:custDataLst>
                <p:tags r:id="rId90"/>
              </p:custDataLst>
            </p:nvPr>
          </p:nvSpPr>
          <p:spPr>
            <a:xfrm rot="-10159262" flipV="1">
              <a:off x="903" y="568"/>
              <a:ext cx="115" cy="299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727" name="直接连接符 29"/>
            <p:cNvSpPr/>
            <p:nvPr>
              <p:custDataLst>
                <p:tags r:id="rId91"/>
              </p:custDataLst>
            </p:nvPr>
          </p:nvSpPr>
          <p:spPr>
            <a:xfrm rot="-10159262">
              <a:off x="868" y="370"/>
              <a:ext cx="180" cy="8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728" name="直接连接符 30"/>
            <p:cNvSpPr/>
            <p:nvPr>
              <p:custDataLst>
                <p:tags r:id="rId92"/>
              </p:custDataLst>
            </p:nvPr>
          </p:nvSpPr>
          <p:spPr>
            <a:xfrm rot="10800000" flipH="1">
              <a:off x="569" y="124"/>
              <a:ext cx="0" cy="27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729" name="直接连接符 31"/>
            <p:cNvSpPr/>
            <p:nvPr>
              <p:custDataLst>
                <p:tags r:id="rId93"/>
              </p:custDataLst>
            </p:nvPr>
          </p:nvSpPr>
          <p:spPr>
            <a:xfrm rot="10800000" flipH="1">
              <a:off x="867" y="18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29730" name="组合 34"/>
          <p:cNvGrpSpPr/>
          <p:nvPr>
            <p:custDataLst>
              <p:tags r:id="rId8"/>
            </p:custDataLst>
          </p:nvPr>
        </p:nvGrpSpPr>
        <p:grpSpPr>
          <a:xfrm>
            <a:off x="2376805" y="2243773"/>
            <a:ext cx="1952625" cy="1436687"/>
            <a:chOff x="0" y="0"/>
            <a:chExt cx="1230" cy="905"/>
          </a:xfrm>
        </p:grpSpPr>
        <p:grpSp>
          <p:nvGrpSpPr>
            <p:cNvPr id="29731" name="组合 35"/>
            <p:cNvGrpSpPr/>
            <p:nvPr>
              <p:custDataLst>
                <p:tags r:id="rId76"/>
              </p:custDataLst>
            </p:nvPr>
          </p:nvGrpSpPr>
          <p:grpSpPr>
            <a:xfrm rot="10800000">
              <a:off x="0" y="411"/>
              <a:ext cx="635" cy="227"/>
              <a:chOff x="0" y="0"/>
              <a:chExt cx="590" cy="227"/>
            </a:xfrm>
          </p:grpSpPr>
          <p:sp>
            <p:nvSpPr>
              <p:cNvPr id="44" name="矩形 43"/>
              <p:cNvSpPr/>
              <p:nvPr>
                <p:custDataLst>
                  <p:tags r:id="rId84"/>
                </p:custDataLst>
              </p:nvPr>
            </p:nvSpPr>
            <p:spPr>
              <a:xfrm>
                <a:off x="0" y="0"/>
                <a:ext cx="499" cy="227"/>
              </a:xfrm>
              <a:prstGeom prst="rect">
                <a:avLst/>
              </a:prstGeom>
              <a:solidFill>
                <a:schemeClr val="hlink"/>
              </a:solidFill>
              <a:ln w="9525" cap="flat" cmpd="sng">
                <a:solidFill>
                  <a:schemeClr val="hlink">
                    <a:alpha val="100000"/>
                  </a:schemeClr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/>
              <a:lstStyle>
                <a:lvl1pPr marL="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4572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9144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3716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18288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lvl="0" eaLnBrk="1" fontAlgn="base" latinLnBrk="1" hangingPunct="1"/>
                <a:endParaRPr lang="zh-CN" altLang="en-US" strike="noStrike" noProof="1"/>
              </a:p>
            </p:txBody>
          </p:sp>
          <p:sp>
            <p:nvSpPr>
              <p:cNvPr id="45" name="椭圆 44"/>
              <p:cNvSpPr/>
              <p:nvPr>
                <p:custDataLst>
                  <p:tags r:id="rId85"/>
                </p:custDataLst>
              </p:nvPr>
            </p:nvSpPr>
            <p:spPr>
              <a:xfrm>
                <a:off x="363" y="0"/>
                <a:ext cx="227" cy="227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hlink">
                    <a:alpha val="100000"/>
                  </a:schemeClr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/>
              <a:lstStyle>
                <a:lvl1pPr marL="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4572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9144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3716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18288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lvl="0" eaLnBrk="1" fontAlgn="base" latinLnBrk="1" hangingPunct="1"/>
                <a:endParaRPr lang="zh-CN" altLang="en-US" strike="noStrike" noProof="1"/>
              </a:p>
            </p:txBody>
          </p:sp>
        </p:grpSp>
        <p:sp>
          <p:nvSpPr>
            <p:cNvPr id="29734" name="TextBox 36"/>
            <p:cNvSpPr txBox="1"/>
            <p:nvPr>
              <p:custDataLst>
                <p:tags r:id="rId77"/>
              </p:custDataLst>
            </p:nvPr>
          </p:nvSpPr>
          <p:spPr>
            <a:xfrm>
              <a:off x="182" y="365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t"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00"/>
                  </a:solidFill>
                  <a:latin typeface="Verdan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G</a:t>
              </a:r>
            </a:p>
          </p:txBody>
        </p:sp>
        <p:sp>
          <p:nvSpPr>
            <p:cNvPr id="24" name="椭圆 23"/>
            <p:cNvSpPr/>
            <p:nvPr>
              <p:custDataLst>
                <p:tags r:id="rId78"/>
              </p:custDataLst>
            </p:nvPr>
          </p:nvSpPr>
          <p:spPr>
            <a:xfrm rot="11440738">
              <a:off x="1056" y="463"/>
              <a:ext cx="174" cy="172"/>
            </a:xfrm>
            <a:prstGeom prst="ellipse">
              <a:avLst/>
            </a:prstGeom>
            <a:solidFill>
              <a:srgbClr val="6699FF"/>
            </a:solidFill>
            <a:ln w="9525" cap="flat" cmpd="sng">
              <a:solidFill>
                <a:srgbClr val="6699FF">
                  <a:alpha val="100000"/>
                </a:srgb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fontAlgn="base" latinLnBrk="1" hangingPunct="1"/>
              <a:endParaRPr lang="zh-CN" altLang="en-US" strike="noStrike" noProof="1"/>
            </a:p>
          </p:txBody>
        </p:sp>
        <p:sp>
          <p:nvSpPr>
            <p:cNvPr id="39" name="正五边形 38"/>
            <p:cNvSpPr/>
            <p:nvPr>
              <p:custDataLst>
                <p:tags r:id="rId79"/>
              </p:custDataLst>
            </p:nvPr>
          </p:nvSpPr>
          <p:spPr>
            <a:xfrm rot="11440738">
              <a:off x="616" y="0"/>
              <a:ext cx="294" cy="257"/>
            </a:xfrm>
            <a:prstGeom prst="pentagon">
              <a:avLst/>
            </a:prstGeom>
            <a:solidFill>
              <a:srgbClr val="6699FF"/>
            </a:solidFill>
            <a:ln w="9525" cap="flat" cmpd="sng">
              <a:solidFill>
                <a:srgbClr val="6699FF">
                  <a:alpha val="100000"/>
                </a:srgb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fontAlgn="base" latinLnBrk="1" hangingPunct="1"/>
              <a:endParaRPr lang="zh-CN" altLang="en-US" strike="noStrike" noProof="1"/>
            </a:p>
          </p:txBody>
        </p:sp>
        <p:sp>
          <p:nvSpPr>
            <p:cNvPr id="29737" name="直接连接符 39"/>
            <p:cNvSpPr/>
            <p:nvPr>
              <p:custDataLst>
                <p:tags r:id="rId80"/>
              </p:custDataLst>
            </p:nvPr>
          </p:nvSpPr>
          <p:spPr>
            <a:xfrm rot="-10159262" flipV="1">
              <a:off x="856" y="587"/>
              <a:ext cx="221" cy="318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738" name="直接连接符 40"/>
            <p:cNvSpPr/>
            <p:nvPr>
              <p:custDataLst>
                <p:tags r:id="rId81"/>
              </p:custDataLst>
            </p:nvPr>
          </p:nvSpPr>
          <p:spPr>
            <a:xfrm rot="-10159262">
              <a:off x="914" y="370"/>
              <a:ext cx="180" cy="8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739" name="直接连接符 41"/>
            <p:cNvSpPr/>
            <p:nvPr>
              <p:custDataLst>
                <p:tags r:id="rId82"/>
              </p:custDataLst>
            </p:nvPr>
          </p:nvSpPr>
          <p:spPr>
            <a:xfrm rot="10800000" flipH="1">
              <a:off x="615" y="124"/>
              <a:ext cx="0" cy="27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740" name="直接连接符 42"/>
            <p:cNvSpPr/>
            <p:nvPr>
              <p:custDataLst>
                <p:tags r:id="rId83"/>
              </p:custDataLst>
            </p:nvPr>
          </p:nvSpPr>
          <p:spPr>
            <a:xfrm rot="10800000" flipH="1">
              <a:off x="913" y="18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29741" name="组合 45"/>
          <p:cNvGrpSpPr/>
          <p:nvPr>
            <p:custDataLst>
              <p:tags r:id="rId9"/>
            </p:custDataLst>
          </p:nvPr>
        </p:nvGrpSpPr>
        <p:grpSpPr>
          <a:xfrm>
            <a:off x="2376805" y="3610610"/>
            <a:ext cx="1878013" cy="1366838"/>
            <a:chOff x="0" y="0"/>
            <a:chExt cx="1183" cy="861"/>
          </a:xfrm>
        </p:grpSpPr>
        <p:sp>
          <p:nvSpPr>
            <p:cNvPr id="25" name="椭圆 24"/>
            <p:cNvSpPr/>
            <p:nvPr>
              <p:custDataLst>
                <p:tags r:id="rId66"/>
              </p:custDataLst>
            </p:nvPr>
          </p:nvSpPr>
          <p:spPr>
            <a:xfrm rot="11440738">
              <a:off x="1009" y="463"/>
              <a:ext cx="174" cy="172"/>
            </a:xfrm>
            <a:prstGeom prst="ellipse">
              <a:avLst/>
            </a:prstGeom>
            <a:solidFill>
              <a:srgbClr val="6699FF"/>
            </a:solidFill>
            <a:ln w="9525" cap="flat" cmpd="sng">
              <a:solidFill>
                <a:srgbClr val="6699FF">
                  <a:alpha val="100000"/>
                </a:srgb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fontAlgn="base" latinLnBrk="1" hangingPunct="1"/>
              <a:endParaRPr lang="zh-CN" altLang="en-US" strike="noStrike" noProof="1"/>
            </a:p>
          </p:txBody>
        </p:sp>
        <p:sp>
          <p:nvSpPr>
            <p:cNvPr id="48" name="正五边形 47"/>
            <p:cNvSpPr/>
            <p:nvPr>
              <p:custDataLst>
                <p:tags r:id="rId67"/>
              </p:custDataLst>
            </p:nvPr>
          </p:nvSpPr>
          <p:spPr>
            <a:xfrm rot="11440738">
              <a:off x="569" y="0"/>
              <a:ext cx="294" cy="257"/>
            </a:xfrm>
            <a:prstGeom prst="pentagon">
              <a:avLst/>
            </a:prstGeom>
            <a:solidFill>
              <a:srgbClr val="6699FF"/>
            </a:solidFill>
            <a:ln w="9525" cap="flat" cmpd="sng">
              <a:solidFill>
                <a:srgbClr val="6699FF">
                  <a:alpha val="100000"/>
                </a:srgb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fontAlgn="base" latinLnBrk="1" hangingPunct="1"/>
              <a:endParaRPr lang="zh-CN" altLang="en-US" strike="noStrike" noProof="1"/>
            </a:p>
          </p:txBody>
        </p:sp>
        <p:sp>
          <p:nvSpPr>
            <p:cNvPr id="29744" name="直接连接符 48"/>
            <p:cNvSpPr/>
            <p:nvPr>
              <p:custDataLst>
                <p:tags r:id="rId68"/>
              </p:custDataLst>
            </p:nvPr>
          </p:nvSpPr>
          <p:spPr>
            <a:xfrm rot="-10159262" flipV="1">
              <a:off x="816" y="580"/>
              <a:ext cx="204" cy="281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745" name="直接连接符 49"/>
            <p:cNvSpPr/>
            <p:nvPr>
              <p:custDataLst>
                <p:tags r:id="rId69"/>
              </p:custDataLst>
            </p:nvPr>
          </p:nvSpPr>
          <p:spPr>
            <a:xfrm rot="-10159262">
              <a:off x="867" y="370"/>
              <a:ext cx="180" cy="8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9746" name="组合 50"/>
            <p:cNvGrpSpPr/>
            <p:nvPr>
              <p:custDataLst>
                <p:tags r:id="rId70"/>
              </p:custDataLst>
            </p:nvPr>
          </p:nvGrpSpPr>
          <p:grpSpPr>
            <a:xfrm rot="10800000">
              <a:off x="0" y="407"/>
              <a:ext cx="568" cy="229"/>
              <a:chOff x="0" y="0"/>
              <a:chExt cx="590" cy="227"/>
            </a:xfrm>
          </p:grpSpPr>
          <p:sp>
            <p:nvSpPr>
              <p:cNvPr id="29" name="矩形 28"/>
              <p:cNvSpPr/>
              <p:nvPr>
                <p:custDataLst>
                  <p:tags r:id="rId74"/>
                </p:custDataLst>
              </p:nvPr>
            </p:nvSpPr>
            <p:spPr>
              <a:xfrm>
                <a:off x="0" y="0"/>
                <a:ext cx="499" cy="227"/>
              </a:xfrm>
              <a:prstGeom prst="rect">
                <a:avLst/>
              </a:prstGeom>
              <a:solidFill>
                <a:srgbClr val="6699FF"/>
              </a:solidFill>
              <a:ln w="9525" cap="flat" cmpd="sng">
                <a:solidFill>
                  <a:srgbClr val="6699FF">
                    <a:alpha val="100000"/>
                  </a:srgbClr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/>
              <a:lstStyle>
                <a:lvl1pPr marL="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4572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9144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3716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18288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lvl="0" eaLnBrk="1" fontAlgn="base" latinLnBrk="1" hangingPunct="1"/>
                <a:endParaRPr lang="zh-CN" altLang="en-US" strike="noStrike" noProof="1"/>
              </a:p>
            </p:txBody>
          </p:sp>
          <p:sp>
            <p:nvSpPr>
              <p:cNvPr id="56" name="等腰三角形 55"/>
              <p:cNvSpPr/>
              <p:nvPr>
                <p:custDataLst>
                  <p:tags r:id="rId75"/>
                </p:custDataLst>
              </p:nvPr>
            </p:nvSpPr>
            <p:spPr>
              <a:xfrm rot="5400000">
                <a:off x="429" y="68"/>
                <a:ext cx="227" cy="91"/>
              </a:xfrm>
              <a:prstGeom prst="triangle">
                <a:avLst/>
              </a:prstGeom>
              <a:solidFill>
                <a:srgbClr val="6699FF"/>
              </a:solidFill>
              <a:ln w="9525" cap="flat" cmpd="sng">
                <a:solidFill>
                  <a:srgbClr val="6699FF">
                    <a:alpha val="100000"/>
                  </a:srgbClr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/>
              <a:lstStyle>
                <a:lvl1pPr marL="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4572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9144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3716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18288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lvl="0" eaLnBrk="1" fontAlgn="base" latinLnBrk="1" hangingPunct="1"/>
                <a:endParaRPr lang="zh-CN" altLang="en-US" strike="noStrike" noProof="1"/>
              </a:p>
            </p:txBody>
          </p:sp>
        </p:grpSp>
        <p:sp>
          <p:nvSpPr>
            <p:cNvPr id="29749" name="TextBox 51"/>
            <p:cNvSpPr txBox="1"/>
            <p:nvPr>
              <p:custDataLst>
                <p:tags r:id="rId71"/>
              </p:custDataLst>
            </p:nvPr>
          </p:nvSpPr>
          <p:spPr>
            <a:xfrm>
              <a:off x="135" y="363"/>
              <a:ext cx="27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t"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CC0000"/>
                  </a:solidFill>
                  <a:latin typeface="Verdan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29750" name="直接连接符 52"/>
            <p:cNvSpPr/>
            <p:nvPr>
              <p:custDataLst>
                <p:tags r:id="rId72"/>
              </p:custDataLst>
            </p:nvPr>
          </p:nvSpPr>
          <p:spPr>
            <a:xfrm rot="10800000" flipH="1">
              <a:off x="568" y="124"/>
              <a:ext cx="0" cy="27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751" name="直接连接符 53"/>
            <p:cNvSpPr/>
            <p:nvPr>
              <p:custDataLst>
                <p:tags r:id="rId73"/>
              </p:custDataLst>
            </p:nvPr>
          </p:nvSpPr>
          <p:spPr>
            <a:xfrm rot="10800000" flipH="1">
              <a:off x="866" y="18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29752" name="组合 56"/>
          <p:cNvGrpSpPr/>
          <p:nvPr>
            <p:custDataLst>
              <p:tags r:id="rId10"/>
            </p:custDataLst>
          </p:nvPr>
        </p:nvGrpSpPr>
        <p:grpSpPr>
          <a:xfrm>
            <a:off x="2160905" y="4907598"/>
            <a:ext cx="2097088" cy="1096962"/>
            <a:chOff x="0" y="0"/>
            <a:chExt cx="1321" cy="691"/>
          </a:xfrm>
        </p:grpSpPr>
        <p:grpSp>
          <p:nvGrpSpPr>
            <p:cNvPr id="29753" name="组合 57"/>
            <p:cNvGrpSpPr/>
            <p:nvPr>
              <p:custDataLst>
                <p:tags r:id="rId57"/>
              </p:custDataLst>
            </p:nvPr>
          </p:nvGrpSpPr>
          <p:grpSpPr>
            <a:xfrm rot="10800000">
              <a:off x="0" y="410"/>
              <a:ext cx="726" cy="227"/>
              <a:chOff x="0" y="0"/>
              <a:chExt cx="635" cy="227"/>
            </a:xfrm>
          </p:grpSpPr>
          <p:sp>
            <p:nvSpPr>
              <p:cNvPr id="65" name="矩形 64"/>
              <p:cNvSpPr/>
              <p:nvPr>
                <p:custDataLst>
                  <p:tags r:id="rId64"/>
                </p:custDataLst>
              </p:nvPr>
            </p:nvSpPr>
            <p:spPr>
              <a:xfrm>
                <a:off x="0" y="0"/>
                <a:ext cx="499" cy="227"/>
              </a:xfrm>
              <a:prstGeom prst="rect">
                <a:avLst/>
              </a:prstGeom>
              <a:solidFill>
                <a:srgbClr val="8AE28A"/>
              </a:solidFill>
              <a:ln w="9525" cap="flat" cmpd="sng">
                <a:solidFill>
                  <a:srgbClr val="8AE28A">
                    <a:alpha val="100000"/>
                  </a:srgbClr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/>
              <a:lstStyle>
                <a:lvl1pPr marL="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4572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9144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3716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18288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lvl="0" eaLnBrk="1" fontAlgn="base" latinLnBrk="1" hangingPunct="1"/>
                <a:endParaRPr lang="zh-CN" altLang="en-US" strike="noStrike" noProof="1"/>
              </a:p>
            </p:txBody>
          </p:sp>
          <p:sp>
            <p:nvSpPr>
              <p:cNvPr id="32" name="椭圆 31"/>
              <p:cNvSpPr/>
              <p:nvPr>
                <p:custDataLst>
                  <p:tags r:id="rId65"/>
                </p:custDataLst>
              </p:nvPr>
            </p:nvSpPr>
            <p:spPr>
              <a:xfrm>
                <a:off x="408" y="0"/>
                <a:ext cx="227" cy="227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>
                    <a:alpha val="100000"/>
                  </a:schemeClr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/>
              <a:lstStyle>
                <a:lvl1pPr marL="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4572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9144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3716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18288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lvl="0" eaLnBrk="1" fontAlgn="base" latinLnBrk="1" hangingPunct="1"/>
                <a:endParaRPr lang="zh-CN" altLang="en-US" strike="noStrike" noProof="1"/>
              </a:p>
            </p:txBody>
          </p:sp>
        </p:grpSp>
        <p:sp>
          <p:nvSpPr>
            <p:cNvPr id="29756" name="TextBox 58"/>
            <p:cNvSpPr txBox="1"/>
            <p:nvPr>
              <p:custDataLst>
                <p:tags r:id="rId58"/>
              </p:custDataLst>
            </p:nvPr>
          </p:nvSpPr>
          <p:spPr>
            <a:xfrm>
              <a:off x="363" y="364"/>
              <a:ext cx="22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t"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CC0000"/>
                  </a:solidFill>
                  <a:latin typeface="Verdan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60" name="椭圆 59"/>
            <p:cNvSpPr/>
            <p:nvPr>
              <p:custDataLst>
                <p:tags r:id="rId59"/>
              </p:custDataLst>
            </p:nvPr>
          </p:nvSpPr>
          <p:spPr>
            <a:xfrm rot="11440738">
              <a:off x="1147" y="463"/>
              <a:ext cx="174" cy="172"/>
            </a:xfrm>
            <a:prstGeom prst="ellipse">
              <a:avLst/>
            </a:prstGeom>
            <a:solidFill>
              <a:srgbClr val="6699FF"/>
            </a:solidFill>
            <a:ln w="9525" cap="flat" cmpd="sng">
              <a:solidFill>
                <a:srgbClr val="6699FF">
                  <a:alpha val="100000"/>
                </a:srgb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fontAlgn="base" latinLnBrk="1" hangingPunct="1"/>
              <a:endParaRPr lang="zh-CN" altLang="en-US" strike="noStrike" noProof="1"/>
            </a:p>
          </p:txBody>
        </p:sp>
        <p:sp>
          <p:nvSpPr>
            <p:cNvPr id="61" name="正五边形 60"/>
            <p:cNvSpPr/>
            <p:nvPr>
              <p:custDataLst>
                <p:tags r:id="rId60"/>
              </p:custDataLst>
            </p:nvPr>
          </p:nvSpPr>
          <p:spPr>
            <a:xfrm rot="11440738">
              <a:off x="707" y="0"/>
              <a:ext cx="294" cy="257"/>
            </a:xfrm>
            <a:prstGeom prst="pentagon">
              <a:avLst/>
            </a:prstGeom>
            <a:solidFill>
              <a:srgbClr val="6699FF"/>
            </a:solidFill>
            <a:ln w="9525" cap="flat" cmpd="sng">
              <a:solidFill>
                <a:srgbClr val="6699FF">
                  <a:alpha val="100000"/>
                </a:srgb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fontAlgn="base" latinLnBrk="1" hangingPunct="1"/>
              <a:endParaRPr lang="zh-CN" altLang="en-US" strike="noStrike" noProof="1"/>
            </a:p>
          </p:txBody>
        </p:sp>
        <p:sp>
          <p:nvSpPr>
            <p:cNvPr id="29759" name="直接连接符 61"/>
            <p:cNvSpPr/>
            <p:nvPr>
              <p:custDataLst>
                <p:tags r:id="rId61"/>
              </p:custDataLst>
            </p:nvPr>
          </p:nvSpPr>
          <p:spPr>
            <a:xfrm rot="-10159262">
              <a:off x="1005" y="370"/>
              <a:ext cx="180" cy="8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760" name="直接连接符 62"/>
            <p:cNvSpPr/>
            <p:nvPr>
              <p:custDataLst>
                <p:tags r:id="rId62"/>
              </p:custDataLst>
            </p:nvPr>
          </p:nvSpPr>
          <p:spPr>
            <a:xfrm rot="10800000" flipH="1">
              <a:off x="706" y="124"/>
              <a:ext cx="0" cy="27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761" name="直接连接符 63"/>
            <p:cNvSpPr/>
            <p:nvPr>
              <p:custDataLst>
                <p:tags r:id="rId63"/>
              </p:custDataLst>
            </p:nvPr>
          </p:nvSpPr>
          <p:spPr>
            <a:xfrm rot="10800000" flipH="1">
              <a:off x="1004" y="18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29762" name="组合 66"/>
          <p:cNvGrpSpPr/>
          <p:nvPr>
            <p:custDataLst>
              <p:tags r:id="rId11"/>
            </p:custDataLst>
          </p:nvPr>
        </p:nvGrpSpPr>
        <p:grpSpPr>
          <a:xfrm>
            <a:off x="576580" y="1548448"/>
            <a:ext cx="1878013" cy="1060450"/>
            <a:chOff x="0" y="152"/>
            <a:chExt cx="1183" cy="668"/>
          </a:xfrm>
        </p:grpSpPr>
        <p:sp>
          <p:nvSpPr>
            <p:cNvPr id="68" name="椭圆 67"/>
            <p:cNvSpPr/>
            <p:nvPr>
              <p:custDataLst>
                <p:tags r:id="rId48"/>
              </p:custDataLst>
            </p:nvPr>
          </p:nvSpPr>
          <p:spPr>
            <a:xfrm rot="640738">
              <a:off x="0" y="186"/>
              <a:ext cx="174" cy="172"/>
            </a:xfrm>
            <a:prstGeom prst="ellipse">
              <a:avLst/>
            </a:prstGeom>
            <a:solidFill>
              <a:srgbClr val="6699FF"/>
            </a:solidFill>
            <a:ln w="9525" cap="flat" cmpd="sng">
              <a:solidFill>
                <a:srgbClr val="6699FF">
                  <a:alpha val="100000"/>
                </a:srgb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fontAlgn="base" latinLnBrk="1" hangingPunct="1"/>
              <a:endParaRPr lang="zh-CN" altLang="en-US" strike="noStrike" noProof="1"/>
            </a:p>
          </p:txBody>
        </p:sp>
        <p:sp>
          <p:nvSpPr>
            <p:cNvPr id="69" name="正五边形 68"/>
            <p:cNvSpPr/>
            <p:nvPr>
              <p:custDataLst>
                <p:tags r:id="rId49"/>
              </p:custDataLst>
            </p:nvPr>
          </p:nvSpPr>
          <p:spPr>
            <a:xfrm rot="640738">
              <a:off x="320" y="563"/>
              <a:ext cx="294" cy="257"/>
            </a:xfrm>
            <a:prstGeom prst="pentagon">
              <a:avLst/>
            </a:prstGeom>
            <a:solidFill>
              <a:srgbClr val="6699FF"/>
            </a:solidFill>
            <a:ln w="9525" cap="flat" cmpd="sng">
              <a:solidFill>
                <a:srgbClr val="6699FF">
                  <a:alpha val="100000"/>
                </a:srgb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fontAlgn="base" latinLnBrk="1" hangingPunct="1"/>
              <a:endParaRPr lang="zh-CN" altLang="en-US" strike="noStrike" noProof="1"/>
            </a:p>
          </p:txBody>
        </p:sp>
        <p:sp>
          <p:nvSpPr>
            <p:cNvPr id="29765" name="直接连接符 69"/>
            <p:cNvSpPr/>
            <p:nvPr>
              <p:custDataLst>
                <p:tags r:id="rId50"/>
              </p:custDataLst>
            </p:nvPr>
          </p:nvSpPr>
          <p:spPr>
            <a:xfrm rot="640738">
              <a:off x="136" y="363"/>
              <a:ext cx="180" cy="8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29766" name="组合 70"/>
            <p:cNvGrpSpPr/>
            <p:nvPr>
              <p:custDataLst>
                <p:tags r:id="rId51"/>
              </p:custDataLst>
            </p:nvPr>
          </p:nvGrpSpPr>
          <p:grpSpPr>
            <a:xfrm>
              <a:off x="615" y="198"/>
              <a:ext cx="568" cy="215"/>
              <a:chOff x="0" y="0"/>
              <a:chExt cx="590" cy="227"/>
            </a:xfrm>
          </p:grpSpPr>
          <p:sp>
            <p:nvSpPr>
              <p:cNvPr id="35" name="矩形 34"/>
              <p:cNvSpPr/>
              <p:nvPr>
                <p:custDataLst>
                  <p:tags r:id="rId55"/>
                </p:custDataLst>
              </p:nvPr>
            </p:nvSpPr>
            <p:spPr>
              <a:xfrm>
                <a:off x="0" y="0"/>
                <a:ext cx="499" cy="227"/>
              </a:xfrm>
              <a:prstGeom prst="rect">
                <a:avLst/>
              </a:prstGeom>
              <a:solidFill>
                <a:srgbClr val="6699FF"/>
              </a:solidFill>
              <a:ln w="9525" cap="flat" cmpd="sng">
                <a:solidFill>
                  <a:srgbClr val="6699FF">
                    <a:alpha val="100000"/>
                  </a:srgbClr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/>
              <a:lstStyle>
                <a:lvl1pPr marL="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4572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9144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3716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18288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lvl="0" eaLnBrk="1" fontAlgn="base" latinLnBrk="1" hangingPunct="1"/>
                <a:endParaRPr lang="zh-CN" altLang="en-US" strike="noStrike" noProof="1"/>
              </a:p>
            </p:txBody>
          </p:sp>
          <p:sp>
            <p:nvSpPr>
              <p:cNvPr id="76" name="等腰三角形 75"/>
              <p:cNvSpPr/>
              <p:nvPr>
                <p:custDataLst>
                  <p:tags r:id="rId56"/>
                </p:custDataLst>
              </p:nvPr>
            </p:nvSpPr>
            <p:spPr>
              <a:xfrm rot="5400000">
                <a:off x="429" y="68"/>
                <a:ext cx="227" cy="91"/>
              </a:xfrm>
              <a:prstGeom prst="triangle">
                <a:avLst/>
              </a:prstGeom>
              <a:solidFill>
                <a:srgbClr val="6699FF"/>
              </a:solidFill>
              <a:ln w="9525" cap="flat" cmpd="sng">
                <a:solidFill>
                  <a:srgbClr val="6699FF">
                    <a:alpha val="100000"/>
                  </a:srgbClr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/>
              <a:lstStyle>
                <a:lvl1pPr marL="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4572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9144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3716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18288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lvl="0" eaLnBrk="1" fontAlgn="base" latinLnBrk="1" hangingPunct="1"/>
                <a:endParaRPr lang="zh-CN" altLang="en-US" strike="noStrike" noProof="1"/>
              </a:p>
            </p:txBody>
          </p:sp>
        </p:grpSp>
        <p:sp>
          <p:nvSpPr>
            <p:cNvPr id="29769" name="TextBox 71"/>
            <p:cNvSpPr txBox="1"/>
            <p:nvPr>
              <p:custDataLst>
                <p:tags r:id="rId52"/>
              </p:custDataLst>
            </p:nvPr>
          </p:nvSpPr>
          <p:spPr>
            <a:xfrm>
              <a:off x="751" y="152"/>
              <a:ext cx="27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t"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CC0000"/>
                  </a:solidFill>
                  <a:latin typeface="Verdan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29770" name="直接连接符 72"/>
            <p:cNvSpPr/>
            <p:nvPr>
              <p:custDataLst>
                <p:tags r:id="rId53"/>
              </p:custDataLst>
            </p:nvPr>
          </p:nvSpPr>
          <p:spPr>
            <a:xfrm flipH="1">
              <a:off x="615" y="425"/>
              <a:ext cx="0" cy="27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771" name="直接连接符 73"/>
            <p:cNvSpPr/>
            <p:nvPr>
              <p:custDataLst>
                <p:tags r:id="rId54"/>
              </p:custDataLst>
            </p:nvPr>
          </p:nvSpPr>
          <p:spPr>
            <a:xfrm flipH="1">
              <a:off x="317" y="454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29772" name="组合 76"/>
          <p:cNvGrpSpPr/>
          <p:nvPr>
            <p:custDataLst>
              <p:tags r:id="rId12"/>
            </p:custDataLst>
          </p:nvPr>
        </p:nvGrpSpPr>
        <p:grpSpPr>
          <a:xfrm>
            <a:off x="576580" y="5194935"/>
            <a:ext cx="1873250" cy="1382713"/>
            <a:chOff x="0" y="0"/>
            <a:chExt cx="1180" cy="871"/>
          </a:xfrm>
        </p:grpSpPr>
        <p:grpSp>
          <p:nvGrpSpPr>
            <p:cNvPr id="29773" name="组合 77"/>
            <p:cNvGrpSpPr/>
            <p:nvPr>
              <p:custDataLst>
                <p:tags r:id="rId38"/>
              </p:custDataLst>
            </p:nvPr>
          </p:nvGrpSpPr>
          <p:grpSpPr>
            <a:xfrm>
              <a:off x="590" y="232"/>
              <a:ext cx="590" cy="227"/>
              <a:chOff x="0" y="0"/>
              <a:chExt cx="590" cy="227"/>
            </a:xfrm>
          </p:grpSpPr>
          <p:sp>
            <p:nvSpPr>
              <p:cNvPr id="37" name="矩形 36"/>
              <p:cNvSpPr/>
              <p:nvPr>
                <p:custDataLst>
                  <p:tags r:id="rId46"/>
                </p:custDataLst>
              </p:nvPr>
            </p:nvSpPr>
            <p:spPr>
              <a:xfrm>
                <a:off x="0" y="0"/>
                <a:ext cx="499" cy="227"/>
              </a:xfrm>
              <a:prstGeom prst="rect">
                <a:avLst/>
              </a:prstGeom>
              <a:solidFill>
                <a:schemeClr val="hlink"/>
              </a:solidFill>
              <a:ln w="9525" cap="flat" cmpd="sng">
                <a:solidFill>
                  <a:schemeClr val="hlink">
                    <a:alpha val="100000"/>
                  </a:schemeClr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/>
              <a:lstStyle>
                <a:lvl1pPr marL="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4572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9144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3716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18288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lvl="0" eaLnBrk="1" fontAlgn="base" latinLnBrk="1" hangingPunct="1"/>
                <a:endParaRPr lang="zh-CN" altLang="en-US" strike="noStrike" noProof="1"/>
              </a:p>
            </p:txBody>
          </p:sp>
          <p:sp>
            <p:nvSpPr>
              <p:cNvPr id="87" name="椭圆 86"/>
              <p:cNvSpPr/>
              <p:nvPr>
                <p:custDataLst>
                  <p:tags r:id="rId47"/>
                </p:custDataLst>
              </p:nvPr>
            </p:nvSpPr>
            <p:spPr>
              <a:xfrm>
                <a:off x="363" y="0"/>
                <a:ext cx="227" cy="227"/>
              </a:xfrm>
              <a:prstGeom prst="ellipse">
                <a:avLst/>
              </a:prstGeom>
              <a:solidFill>
                <a:schemeClr val="hlink"/>
              </a:solidFill>
              <a:ln w="9525" cap="flat" cmpd="sng">
                <a:solidFill>
                  <a:schemeClr val="hlink">
                    <a:alpha val="100000"/>
                  </a:schemeClr>
                </a:solidFill>
                <a:prstDash val="solid"/>
                <a:round/>
              </a:ln>
            </p:spPr>
            <p:txBody>
              <a:bodyPr vert="horz" wrap="none" lIns="91440" tIns="45720" rIns="91440" bIns="45720" anchor="ctr"/>
              <a:lstStyle>
                <a:lvl1pPr marL="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1pPr>
                <a:lvl2pPr marL="4572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2pPr>
                <a:lvl3pPr marL="9144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3pPr>
                <a:lvl4pPr marL="13716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4pPr>
                <a:lvl5pPr marL="1828800" indent="0" algn="l" rtl="0" fontAlgn="base" latinLnBrk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sz="1800" b="0" i="0" u="none" baseline="0">
                    <a:solidFill>
                      <a:schemeClr val="dk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defRPr>
                </a:lvl5pPr>
              </a:lstStyle>
              <a:p>
                <a:pPr lvl="0" eaLnBrk="1" fontAlgn="base" latinLnBrk="1" hangingPunct="1"/>
                <a:endParaRPr lang="zh-CN" altLang="en-US" strike="noStrike" noProof="1"/>
              </a:p>
            </p:txBody>
          </p:sp>
        </p:grpSp>
        <p:sp>
          <p:nvSpPr>
            <p:cNvPr id="29776" name="TextBox 78"/>
            <p:cNvSpPr txBox="1"/>
            <p:nvPr>
              <p:custDataLst>
                <p:tags r:id="rId39"/>
              </p:custDataLst>
            </p:nvPr>
          </p:nvSpPr>
          <p:spPr>
            <a:xfrm>
              <a:off x="681" y="187"/>
              <a:ext cx="40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t"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00"/>
                  </a:solidFill>
                  <a:latin typeface="Verdana" panose="020B060403050404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G</a:t>
              </a:r>
            </a:p>
          </p:txBody>
        </p:sp>
        <p:sp>
          <p:nvSpPr>
            <p:cNvPr id="41" name="椭圆 40"/>
            <p:cNvSpPr/>
            <p:nvPr>
              <p:custDataLst>
                <p:tags r:id="rId40"/>
              </p:custDataLst>
            </p:nvPr>
          </p:nvSpPr>
          <p:spPr>
            <a:xfrm rot="640738">
              <a:off x="0" y="237"/>
              <a:ext cx="174" cy="172"/>
            </a:xfrm>
            <a:prstGeom prst="ellipse">
              <a:avLst/>
            </a:prstGeom>
            <a:solidFill>
              <a:srgbClr val="6699FF"/>
            </a:solidFill>
            <a:ln w="9525" cap="flat" cmpd="sng">
              <a:solidFill>
                <a:srgbClr val="6699FF">
                  <a:alpha val="100000"/>
                </a:srgb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fontAlgn="base" latinLnBrk="1" hangingPunct="1"/>
              <a:endParaRPr lang="zh-CN" altLang="en-US" strike="noStrike" noProof="1"/>
            </a:p>
          </p:txBody>
        </p:sp>
        <p:sp>
          <p:nvSpPr>
            <p:cNvPr id="81" name="正五边形 80"/>
            <p:cNvSpPr/>
            <p:nvPr>
              <p:custDataLst>
                <p:tags r:id="rId41"/>
              </p:custDataLst>
            </p:nvPr>
          </p:nvSpPr>
          <p:spPr>
            <a:xfrm rot="640738">
              <a:off x="320" y="614"/>
              <a:ext cx="294" cy="257"/>
            </a:xfrm>
            <a:prstGeom prst="pentagon">
              <a:avLst/>
            </a:prstGeom>
            <a:solidFill>
              <a:srgbClr val="6699FF"/>
            </a:solidFill>
            <a:ln w="9525" cap="flat" cmpd="sng">
              <a:solidFill>
                <a:srgbClr val="6699FF">
                  <a:alpha val="100000"/>
                </a:srgbClr>
              </a:solidFill>
              <a:prstDash val="solid"/>
              <a:round/>
            </a:ln>
          </p:spPr>
          <p:txBody>
            <a:bodyPr vert="horz" wrap="none"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defRPr>
              </a:lvl5pPr>
            </a:lstStyle>
            <a:p>
              <a:pPr lvl="0" eaLnBrk="1" fontAlgn="base" latinLnBrk="1" hangingPunct="1"/>
              <a:endParaRPr lang="zh-CN" altLang="en-US" strike="noStrike" noProof="1"/>
            </a:p>
          </p:txBody>
        </p:sp>
        <p:sp>
          <p:nvSpPr>
            <p:cNvPr id="29779" name="直接连接符 81"/>
            <p:cNvSpPr/>
            <p:nvPr>
              <p:custDataLst>
                <p:tags r:id="rId42"/>
              </p:custDataLst>
            </p:nvPr>
          </p:nvSpPr>
          <p:spPr>
            <a:xfrm rot="640737" flipV="1">
              <a:off x="163" y="0"/>
              <a:ext cx="154" cy="305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780" name="直接连接符 82"/>
            <p:cNvSpPr/>
            <p:nvPr>
              <p:custDataLst>
                <p:tags r:id="rId43"/>
              </p:custDataLst>
            </p:nvPr>
          </p:nvSpPr>
          <p:spPr>
            <a:xfrm rot="640738">
              <a:off x="136" y="414"/>
              <a:ext cx="180" cy="8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781" name="直接连接符 83"/>
            <p:cNvSpPr/>
            <p:nvPr>
              <p:custDataLst>
                <p:tags r:id="rId44"/>
              </p:custDataLst>
            </p:nvPr>
          </p:nvSpPr>
          <p:spPr>
            <a:xfrm flipH="1">
              <a:off x="615" y="476"/>
              <a:ext cx="0" cy="27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782" name="直接连接符 84"/>
            <p:cNvSpPr/>
            <p:nvPr>
              <p:custDataLst>
                <p:tags r:id="rId45"/>
              </p:custDataLst>
            </p:nvPr>
          </p:nvSpPr>
          <p:spPr>
            <a:xfrm flipH="1">
              <a:off x="317" y="505"/>
              <a:ext cx="0" cy="181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29783" name="TextBox 87"/>
          <p:cNvSpPr txBox="1"/>
          <p:nvPr>
            <p:custDataLst>
              <p:tags r:id="rId13"/>
            </p:custDataLst>
          </p:nvPr>
        </p:nvSpPr>
        <p:spPr>
          <a:xfrm>
            <a:off x="252730" y="1042035"/>
            <a:ext cx="719138" cy="5794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>
            <a:spAutoFit/>
          </a:bodyPr>
          <a:lstStyle/>
          <a:p>
            <a:pPr latinLnBrk="1"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latin typeface="Verdan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5</a:t>
            </a:r>
            <a:r>
              <a:rPr lang="en-US" altLang="zh-CN" sz="3200" b="1" baseline="30000">
                <a:solidFill>
                  <a:srgbClr val="CC0000"/>
                </a:solidFill>
                <a:latin typeface="Verdan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’</a:t>
            </a:r>
          </a:p>
        </p:txBody>
      </p:sp>
      <p:sp>
        <p:nvSpPr>
          <p:cNvPr id="29784" name="TextBox 88"/>
          <p:cNvSpPr txBox="1"/>
          <p:nvPr>
            <p:custDataLst>
              <p:tags r:id="rId14"/>
            </p:custDataLst>
          </p:nvPr>
        </p:nvSpPr>
        <p:spPr>
          <a:xfrm>
            <a:off x="3889693" y="6060123"/>
            <a:ext cx="719137" cy="57943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>
            <a:spAutoFit/>
          </a:bodyPr>
          <a:lstStyle/>
          <a:p>
            <a:pPr latinLnBrk="1"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latin typeface="Verdan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5</a:t>
            </a:r>
            <a:r>
              <a:rPr lang="en-US" altLang="zh-CN" sz="3200" b="1" baseline="30000">
                <a:solidFill>
                  <a:srgbClr val="CC0000"/>
                </a:solidFill>
                <a:latin typeface="Verdan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’</a:t>
            </a:r>
          </a:p>
        </p:txBody>
      </p:sp>
      <p:sp>
        <p:nvSpPr>
          <p:cNvPr id="29785" name="TextBox 89"/>
          <p:cNvSpPr txBox="1"/>
          <p:nvPr>
            <p:custDataLst>
              <p:tags r:id="rId15"/>
            </p:custDataLst>
          </p:nvPr>
        </p:nvSpPr>
        <p:spPr>
          <a:xfrm>
            <a:off x="360680" y="6060123"/>
            <a:ext cx="719138" cy="57943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>
            <a:spAutoFit/>
          </a:bodyPr>
          <a:lstStyle/>
          <a:p>
            <a:pPr latinLnBrk="1"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latin typeface="Verdan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3</a:t>
            </a:r>
            <a:r>
              <a:rPr lang="en-US" altLang="zh-CN" sz="3200" b="1" baseline="30000">
                <a:solidFill>
                  <a:srgbClr val="CC0000"/>
                </a:solidFill>
                <a:latin typeface="Verdan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’</a:t>
            </a:r>
          </a:p>
        </p:txBody>
      </p:sp>
      <p:sp>
        <p:nvSpPr>
          <p:cNvPr id="29786" name="TextBox 90"/>
          <p:cNvSpPr txBox="1"/>
          <p:nvPr>
            <p:custDataLst>
              <p:tags r:id="rId16"/>
            </p:custDataLst>
          </p:nvPr>
        </p:nvSpPr>
        <p:spPr>
          <a:xfrm>
            <a:off x="3889693" y="875348"/>
            <a:ext cx="719137" cy="57943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>
            <a:spAutoFit/>
          </a:bodyPr>
          <a:lstStyle/>
          <a:p>
            <a:pPr latinLnBrk="1"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latin typeface="Verdan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3</a:t>
            </a:r>
            <a:r>
              <a:rPr lang="en-US" altLang="zh-CN" sz="3200" b="1" baseline="30000">
                <a:solidFill>
                  <a:srgbClr val="CC0000"/>
                </a:solidFill>
                <a:latin typeface="Verdana" panose="020B060403050404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’</a:t>
            </a:r>
          </a:p>
        </p:txBody>
      </p:sp>
      <p:sp>
        <p:nvSpPr>
          <p:cNvPr id="49" name="直接连接符 112"/>
          <p:cNvSpPr/>
          <p:nvPr>
            <p:custDataLst>
              <p:tags r:id="rId17"/>
            </p:custDataLst>
          </p:nvPr>
        </p:nvSpPr>
        <p:spPr>
          <a:xfrm>
            <a:off x="2297430" y="1704023"/>
            <a:ext cx="30480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52" name="直接连接符 113"/>
          <p:cNvSpPr/>
          <p:nvPr>
            <p:custDataLst>
              <p:tags r:id="rId18"/>
            </p:custDataLst>
          </p:nvPr>
        </p:nvSpPr>
        <p:spPr>
          <a:xfrm>
            <a:off x="2297430" y="1856423"/>
            <a:ext cx="30480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53" name="直接连接符 130"/>
          <p:cNvSpPr/>
          <p:nvPr>
            <p:custDataLst>
              <p:tags r:id="rId19"/>
            </p:custDataLst>
          </p:nvPr>
        </p:nvSpPr>
        <p:spPr>
          <a:xfrm>
            <a:off x="2221230" y="2904173"/>
            <a:ext cx="30480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57" name="直接连接符 131"/>
          <p:cNvSpPr/>
          <p:nvPr>
            <p:custDataLst>
              <p:tags r:id="rId20"/>
            </p:custDataLst>
          </p:nvPr>
        </p:nvSpPr>
        <p:spPr>
          <a:xfrm>
            <a:off x="2221230" y="3056573"/>
            <a:ext cx="30480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64" name="直接连接符 132"/>
          <p:cNvSpPr/>
          <p:nvPr>
            <p:custDataLst>
              <p:tags r:id="rId21"/>
            </p:custDataLst>
          </p:nvPr>
        </p:nvSpPr>
        <p:spPr>
          <a:xfrm>
            <a:off x="2221230" y="3208973"/>
            <a:ext cx="30480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72" name="直接连接符 130"/>
          <p:cNvSpPr/>
          <p:nvPr>
            <p:custDataLst>
              <p:tags r:id="rId22"/>
            </p:custDataLst>
          </p:nvPr>
        </p:nvSpPr>
        <p:spPr>
          <a:xfrm>
            <a:off x="2268220" y="5585778"/>
            <a:ext cx="30480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74" name="直接连接符 131"/>
          <p:cNvSpPr/>
          <p:nvPr>
            <p:custDataLst>
              <p:tags r:id="rId23"/>
            </p:custDataLst>
          </p:nvPr>
        </p:nvSpPr>
        <p:spPr>
          <a:xfrm>
            <a:off x="2268220" y="5738178"/>
            <a:ext cx="30480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77" name="直接连接符 132"/>
          <p:cNvSpPr/>
          <p:nvPr>
            <p:custDataLst>
              <p:tags r:id="rId24"/>
            </p:custDataLst>
          </p:nvPr>
        </p:nvSpPr>
        <p:spPr>
          <a:xfrm>
            <a:off x="2268220" y="5890578"/>
            <a:ext cx="30480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79" name="直接连接符 112"/>
          <p:cNvSpPr/>
          <p:nvPr>
            <p:custDataLst>
              <p:tags r:id="rId25"/>
            </p:custDataLst>
          </p:nvPr>
        </p:nvSpPr>
        <p:spPr>
          <a:xfrm>
            <a:off x="2243455" y="4374198"/>
            <a:ext cx="30480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83" name="直接连接符 113"/>
          <p:cNvSpPr/>
          <p:nvPr>
            <p:custDataLst>
              <p:tags r:id="rId26"/>
            </p:custDataLst>
          </p:nvPr>
        </p:nvSpPr>
        <p:spPr>
          <a:xfrm>
            <a:off x="2243455" y="4526598"/>
            <a:ext cx="30480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85" name="文本框 84"/>
          <p:cNvSpPr txBox="1"/>
          <p:nvPr>
            <p:custDataLst>
              <p:tags r:id="rId27"/>
            </p:custDataLst>
          </p:nvPr>
        </p:nvSpPr>
        <p:spPr>
          <a:xfrm>
            <a:off x="8427085" y="1139190"/>
            <a:ext cx="1118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</a:t>
            </a:r>
          </a:p>
        </p:txBody>
      </p:sp>
      <p:sp>
        <p:nvSpPr>
          <p:cNvPr id="89" name="文本框 88"/>
          <p:cNvSpPr txBox="1"/>
          <p:nvPr>
            <p:custDataLst>
              <p:tags r:id="rId28"/>
            </p:custDataLst>
          </p:nvPr>
        </p:nvSpPr>
        <p:spPr>
          <a:xfrm>
            <a:off x="8355965" y="1508760"/>
            <a:ext cx="1987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反向平行</a:t>
            </a:r>
          </a:p>
        </p:txBody>
      </p:sp>
      <p:sp>
        <p:nvSpPr>
          <p:cNvPr id="91" name="文本框 90"/>
          <p:cNvSpPr txBox="1"/>
          <p:nvPr>
            <p:custDataLst>
              <p:tags r:id="rId29"/>
            </p:custDataLst>
          </p:nvPr>
        </p:nvSpPr>
        <p:spPr>
          <a:xfrm>
            <a:off x="6706235" y="1951990"/>
            <a:ext cx="1407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双螺旋</a:t>
            </a:r>
          </a:p>
        </p:txBody>
      </p:sp>
      <p:sp>
        <p:nvSpPr>
          <p:cNvPr id="93" name="文本框 92"/>
          <p:cNvSpPr txBox="1"/>
          <p:nvPr>
            <p:custDataLst>
              <p:tags r:id="rId30"/>
            </p:custDataLst>
          </p:nvPr>
        </p:nvSpPr>
        <p:spPr>
          <a:xfrm>
            <a:off x="8355965" y="2823210"/>
            <a:ext cx="1118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磷酸</a:t>
            </a:r>
          </a:p>
        </p:txBody>
      </p:sp>
      <p:sp>
        <p:nvSpPr>
          <p:cNvPr id="95" name="文本框 94"/>
          <p:cNvSpPr txBox="1"/>
          <p:nvPr>
            <p:custDataLst>
              <p:tags r:id="rId31"/>
            </p:custDataLst>
          </p:nvPr>
        </p:nvSpPr>
        <p:spPr>
          <a:xfrm>
            <a:off x="5239385" y="3183890"/>
            <a:ext cx="1837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脱氧核糖</a:t>
            </a:r>
          </a:p>
        </p:txBody>
      </p:sp>
      <p:sp>
        <p:nvSpPr>
          <p:cNvPr id="97" name="文本框 96"/>
          <p:cNvSpPr txBox="1"/>
          <p:nvPr>
            <p:custDataLst>
              <p:tags r:id="rId32"/>
            </p:custDataLst>
          </p:nvPr>
        </p:nvSpPr>
        <p:spPr>
          <a:xfrm>
            <a:off x="5958205" y="3670300"/>
            <a:ext cx="1668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基本骨架</a:t>
            </a:r>
          </a:p>
        </p:txBody>
      </p:sp>
      <p:sp>
        <p:nvSpPr>
          <p:cNvPr id="113" name="文本框 112"/>
          <p:cNvSpPr txBox="1"/>
          <p:nvPr>
            <p:custDataLst>
              <p:tags r:id="rId33"/>
            </p:custDataLst>
          </p:nvPr>
        </p:nvSpPr>
        <p:spPr>
          <a:xfrm>
            <a:off x="8213725" y="3608070"/>
            <a:ext cx="1118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碱基</a:t>
            </a:r>
          </a:p>
        </p:txBody>
      </p:sp>
      <p:sp>
        <p:nvSpPr>
          <p:cNvPr id="114" name="文本框 113"/>
          <p:cNvSpPr txBox="1"/>
          <p:nvPr>
            <p:custDataLst>
              <p:tags r:id="rId34"/>
            </p:custDataLst>
          </p:nvPr>
        </p:nvSpPr>
        <p:spPr>
          <a:xfrm>
            <a:off x="9332595" y="4790440"/>
            <a:ext cx="1118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氢键</a:t>
            </a:r>
          </a:p>
        </p:txBody>
      </p:sp>
      <p:sp>
        <p:nvSpPr>
          <p:cNvPr id="115" name="文本框 114"/>
          <p:cNvSpPr txBox="1"/>
          <p:nvPr>
            <p:custDataLst>
              <p:tags r:id="rId35"/>
            </p:custDataLst>
          </p:nvPr>
        </p:nvSpPr>
        <p:spPr>
          <a:xfrm>
            <a:off x="7785100" y="5175885"/>
            <a:ext cx="1487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碱基对</a:t>
            </a:r>
          </a:p>
        </p:txBody>
      </p:sp>
      <p:sp>
        <p:nvSpPr>
          <p:cNvPr id="116" name="文本框 115"/>
          <p:cNvSpPr txBox="1"/>
          <p:nvPr>
            <p:custDataLst>
              <p:tags r:id="rId36"/>
            </p:custDataLst>
          </p:nvPr>
        </p:nvSpPr>
        <p:spPr>
          <a:xfrm>
            <a:off x="5598795" y="5697855"/>
            <a:ext cx="2828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碱基互补配对</a:t>
            </a:r>
          </a:p>
        </p:txBody>
      </p:sp>
      <p:sp>
        <p:nvSpPr>
          <p:cNvPr id="12290" name="Text Box 7"/>
          <p:cNvSpPr/>
          <p:nvPr>
            <p:custDataLst>
              <p:tags r:id="rId37"/>
            </p:custDataLst>
          </p:nvPr>
        </p:nvSpPr>
        <p:spPr>
          <a:xfrm>
            <a:off x="1703388" y="74613"/>
            <a:ext cx="8516937" cy="64516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73050" indent="-273050" algn="l" defTabSz="9144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kumimoji="0" sz="24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730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kumimoji="0" sz="21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187450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umimoji="0" sz="18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62405" indent="-18288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kumimoji="0" sz="1600" b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b="1">
                <a:solidFill>
                  <a:srgbClr val="FFFFFF"/>
                </a:solidFill>
                <a:latin typeface="Mistral" panose="03090702030407020403" pitchFamily="66" charset="0"/>
                <a:ea typeface="华文行楷" panose="02010800040101010101" pitchFamily="2" charset="-122"/>
              </a:rPr>
              <a:t>二、</a:t>
            </a:r>
            <a:r>
              <a:rPr lang="zh-CN" altLang="zh-CN" sz="3600" b="1">
                <a:solidFill>
                  <a:srgbClr val="FFFFFF"/>
                </a:solidFill>
                <a:latin typeface="Mistral" panose="03090702030407020403" pitchFamily="66" charset="0"/>
                <a:ea typeface="华文行楷" panose="02010800040101010101" pitchFamily="2" charset="-122"/>
              </a:rPr>
              <a:t>DNA</a:t>
            </a:r>
            <a:r>
              <a:rPr lang="zh-CN" altLang="en-US" sz="3600" b="1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的结构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53060" y="704215"/>
            <a:ext cx="11151235" cy="3915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4260"/>
              </a:lnSpc>
            </a:pPr>
            <a:r>
              <a:rPr lang="zh-CN" altLang="en-US" sz="2800"/>
              <a:t> 下列关于沃森和克里克的叙述，错误的是（     ）</a:t>
            </a:r>
          </a:p>
          <a:p>
            <a:pPr fontAlgn="auto">
              <a:lnSpc>
                <a:spcPts val="4260"/>
              </a:lnSpc>
            </a:pPr>
            <a:r>
              <a:rPr lang="zh-CN" altLang="en-US" sz="2800"/>
              <a:t>A.沃森和克里克以查哥夫提供的DNA衍射图谱的有关数据为基础，推算出了DNA的螺旋结构</a:t>
            </a:r>
          </a:p>
          <a:p>
            <a:pPr fontAlgn="auto">
              <a:lnSpc>
                <a:spcPts val="4260"/>
              </a:lnSpc>
            </a:pPr>
            <a:r>
              <a:rPr lang="zh-CN" altLang="en-US" sz="2800"/>
              <a:t>B.DNA中A与T、C与G的数量相等并不是沃森和克里克发现的</a:t>
            </a:r>
          </a:p>
          <a:p>
            <a:pPr fontAlgn="auto">
              <a:lnSpc>
                <a:spcPts val="4260"/>
              </a:lnSpc>
            </a:pPr>
            <a:r>
              <a:rPr lang="zh-CN" altLang="en-US" sz="2800"/>
              <a:t>C.沃森和克里克发现A-T碱基对与G-C碱基对具有相同的形状与直径</a:t>
            </a:r>
          </a:p>
          <a:p>
            <a:pPr fontAlgn="auto">
              <a:lnSpc>
                <a:spcPts val="4260"/>
              </a:lnSpc>
            </a:pPr>
            <a:r>
              <a:rPr lang="zh-CN" altLang="en-US" sz="2800"/>
              <a:t>D.沃森和克里克在发现DNA双螺旋结构过程中利用了大量的其他学科知识和技术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7221220" y="775970"/>
            <a:ext cx="5073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20065" y="278130"/>
            <a:ext cx="11151235" cy="282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4260"/>
              </a:lnSpc>
            </a:pPr>
            <a:r>
              <a:rPr lang="zh-CN" altLang="en-US" sz="3200"/>
              <a:t>下列关于DNA结构的叙述，正确的是</a:t>
            </a:r>
          </a:p>
          <a:p>
            <a:pPr fontAlgn="auto">
              <a:lnSpc>
                <a:spcPts val="4260"/>
              </a:lnSpc>
            </a:pPr>
            <a:r>
              <a:rPr lang="zh-CN" altLang="en-US" sz="3200"/>
              <a:t>A.DNA是以4种脱氧核苷酸为单位连接而成的单链结构</a:t>
            </a:r>
          </a:p>
          <a:p>
            <a:pPr fontAlgn="auto">
              <a:lnSpc>
                <a:spcPts val="4260"/>
              </a:lnSpc>
            </a:pPr>
            <a:r>
              <a:rPr lang="zh-CN" altLang="en-US" sz="3200"/>
              <a:t>B.DNA中的每个磷酸均连接着一个脱氧核糖和一个碱基</a:t>
            </a:r>
          </a:p>
          <a:p>
            <a:pPr fontAlgn="auto">
              <a:lnSpc>
                <a:spcPts val="4260"/>
              </a:lnSpc>
            </a:pPr>
            <a:r>
              <a:rPr lang="zh-CN" altLang="en-US" sz="3200"/>
              <a:t>C.DNA两条链之间总是嘌呤与嘧啶形成碱基对</a:t>
            </a:r>
          </a:p>
          <a:p>
            <a:pPr fontAlgn="auto">
              <a:lnSpc>
                <a:spcPts val="4260"/>
              </a:lnSpc>
            </a:pPr>
            <a:r>
              <a:rPr lang="zh-CN" altLang="en-US" sz="3200"/>
              <a:t>D.DNA一条链上的相邻碱基通过磷酸－脱氧核糖－磷酸相连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7677150" y="278130"/>
            <a:ext cx="5073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</a:rPr>
              <a:t>C </a:t>
            </a:r>
          </a:p>
        </p:txBody>
      </p:sp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3745230" y="2823845"/>
            <a:ext cx="4178935" cy="4105275"/>
            <a:chOff x="6550045" y="95978"/>
            <a:chExt cx="3702710" cy="4422682"/>
          </a:xfrm>
        </p:grpSpPr>
        <p:pic>
          <p:nvPicPr>
            <p:cNvPr id="36" name="图片 3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045" y="95978"/>
              <a:ext cx="3702710" cy="4422682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>
              <p:custDataLst>
                <p:tags r:id="rId5"/>
              </p:custDataLst>
            </p:nvPr>
          </p:nvSpPr>
          <p:spPr>
            <a:xfrm>
              <a:off x="7764563" y="466953"/>
              <a:ext cx="371475" cy="42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charset="-122"/>
                  <a:ea typeface="微软雅黑"/>
                  <a:cs typeface="Times New Roman" panose="02020603050405020304" charset="0"/>
                </a:rPr>
                <a:t>G</a:t>
              </a:r>
            </a:p>
          </p:txBody>
        </p:sp>
        <p:sp>
          <p:nvSpPr>
            <p:cNvPr id="56" name="文本框 55"/>
            <p:cNvSpPr txBox="1"/>
            <p:nvPr>
              <p:custDataLst>
                <p:tags r:id="rId6"/>
              </p:custDataLst>
            </p:nvPr>
          </p:nvSpPr>
          <p:spPr>
            <a:xfrm>
              <a:off x="8734243" y="466953"/>
              <a:ext cx="356188" cy="42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charset="-122"/>
                  <a:ea typeface="微软雅黑"/>
                  <a:cs typeface="Times New Roman" panose="02020603050405020304" charset="0"/>
                </a:rPr>
                <a:t>C</a:t>
              </a:r>
            </a:p>
          </p:txBody>
        </p:sp>
        <p:sp>
          <p:nvSpPr>
            <p:cNvPr id="57" name="文本框 56"/>
            <p:cNvSpPr txBox="1"/>
            <p:nvPr>
              <p:custDataLst>
                <p:tags r:id="rId7"/>
              </p:custDataLst>
            </p:nvPr>
          </p:nvSpPr>
          <p:spPr>
            <a:xfrm>
              <a:off x="7764563" y="1287061"/>
              <a:ext cx="370614" cy="42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charset="-122"/>
                  <a:ea typeface="微软雅黑"/>
                  <a:cs typeface="Times New Roman" panose="02020603050405020304" charset="0"/>
                </a:rPr>
                <a:t>A</a:t>
              </a:r>
            </a:p>
          </p:txBody>
        </p:sp>
        <p:sp>
          <p:nvSpPr>
            <p:cNvPr id="58" name="文本框 57"/>
            <p:cNvSpPr txBox="1"/>
            <p:nvPr>
              <p:custDataLst>
                <p:tags r:id="rId8"/>
              </p:custDataLst>
            </p:nvPr>
          </p:nvSpPr>
          <p:spPr>
            <a:xfrm>
              <a:off x="8748671" y="1287061"/>
              <a:ext cx="341760" cy="42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charset="-122"/>
                  <a:ea typeface="微软雅黑"/>
                  <a:cs typeface="Times New Roman" panose="02020603050405020304" charset="0"/>
                </a:rPr>
                <a:t>T</a:t>
              </a:r>
            </a:p>
          </p:txBody>
        </p:sp>
        <p:sp>
          <p:nvSpPr>
            <p:cNvPr id="59" name="文本框 58"/>
            <p:cNvSpPr txBox="1"/>
            <p:nvPr>
              <p:custDataLst>
                <p:tags r:id="rId9"/>
              </p:custDataLst>
            </p:nvPr>
          </p:nvSpPr>
          <p:spPr>
            <a:xfrm>
              <a:off x="7764563" y="2107169"/>
              <a:ext cx="341760" cy="42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charset="-122"/>
                  <a:ea typeface="微软雅黑"/>
                  <a:cs typeface="Times New Roman" panose="02020603050405020304" charset="0"/>
                </a:rPr>
                <a:t>T</a:t>
              </a:r>
            </a:p>
          </p:txBody>
        </p:sp>
        <p:sp>
          <p:nvSpPr>
            <p:cNvPr id="60" name="文本框 59"/>
            <p:cNvSpPr txBox="1"/>
            <p:nvPr>
              <p:custDataLst>
                <p:tags r:id="rId10"/>
              </p:custDataLst>
            </p:nvPr>
          </p:nvSpPr>
          <p:spPr>
            <a:xfrm>
              <a:off x="8719817" y="2111293"/>
              <a:ext cx="370614" cy="42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charset="-122"/>
                  <a:ea typeface="微软雅黑"/>
                  <a:cs typeface="Times New Roman" panose="02020603050405020304" charset="0"/>
                </a:rPr>
                <a:t>A</a:t>
              </a:r>
            </a:p>
          </p:txBody>
        </p:sp>
        <p:sp>
          <p:nvSpPr>
            <p:cNvPr id="61" name="文本框 60"/>
            <p:cNvSpPr txBox="1"/>
            <p:nvPr>
              <p:custDataLst>
                <p:tags r:id="rId11"/>
              </p:custDataLst>
            </p:nvPr>
          </p:nvSpPr>
          <p:spPr>
            <a:xfrm>
              <a:off x="7764563" y="2934897"/>
              <a:ext cx="356188" cy="42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charset="-122"/>
                  <a:ea typeface="微软雅黑"/>
                  <a:cs typeface="Times New Roman" panose="02020603050405020304" charset="0"/>
                </a:rPr>
                <a:t>C</a:t>
              </a:r>
            </a:p>
          </p:txBody>
        </p:sp>
        <p:sp>
          <p:nvSpPr>
            <p:cNvPr id="62" name="文本框 61"/>
            <p:cNvSpPr txBox="1"/>
            <p:nvPr>
              <p:custDataLst>
                <p:tags r:id="rId12"/>
              </p:custDataLst>
            </p:nvPr>
          </p:nvSpPr>
          <p:spPr>
            <a:xfrm>
              <a:off x="8699676" y="2931401"/>
              <a:ext cx="370614" cy="42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charset="-122"/>
                  <a:ea typeface="微软雅黑"/>
                  <a:cs typeface="Times New Roman" panose="02020603050405020304" charset="0"/>
                </a:rPr>
                <a:t>G</a:t>
              </a:r>
            </a:p>
          </p:txBody>
        </p:sp>
        <p:sp>
          <p:nvSpPr>
            <p:cNvPr id="63" name="文本框 62"/>
            <p:cNvSpPr txBox="1"/>
            <p:nvPr>
              <p:custDataLst>
                <p:tags r:id="rId13"/>
              </p:custDataLst>
            </p:nvPr>
          </p:nvSpPr>
          <p:spPr>
            <a:xfrm>
              <a:off x="7764563" y="3747814"/>
              <a:ext cx="370614" cy="42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charset="-122"/>
                  <a:ea typeface="微软雅黑"/>
                  <a:cs typeface="Times New Roman" panose="02020603050405020304" charset="0"/>
                </a:rPr>
                <a:t>G</a:t>
              </a:r>
            </a:p>
          </p:txBody>
        </p:sp>
        <p:sp>
          <p:nvSpPr>
            <p:cNvPr id="64" name="文本框 63"/>
            <p:cNvSpPr txBox="1"/>
            <p:nvPr>
              <p:custDataLst>
                <p:tags r:id="rId14"/>
              </p:custDataLst>
            </p:nvPr>
          </p:nvSpPr>
          <p:spPr>
            <a:xfrm>
              <a:off x="8732074" y="3753104"/>
              <a:ext cx="356188" cy="42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charset="-122"/>
                  <a:ea typeface="微软雅黑"/>
                  <a:cs typeface="Times New Roman" panose="02020603050405020304" charset="0"/>
                </a:rPr>
                <a:t>C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ODQ3YTUyMDU5YjY4NmFkMTgxYmFmYTBkNTA3NDVmOTgifQ=="/>
  <p:tag name="KSO_WPP_MARK_KEY" val="4f3db367-1d53-4cc7-b688-1ce3d4b73c7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  <p:tag name="KSO_WM_BEAUTIFY_FLAG" val="#wm#"/>
  <p:tag name="KSO_WM_TAG_VERSION" val="1.0"/>
  <p:tag name="KSO_WM_TEMPLATE_CATEGORY" val="custom"/>
  <p:tag name="KSO_WM_TEMPLATE_INDEX" val="160443"/>
  <p:tag name="KSO_WM_UNIT_CLEAR" val="1"/>
  <p:tag name="KSO_WM_UNIT_COMPATIBLE" val="0"/>
  <p:tag name="KSO_WM_UNIT_HIGHLIGHT" val="0"/>
  <p:tag name="KSO_WM_UNIT_ID" val="custom160443_1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2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  <p:tag name="KSO_WM_BEAUTIFY_FLAG" val="#wm#"/>
  <p:tag name="KSO_WM_TAG_VERSION" val="1.0"/>
  <p:tag name="KSO_WM_TEMPLATE_CATEGORY" val="custom"/>
  <p:tag name="KSO_WM_TEMPLATE_INDEX" val="160443"/>
  <p:tag name="KSO_WM_UNIT_CLEAR" val="1"/>
  <p:tag name="KSO_WM_UNIT_COMPATIBLE" val="0"/>
  <p:tag name="KSO_WM_UNIT_HIGHLIGHT" val="0"/>
  <p:tag name="KSO_WM_UNIT_ID" val="custom160443_1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6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2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4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5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7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heme/theme1.xml><?xml version="1.0" encoding="utf-8"?>
<a:theme xmlns:a="http://schemas.openxmlformats.org/drawingml/2006/main" name="1_生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微软雅黑"/>
        <a:cs typeface="微软雅黑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微软雅黑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4">
      <a:majorFont>
        <a:latin typeface="Times New Roman" panose="02020603050405020304" charset="0"/>
        <a:ea typeface="楷体"/>
        <a:cs typeface="微软雅黑"/>
      </a:majorFont>
      <a:minorFont>
        <a:latin typeface="Times New Roman" panose="02020603050405020304" charset="0"/>
        <a:ea typeface="楷体"/>
        <a:cs typeface="微软雅黑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生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微软雅黑"/>
        <a:cs typeface="微软雅黑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微软雅黑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科学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微软雅黑"/>
        <a:cs typeface="微软雅黑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微软雅黑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微软雅黑"/>
        <a:cs typeface="微软雅黑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微软雅黑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1236</Words>
  <Application>Microsoft Office PowerPoint</Application>
  <PresentationFormat>宽屏</PresentationFormat>
  <Paragraphs>220</Paragraphs>
  <Slides>15</Slides>
  <Notes>2</Notes>
  <HiddenSlides>1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38" baseType="lpstr">
      <vt:lpstr>等线</vt:lpstr>
      <vt:lpstr>等线 Light</vt:lpstr>
      <vt:lpstr>黑体</vt:lpstr>
      <vt:lpstr>华文行楷</vt:lpstr>
      <vt:lpstr>华文新魏</vt:lpstr>
      <vt:lpstr>华文中宋</vt:lpstr>
      <vt:lpstr>楷体</vt:lpstr>
      <vt:lpstr>隶书</vt:lpstr>
      <vt:lpstr>宋体</vt:lpstr>
      <vt:lpstr>微软雅黑</vt:lpstr>
      <vt:lpstr>幼圆</vt:lpstr>
      <vt:lpstr>Arial</vt:lpstr>
      <vt:lpstr>Calibri</vt:lpstr>
      <vt:lpstr>Calibri Light</vt:lpstr>
      <vt:lpstr>Mistral</vt:lpstr>
      <vt:lpstr>Symbol</vt:lpstr>
      <vt:lpstr>Times New Roman</vt:lpstr>
      <vt:lpstr>Verdana</vt:lpstr>
      <vt:lpstr>Wingdings</vt:lpstr>
      <vt:lpstr>1_生物</vt:lpstr>
      <vt:lpstr>主题1</vt:lpstr>
      <vt:lpstr>生物</vt:lpstr>
      <vt:lpstr>科学</vt:lpstr>
      <vt:lpstr>第三章  基因的本质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DNA的结构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第三章  基因的本质</dc:title>
  <dc:creator>rbm.xkw.com</dc:creator>
  <cp:lastModifiedBy>A</cp:lastModifiedBy>
  <cp:revision>2</cp:revision>
  <cp:lastPrinted>2023-02-02T15:58:14Z</cp:lastPrinted>
  <dcterms:created xsi:type="dcterms:W3CDTF">2023-02-02T15:58:14Z</dcterms:created>
  <dcterms:modified xsi:type="dcterms:W3CDTF">2023-02-04T01:07:44Z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