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emf" ContentType="image/x-emf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.xml" ContentType="application/vnd.openxmlformats-officedocument.presentationml.tags+xml"/>
  <Override PartName="/ppt/tags/tag1320.xml" ContentType="application/vnd.openxmlformats-officedocument.presentationml.tags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.xml" ContentType="application/vnd.openxmlformats-officedocument.presentationml.tags+xml"/>
  <Override PartName="/ppt/tags/tag1330.xml" ContentType="application/vnd.openxmlformats-officedocument.presentationml.tags+xml"/>
  <Override PartName="/ppt/tags/tag1331.xml" ContentType="application/vnd.openxmlformats-officedocument.presentationml.tags+xml"/>
  <Override PartName="/ppt/tags/tag1332.xml" ContentType="application/vnd.openxmlformats-officedocument.presentationml.tags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tags/tag1336.xml" ContentType="application/vnd.openxmlformats-officedocument.presentationml.tags+xml"/>
  <Override PartName="/ppt/tags/tag1337.xml" ContentType="application/vnd.openxmlformats-officedocument.presentationml.tags+xml"/>
  <Override PartName="/ppt/tags/tag1338.xml" ContentType="application/vnd.openxmlformats-officedocument.presentationml.tags+xml"/>
  <Override PartName="/ppt/tags/tag1339.xml" ContentType="application/vnd.openxmlformats-officedocument.presentationml.tags+xml"/>
  <Override PartName="/ppt/tags/tag134.xml" ContentType="application/vnd.openxmlformats-officedocument.presentationml.tags+xml"/>
  <Override PartName="/ppt/tags/tag1340.xml" ContentType="application/vnd.openxmlformats-officedocument.presentationml.tags+xml"/>
  <Override PartName="/ppt/tags/tag1341.xml" ContentType="application/vnd.openxmlformats-officedocument.presentationml.tags+xml"/>
  <Override PartName="/ppt/tags/tag1342.xml" ContentType="application/vnd.openxmlformats-officedocument.presentationml.tags+xml"/>
  <Override PartName="/ppt/tags/tag1343.xml" ContentType="application/vnd.openxmlformats-officedocument.presentationml.tags+xml"/>
  <Override PartName="/ppt/tags/tag1344.xml" ContentType="application/vnd.openxmlformats-officedocument.presentationml.tags+xml"/>
  <Override PartName="/ppt/tags/tag1345.xml" ContentType="application/vnd.openxmlformats-officedocument.presentationml.tags+xml"/>
  <Override PartName="/ppt/tags/tag1346.xml" ContentType="application/vnd.openxmlformats-officedocument.presentationml.tags+xml"/>
  <Override PartName="/ppt/tags/tag1347.xml" ContentType="application/vnd.openxmlformats-officedocument.presentationml.tags+xml"/>
  <Override PartName="/ppt/tags/tag1348.xml" ContentType="application/vnd.openxmlformats-officedocument.presentationml.tags+xml"/>
  <Override PartName="/ppt/tags/tag1349.xml" ContentType="application/vnd.openxmlformats-officedocument.presentationml.tags+xml"/>
  <Override PartName="/ppt/tags/tag135.xml" ContentType="application/vnd.openxmlformats-officedocument.presentationml.tags+xml"/>
  <Override PartName="/ppt/tags/tag1350.xml" ContentType="application/vnd.openxmlformats-officedocument.presentationml.tags+xml"/>
  <Override PartName="/ppt/tags/tag1351.xml" ContentType="application/vnd.openxmlformats-officedocument.presentationml.tags+xml"/>
  <Override PartName="/ppt/tags/tag1352.xml" ContentType="application/vnd.openxmlformats-officedocument.presentationml.tags+xml"/>
  <Override PartName="/ppt/tags/tag1353.xml" ContentType="application/vnd.openxmlformats-officedocument.presentationml.tags+xml"/>
  <Override PartName="/ppt/tags/tag1354.xml" ContentType="application/vnd.openxmlformats-officedocument.presentationml.tags+xml"/>
  <Override PartName="/ppt/tags/tag1355.xml" ContentType="application/vnd.openxmlformats-officedocument.presentationml.tags+xml"/>
  <Override PartName="/ppt/tags/tag1356.xml" ContentType="application/vnd.openxmlformats-officedocument.presentationml.tags+xml"/>
  <Override PartName="/ppt/tags/tag1357.xml" ContentType="application/vnd.openxmlformats-officedocument.presentationml.tags+xml"/>
  <Override PartName="/ppt/tags/tag1358.xml" ContentType="application/vnd.openxmlformats-officedocument.presentationml.tags+xml"/>
  <Override PartName="/ppt/tags/tag1359.xml" ContentType="application/vnd.openxmlformats-officedocument.presentationml.tags+xml"/>
  <Override PartName="/ppt/tags/tag136.xml" ContentType="application/vnd.openxmlformats-officedocument.presentationml.tags+xml"/>
  <Override PartName="/ppt/tags/tag1360.xml" ContentType="application/vnd.openxmlformats-officedocument.presentationml.tags+xml"/>
  <Override PartName="/ppt/tags/tag1361.xml" ContentType="application/vnd.openxmlformats-officedocument.presentationml.tags+xml"/>
  <Override PartName="/ppt/tags/tag1362.xml" ContentType="application/vnd.openxmlformats-officedocument.presentationml.tags+xml"/>
  <Override PartName="/ppt/tags/tag1363.xml" ContentType="application/vnd.openxmlformats-officedocument.presentationml.tags+xml"/>
  <Override PartName="/ppt/tags/tag1364.xml" ContentType="application/vnd.openxmlformats-officedocument.presentationml.tags+xml"/>
  <Override PartName="/ppt/tags/tag1365.xml" ContentType="application/vnd.openxmlformats-officedocument.presentationml.tags+xml"/>
  <Override PartName="/ppt/tags/tag1366.xml" ContentType="application/vnd.openxmlformats-officedocument.presentationml.tags+xml"/>
  <Override PartName="/ppt/tags/tag1367.xml" ContentType="application/vnd.openxmlformats-officedocument.presentationml.tags+xml"/>
  <Override PartName="/ppt/tags/tag1368.xml" ContentType="application/vnd.openxmlformats-officedocument.presentationml.tags+xml"/>
  <Override PartName="/ppt/tags/tag1369.xml" ContentType="application/vnd.openxmlformats-officedocument.presentationml.tags+xml"/>
  <Override PartName="/ppt/tags/tag137.xml" ContentType="application/vnd.openxmlformats-officedocument.presentationml.tags+xml"/>
  <Override PartName="/ppt/tags/tag1370.xml" ContentType="application/vnd.openxmlformats-officedocument.presentationml.tags+xml"/>
  <Override PartName="/ppt/tags/tag1371.xml" ContentType="application/vnd.openxmlformats-officedocument.presentationml.tags+xml"/>
  <Override PartName="/ppt/tags/tag1372.xml" ContentType="application/vnd.openxmlformats-officedocument.presentationml.tags+xml"/>
  <Override PartName="/ppt/tags/tag1373.xml" ContentType="application/vnd.openxmlformats-officedocument.presentationml.tags+xml"/>
  <Override PartName="/ppt/tags/tag1374.xml" ContentType="application/vnd.openxmlformats-officedocument.presentationml.tags+xml"/>
  <Override PartName="/ppt/tags/tag1375.xml" ContentType="application/vnd.openxmlformats-officedocument.presentationml.tags+xml"/>
  <Override PartName="/ppt/tags/tag1376.xml" ContentType="application/vnd.openxmlformats-officedocument.presentationml.tags+xml"/>
  <Override PartName="/ppt/tags/tag1377.xml" ContentType="application/vnd.openxmlformats-officedocument.presentationml.tags+xml"/>
  <Override PartName="/ppt/tags/tag1378.xml" ContentType="application/vnd.openxmlformats-officedocument.presentationml.tags+xml"/>
  <Override PartName="/ppt/tags/tag1379.xml" ContentType="application/vnd.openxmlformats-officedocument.presentationml.tags+xml"/>
  <Override PartName="/ppt/tags/tag138.xml" ContentType="application/vnd.openxmlformats-officedocument.presentationml.tags+xml"/>
  <Override PartName="/ppt/tags/tag1380.xml" ContentType="application/vnd.openxmlformats-officedocument.presentationml.tags+xml"/>
  <Override PartName="/ppt/tags/tag1381.xml" ContentType="application/vnd.openxmlformats-officedocument.presentationml.tags+xml"/>
  <Override PartName="/ppt/tags/tag1382.xml" ContentType="application/vnd.openxmlformats-officedocument.presentationml.tags+xml"/>
  <Override PartName="/ppt/tags/tag1383.xml" ContentType="application/vnd.openxmlformats-officedocument.presentationml.tags+xml"/>
  <Override PartName="/ppt/tags/tag1384.xml" ContentType="application/vnd.openxmlformats-officedocument.presentationml.tags+xml"/>
  <Override PartName="/ppt/tags/tag1385.xml" ContentType="application/vnd.openxmlformats-officedocument.presentationml.tags+xml"/>
  <Override PartName="/ppt/tags/tag1386.xml" ContentType="application/vnd.openxmlformats-officedocument.presentationml.tags+xml"/>
  <Override PartName="/ppt/tags/tag1387.xml" ContentType="application/vnd.openxmlformats-officedocument.presentationml.tags+xml"/>
  <Override PartName="/ppt/tags/tag1388.xml" ContentType="application/vnd.openxmlformats-officedocument.presentationml.tags+xml"/>
  <Override PartName="/ppt/tags/tag1389.xml" ContentType="application/vnd.openxmlformats-officedocument.presentationml.tags+xml"/>
  <Override PartName="/ppt/tags/tag139.xml" ContentType="application/vnd.openxmlformats-officedocument.presentationml.tags+xml"/>
  <Override PartName="/ppt/tags/tag1390.xml" ContentType="application/vnd.openxmlformats-officedocument.presentationml.tags+xml"/>
  <Override PartName="/ppt/tags/tag1391.xml" ContentType="application/vnd.openxmlformats-officedocument.presentationml.tags+xml"/>
  <Override PartName="/ppt/tags/tag1392.xml" ContentType="application/vnd.openxmlformats-officedocument.presentationml.tags+xml"/>
  <Override PartName="/ppt/tags/tag1393.xml" ContentType="application/vnd.openxmlformats-officedocument.presentationml.tags+xml"/>
  <Override PartName="/ppt/tags/tag1394.xml" ContentType="application/vnd.openxmlformats-officedocument.presentationml.tags+xml"/>
  <Override PartName="/ppt/tags/tag1395.xml" ContentType="application/vnd.openxmlformats-officedocument.presentationml.tags+xml"/>
  <Override PartName="/ppt/tags/tag1396.xml" ContentType="application/vnd.openxmlformats-officedocument.presentationml.tags+xml"/>
  <Override PartName="/ppt/tags/tag1397.xml" ContentType="application/vnd.openxmlformats-officedocument.presentationml.tags+xml"/>
  <Override PartName="/ppt/tags/tag1398.xml" ContentType="application/vnd.openxmlformats-officedocument.presentationml.tags+xml"/>
  <Override PartName="/ppt/tags/tag139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00.xml" ContentType="application/vnd.openxmlformats-officedocument.presentationml.tags+xml"/>
  <Override PartName="/ppt/tags/tag1401.xml" ContentType="application/vnd.openxmlformats-officedocument.presentationml.tags+xml"/>
  <Override PartName="/ppt/tags/tag1402.xml" ContentType="application/vnd.openxmlformats-officedocument.presentationml.tags+xml"/>
  <Override PartName="/ppt/tags/tag1403.xml" ContentType="application/vnd.openxmlformats-officedocument.presentationml.tags+xml"/>
  <Override PartName="/ppt/tags/tag1404.xml" ContentType="application/vnd.openxmlformats-officedocument.presentationml.tags+xml"/>
  <Override PartName="/ppt/tags/tag1405.xml" ContentType="application/vnd.openxmlformats-officedocument.presentationml.tags+xml"/>
  <Override PartName="/ppt/tags/tag1406.xml" ContentType="application/vnd.openxmlformats-officedocument.presentationml.tags+xml"/>
  <Override PartName="/ppt/tags/tag1407.xml" ContentType="application/vnd.openxmlformats-officedocument.presentationml.tags+xml"/>
  <Override PartName="/ppt/tags/tag1408.xml" ContentType="application/vnd.openxmlformats-officedocument.presentationml.tags+xml"/>
  <Override PartName="/ppt/tags/tag1409.xml" ContentType="application/vnd.openxmlformats-officedocument.presentationml.tags+xml"/>
  <Override PartName="/ppt/tags/tag141.xml" ContentType="application/vnd.openxmlformats-officedocument.presentationml.tags+xml"/>
  <Override PartName="/ppt/tags/tag1410.xml" ContentType="application/vnd.openxmlformats-officedocument.presentationml.tags+xml"/>
  <Override PartName="/ppt/tags/tag1411.xml" ContentType="application/vnd.openxmlformats-officedocument.presentationml.tags+xml"/>
  <Override PartName="/ppt/tags/tag1412.xml" ContentType="application/vnd.openxmlformats-officedocument.presentationml.tags+xml"/>
  <Override PartName="/ppt/tags/tag1413.xml" ContentType="application/vnd.openxmlformats-officedocument.presentationml.tags+xml"/>
  <Override PartName="/ppt/tags/tag1414.xml" ContentType="application/vnd.openxmlformats-officedocument.presentationml.tags+xml"/>
  <Override PartName="/ppt/tags/tag1415.xml" ContentType="application/vnd.openxmlformats-officedocument.presentationml.tags+xml"/>
  <Override PartName="/ppt/tags/tag1416.xml" ContentType="application/vnd.openxmlformats-officedocument.presentationml.tags+xml"/>
  <Override PartName="/ppt/tags/tag1417.xml" ContentType="application/vnd.openxmlformats-officedocument.presentationml.tags+xml"/>
  <Override PartName="/ppt/tags/tag1418.xml" ContentType="application/vnd.openxmlformats-officedocument.presentationml.tags+xml"/>
  <Override PartName="/ppt/tags/tag1419.xml" ContentType="application/vnd.openxmlformats-officedocument.presentationml.tags+xml"/>
  <Override PartName="/ppt/tags/tag142.xml" ContentType="application/vnd.openxmlformats-officedocument.presentationml.tags+xml"/>
  <Override PartName="/ppt/tags/tag1420.xml" ContentType="application/vnd.openxmlformats-officedocument.presentationml.tags+xml"/>
  <Override PartName="/ppt/tags/tag1421.xml" ContentType="application/vnd.openxmlformats-officedocument.presentationml.tags+xml"/>
  <Override PartName="/ppt/tags/tag1422.xml" ContentType="application/vnd.openxmlformats-officedocument.presentationml.tags+xml"/>
  <Override PartName="/ppt/tags/tag1423.xml" ContentType="application/vnd.openxmlformats-officedocument.presentationml.tags+xml"/>
  <Override PartName="/ppt/tags/tag1424.xml" ContentType="application/vnd.openxmlformats-officedocument.presentationml.tags+xml"/>
  <Override PartName="/ppt/tags/tag1425.xml" ContentType="application/vnd.openxmlformats-officedocument.presentationml.tags+xml"/>
  <Override PartName="/ppt/tags/tag1426.xml" ContentType="application/vnd.openxmlformats-officedocument.presentationml.tags+xml"/>
  <Override PartName="/ppt/tags/tag1427.xml" ContentType="application/vnd.openxmlformats-officedocument.presentationml.tags+xml"/>
  <Override PartName="/ppt/tags/tag1428.xml" ContentType="application/vnd.openxmlformats-officedocument.presentationml.tags+xml"/>
  <Override PartName="/ppt/tags/tag1429.xml" ContentType="application/vnd.openxmlformats-officedocument.presentationml.tags+xml"/>
  <Override PartName="/ppt/tags/tag143.xml" ContentType="application/vnd.openxmlformats-officedocument.presentationml.tags+xml"/>
  <Override PartName="/ppt/tags/tag1430.xml" ContentType="application/vnd.openxmlformats-officedocument.presentationml.tags+xml"/>
  <Override PartName="/ppt/tags/tag1431.xml" ContentType="application/vnd.openxmlformats-officedocument.presentationml.tags+xml"/>
  <Override PartName="/ppt/tags/tag1432.xml" ContentType="application/vnd.openxmlformats-officedocument.presentationml.tags+xml"/>
  <Override PartName="/ppt/tags/tag1433.xml" ContentType="application/vnd.openxmlformats-officedocument.presentationml.tags+xml"/>
  <Override PartName="/ppt/tags/tag1434.xml" ContentType="application/vnd.openxmlformats-officedocument.presentationml.tags+xml"/>
  <Override PartName="/ppt/tags/tag1435.xml" ContentType="application/vnd.openxmlformats-officedocument.presentationml.tags+xml"/>
  <Override PartName="/ppt/tags/tag1436.xml" ContentType="application/vnd.openxmlformats-officedocument.presentationml.tags+xml"/>
  <Override PartName="/ppt/tags/tag1437.xml" ContentType="application/vnd.openxmlformats-officedocument.presentationml.tags+xml"/>
  <Override PartName="/ppt/tags/tag1438.xml" ContentType="application/vnd.openxmlformats-officedocument.presentationml.tags+xml"/>
  <Override PartName="/ppt/tags/tag1439.xml" ContentType="application/vnd.openxmlformats-officedocument.presentationml.tags+xml"/>
  <Override PartName="/ppt/tags/tag144.xml" ContentType="application/vnd.openxmlformats-officedocument.presentationml.tags+xml"/>
  <Override PartName="/ppt/tags/tag1440.xml" ContentType="application/vnd.openxmlformats-officedocument.presentationml.tags+xml"/>
  <Override PartName="/ppt/tags/tag1441.xml" ContentType="application/vnd.openxmlformats-officedocument.presentationml.tags+xml"/>
  <Override PartName="/ppt/tags/tag1442.xml" ContentType="application/vnd.openxmlformats-officedocument.presentationml.tags+xml"/>
  <Override PartName="/ppt/tags/tag1443.xml" ContentType="application/vnd.openxmlformats-officedocument.presentationml.tags+xml"/>
  <Override PartName="/ppt/tags/tag1444.xml" ContentType="application/vnd.openxmlformats-officedocument.presentationml.tags+xml"/>
  <Override PartName="/ppt/tags/tag1445.xml" ContentType="application/vnd.openxmlformats-officedocument.presentationml.tags+xml"/>
  <Override PartName="/ppt/tags/tag1446.xml" ContentType="application/vnd.openxmlformats-officedocument.presentationml.tags+xml"/>
  <Override PartName="/ppt/tags/tag1447.xml" ContentType="application/vnd.openxmlformats-officedocument.presentationml.tags+xml"/>
  <Override PartName="/ppt/tags/tag1448.xml" ContentType="application/vnd.openxmlformats-officedocument.presentationml.tags+xml"/>
  <Override PartName="/ppt/tags/tag1449.xml" ContentType="application/vnd.openxmlformats-officedocument.presentationml.tags+xml"/>
  <Override PartName="/ppt/tags/tag145.xml" ContentType="application/vnd.openxmlformats-officedocument.presentationml.tags+xml"/>
  <Override PartName="/ppt/tags/tag1450.xml" ContentType="application/vnd.openxmlformats-officedocument.presentationml.tags+xml"/>
  <Override PartName="/ppt/tags/tag1451.xml" ContentType="application/vnd.openxmlformats-officedocument.presentationml.tags+xml"/>
  <Override PartName="/ppt/tags/tag1452.xml" ContentType="application/vnd.openxmlformats-officedocument.presentationml.tags+xml"/>
  <Override PartName="/ppt/tags/tag1453.xml" ContentType="application/vnd.openxmlformats-officedocument.presentationml.tags+xml"/>
  <Override PartName="/ppt/tags/tag1454.xml" ContentType="application/vnd.openxmlformats-officedocument.presentationml.tags+xml"/>
  <Override PartName="/ppt/tags/tag1455.xml" ContentType="application/vnd.openxmlformats-officedocument.presentationml.tags+xml"/>
  <Override PartName="/ppt/tags/tag1456.xml" ContentType="application/vnd.openxmlformats-officedocument.presentationml.tags+xml"/>
  <Override PartName="/ppt/tags/tag1457.xml" ContentType="application/vnd.openxmlformats-officedocument.presentationml.tags+xml"/>
  <Override PartName="/ppt/tags/tag1458.xml" ContentType="application/vnd.openxmlformats-officedocument.presentationml.tags+xml"/>
  <Override PartName="/ppt/tags/tag1459.xml" ContentType="application/vnd.openxmlformats-officedocument.presentationml.tags+xml"/>
  <Override PartName="/ppt/tags/tag146.xml" ContentType="application/vnd.openxmlformats-officedocument.presentationml.tags+xml"/>
  <Override PartName="/ppt/tags/tag1460.xml" ContentType="application/vnd.openxmlformats-officedocument.presentationml.tags+xml"/>
  <Override PartName="/ppt/tags/tag1461.xml" ContentType="application/vnd.openxmlformats-officedocument.presentationml.tags+xml"/>
  <Override PartName="/ppt/tags/tag1462.xml" ContentType="application/vnd.openxmlformats-officedocument.presentationml.tags+xml"/>
  <Override PartName="/ppt/tags/tag1463.xml" ContentType="application/vnd.openxmlformats-officedocument.presentationml.tags+xml"/>
  <Override PartName="/ppt/tags/tag1464.xml" ContentType="application/vnd.openxmlformats-officedocument.presentationml.tags+xml"/>
  <Override PartName="/ppt/tags/tag1465.xml" ContentType="application/vnd.openxmlformats-officedocument.presentationml.tags+xml"/>
  <Override PartName="/ppt/tags/tag1466.xml" ContentType="application/vnd.openxmlformats-officedocument.presentationml.tags+xml"/>
  <Override PartName="/ppt/tags/tag1467.xml" ContentType="application/vnd.openxmlformats-officedocument.presentationml.tags+xml"/>
  <Override PartName="/ppt/tags/tag1468.xml" ContentType="application/vnd.openxmlformats-officedocument.presentationml.tags+xml"/>
  <Override PartName="/ppt/tags/tag1469.xml" ContentType="application/vnd.openxmlformats-officedocument.presentationml.tags+xml"/>
  <Override PartName="/ppt/tags/tag147.xml" ContentType="application/vnd.openxmlformats-officedocument.presentationml.tags+xml"/>
  <Override PartName="/ppt/tags/tag1470.xml" ContentType="application/vnd.openxmlformats-officedocument.presentationml.tags+xml"/>
  <Override PartName="/ppt/tags/tag1471.xml" ContentType="application/vnd.openxmlformats-officedocument.presentationml.tags+xml"/>
  <Override PartName="/ppt/tags/tag1472.xml" ContentType="application/vnd.openxmlformats-officedocument.presentationml.tags+xml"/>
  <Override PartName="/ppt/tags/tag1473.xml" ContentType="application/vnd.openxmlformats-officedocument.presentationml.tags+xml"/>
  <Override PartName="/ppt/tags/tag1474.xml" ContentType="application/vnd.openxmlformats-officedocument.presentationml.tags+xml"/>
  <Override PartName="/ppt/tags/tag1475.xml" ContentType="application/vnd.openxmlformats-officedocument.presentationml.tags+xml"/>
  <Override PartName="/ppt/tags/tag1476.xml" ContentType="application/vnd.openxmlformats-officedocument.presentationml.tags+xml"/>
  <Override PartName="/ppt/tags/tag1477.xml" ContentType="application/vnd.openxmlformats-officedocument.presentationml.tags+xml"/>
  <Override PartName="/ppt/tags/tag1478.xml" ContentType="application/vnd.openxmlformats-officedocument.presentationml.tags+xml"/>
  <Override PartName="/ppt/tags/tag1479.xml" ContentType="application/vnd.openxmlformats-officedocument.presentationml.tags+xml"/>
  <Override PartName="/ppt/tags/tag148.xml" ContentType="application/vnd.openxmlformats-officedocument.presentationml.tags+xml"/>
  <Override PartName="/ppt/tags/tag1480.xml" ContentType="application/vnd.openxmlformats-officedocument.presentationml.tags+xml"/>
  <Override PartName="/ppt/tags/tag1481.xml" ContentType="application/vnd.openxmlformats-officedocument.presentationml.tags+xml"/>
  <Override PartName="/ppt/tags/tag1482.xml" ContentType="application/vnd.openxmlformats-officedocument.presentationml.tags+xml"/>
  <Override PartName="/ppt/tags/tag1483.xml" ContentType="application/vnd.openxmlformats-officedocument.presentationml.tags+xml"/>
  <Override PartName="/ppt/tags/tag1484.xml" ContentType="application/vnd.openxmlformats-officedocument.presentationml.tags+xml"/>
  <Override PartName="/ppt/tags/tag1485.xml" ContentType="application/vnd.openxmlformats-officedocument.presentationml.tags+xml"/>
  <Override PartName="/ppt/tags/tag1486.xml" ContentType="application/vnd.openxmlformats-officedocument.presentationml.tags+xml"/>
  <Override PartName="/ppt/tags/tag1487.xml" ContentType="application/vnd.openxmlformats-officedocument.presentationml.tags+xml"/>
  <Override PartName="/ppt/tags/tag1488.xml" ContentType="application/vnd.openxmlformats-officedocument.presentationml.tags+xml"/>
  <Override PartName="/ppt/tags/tag1489.xml" ContentType="application/vnd.openxmlformats-officedocument.presentationml.tags+xml"/>
  <Override PartName="/ppt/tags/tag149.xml" ContentType="application/vnd.openxmlformats-officedocument.presentationml.tags+xml"/>
  <Override PartName="/ppt/tags/tag1490.xml" ContentType="application/vnd.openxmlformats-officedocument.presentationml.tags+xml"/>
  <Override PartName="/ppt/tags/tag1491.xml" ContentType="application/vnd.openxmlformats-officedocument.presentationml.tags+xml"/>
  <Override PartName="/ppt/tags/tag1492.xml" ContentType="application/vnd.openxmlformats-officedocument.presentationml.tags+xml"/>
  <Override PartName="/ppt/tags/tag1493.xml" ContentType="application/vnd.openxmlformats-officedocument.presentationml.tags+xml"/>
  <Override PartName="/ppt/tags/tag1494.xml" ContentType="application/vnd.openxmlformats-officedocument.presentationml.tags+xml"/>
  <Override PartName="/ppt/tags/tag1495.xml" ContentType="application/vnd.openxmlformats-officedocument.presentationml.tags+xml"/>
  <Override PartName="/ppt/tags/tag1496.xml" ContentType="application/vnd.openxmlformats-officedocument.presentationml.tags+xml"/>
  <Override PartName="/ppt/tags/tag1497.xml" ContentType="application/vnd.openxmlformats-officedocument.presentationml.tags+xml"/>
  <Override PartName="/ppt/tags/tag1498.xml" ContentType="application/vnd.openxmlformats-officedocument.presentationml.tags+xml"/>
  <Override PartName="/ppt/tags/tag149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00.xml" ContentType="application/vnd.openxmlformats-officedocument.presentationml.tags+xml"/>
  <Override PartName="/ppt/tags/tag1501.xml" ContentType="application/vnd.openxmlformats-officedocument.presentationml.tags+xml"/>
  <Override PartName="/ppt/tags/tag1502.xml" ContentType="application/vnd.openxmlformats-officedocument.presentationml.tags+xml"/>
  <Override PartName="/ppt/tags/tag1503.xml" ContentType="application/vnd.openxmlformats-officedocument.presentationml.tags+xml"/>
  <Override PartName="/ppt/tags/tag1504.xml" ContentType="application/vnd.openxmlformats-officedocument.presentationml.tags+xml"/>
  <Override PartName="/ppt/tags/tag1505.xml" ContentType="application/vnd.openxmlformats-officedocument.presentationml.tags+xml"/>
  <Override PartName="/ppt/tags/tag1506.xml" ContentType="application/vnd.openxmlformats-officedocument.presentationml.tags+xml"/>
  <Override PartName="/ppt/tags/tag1507.xml" ContentType="application/vnd.openxmlformats-officedocument.presentationml.tags+xml"/>
  <Override PartName="/ppt/tags/tag1508.xml" ContentType="application/vnd.openxmlformats-officedocument.presentationml.tags+xml"/>
  <Override PartName="/ppt/tags/tag1509.xml" ContentType="application/vnd.openxmlformats-officedocument.presentationml.tags+xml"/>
  <Override PartName="/ppt/tags/tag151.xml" ContentType="application/vnd.openxmlformats-officedocument.presentationml.tags+xml"/>
  <Override PartName="/ppt/tags/tag1510.xml" ContentType="application/vnd.openxmlformats-officedocument.presentationml.tags+xml"/>
  <Override PartName="/ppt/tags/tag1511.xml" ContentType="application/vnd.openxmlformats-officedocument.presentationml.tags+xml"/>
  <Override PartName="/ppt/tags/tag1512.xml" ContentType="application/vnd.openxmlformats-officedocument.presentationml.tags+xml"/>
  <Override PartName="/ppt/tags/tag1513.xml" ContentType="application/vnd.openxmlformats-officedocument.presentationml.tags+xml"/>
  <Override PartName="/ppt/tags/tag1514.xml" ContentType="application/vnd.openxmlformats-officedocument.presentationml.tags+xml"/>
  <Override PartName="/ppt/tags/tag1515.xml" ContentType="application/vnd.openxmlformats-officedocument.presentationml.tags+xml"/>
  <Override PartName="/ppt/tags/tag1516.xml" ContentType="application/vnd.openxmlformats-officedocument.presentationml.tags+xml"/>
  <Override PartName="/ppt/tags/tag1517.xml" ContentType="application/vnd.openxmlformats-officedocument.presentationml.tags+xml"/>
  <Override PartName="/ppt/tags/tag1518.xml" ContentType="application/vnd.openxmlformats-officedocument.presentationml.tags+xml"/>
  <Override PartName="/ppt/tags/tag1519.xml" ContentType="application/vnd.openxmlformats-officedocument.presentationml.tags+xml"/>
  <Override PartName="/ppt/tags/tag152.xml" ContentType="application/vnd.openxmlformats-officedocument.presentationml.tags+xml"/>
  <Override PartName="/ppt/tags/tag1520.xml" ContentType="application/vnd.openxmlformats-officedocument.presentationml.tags+xml"/>
  <Override PartName="/ppt/tags/tag1521.xml" ContentType="application/vnd.openxmlformats-officedocument.presentationml.tags+xml"/>
  <Override PartName="/ppt/tags/tag1522.xml" ContentType="application/vnd.openxmlformats-officedocument.presentationml.tags+xml"/>
  <Override PartName="/ppt/tags/tag1523.xml" ContentType="application/vnd.openxmlformats-officedocument.presentationml.tags+xml"/>
  <Override PartName="/ppt/tags/tag1524.xml" ContentType="application/vnd.openxmlformats-officedocument.presentationml.tags+xml"/>
  <Override PartName="/ppt/tags/tag1525.xml" ContentType="application/vnd.openxmlformats-officedocument.presentationml.tags+xml"/>
  <Override PartName="/ppt/tags/tag1526.xml" ContentType="application/vnd.openxmlformats-officedocument.presentationml.tags+xml"/>
  <Override PartName="/ppt/tags/tag1527.xml" ContentType="application/vnd.openxmlformats-officedocument.presentationml.tags+xml"/>
  <Override PartName="/ppt/tags/tag1528.xml" ContentType="application/vnd.openxmlformats-officedocument.presentationml.tags+xml"/>
  <Override PartName="/ppt/tags/tag1529.xml" ContentType="application/vnd.openxmlformats-officedocument.presentationml.tags+xml"/>
  <Override PartName="/ppt/tags/tag153.xml" ContentType="application/vnd.openxmlformats-officedocument.presentationml.tags+xml"/>
  <Override PartName="/ppt/tags/tag1530.xml" ContentType="application/vnd.openxmlformats-officedocument.presentationml.tags+xml"/>
  <Override PartName="/ppt/tags/tag1531.xml" ContentType="application/vnd.openxmlformats-officedocument.presentationml.tags+xml"/>
  <Override PartName="/ppt/tags/tag1532.xml" ContentType="application/vnd.openxmlformats-officedocument.presentationml.tags+xml"/>
  <Override PartName="/ppt/tags/tag1533.xml" ContentType="application/vnd.openxmlformats-officedocument.presentationml.tags+xml"/>
  <Override PartName="/ppt/tags/tag1534.xml" ContentType="application/vnd.openxmlformats-officedocument.presentationml.tags+xml"/>
  <Override PartName="/ppt/tags/tag1535.xml" ContentType="application/vnd.openxmlformats-officedocument.presentationml.tags+xml"/>
  <Override PartName="/ppt/tags/tag1536.xml" ContentType="application/vnd.openxmlformats-officedocument.presentationml.tags+xml"/>
  <Override PartName="/ppt/tags/tag1537.xml" ContentType="application/vnd.openxmlformats-officedocument.presentationml.tags+xml"/>
  <Override PartName="/ppt/tags/tag1538.xml" ContentType="application/vnd.openxmlformats-officedocument.presentationml.tags+xml"/>
  <Override PartName="/ppt/tags/tag1539.xml" ContentType="application/vnd.openxmlformats-officedocument.presentationml.tags+xml"/>
  <Override PartName="/ppt/tags/tag154.xml" ContentType="application/vnd.openxmlformats-officedocument.presentationml.tags+xml"/>
  <Override PartName="/ppt/tags/tag1540.xml" ContentType="application/vnd.openxmlformats-officedocument.presentationml.tags+xml"/>
  <Override PartName="/ppt/tags/tag1541.xml" ContentType="application/vnd.openxmlformats-officedocument.presentationml.tags+xml"/>
  <Override PartName="/ppt/tags/tag1542.xml" ContentType="application/vnd.openxmlformats-officedocument.presentationml.tags+xml"/>
  <Override PartName="/ppt/tags/tag1543.xml" ContentType="application/vnd.openxmlformats-officedocument.presentationml.tags+xml"/>
  <Override PartName="/ppt/tags/tag1544.xml" ContentType="application/vnd.openxmlformats-officedocument.presentationml.tags+xml"/>
  <Override PartName="/ppt/tags/tag1545.xml" ContentType="application/vnd.openxmlformats-officedocument.presentationml.tags+xml"/>
  <Override PartName="/ppt/tags/tag1546.xml" ContentType="application/vnd.openxmlformats-officedocument.presentationml.tags+xml"/>
  <Override PartName="/ppt/tags/tag1547.xml" ContentType="application/vnd.openxmlformats-officedocument.presentationml.tags+xml"/>
  <Override PartName="/ppt/tags/tag1548.xml" ContentType="application/vnd.openxmlformats-officedocument.presentationml.tags+xml"/>
  <Override PartName="/ppt/tags/tag1549.xml" ContentType="application/vnd.openxmlformats-officedocument.presentationml.tags+xml"/>
  <Override PartName="/ppt/tags/tag155.xml" ContentType="application/vnd.openxmlformats-officedocument.presentationml.tags+xml"/>
  <Override PartName="/ppt/tags/tag1550.xml" ContentType="application/vnd.openxmlformats-officedocument.presentationml.tags+xml"/>
  <Override PartName="/ppt/tags/tag1551.xml" ContentType="application/vnd.openxmlformats-officedocument.presentationml.tags+xml"/>
  <Override PartName="/ppt/tags/tag1552.xml" ContentType="application/vnd.openxmlformats-officedocument.presentationml.tags+xml"/>
  <Override PartName="/ppt/tags/tag1553.xml" ContentType="application/vnd.openxmlformats-officedocument.presentationml.tags+xml"/>
  <Override PartName="/ppt/tags/tag1554.xml" ContentType="application/vnd.openxmlformats-officedocument.presentationml.tags+xml"/>
  <Override PartName="/ppt/tags/tag1555.xml" ContentType="application/vnd.openxmlformats-officedocument.presentationml.tags+xml"/>
  <Override PartName="/ppt/tags/tag1556.xml" ContentType="application/vnd.openxmlformats-officedocument.presentationml.tags+xml"/>
  <Override PartName="/ppt/tags/tag1557.xml" ContentType="application/vnd.openxmlformats-officedocument.presentationml.tags+xml"/>
  <Override PartName="/ppt/tags/tag1558.xml" ContentType="application/vnd.openxmlformats-officedocument.presentationml.tags+xml"/>
  <Override PartName="/ppt/tags/tag1559.xml" ContentType="application/vnd.openxmlformats-officedocument.presentationml.tags+xml"/>
  <Override PartName="/ppt/tags/tag156.xml" ContentType="application/vnd.openxmlformats-officedocument.presentationml.tags+xml"/>
  <Override PartName="/ppt/tags/tag1560.xml" ContentType="application/vnd.openxmlformats-officedocument.presentationml.tags+xml"/>
  <Override PartName="/ppt/tags/tag1561.xml" ContentType="application/vnd.openxmlformats-officedocument.presentationml.tags+xml"/>
  <Override PartName="/ppt/tags/tag1562.xml" ContentType="application/vnd.openxmlformats-officedocument.presentationml.tags+xml"/>
  <Override PartName="/ppt/tags/tag1563.xml" ContentType="application/vnd.openxmlformats-officedocument.presentationml.tags+xml"/>
  <Override PartName="/ppt/tags/tag1564.xml" ContentType="application/vnd.openxmlformats-officedocument.presentationml.tags+xml"/>
  <Override PartName="/ppt/tags/tag1565.xml" ContentType="application/vnd.openxmlformats-officedocument.presentationml.tags+xml"/>
  <Override PartName="/ppt/tags/tag1566.xml" ContentType="application/vnd.openxmlformats-officedocument.presentationml.tags+xml"/>
  <Override PartName="/ppt/tags/tag1567.xml" ContentType="application/vnd.openxmlformats-officedocument.presentationml.tags+xml"/>
  <Override PartName="/ppt/tags/tag1568.xml" ContentType="application/vnd.openxmlformats-officedocument.presentationml.tags+xml"/>
  <Override PartName="/ppt/tags/tag1569.xml" ContentType="application/vnd.openxmlformats-officedocument.presentationml.tags+xml"/>
  <Override PartName="/ppt/tags/tag157.xml" ContentType="application/vnd.openxmlformats-officedocument.presentationml.tags+xml"/>
  <Override PartName="/ppt/tags/tag1570.xml" ContentType="application/vnd.openxmlformats-officedocument.presentationml.tags+xml"/>
  <Override PartName="/ppt/tags/tag1571.xml" ContentType="application/vnd.openxmlformats-officedocument.presentationml.tags+xml"/>
  <Override PartName="/ppt/tags/tag1572.xml" ContentType="application/vnd.openxmlformats-officedocument.presentationml.tags+xml"/>
  <Override PartName="/ppt/tags/tag1573.xml" ContentType="application/vnd.openxmlformats-officedocument.presentationml.tags+xml"/>
  <Override PartName="/ppt/tags/tag1574.xml" ContentType="application/vnd.openxmlformats-officedocument.presentationml.tags+xml"/>
  <Override PartName="/ppt/tags/tag1575.xml" ContentType="application/vnd.openxmlformats-officedocument.presentationml.tags+xml"/>
  <Override PartName="/ppt/tags/tag1576.xml" ContentType="application/vnd.openxmlformats-officedocument.presentationml.tags+xml"/>
  <Override PartName="/ppt/tags/tag1577.xml" ContentType="application/vnd.openxmlformats-officedocument.presentationml.tags+xml"/>
  <Override PartName="/ppt/tags/tag1578.xml" ContentType="application/vnd.openxmlformats-officedocument.presentationml.tags+xml"/>
  <Override PartName="/ppt/tags/tag1579.xml" ContentType="application/vnd.openxmlformats-officedocument.presentationml.tags+xml"/>
  <Override PartName="/ppt/tags/tag158.xml" ContentType="application/vnd.openxmlformats-officedocument.presentationml.tags+xml"/>
  <Override PartName="/ppt/tags/tag1580.xml" ContentType="application/vnd.openxmlformats-officedocument.presentationml.tags+xml"/>
  <Override PartName="/ppt/tags/tag1581.xml" ContentType="application/vnd.openxmlformats-officedocument.presentationml.tags+xml"/>
  <Override PartName="/ppt/tags/tag1582.xml" ContentType="application/vnd.openxmlformats-officedocument.presentationml.tags+xml"/>
  <Override PartName="/ppt/tags/tag1583.xml" ContentType="application/vnd.openxmlformats-officedocument.presentationml.tags+xml"/>
  <Override PartName="/ppt/tags/tag1584.xml" ContentType="application/vnd.openxmlformats-officedocument.presentationml.tags+xml"/>
  <Override PartName="/ppt/tags/tag1585.xml" ContentType="application/vnd.openxmlformats-officedocument.presentationml.tags+xml"/>
  <Override PartName="/ppt/tags/tag1586.xml" ContentType="application/vnd.openxmlformats-officedocument.presentationml.tags+xml"/>
  <Override PartName="/ppt/tags/tag1587.xml" ContentType="application/vnd.openxmlformats-officedocument.presentationml.tags+xml"/>
  <Override PartName="/ppt/tags/tag1588.xml" ContentType="application/vnd.openxmlformats-officedocument.presentationml.tags+xml"/>
  <Override PartName="/ppt/tags/tag1589.xml" ContentType="application/vnd.openxmlformats-officedocument.presentationml.tags+xml"/>
  <Override PartName="/ppt/tags/tag159.xml" ContentType="application/vnd.openxmlformats-officedocument.presentationml.tags+xml"/>
  <Override PartName="/ppt/tags/tag1590.xml" ContentType="application/vnd.openxmlformats-officedocument.presentationml.tags+xml"/>
  <Override PartName="/ppt/tags/tag1591.xml" ContentType="application/vnd.openxmlformats-officedocument.presentationml.tags+xml"/>
  <Override PartName="/ppt/tags/tag1592.xml" ContentType="application/vnd.openxmlformats-officedocument.presentationml.tags+xml"/>
  <Override PartName="/ppt/tags/tag1593.xml" ContentType="application/vnd.openxmlformats-officedocument.presentationml.tags+xml"/>
  <Override PartName="/ppt/tags/tag1594.xml" ContentType="application/vnd.openxmlformats-officedocument.presentationml.tags+xml"/>
  <Override PartName="/ppt/tags/tag1595.xml" ContentType="application/vnd.openxmlformats-officedocument.presentationml.tags+xml"/>
  <Override PartName="/ppt/tags/tag1596.xml" ContentType="application/vnd.openxmlformats-officedocument.presentationml.tags+xml"/>
  <Override PartName="/ppt/tags/tag1597.xml" ContentType="application/vnd.openxmlformats-officedocument.presentationml.tags+xml"/>
  <Override PartName="/ppt/tags/tag1598.xml" ContentType="application/vnd.openxmlformats-officedocument.presentationml.tags+xml"/>
  <Override PartName="/ppt/tags/tag159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00.xml" ContentType="application/vnd.openxmlformats-officedocument.presentationml.tags+xml"/>
  <Override PartName="/ppt/tags/tag1601.xml" ContentType="application/vnd.openxmlformats-officedocument.presentationml.tags+xml"/>
  <Override PartName="/ppt/tags/tag1602.xml" ContentType="application/vnd.openxmlformats-officedocument.presentationml.tags+xml"/>
  <Override PartName="/ppt/tags/tag1603.xml" ContentType="application/vnd.openxmlformats-officedocument.presentationml.tags+xml"/>
  <Override PartName="/ppt/tags/tag1604.xml" ContentType="application/vnd.openxmlformats-officedocument.presentationml.tags+xml"/>
  <Override PartName="/ppt/tags/tag1605.xml" ContentType="application/vnd.openxmlformats-officedocument.presentationml.tags+xml"/>
  <Override PartName="/ppt/tags/tag1606.xml" ContentType="application/vnd.openxmlformats-officedocument.presentationml.tags+xml"/>
  <Override PartName="/ppt/tags/tag1607.xml" ContentType="application/vnd.openxmlformats-officedocument.presentationml.tags+xml"/>
  <Override PartName="/ppt/tags/tag1608.xml" ContentType="application/vnd.openxmlformats-officedocument.presentationml.tags+xml"/>
  <Override PartName="/ppt/tags/tag1609.xml" ContentType="application/vnd.openxmlformats-officedocument.presentationml.tags+xml"/>
  <Override PartName="/ppt/tags/tag161.xml" ContentType="application/vnd.openxmlformats-officedocument.presentationml.tags+xml"/>
  <Override PartName="/ppt/tags/tag1610.xml" ContentType="application/vnd.openxmlformats-officedocument.presentationml.tags+xml"/>
  <Override PartName="/ppt/tags/tag1611.xml" ContentType="application/vnd.openxmlformats-officedocument.presentationml.tags+xml"/>
  <Override PartName="/ppt/tags/tag1612.xml" ContentType="application/vnd.openxmlformats-officedocument.presentationml.tags+xml"/>
  <Override PartName="/ppt/tags/tag1613.xml" ContentType="application/vnd.openxmlformats-officedocument.presentationml.tags+xml"/>
  <Override PartName="/ppt/tags/tag1614.xml" ContentType="application/vnd.openxmlformats-officedocument.presentationml.tags+xml"/>
  <Override PartName="/ppt/tags/tag1615.xml" ContentType="application/vnd.openxmlformats-officedocument.presentationml.tags+xml"/>
  <Override PartName="/ppt/tags/tag1616.xml" ContentType="application/vnd.openxmlformats-officedocument.presentationml.tags+xml"/>
  <Override PartName="/ppt/tags/tag1617.xml" ContentType="application/vnd.openxmlformats-officedocument.presentationml.tags+xml"/>
  <Override PartName="/ppt/tags/tag1618.xml" ContentType="application/vnd.openxmlformats-officedocument.presentationml.tags+xml"/>
  <Override PartName="/ppt/tags/tag1619.xml" ContentType="application/vnd.openxmlformats-officedocument.presentationml.tags+xml"/>
  <Override PartName="/ppt/tags/tag162.xml" ContentType="application/vnd.openxmlformats-officedocument.presentationml.tags+xml"/>
  <Override PartName="/ppt/tags/tag1620.xml" ContentType="application/vnd.openxmlformats-officedocument.presentationml.tags+xml"/>
  <Override PartName="/ppt/tags/tag1621.xml" ContentType="application/vnd.openxmlformats-officedocument.presentationml.tags+xml"/>
  <Override PartName="/ppt/tags/tag1622.xml" ContentType="application/vnd.openxmlformats-officedocument.presentationml.tags+xml"/>
  <Override PartName="/ppt/tags/tag1623.xml" ContentType="application/vnd.openxmlformats-officedocument.presentationml.tags+xml"/>
  <Override PartName="/ppt/tags/tag1624.xml" ContentType="application/vnd.openxmlformats-officedocument.presentationml.tags+xml"/>
  <Override PartName="/ppt/tags/tag1625.xml" ContentType="application/vnd.openxmlformats-officedocument.presentationml.tags+xml"/>
  <Override PartName="/ppt/tags/tag1626.xml" ContentType="application/vnd.openxmlformats-officedocument.presentationml.tags+xml"/>
  <Override PartName="/ppt/tags/tag1627.xml" ContentType="application/vnd.openxmlformats-officedocument.presentationml.tags+xml"/>
  <Override PartName="/ppt/tags/tag1628.xml" ContentType="application/vnd.openxmlformats-officedocument.presentationml.tags+xml"/>
  <Override PartName="/ppt/tags/tag1629.xml" ContentType="application/vnd.openxmlformats-officedocument.presentationml.tags+xml"/>
  <Override PartName="/ppt/tags/tag163.xml" ContentType="application/vnd.openxmlformats-officedocument.presentationml.tags+xml"/>
  <Override PartName="/ppt/tags/tag1630.xml" ContentType="application/vnd.openxmlformats-officedocument.presentationml.tags+xml"/>
  <Override PartName="/ppt/tags/tag1631.xml" ContentType="application/vnd.openxmlformats-officedocument.presentationml.tags+xml"/>
  <Override PartName="/ppt/tags/tag1632.xml" ContentType="application/vnd.openxmlformats-officedocument.presentationml.tags+xml"/>
  <Override PartName="/ppt/tags/tag1633.xml" ContentType="application/vnd.openxmlformats-officedocument.presentationml.tags+xml"/>
  <Override PartName="/ppt/tags/tag1634.xml" ContentType="application/vnd.openxmlformats-officedocument.presentationml.tags+xml"/>
  <Override PartName="/ppt/tags/tag1635.xml" ContentType="application/vnd.openxmlformats-officedocument.presentationml.tags+xml"/>
  <Override PartName="/ppt/tags/tag1636.xml" ContentType="application/vnd.openxmlformats-officedocument.presentationml.tags+xml"/>
  <Override PartName="/ppt/tags/tag1637.xml" ContentType="application/vnd.openxmlformats-officedocument.presentationml.tags+xml"/>
  <Override PartName="/ppt/tags/tag1638.xml" ContentType="application/vnd.openxmlformats-officedocument.presentationml.tags+xml"/>
  <Override PartName="/ppt/tags/tag1639.xml" ContentType="application/vnd.openxmlformats-officedocument.presentationml.tags+xml"/>
  <Override PartName="/ppt/tags/tag164.xml" ContentType="application/vnd.openxmlformats-officedocument.presentationml.tags+xml"/>
  <Override PartName="/ppt/tags/tag1640.xml" ContentType="application/vnd.openxmlformats-officedocument.presentationml.tags+xml"/>
  <Override PartName="/ppt/tags/tag1641.xml" ContentType="application/vnd.openxmlformats-officedocument.presentationml.tags+xml"/>
  <Override PartName="/ppt/tags/tag1642.xml" ContentType="application/vnd.openxmlformats-officedocument.presentationml.tags+xml"/>
  <Override PartName="/ppt/tags/tag1643.xml" ContentType="application/vnd.openxmlformats-officedocument.presentationml.tags+xml"/>
  <Override PartName="/ppt/tags/tag1644.xml" ContentType="application/vnd.openxmlformats-officedocument.presentationml.tags+xml"/>
  <Override PartName="/ppt/tags/tag1645.xml" ContentType="application/vnd.openxmlformats-officedocument.presentationml.tags+xml"/>
  <Override PartName="/ppt/tags/tag1646.xml" ContentType="application/vnd.openxmlformats-officedocument.presentationml.tags+xml"/>
  <Override PartName="/ppt/tags/tag1647.xml" ContentType="application/vnd.openxmlformats-officedocument.presentationml.tags+xml"/>
  <Override PartName="/ppt/tags/tag1648.xml" ContentType="application/vnd.openxmlformats-officedocument.presentationml.tags+xml"/>
  <Override PartName="/ppt/tags/tag1649.xml" ContentType="application/vnd.openxmlformats-officedocument.presentationml.tags+xml"/>
  <Override PartName="/ppt/tags/tag165.xml" ContentType="application/vnd.openxmlformats-officedocument.presentationml.tags+xml"/>
  <Override PartName="/ppt/tags/tag1650.xml" ContentType="application/vnd.openxmlformats-officedocument.presentationml.tags+xml"/>
  <Override PartName="/ppt/tags/tag1651.xml" ContentType="application/vnd.openxmlformats-officedocument.presentationml.tags+xml"/>
  <Override PartName="/ppt/tags/tag1652.xml" ContentType="application/vnd.openxmlformats-officedocument.presentationml.tags+xml"/>
  <Override PartName="/ppt/tags/tag1653.xml" ContentType="application/vnd.openxmlformats-officedocument.presentationml.tags+xml"/>
  <Override PartName="/ppt/tags/tag1654.xml" ContentType="application/vnd.openxmlformats-officedocument.presentationml.tags+xml"/>
  <Override PartName="/ppt/tags/tag1655.xml" ContentType="application/vnd.openxmlformats-officedocument.presentationml.tags+xml"/>
  <Override PartName="/ppt/tags/tag1656.xml" ContentType="application/vnd.openxmlformats-officedocument.presentationml.tags+xml"/>
  <Override PartName="/ppt/tags/tag1657.xml" ContentType="application/vnd.openxmlformats-officedocument.presentationml.tags+xml"/>
  <Override PartName="/ppt/tags/tag1658.xml" ContentType="application/vnd.openxmlformats-officedocument.presentationml.tags+xml"/>
  <Override PartName="/ppt/tags/tag1659.xml" ContentType="application/vnd.openxmlformats-officedocument.presentationml.tags+xml"/>
  <Override PartName="/ppt/tags/tag166.xml" ContentType="application/vnd.openxmlformats-officedocument.presentationml.tags+xml"/>
  <Override PartName="/ppt/tags/tag1660.xml" ContentType="application/vnd.openxmlformats-officedocument.presentationml.tags+xml"/>
  <Override PartName="/ppt/tags/tag1661.xml" ContentType="application/vnd.openxmlformats-officedocument.presentationml.tags+xml"/>
  <Override PartName="/ppt/tags/tag1662.xml" ContentType="application/vnd.openxmlformats-officedocument.presentationml.tags+xml"/>
  <Override PartName="/ppt/tags/tag1663.xml" ContentType="application/vnd.openxmlformats-officedocument.presentationml.tags+xml"/>
  <Override PartName="/ppt/tags/tag1664.xml" ContentType="application/vnd.openxmlformats-officedocument.presentationml.tags+xml"/>
  <Override PartName="/ppt/tags/tag1665.xml" ContentType="application/vnd.openxmlformats-officedocument.presentationml.tags+xml"/>
  <Override PartName="/ppt/tags/tag1666.xml" ContentType="application/vnd.openxmlformats-officedocument.presentationml.tags+xml"/>
  <Override PartName="/ppt/tags/tag1667.xml" ContentType="application/vnd.openxmlformats-officedocument.presentationml.tags+xml"/>
  <Override PartName="/ppt/tags/tag1668.xml" ContentType="application/vnd.openxmlformats-officedocument.presentationml.tags+xml"/>
  <Override PartName="/ppt/tags/tag1669.xml" ContentType="application/vnd.openxmlformats-officedocument.presentationml.tags+xml"/>
  <Override PartName="/ppt/tags/tag167.xml" ContentType="application/vnd.openxmlformats-officedocument.presentationml.tags+xml"/>
  <Override PartName="/ppt/tags/tag1670.xml" ContentType="application/vnd.openxmlformats-officedocument.presentationml.tags+xml"/>
  <Override PartName="/ppt/tags/tag1671.xml" ContentType="application/vnd.openxmlformats-officedocument.presentationml.tags+xml"/>
  <Override PartName="/ppt/tags/tag1672.xml" ContentType="application/vnd.openxmlformats-officedocument.presentationml.tags+xml"/>
  <Override PartName="/ppt/tags/tag1673.xml" ContentType="application/vnd.openxmlformats-officedocument.presentationml.tags+xml"/>
  <Override PartName="/ppt/tags/tag1674.xml" ContentType="application/vnd.openxmlformats-officedocument.presentationml.tags+xml"/>
  <Override PartName="/ppt/tags/tag1675.xml" ContentType="application/vnd.openxmlformats-officedocument.presentationml.tags+xml"/>
  <Override PartName="/ppt/tags/tag1676.xml" ContentType="application/vnd.openxmlformats-officedocument.presentationml.tags+xml"/>
  <Override PartName="/ppt/tags/tag1677.xml" ContentType="application/vnd.openxmlformats-officedocument.presentationml.tags+xml"/>
  <Override PartName="/ppt/tags/tag1678.xml" ContentType="application/vnd.openxmlformats-officedocument.presentationml.tags+xml"/>
  <Override PartName="/ppt/tags/tag1679.xml" ContentType="application/vnd.openxmlformats-officedocument.presentationml.tags+xml"/>
  <Override PartName="/ppt/tags/tag168.xml" ContentType="application/vnd.openxmlformats-officedocument.presentationml.tags+xml"/>
  <Override PartName="/ppt/tags/tag1680.xml" ContentType="application/vnd.openxmlformats-officedocument.presentationml.tags+xml"/>
  <Override PartName="/ppt/tags/tag1681.xml" ContentType="application/vnd.openxmlformats-officedocument.presentationml.tags+xml"/>
  <Override PartName="/ppt/tags/tag1682.xml" ContentType="application/vnd.openxmlformats-officedocument.presentationml.tags+xml"/>
  <Override PartName="/ppt/tags/tag1683.xml" ContentType="application/vnd.openxmlformats-officedocument.presentationml.tags+xml"/>
  <Override PartName="/ppt/tags/tag1684.xml" ContentType="application/vnd.openxmlformats-officedocument.presentationml.tags+xml"/>
  <Override PartName="/ppt/tags/tag1685.xml" ContentType="application/vnd.openxmlformats-officedocument.presentationml.tags+xml"/>
  <Override PartName="/ppt/tags/tag1686.xml" ContentType="application/vnd.openxmlformats-officedocument.presentationml.tags+xml"/>
  <Override PartName="/ppt/tags/tag1687.xml" ContentType="application/vnd.openxmlformats-officedocument.presentationml.tags+xml"/>
  <Override PartName="/ppt/tags/tag1688.xml" ContentType="application/vnd.openxmlformats-officedocument.presentationml.tags+xml"/>
  <Override PartName="/ppt/tags/tag1689.xml" ContentType="application/vnd.openxmlformats-officedocument.presentationml.tags+xml"/>
  <Override PartName="/ppt/tags/tag169.xml" ContentType="application/vnd.openxmlformats-officedocument.presentationml.tags+xml"/>
  <Override PartName="/ppt/tags/tag1690.xml" ContentType="application/vnd.openxmlformats-officedocument.presentationml.tags+xml"/>
  <Override PartName="/ppt/tags/tag1691.xml" ContentType="application/vnd.openxmlformats-officedocument.presentationml.tags+xml"/>
  <Override PartName="/ppt/tags/tag1692.xml" ContentType="application/vnd.openxmlformats-officedocument.presentationml.tags+xml"/>
  <Override PartName="/ppt/tags/tag1693.xml" ContentType="application/vnd.openxmlformats-officedocument.presentationml.tags+xml"/>
  <Override PartName="/ppt/tags/tag1694.xml" ContentType="application/vnd.openxmlformats-officedocument.presentationml.tags+xml"/>
  <Override PartName="/ppt/tags/tag1695.xml" ContentType="application/vnd.openxmlformats-officedocument.presentationml.tags+xml"/>
  <Override PartName="/ppt/tags/tag1696.xml" ContentType="application/vnd.openxmlformats-officedocument.presentationml.tags+xml"/>
  <Override PartName="/ppt/tags/tag1697.xml" ContentType="application/vnd.openxmlformats-officedocument.presentationml.tags+xml"/>
  <Override PartName="/ppt/tags/tag1698.xml" ContentType="application/vnd.openxmlformats-officedocument.presentationml.tags+xml"/>
  <Override PartName="/ppt/tags/tag169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00.xml" ContentType="application/vnd.openxmlformats-officedocument.presentationml.tags+xml"/>
  <Override PartName="/ppt/tags/tag1701.xml" ContentType="application/vnd.openxmlformats-officedocument.presentationml.tags+xml"/>
  <Override PartName="/ppt/tags/tag1702.xml" ContentType="application/vnd.openxmlformats-officedocument.presentationml.tags+xml"/>
  <Override PartName="/ppt/tags/tag1703.xml" ContentType="application/vnd.openxmlformats-officedocument.presentationml.tags+xml"/>
  <Override PartName="/ppt/tags/tag1704.xml" ContentType="application/vnd.openxmlformats-officedocument.presentationml.tags+xml"/>
  <Override PartName="/ppt/tags/tag1705.xml" ContentType="application/vnd.openxmlformats-officedocument.presentationml.tags+xml"/>
  <Override PartName="/ppt/tags/tag1706.xml" ContentType="application/vnd.openxmlformats-officedocument.presentationml.tags+xml"/>
  <Override PartName="/ppt/tags/tag1707.xml" ContentType="application/vnd.openxmlformats-officedocument.presentationml.tags+xml"/>
  <Override PartName="/ppt/tags/tag1708.xml" ContentType="application/vnd.openxmlformats-officedocument.presentationml.tags+xml"/>
  <Override PartName="/ppt/tags/tag1709.xml" ContentType="application/vnd.openxmlformats-officedocument.presentationml.tags+xml"/>
  <Override PartName="/ppt/tags/tag171.xml" ContentType="application/vnd.openxmlformats-officedocument.presentationml.tags+xml"/>
  <Override PartName="/ppt/tags/tag1710.xml" ContentType="application/vnd.openxmlformats-officedocument.presentationml.tags+xml"/>
  <Override PartName="/ppt/tags/tag1711.xml" ContentType="application/vnd.openxmlformats-officedocument.presentationml.tags+xml"/>
  <Override PartName="/ppt/tags/tag1712.xml" ContentType="application/vnd.openxmlformats-officedocument.presentationml.tags+xml"/>
  <Override PartName="/ppt/tags/tag1713.xml" ContentType="application/vnd.openxmlformats-officedocument.presentationml.tags+xml"/>
  <Override PartName="/ppt/tags/tag1714.xml" ContentType="application/vnd.openxmlformats-officedocument.presentationml.tags+xml"/>
  <Override PartName="/ppt/tags/tag1715.xml" ContentType="application/vnd.openxmlformats-officedocument.presentationml.tags+xml"/>
  <Override PartName="/ppt/tags/tag1716.xml" ContentType="application/vnd.openxmlformats-officedocument.presentationml.tags+xml"/>
  <Override PartName="/ppt/tags/tag1717.xml" ContentType="application/vnd.openxmlformats-officedocument.presentationml.tags+xml"/>
  <Override PartName="/ppt/tags/tag1718.xml" ContentType="application/vnd.openxmlformats-officedocument.presentationml.tags+xml"/>
  <Override PartName="/ppt/tags/tag1719.xml" ContentType="application/vnd.openxmlformats-officedocument.presentationml.tags+xml"/>
  <Override PartName="/ppt/tags/tag172.xml" ContentType="application/vnd.openxmlformats-officedocument.presentationml.tags+xml"/>
  <Override PartName="/ppt/tags/tag1720.xml" ContentType="application/vnd.openxmlformats-officedocument.presentationml.tags+xml"/>
  <Override PartName="/ppt/tags/tag1721.xml" ContentType="application/vnd.openxmlformats-officedocument.presentationml.tags+xml"/>
  <Override PartName="/ppt/tags/tag1722.xml" ContentType="application/vnd.openxmlformats-officedocument.presentationml.tags+xml"/>
  <Override PartName="/ppt/tags/tag1723.xml" ContentType="application/vnd.openxmlformats-officedocument.presentationml.tags+xml"/>
  <Override PartName="/ppt/tags/tag1724.xml" ContentType="application/vnd.openxmlformats-officedocument.presentationml.tags+xml"/>
  <Override PartName="/ppt/tags/tag1725.xml" ContentType="application/vnd.openxmlformats-officedocument.presentationml.tags+xml"/>
  <Override PartName="/ppt/tags/tag1726.xml" ContentType="application/vnd.openxmlformats-officedocument.presentationml.tags+xml"/>
  <Override PartName="/ppt/tags/tag1727.xml" ContentType="application/vnd.openxmlformats-officedocument.presentationml.tags+xml"/>
  <Override PartName="/ppt/tags/tag1728.xml" ContentType="application/vnd.openxmlformats-officedocument.presentationml.tags+xml"/>
  <Override PartName="/ppt/tags/tag1729.xml" ContentType="application/vnd.openxmlformats-officedocument.presentationml.tags+xml"/>
  <Override PartName="/ppt/tags/tag173.xml" ContentType="application/vnd.openxmlformats-officedocument.presentationml.tags+xml"/>
  <Override PartName="/ppt/tags/tag1730.xml" ContentType="application/vnd.openxmlformats-officedocument.presentationml.tags+xml"/>
  <Override PartName="/ppt/tags/tag1731.xml" ContentType="application/vnd.openxmlformats-officedocument.presentationml.tags+xml"/>
  <Override PartName="/ppt/tags/tag1732.xml" ContentType="application/vnd.openxmlformats-officedocument.presentationml.tags+xml"/>
  <Override PartName="/ppt/tags/tag1733.xml" ContentType="application/vnd.openxmlformats-officedocument.presentationml.tags+xml"/>
  <Override PartName="/ppt/tags/tag1734.xml" ContentType="application/vnd.openxmlformats-officedocument.presentationml.tags+xml"/>
  <Override PartName="/ppt/tags/tag1735.xml" ContentType="application/vnd.openxmlformats-officedocument.presentationml.tags+xml"/>
  <Override PartName="/ppt/tags/tag1736.xml" ContentType="application/vnd.openxmlformats-officedocument.presentationml.tags+xml"/>
  <Override PartName="/ppt/tags/tag1737.xml" ContentType="application/vnd.openxmlformats-officedocument.presentationml.tags+xml"/>
  <Override PartName="/ppt/tags/tag1738.xml" ContentType="application/vnd.openxmlformats-officedocument.presentationml.tags+xml"/>
  <Override PartName="/ppt/tags/tag1739.xml" ContentType="application/vnd.openxmlformats-officedocument.presentationml.tags+xml"/>
  <Override PartName="/ppt/tags/tag174.xml" ContentType="application/vnd.openxmlformats-officedocument.presentationml.tags+xml"/>
  <Override PartName="/ppt/tags/tag1740.xml" ContentType="application/vnd.openxmlformats-officedocument.presentationml.tags+xml"/>
  <Override PartName="/ppt/tags/tag1741.xml" ContentType="application/vnd.openxmlformats-officedocument.presentationml.tags+xml"/>
  <Override PartName="/ppt/tags/tag1742.xml" ContentType="application/vnd.openxmlformats-officedocument.presentationml.tags+xml"/>
  <Override PartName="/ppt/tags/tag1743.xml" ContentType="application/vnd.openxmlformats-officedocument.presentationml.tags+xml"/>
  <Override PartName="/ppt/tags/tag1744.xml" ContentType="application/vnd.openxmlformats-officedocument.presentationml.tags+xml"/>
  <Override PartName="/ppt/tags/tag1745.xml" ContentType="application/vnd.openxmlformats-officedocument.presentationml.tags+xml"/>
  <Override PartName="/ppt/tags/tag1746.xml" ContentType="application/vnd.openxmlformats-officedocument.presentationml.tags+xml"/>
  <Override PartName="/ppt/tags/tag1747.xml" ContentType="application/vnd.openxmlformats-officedocument.presentationml.tags+xml"/>
  <Override PartName="/ppt/tags/tag1748.xml" ContentType="application/vnd.openxmlformats-officedocument.presentationml.tags+xml"/>
  <Override PartName="/ppt/tags/tag1749.xml" ContentType="application/vnd.openxmlformats-officedocument.presentationml.tags+xml"/>
  <Override PartName="/ppt/tags/tag175.xml" ContentType="application/vnd.openxmlformats-officedocument.presentationml.tags+xml"/>
  <Override PartName="/ppt/tags/tag1750.xml" ContentType="application/vnd.openxmlformats-officedocument.presentationml.tags+xml"/>
  <Override PartName="/ppt/tags/tag1751.xml" ContentType="application/vnd.openxmlformats-officedocument.presentationml.tags+xml"/>
  <Override PartName="/ppt/tags/tag1752.xml" ContentType="application/vnd.openxmlformats-officedocument.presentationml.tags+xml"/>
  <Override PartName="/ppt/tags/tag1753.xml" ContentType="application/vnd.openxmlformats-officedocument.presentationml.tags+xml"/>
  <Override PartName="/ppt/tags/tag1754.xml" ContentType="application/vnd.openxmlformats-officedocument.presentationml.tags+xml"/>
  <Override PartName="/ppt/tags/tag1755.xml" ContentType="application/vnd.openxmlformats-officedocument.presentationml.tags+xml"/>
  <Override PartName="/ppt/tags/tag1756.xml" ContentType="application/vnd.openxmlformats-officedocument.presentationml.tags+xml"/>
  <Override PartName="/ppt/tags/tag1757.xml" ContentType="application/vnd.openxmlformats-officedocument.presentationml.tags+xml"/>
  <Override PartName="/ppt/tags/tag1758.xml" ContentType="application/vnd.openxmlformats-officedocument.presentationml.tags+xml"/>
  <Override PartName="/ppt/tags/tag1759.xml" ContentType="application/vnd.openxmlformats-officedocument.presentationml.tags+xml"/>
  <Override PartName="/ppt/tags/tag176.xml" ContentType="application/vnd.openxmlformats-officedocument.presentationml.tags+xml"/>
  <Override PartName="/ppt/tags/tag1760.xml" ContentType="application/vnd.openxmlformats-officedocument.presentationml.tags+xml"/>
  <Override PartName="/ppt/tags/tag1761.xml" ContentType="application/vnd.openxmlformats-officedocument.presentationml.tags+xml"/>
  <Override PartName="/ppt/tags/tag1762.xml" ContentType="application/vnd.openxmlformats-officedocument.presentationml.tags+xml"/>
  <Override PartName="/ppt/tags/tag1763.xml" ContentType="application/vnd.openxmlformats-officedocument.presentationml.tags+xml"/>
  <Override PartName="/ppt/tags/tag1764.xml" ContentType="application/vnd.openxmlformats-officedocument.presentationml.tags+xml"/>
  <Override PartName="/ppt/tags/tag1765.xml" ContentType="application/vnd.openxmlformats-officedocument.presentationml.tags+xml"/>
  <Override PartName="/ppt/tags/tag1766.xml" ContentType="application/vnd.openxmlformats-officedocument.presentationml.tags+xml"/>
  <Override PartName="/ppt/tags/tag1767.xml" ContentType="application/vnd.openxmlformats-officedocument.presentationml.tags+xml"/>
  <Override PartName="/ppt/tags/tag1768.xml" ContentType="application/vnd.openxmlformats-officedocument.presentationml.tags+xml"/>
  <Override PartName="/ppt/tags/tag1769.xml" ContentType="application/vnd.openxmlformats-officedocument.presentationml.tags+xml"/>
  <Override PartName="/ppt/tags/tag177.xml" ContentType="application/vnd.openxmlformats-officedocument.presentationml.tags+xml"/>
  <Override PartName="/ppt/tags/tag1770.xml" ContentType="application/vnd.openxmlformats-officedocument.presentationml.tags+xml"/>
  <Override PartName="/ppt/tags/tag1771.xml" ContentType="application/vnd.openxmlformats-officedocument.presentationml.tags+xml"/>
  <Override PartName="/ppt/tags/tag1772.xml" ContentType="application/vnd.openxmlformats-officedocument.presentationml.tags+xml"/>
  <Override PartName="/ppt/tags/tag1773.xml" ContentType="application/vnd.openxmlformats-officedocument.presentationml.tags+xml"/>
  <Override PartName="/ppt/tags/tag1774.xml" ContentType="application/vnd.openxmlformats-officedocument.presentationml.tags+xml"/>
  <Override PartName="/ppt/tags/tag1775.xml" ContentType="application/vnd.openxmlformats-officedocument.presentationml.tags+xml"/>
  <Override PartName="/ppt/tags/tag1776.xml" ContentType="application/vnd.openxmlformats-officedocument.presentationml.tags+xml"/>
  <Override PartName="/ppt/tags/tag1777.xml" ContentType="application/vnd.openxmlformats-officedocument.presentationml.tags+xml"/>
  <Override PartName="/ppt/tags/tag1778.xml" ContentType="application/vnd.openxmlformats-officedocument.presentationml.tags+xml"/>
  <Override PartName="/ppt/tags/tag1779.xml" ContentType="application/vnd.openxmlformats-officedocument.presentationml.tags+xml"/>
  <Override PartName="/ppt/tags/tag178.xml" ContentType="application/vnd.openxmlformats-officedocument.presentationml.tags+xml"/>
  <Override PartName="/ppt/tags/tag1780.xml" ContentType="application/vnd.openxmlformats-officedocument.presentationml.tags+xml"/>
  <Override PartName="/ppt/tags/tag1781.xml" ContentType="application/vnd.openxmlformats-officedocument.presentationml.tags+xml"/>
  <Override PartName="/ppt/tags/tag1782.xml" ContentType="application/vnd.openxmlformats-officedocument.presentationml.tags+xml"/>
  <Override PartName="/ppt/tags/tag1783.xml" ContentType="application/vnd.openxmlformats-officedocument.presentationml.tags+xml"/>
  <Override PartName="/ppt/tags/tag1784.xml" ContentType="application/vnd.openxmlformats-officedocument.presentationml.tags+xml"/>
  <Override PartName="/ppt/tags/tag1785.xml" ContentType="application/vnd.openxmlformats-officedocument.presentationml.tags+xml"/>
  <Override PartName="/ppt/tags/tag1786.xml" ContentType="application/vnd.openxmlformats-officedocument.presentationml.tags+xml"/>
  <Override PartName="/ppt/tags/tag1787.xml" ContentType="application/vnd.openxmlformats-officedocument.presentationml.tags+xml"/>
  <Override PartName="/ppt/tags/tag1788.xml" ContentType="application/vnd.openxmlformats-officedocument.presentationml.tags+xml"/>
  <Override PartName="/ppt/tags/tag1789.xml" ContentType="application/vnd.openxmlformats-officedocument.presentationml.tags+xml"/>
  <Override PartName="/ppt/tags/tag179.xml" ContentType="application/vnd.openxmlformats-officedocument.presentationml.tags+xml"/>
  <Override PartName="/ppt/tags/tag1790.xml" ContentType="application/vnd.openxmlformats-officedocument.presentationml.tags+xml"/>
  <Override PartName="/ppt/tags/tag1791.xml" ContentType="application/vnd.openxmlformats-officedocument.presentationml.tags+xml"/>
  <Override PartName="/ppt/tags/tag1792.xml" ContentType="application/vnd.openxmlformats-officedocument.presentationml.tags+xml"/>
  <Override PartName="/ppt/tags/tag1793.xml" ContentType="application/vnd.openxmlformats-officedocument.presentationml.tags+xml"/>
  <Override PartName="/ppt/tags/tag1794.xml" ContentType="application/vnd.openxmlformats-officedocument.presentationml.tags+xml"/>
  <Override PartName="/ppt/tags/tag1795.xml" ContentType="application/vnd.openxmlformats-officedocument.presentationml.tags+xml"/>
  <Override PartName="/ppt/tags/tag1796.xml" ContentType="application/vnd.openxmlformats-officedocument.presentationml.tags+xml"/>
  <Override PartName="/ppt/tags/tag1797.xml" ContentType="application/vnd.openxmlformats-officedocument.presentationml.tags+xml"/>
  <Override PartName="/ppt/tags/tag1798.xml" ContentType="application/vnd.openxmlformats-officedocument.presentationml.tags+xml"/>
  <Override PartName="/ppt/tags/tag179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00.xml" ContentType="application/vnd.openxmlformats-officedocument.presentationml.tags+xml"/>
  <Override PartName="/ppt/tags/tag1801.xml" ContentType="application/vnd.openxmlformats-officedocument.presentationml.tags+xml"/>
  <Override PartName="/ppt/tags/tag1802.xml" ContentType="application/vnd.openxmlformats-officedocument.presentationml.tags+xml"/>
  <Override PartName="/ppt/tags/tag1803.xml" ContentType="application/vnd.openxmlformats-officedocument.presentationml.tags+xml"/>
  <Override PartName="/ppt/tags/tag1804.xml" ContentType="application/vnd.openxmlformats-officedocument.presentationml.tags+xml"/>
  <Override PartName="/ppt/tags/tag1805.xml" ContentType="application/vnd.openxmlformats-officedocument.presentationml.tags+xml"/>
  <Override PartName="/ppt/tags/tag1806.xml" ContentType="application/vnd.openxmlformats-officedocument.presentationml.tags+xml"/>
  <Override PartName="/ppt/tags/tag1807.xml" ContentType="application/vnd.openxmlformats-officedocument.presentationml.tags+xml"/>
  <Override PartName="/ppt/tags/tag1808.xml" ContentType="application/vnd.openxmlformats-officedocument.presentationml.tags+xml"/>
  <Override PartName="/ppt/tags/tag1809.xml" ContentType="application/vnd.openxmlformats-officedocument.presentationml.tags+xml"/>
  <Override PartName="/ppt/tags/tag181.xml" ContentType="application/vnd.openxmlformats-officedocument.presentationml.tags+xml"/>
  <Override PartName="/ppt/tags/tag1810.xml" ContentType="application/vnd.openxmlformats-officedocument.presentationml.tags+xml"/>
  <Override PartName="/ppt/tags/tag1811.xml" ContentType="application/vnd.openxmlformats-officedocument.presentationml.tags+xml"/>
  <Override PartName="/ppt/tags/tag1812.xml" ContentType="application/vnd.openxmlformats-officedocument.presentationml.tags+xml"/>
  <Override PartName="/ppt/tags/tag1813.xml" ContentType="application/vnd.openxmlformats-officedocument.presentationml.tags+xml"/>
  <Override PartName="/ppt/tags/tag1814.xml" ContentType="application/vnd.openxmlformats-officedocument.presentationml.tags+xml"/>
  <Override PartName="/ppt/tags/tag1815.xml" ContentType="application/vnd.openxmlformats-officedocument.presentationml.tags+xml"/>
  <Override PartName="/ppt/tags/tag1816.xml" ContentType="application/vnd.openxmlformats-officedocument.presentationml.tags+xml"/>
  <Override PartName="/ppt/tags/tag1817.xml" ContentType="application/vnd.openxmlformats-officedocument.presentationml.tags+xml"/>
  <Override PartName="/ppt/tags/tag1818.xml" ContentType="application/vnd.openxmlformats-officedocument.presentationml.tags+xml"/>
  <Override PartName="/ppt/tags/tag1819.xml" ContentType="application/vnd.openxmlformats-officedocument.presentationml.tags+xml"/>
  <Override PartName="/ppt/tags/tag182.xml" ContentType="application/vnd.openxmlformats-officedocument.presentationml.tags+xml"/>
  <Override PartName="/ppt/tags/tag1820.xml" ContentType="application/vnd.openxmlformats-officedocument.presentationml.tags+xml"/>
  <Override PartName="/ppt/tags/tag1821.xml" ContentType="application/vnd.openxmlformats-officedocument.presentationml.tags+xml"/>
  <Override PartName="/ppt/tags/tag1822.xml" ContentType="application/vnd.openxmlformats-officedocument.presentationml.tags+xml"/>
  <Override PartName="/ppt/tags/tag1823.xml" ContentType="application/vnd.openxmlformats-officedocument.presentationml.tags+xml"/>
  <Override PartName="/ppt/tags/tag1824.xml" ContentType="application/vnd.openxmlformats-officedocument.presentationml.tags+xml"/>
  <Override PartName="/ppt/tags/tag1825.xml" ContentType="application/vnd.openxmlformats-officedocument.presentationml.tags+xml"/>
  <Override PartName="/ppt/tags/tag1826.xml" ContentType="application/vnd.openxmlformats-officedocument.presentationml.tags+xml"/>
  <Override PartName="/ppt/tags/tag1827.xml" ContentType="application/vnd.openxmlformats-officedocument.presentationml.tags+xml"/>
  <Override PartName="/ppt/tags/tag1828.xml" ContentType="application/vnd.openxmlformats-officedocument.presentationml.tags+xml"/>
  <Override PartName="/ppt/tags/tag1829.xml" ContentType="application/vnd.openxmlformats-officedocument.presentationml.tags+xml"/>
  <Override PartName="/ppt/tags/tag183.xml" ContentType="application/vnd.openxmlformats-officedocument.presentationml.tags+xml"/>
  <Override PartName="/ppt/tags/tag1830.xml" ContentType="application/vnd.openxmlformats-officedocument.presentationml.tags+xml"/>
  <Override PartName="/ppt/tags/tag1831.xml" ContentType="application/vnd.openxmlformats-officedocument.presentationml.tags+xml"/>
  <Override PartName="/ppt/tags/tag1832.xml" ContentType="application/vnd.openxmlformats-officedocument.presentationml.tags+xml"/>
  <Override PartName="/ppt/tags/tag1833.xml" ContentType="application/vnd.openxmlformats-officedocument.presentationml.tags+xml"/>
  <Override PartName="/ppt/tags/tag1834.xml" ContentType="application/vnd.openxmlformats-officedocument.presentationml.tags+xml"/>
  <Override PartName="/ppt/tags/tag1835.xml" ContentType="application/vnd.openxmlformats-officedocument.presentationml.tags+xml"/>
  <Override PartName="/ppt/tags/tag1836.xml" ContentType="application/vnd.openxmlformats-officedocument.presentationml.tags+xml"/>
  <Override PartName="/ppt/tags/tag1837.xml" ContentType="application/vnd.openxmlformats-officedocument.presentationml.tags+xml"/>
  <Override PartName="/ppt/tags/tag1838.xml" ContentType="application/vnd.openxmlformats-officedocument.presentationml.tags+xml"/>
  <Override PartName="/ppt/tags/tag1839.xml" ContentType="application/vnd.openxmlformats-officedocument.presentationml.tags+xml"/>
  <Override PartName="/ppt/tags/tag184.xml" ContentType="application/vnd.openxmlformats-officedocument.presentationml.tags+xml"/>
  <Override PartName="/ppt/tags/tag1840.xml" ContentType="application/vnd.openxmlformats-officedocument.presentationml.tags+xml"/>
  <Override PartName="/ppt/tags/tag1841.xml" ContentType="application/vnd.openxmlformats-officedocument.presentationml.tags+xml"/>
  <Override PartName="/ppt/tags/tag1842.xml" ContentType="application/vnd.openxmlformats-officedocument.presentationml.tags+xml"/>
  <Override PartName="/ppt/tags/tag1843.xml" ContentType="application/vnd.openxmlformats-officedocument.presentationml.tags+xml"/>
  <Override PartName="/ppt/tags/tag1844.xml" ContentType="application/vnd.openxmlformats-officedocument.presentationml.tags+xml"/>
  <Override PartName="/ppt/tags/tag1845.xml" ContentType="application/vnd.openxmlformats-officedocument.presentationml.tags+xml"/>
  <Override PartName="/ppt/tags/tag1846.xml" ContentType="application/vnd.openxmlformats-officedocument.presentationml.tags+xml"/>
  <Override PartName="/ppt/tags/tag1847.xml" ContentType="application/vnd.openxmlformats-officedocument.presentationml.tags+xml"/>
  <Override PartName="/ppt/tags/tag1848.xml" ContentType="application/vnd.openxmlformats-officedocument.presentationml.tags+xml"/>
  <Override PartName="/ppt/tags/tag1849.xml" ContentType="application/vnd.openxmlformats-officedocument.presentationml.tags+xml"/>
  <Override PartName="/ppt/tags/tag185.xml" ContentType="application/vnd.openxmlformats-officedocument.presentationml.tags+xml"/>
  <Override PartName="/ppt/tags/tag1850.xml" ContentType="application/vnd.openxmlformats-officedocument.presentationml.tags+xml"/>
  <Override PartName="/ppt/tags/tag1851.xml" ContentType="application/vnd.openxmlformats-officedocument.presentationml.tags+xml"/>
  <Override PartName="/ppt/tags/tag1852.xml" ContentType="application/vnd.openxmlformats-officedocument.presentationml.tags+xml"/>
  <Override PartName="/ppt/tags/tag1853.xml" ContentType="application/vnd.openxmlformats-officedocument.presentationml.tags+xml"/>
  <Override PartName="/ppt/tags/tag1854.xml" ContentType="application/vnd.openxmlformats-officedocument.presentationml.tags+xml"/>
  <Override PartName="/ppt/tags/tag1855.xml" ContentType="application/vnd.openxmlformats-officedocument.presentationml.tags+xml"/>
  <Override PartName="/ppt/tags/tag1856.xml" ContentType="application/vnd.openxmlformats-officedocument.presentationml.tags+xml"/>
  <Override PartName="/ppt/tags/tag1857.xml" ContentType="application/vnd.openxmlformats-officedocument.presentationml.tags+xml"/>
  <Override PartName="/ppt/tags/tag1858.xml" ContentType="application/vnd.openxmlformats-officedocument.presentationml.tags+xml"/>
  <Override PartName="/ppt/tags/tag1859.xml" ContentType="application/vnd.openxmlformats-officedocument.presentationml.tags+xml"/>
  <Override PartName="/ppt/tags/tag186.xml" ContentType="application/vnd.openxmlformats-officedocument.presentationml.tags+xml"/>
  <Override PartName="/ppt/tags/tag1860.xml" ContentType="application/vnd.openxmlformats-officedocument.presentationml.tags+xml"/>
  <Override PartName="/ppt/tags/tag1861.xml" ContentType="application/vnd.openxmlformats-officedocument.presentationml.tags+xml"/>
  <Override PartName="/ppt/tags/tag1862.xml" ContentType="application/vnd.openxmlformats-officedocument.presentationml.tags+xml"/>
  <Override PartName="/ppt/tags/tag1863.xml" ContentType="application/vnd.openxmlformats-officedocument.presentationml.tags+xml"/>
  <Override PartName="/ppt/tags/tag1864.xml" ContentType="application/vnd.openxmlformats-officedocument.presentationml.tags+xml"/>
  <Override PartName="/ppt/tags/tag1865.xml" ContentType="application/vnd.openxmlformats-officedocument.presentationml.tags+xml"/>
  <Override PartName="/ppt/tags/tag1866.xml" ContentType="application/vnd.openxmlformats-officedocument.presentationml.tags+xml"/>
  <Override PartName="/ppt/tags/tag1867.xml" ContentType="application/vnd.openxmlformats-officedocument.presentationml.tags+xml"/>
  <Override PartName="/ppt/tags/tag1868.xml" ContentType="application/vnd.openxmlformats-officedocument.presentationml.tags+xml"/>
  <Override PartName="/ppt/tags/tag1869.xml" ContentType="application/vnd.openxmlformats-officedocument.presentationml.tags+xml"/>
  <Override PartName="/ppt/tags/tag187.xml" ContentType="application/vnd.openxmlformats-officedocument.presentationml.tags+xml"/>
  <Override PartName="/ppt/tags/tag1870.xml" ContentType="application/vnd.openxmlformats-officedocument.presentationml.tags+xml"/>
  <Override PartName="/ppt/tags/tag1871.xml" ContentType="application/vnd.openxmlformats-officedocument.presentationml.tags+xml"/>
  <Override PartName="/ppt/tags/tag1872.xml" ContentType="application/vnd.openxmlformats-officedocument.presentationml.tags+xml"/>
  <Override PartName="/ppt/tags/tag1873.xml" ContentType="application/vnd.openxmlformats-officedocument.presentationml.tags+xml"/>
  <Override PartName="/ppt/tags/tag1874.xml" ContentType="application/vnd.openxmlformats-officedocument.presentationml.tags+xml"/>
  <Override PartName="/ppt/tags/tag1875.xml" ContentType="application/vnd.openxmlformats-officedocument.presentationml.tags+xml"/>
  <Override PartName="/ppt/tags/tag1876.xml" ContentType="application/vnd.openxmlformats-officedocument.presentationml.tags+xml"/>
  <Override PartName="/ppt/tags/tag1877.xml" ContentType="application/vnd.openxmlformats-officedocument.presentationml.tags+xml"/>
  <Override PartName="/ppt/tags/tag1878.xml" ContentType="application/vnd.openxmlformats-officedocument.presentationml.tags+xml"/>
  <Override PartName="/ppt/tags/tag1879.xml" ContentType="application/vnd.openxmlformats-officedocument.presentationml.tags+xml"/>
  <Override PartName="/ppt/tags/tag188.xml" ContentType="application/vnd.openxmlformats-officedocument.presentationml.tags+xml"/>
  <Override PartName="/ppt/tags/tag1880.xml" ContentType="application/vnd.openxmlformats-officedocument.presentationml.tags+xml"/>
  <Override PartName="/ppt/tags/tag1881.xml" ContentType="application/vnd.openxmlformats-officedocument.presentationml.tags+xml"/>
  <Override PartName="/ppt/tags/tag1882.xml" ContentType="application/vnd.openxmlformats-officedocument.presentationml.tags+xml"/>
  <Override PartName="/ppt/tags/tag1883.xml" ContentType="application/vnd.openxmlformats-officedocument.presentationml.tags+xml"/>
  <Override PartName="/ppt/tags/tag1884.xml" ContentType="application/vnd.openxmlformats-officedocument.presentationml.tags+xml"/>
  <Override PartName="/ppt/tags/tag1885.xml" ContentType="application/vnd.openxmlformats-officedocument.presentationml.tags+xml"/>
  <Override PartName="/ppt/tags/tag1886.xml" ContentType="application/vnd.openxmlformats-officedocument.presentationml.tags+xml"/>
  <Override PartName="/ppt/tags/tag1887.xml" ContentType="application/vnd.openxmlformats-officedocument.presentationml.tags+xml"/>
  <Override PartName="/ppt/tags/tag1888.xml" ContentType="application/vnd.openxmlformats-officedocument.presentationml.tags+xml"/>
  <Override PartName="/ppt/tags/tag1889.xml" ContentType="application/vnd.openxmlformats-officedocument.presentationml.tags+xml"/>
  <Override PartName="/ppt/tags/tag189.xml" ContentType="application/vnd.openxmlformats-officedocument.presentationml.tags+xml"/>
  <Override PartName="/ppt/tags/tag1890.xml" ContentType="application/vnd.openxmlformats-officedocument.presentationml.tags+xml"/>
  <Override PartName="/ppt/tags/tag1891.xml" ContentType="application/vnd.openxmlformats-officedocument.presentationml.tags+xml"/>
  <Override PartName="/ppt/tags/tag1892.xml" ContentType="application/vnd.openxmlformats-officedocument.presentationml.tags+xml"/>
  <Override PartName="/ppt/tags/tag1893.xml" ContentType="application/vnd.openxmlformats-officedocument.presentationml.tags+xml"/>
  <Override PartName="/ppt/tags/tag1894.xml" ContentType="application/vnd.openxmlformats-officedocument.presentationml.tags+xml"/>
  <Override PartName="/ppt/tags/tag1895.xml" ContentType="application/vnd.openxmlformats-officedocument.presentationml.tags+xml"/>
  <Override PartName="/ppt/tags/tag1896.xml" ContentType="application/vnd.openxmlformats-officedocument.presentationml.tags+xml"/>
  <Override PartName="/ppt/tags/tag1897.xml" ContentType="application/vnd.openxmlformats-officedocument.presentationml.tags+xml"/>
  <Override PartName="/ppt/tags/tag1898.xml" ContentType="application/vnd.openxmlformats-officedocument.presentationml.tags+xml"/>
  <Override PartName="/ppt/tags/tag189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00.xml" ContentType="application/vnd.openxmlformats-officedocument.presentationml.tags+xml"/>
  <Override PartName="/ppt/tags/tag1901.xml" ContentType="application/vnd.openxmlformats-officedocument.presentationml.tags+xml"/>
  <Override PartName="/ppt/tags/tag1902.xml" ContentType="application/vnd.openxmlformats-officedocument.presentationml.tags+xml"/>
  <Override PartName="/ppt/tags/tag1903.xml" ContentType="application/vnd.openxmlformats-officedocument.presentationml.tags+xml"/>
  <Override PartName="/ppt/tags/tag1904.xml" ContentType="application/vnd.openxmlformats-officedocument.presentationml.tags+xml"/>
  <Override PartName="/ppt/tags/tag1905.xml" ContentType="application/vnd.openxmlformats-officedocument.presentationml.tags+xml"/>
  <Override PartName="/ppt/tags/tag1906.xml" ContentType="application/vnd.openxmlformats-officedocument.presentationml.tags+xml"/>
  <Override PartName="/ppt/tags/tag1907.xml" ContentType="application/vnd.openxmlformats-officedocument.presentationml.tags+xml"/>
  <Override PartName="/ppt/tags/tag1908.xml" ContentType="application/vnd.openxmlformats-officedocument.presentationml.tags+xml"/>
  <Override PartName="/ppt/tags/tag1909.xml" ContentType="application/vnd.openxmlformats-officedocument.presentationml.tags+xml"/>
  <Override PartName="/ppt/tags/tag191.xml" ContentType="application/vnd.openxmlformats-officedocument.presentationml.tags+xml"/>
  <Override PartName="/ppt/tags/tag1910.xml" ContentType="application/vnd.openxmlformats-officedocument.presentationml.tags+xml"/>
  <Override PartName="/ppt/tags/tag1911.xml" ContentType="application/vnd.openxmlformats-officedocument.presentationml.tags+xml"/>
  <Override PartName="/ppt/tags/tag1912.xml" ContentType="application/vnd.openxmlformats-officedocument.presentationml.tags+xml"/>
  <Override PartName="/ppt/tags/tag1913.xml" ContentType="application/vnd.openxmlformats-officedocument.presentationml.tags+xml"/>
  <Override PartName="/ppt/tags/tag1914.xml" ContentType="application/vnd.openxmlformats-officedocument.presentationml.tags+xml"/>
  <Override PartName="/ppt/tags/tag1915.xml" ContentType="application/vnd.openxmlformats-officedocument.presentationml.tags+xml"/>
  <Override PartName="/ppt/tags/tag1916.xml" ContentType="application/vnd.openxmlformats-officedocument.presentationml.tags+xml"/>
  <Override PartName="/ppt/tags/tag1917.xml" ContentType="application/vnd.openxmlformats-officedocument.presentationml.tags+xml"/>
  <Override PartName="/ppt/tags/tag1918.xml" ContentType="application/vnd.openxmlformats-officedocument.presentationml.tags+xml"/>
  <Override PartName="/ppt/tags/tag1919.xml" ContentType="application/vnd.openxmlformats-officedocument.presentationml.tags+xml"/>
  <Override PartName="/ppt/tags/tag192.xml" ContentType="application/vnd.openxmlformats-officedocument.presentationml.tags+xml"/>
  <Override PartName="/ppt/tags/tag1920.xml" ContentType="application/vnd.openxmlformats-officedocument.presentationml.tags+xml"/>
  <Override PartName="/ppt/tags/tag1921.xml" ContentType="application/vnd.openxmlformats-officedocument.presentationml.tags+xml"/>
  <Override PartName="/ppt/tags/tag1922.xml" ContentType="application/vnd.openxmlformats-officedocument.presentationml.tags+xml"/>
  <Override PartName="/ppt/tags/tag1923.xml" ContentType="application/vnd.openxmlformats-officedocument.presentationml.tags+xml"/>
  <Override PartName="/ppt/tags/tag1924.xml" ContentType="application/vnd.openxmlformats-officedocument.presentationml.tags+xml"/>
  <Override PartName="/ppt/tags/tag1925.xml" ContentType="application/vnd.openxmlformats-officedocument.presentationml.tags+xml"/>
  <Override PartName="/ppt/tags/tag1926.xml" ContentType="application/vnd.openxmlformats-officedocument.presentationml.tags+xml"/>
  <Override PartName="/ppt/tags/tag1927.xml" ContentType="application/vnd.openxmlformats-officedocument.presentationml.tags+xml"/>
  <Override PartName="/ppt/tags/tag1928.xml" ContentType="application/vnd.openxmlformats-officedocument.presentationml.tags+xml"/>
  <Override PartName="/ppt/tags/tag1929.xml" ContentType="application/vnd.openxmlformats-officedocument.presentationml.tags+xml"/>
  <Override PartName="/ppt/tags/tag193.xml" ContentType="application/vnd.openxmlformats-officedocument.presentationml.tags+xml"/>
  <Override PartName="/ppt/tags/tag1930.xml" ContentType="application/vnd.openxmlformats-officedocument.presentationml.tags+xml"/>
  <Override PartName="/ppt/tags/tag1931.xml" ContentType="application/vnd.openxmlformats-officedocument.presentationml.tags+xml"/>
  <Override PartName="/ppt/tags/tag1932.xml" ContentType="application/vnd.openxmlformats-officedocument.presentationml.tags+xml"/>
  <Override PartName="/ppt/tags/tag1933.xml" ContentType="application/vnd.openxmlformats-officedocument.presentationml.tags+xml"/>
  <Override PartName="/ppt/tags/tag1934.xml" ContentType="application/vnd.openxmlformats-officedocument.presentationml.tags+xml"/>
  <Override PartName="/ppt/tags/tag1935.xml" ContentType="application/vnd.openxmlformats-officedocument.presentationml.tags+xml"/>
  <Override PartName="/ppt/tags/tag1936.xml" ContentType="application/vnd.openxmlformats-officedocument.presentationml.tags+xml"/>
  <Override PartName="/ppt/tags/tag1937.xml" ContentType="application/vnd.openxmlformats-officedocument.presentationml.tags+xml"/>
  <Override PartName="/ppt/tags/tag1938.xml" ContentType="application/vnd.openxmlformats-officedocument.presentationml.tags+xml"/>
  <Override PartName="/ppt/tags/tag1939.xml" ContentType="application/vnd.openxmlformats-officedocument.presentationml.tags+xml"/>
  <Override PartName="/ppt/tags/tag194.xml" ContentType="application/vnd.openxmlformats-officedocument.presentationml.tags+xml"/>
  <Override PartName="/ppt/tags/tag1940.xml" ContentType="application/vnd.openxmlformats-officedocument.presentationml.tags+xml"/>
  <Override PartName="/ppt/tags/tag1941.xml" ContentType="application/vnd.openxmlformats-officedocument.presentationml.tags+xml"/>
  <Override PartName="/ppt/tags/tag1942.xml" ContentType="application/vnd.openxmlformats-officedocument.presentationml.tags+xml"/>
  <Override PartName="/ppt/tags/tag1943.xml" ContentType="application/vnd.openxmlformats-officedocument.presentationml.tags+xml"/>
  <Override PartName="/ppt/tags/tag1944.xml" ContentType="application/vnd.openxmlformats-officedocument.presentationml.tags+xml"/>
  <Override PartName="/ppt/tags/tag1945.xml" ContentType="application/vnd.openxmlformats-officedocument.presentationml.tags+xml"/>
  <Override PartName="/ppt/tags/tag1946.xml" ContentType="application/vnd.openxmlformats-officedocument.presentationml.tags+xml"/>
  <Override PartName="/ppt/tags/tag1947.xml" ContentType="application/vnd.openxmlformats-officedocument.presentationml.tags+xml"/>
  <Override PartName="/ppt/tags/tag1948.xml" ContentType="application/vnd.openxmlformats-officedocument.presentationml.tags+xml"/>
  <Override PartName="/ppt/tags/tag1949.xml" ContentType="application/vnd.openxmlformats-officedocument.presentationml.tags+xml"/>
  <Override PartName="/ppt/tags/tag195.xml" ContentType="application/vnd.openxmlformats-officedocument.presentationml.tags+xml"/>
  <Override PartName="/ppt/tags/tag1950.xml" ContentType="application/vnd.openxmlformats-officedocument.presentationml.tags+xml"/>
  <Override PartName="/ppt/tags/tag1951.xml" ContentType="application/vnd.openxmlformats-officedocument.presentationml.tags+xml"/>
  <Override PartName="/ppt/tags/tag1952.xml" ContentType="application/vnd.openxmlformats-officedocument.presentationml.tags+xml"/>
  <Override PartName="/ppt/tags/tag1953.xml" ContentType="application/vnd.openxmlformats-officedocument.presentationml.tags+xml"/>
  <Override PartName="/ppt/tags/tag1954.xml" ContentType="application/vnd.openxmlformats-officedocument.presentationml.tags+xml"/>
  <Override PartName="/ppt/tags/tag1955.xml" ContentType="application/vnd.openxmlformats-officedocument.presentationml.tags+xml"/>
  <Override PartName="/ppt/tags/tag1956.xml" ContentType="application/vnd.openxmlformats-officedocument.presentationml.tags+xml"/>
  <Override PartName="/ppt/tags/tag1957.xml" ContentType="application/vnd.openxmlformats-officedocument.presentationml.tags+xml"/>
  <Override PartName="/ppt/tags/tag1958.xml" ContentType="application/vnd.openxmlformats-officedocument.presentationml.tags+xml"/>
  <Override PartName="/ppt/tags/tag1959.xml" ContentType="application/vnd.openxmlformats-officedocument.presentationml.tags+xml"/>
  <Override PartName="/ppt/tags/tag196.xml" ContentType="application/vnd.openxmlformats-officedocument.presentationml.tags+xml"/>
  <Override PartName="/ppt/tags/tag1960.xml" ContentType="application/vnd.openxmlformats-officedocument.presentationml.tags+xml"/>
  <Override PartName="/ppt/tags/tag1961.xml" ContentType="application/vnd.openxmlformats-officedocument.presentationml.tags+xml"/>
  <Override PartName="/ppt/tags/tag1962.xml" ContentType="application/vnd.openxmlformats-officedocument.presentationml.tags+xml"/>
  <Override PartName="/ppt/tags/tag1963.xml" ContentType="application/vnd.openxmlformats-officedocument.presentationml.tags+xml"/>
  <Override PartName="/ppt/tags/tag1964.xml" ContentType="application/vnd.openxmlformats-officedocument.presentationml.tags+xml"/>
  <Override PartName="/ppt/tags/tag1965.xml" ContentType="application/vnd.openxmlformats-officedocument.presentationml.tags+xml"/>
  <Override PartName="/ppt/tags/tag1966.xml" ContentType="application/vnd.openxmlformats-officedocument.presentationml.tags+xml"/>
  <Override PartName="/ppt/tags/tag1967.xml" ContentType="application/vnd.openxmlformats-officedocument.presentationml.tags+xml"/>
  <Override PartName="/ppt/tags/tag1968.xml" ContentType="application/vnd.openxmlformats-officedocument.presentationml.tags+xml"/>
  <Override PartName="/ppt/tags/tag1969.xml" ContentType="application/vnd.openxmlformats-officedocument.presentationml.tags+xml"/>
  <Override PartName="/ppt/tags/tag197.xml" ContentType="application/vnd.openxmlformats-officedocument.presentationml.tags+xml"/>
  <Override PartName="/ppt/tags/tag1970.xml" ContentType="application/vnd.openxmlformats-officedocument.presentationml.tags+xml"/>
  <Override PartName="/ppt/tags/tag1971.xml" ContentType="application/vnd.openxmlformats-officedocument.presentationml.tags+xml"/>
  <Override PartName="/ppt/tags/tag1972.xml" ContentType="application/vnd.openxmlformats-officedocument.presentationml.tags+xml"/>
  <Override PartName="/ppt/tags/tag1973.xml" ContentType="application/vnd.openxmlformats-officedocument.presentationml.tags+xml"/>
  <Override PartName="/ppt/tags/tag1974.xml" ContentType="application/vnd.openxmlformats-officedocument.presentationml.tags+xml"/>
  <Override PartName="/ppt/tags/tag1975.xml" ContentType="application/vnd.openxmlformats-officedocument.presentationml.tags+xml"/>
  <Override PartName="/ppt/tags/tag1976.xml" ContentType="application/vnd.openxmlformats-officedocument.presentationml.tags+xml"/>
  <Override PartName="/ppt/tags/tag1977.xml" ContentType="application/vnd.openxmlformats-officedocument.presentationml.tags+xml"/>
  <Override PartName="/ppt/tags/tag1978.xml" ContentType="application/vnd.openxmlformats-officedocument.presentationml.tags+xml"/>
  <Override PartName="/ppt/tags/tag1979.xml" ContentType="application/vnd.openxmlformats-officedocument.presentationml.tags+xml"/>
  <Override PartName="/ppt/tags/tag198.xml" ContentType="application/vnd.openxmlformats-officedocument.presentationml.tags+xml"/>
  <Override PartName="/ppt/tags/tag1980.xml" ContentType="application/vnd.openxmlformats-officedocument.presentationml.tags+xml"/>
  <Override PartName="/ppt/tags/tag1981.xml" ContentType="application/vnd.openxmlformats-officedocument.presentationml.tags+xml"/>
  <Override PartName="/ppt/tags/tag1982.xml" ContentType="application/vnd.openxmlformats-officedocument.presentationml.tags+xml"/>
  <Override PartName="/ppt/tags/tag1983.xml" ContentType="application/vnd.openxmlformats-officedocument.presentationml.tags+xml"/>
  <Override PartName="/ppt/tags/tag1984.xml" ContentType="application/vnd.openxmlformats-officedocument.presentationml.tags+xml"/>
  <Override PartName="/ppt/tags/tag1985.xml" ContentType="application/vnd.openxmlformats-officedocument.presentationml.tags+xml"/>
  <Override PartName="/ppt/tags/tag1986.xml" ContentType="application/vnd.openxmlformats-officedocument.presentationml.tags+xml"/>
  <Override PartName="/ppt/tags/tag1987.xml" ContentType="application/vnd.openxmlformats-officedocument.presentationml.tags+xml"/>
  <Override PartName="/ppt/tags/tag1988.xml" ContentType="application/vnd.openxmlformats-officedocument.presentationml.tags+xml"/>
  <Override PartName="/ppt/tags/tag1989.xml" ContentType="application/vnd.openxmlformats-officedocument.presentationml.tags+xml"/>
  <Override PartName="/ppt/tags/tag199.xml" ContentType="application/vnd.openxmlformats-officedocument.presentationml.tags+xml"/>
  <Override PartName="/ppt/tags/tag1990.xml" ContentType="application/vnd.openxmlformats-officedocument.presentationml.tags+xml"/>
  <Override PartName="/ppt/tags/tag1991.xml" ContentType="application/vnd.openxmlformats-officedocument.presentationml.tags+xml"/>
  <Override PartName="/ppt/tags/tag1992.xml" ContentType="application/vnd.openxmlformats-officedocument.presentationml.tags+xml"/>
  <Override PartName="/ppt/tags/tag1993.xml" ContentType="application/vnd.openxmlformats-officedocument.presentationml.tags+xml"/>
  <Override PartName="/ppt/tags/tag1994.xml" ContentType="application/vnd.openxmlformats-officedocument.presentationml.tags+xml"/>
  <Override PartName="/ppt/tags/tag1995.xml" ContentType="application/vnd.openxmlformats-officedocument.presentationml.tags+xml"/>
  <Override PartName="/ppt/tags/tag1996.xml" ContentType="application/vnd.openxmlformats-officedocument.presentationml.tags+xml"/>
  <Override PartName="/ppt/tags/tag1997.xml" ContentType="application/vnd.openxmlformats-officedocument.presentationml.tags+xml"/>
  <Override PartName="/ppt/tags/tag1998.xml" ContentType="application/vnd.openxmlformats-officedocument.presentationml.tags+xml"/>
  <Override PartName="/ppt/tags/tag19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00.xml" ContentType="application/vnd.openxmlformats-officedocument.presentationml.tags+xml"/>
  <Override PartName="/ppt/tags/tag2001.xml" ContentType="application/vnd.openxmlformats-officedocument.presentationml.tags+xml"/>
  <Override PartName="/ppt/tags/tag2002.xml" ContentType="application/vnd.openxmlformats-officedocument.presentationml.tags+xml"/>
  <Override PartName="/ppt/tags/tag2003.xml" ContentType="application/vnd.openxmlformats-officedocument.presentationml.tags+xml"/>
  <Override PartName="/ppt/tags/tag2004.xml" ContentType="application/vnd.openxmlformats-officedocument.presentationml.tags+xml"/>
  <Override PartName="/ppt/tags/tag2005.xml" ContentType="application/vnd.openxmlformats-officedocument.presentationml.tags+xml"/>
  <Override PartName="/ppt/tags/tag2006.xml" ContentType="application/vnd.openxmlformats-officedocument.presentationml.tags+xml"/>
  <Override PartName="/ppt/tags/tag2007.xml" ContentType="application/vnd.openxmlformats-officedocument.presentationml.tags+xml"/>
  <Override PartName="/ppt/tags/tag2008.xml" ContentType="application/vnd.openxmlformats-officedocument.presentationml.tags+xml"/>
  <Override PartName="/ppt/tags/tag2009.xml" ContentType="application/vnd.openxmlformats-officedocument.presentationml.tags+xml"/>
  <Override PartName="/ppt/tags/tag201.xml" ContentType="application/vnd.openxmlformats-officedocument.presentationml.tags+xml"/>
  <Override PartName="/ppt/tags/tag2010.xml" ContentType="application/vnd.openxmlformats-officedocument.presentationml.tags+xml"/>
  <Override PartName="/ppt/tags/tag2011.xml" ContentType="application/vnd.openxmlformats-officedocument.presentationml.tags+xml"/>
  <Override PartName="/ppt/tags/tag2012.xml" ContentType="application/vnd.openxmlformats-officedocument.presentationml.tags+xml"/>
  <Override PartName="/ppt/tags/tag2013.xml" ContentType="application/vnd.openxmlformats-officedocument.presentationml.tags+xml"/>
  <Override PartName="/ppt/tags/tag2014.xml" ContentType="application/vnd.openxmlformats-officedocument.presentationml.tags+xml"/>
  <Override PartName="/ppt/tags/tag2015.xml" ContentType="application/vnd.openxmlformats-officedocument.presentationml.tags+xml"/>
  <Override PartName="/ppt/tags/tag2016.xml" ContentType="application/vnd.openxmlformats-officedocument.presentationml.tags+xml"/>
  <Override PartName="/ppt/tags/tag2017.xml" ContentType="application/vnd.openxmlformats-officedocument.presentationml.tags+xml"/>
  <Override PartName="/ppt/tags/tag2018.xml" ContentType="application/vnd.openxmlformats-officedocument.presentationml.tags+xml"/>
  <Override PartName="/ppt/tags/tag2019.xml" ContentType="application/vnd.openxmlformats-officedocument.presentationml.tags+xml"/>
  <Override PartName="/ppt/tags/tag202.xml" ContentType="application/vnd.openxmlformats-officedocument.presentationml.tags+xml"/>
  <Override PartName="/ppt/tags/tag2020.xml" ContentType="application/vnd.openxmlformats-officedocument.presentationml.tags+xml"/>
  <Override PartName="/ppt/tags/tag2021.xml" ContentType="application/vnd.openxmlformats-officedocument.presentationml.tags+xml"/>
  <Override PartName="/ppt/tags/tag2022.xml" ContentType="application/vnd.openxmlformats-officedocument.presentationml.tags+xml"/>
  <Override PartName="/ppt/tags/tag2023.xml" ContentType="application/vnd.openxmlformats-officedocument.presentationml.tags+xml"/>
  <Override PartName="/ppt/tags/tag2024.xml" ContentType="application/vnd.openxmlformats-officedocument.presentationml.tags+xml"/>
  <Override PartName="/ppt/tags/tag2025.xml" ContentType="application/vnd.openxmlformats-officedocument.presentationml.tags+xml"/>
  <Override PartName="/ppt/tags/tag2026.xml" ContentType="application/vnd.openxmlformats-officedocument.presentationml.tags+xml"/>
  <Override PartName="/ppt/tags/tag2027.xml" ContentType="application/vnd.openxmlformats-officedocument.presentationml.tags+xml"/>
  <Override PartName="/ppt/tags/tag2028.xml" ContentType="application/vnd.openxmlformats-officedocument.presentationml.tags+xml"/>
  <Override PartName="/ppt/tags/tag2029.xml" ContentType="application/vnd.openxmlformats-officedocument.presentationml.tags+xml"/>
  <Override PartName="/ppt/tags/tag203.xml" ContentType="application/vnd.openxmlformats-officedocument.presentationml.tags+xml"/>
  <Override PartName="/ppt/tags/tag2030.xml" ContentType="application/vnd.openxmlformats-officedocument.presentationml.tags+xml"/>
  <Override PartName="/ppt/tags/tag2031.xml" ContentType="application/vnd.openxmlformats-officedocument.presentationml.tags+xml"/>
  <Override PartName="/ppt/tags/tag2032.xml" ContentType="application/vnd.openxmlformats-officedocument.presentationml.tags+xml"/>
  <Override PartName="/ppt/tags/tag2033.xml" ContentType="application/vnd.openxmlformats-officedocument.presentationml.tags+xml"/>
  <Override PartName="/ppt/tags/tag2034.xml" ContentType="application/vnd.openxmlformats-officedocument.presentationml.tags+xml"/>
  <Override PartName="/ppt/tags/tag2035.xml" ContentType="application/vnd.openxmlformats-officedocument.presentationml.tags+xml"/>
  <Override PartName="/ppt/tags/tag2036.xml" ContentType="application/vnd.openxmlformats-officedocument.presentationml.tags+xml"/>
  <Override PartName="/ppt/tags/tag2037.xml" ContentType="application/vnd.openxmlformats-officedocument.presentationml.tags+xml"/>
  <Override PartName="/ppt/tags/tag2038.xml" ContentType="application/vnd.openxmlformats-officedocument.presentationml.tags+xml"/>
  <Override PartName="/ppt/tags/tag2039.xml" ContentType="application/vnd.openxmlformats-officedocument.presentationml.tags+xml"/>
  <Override PartName="/ppt/tags/tag204.xml" ContentType="application/vnd.openxmlformats-officedocument.presentationml.tags+xml"/>
  <Override PartName="/ppt/tags/tag2040.xml" ContentType="application/vnd.openxmlformats-officedocument.presentationml.tags+xml"/>
  <Override PartName="/ppt/tags/tag2041.xml" ContentType="application/vnd.openxmlformats-officedocument.presentationml.tags+xml"/>
  <Override PartName="/ppt/tags/tag2042.xml" ContentType="application/vnd.openxmlformats-officedocument.presentationml.tags+xml"/>
  <Override PartName="/ppt/tags/tag2043.xml" ContentType="application/vnd.openxmlformats-officedocument.presentationml.tags+xml"/>
  <Override PartName="/ppt/tags/tag2044.xml" ContentType="application/vnd.openxmlformats-officedocument.presentationml.tags+xml"/>
  <Override PartName="/ppt/tags/tag2045.xml" ContentType="application/vnd.openxmlformats-officedocument.presentationml.tags+xml"/>
  <Override PartName="/ppt/tags/tag2046.xml" ContentType="application/vnd.openxmlformats-officedocument.presentationml.tags+xml"/>
  <Override PartName="/ppt/tags/tag2047.xml" ContentType="application/vnd.openxmlformats-officedocument.presentationml.tags+xml"/>
  <Override PartName="/ppt/tags/tag2048.xml" ContentType="application/vnd.openxmlformats-officedocument.presentationml.tags+xml"/>
  <Override PartName="/ppt/tags/tag2049.xml" ContentType="application/vnd.openxmlformats-officedocument.presentationml.tags+xml"/>
  <Override PartName="/ppt/tags/tag205.xml" ContentType="application/vnd.openxmlformats-officedocument.presentationml.tags+xml"/>
  <Override PartName="/ppt/tags/tag2050.xml" ContentType="application/vnd.openxmlformats-officedocument.presentationml.tags+xml"/>
  <Override PartName="/ppt/tags/tag2051.xml" ContentType="application/vnd.openxmlformats-officedocument.presentationml.tags+xml"/>
  <Override PartName="/ppt/tags/tag2052.xml" ContentType="application/vnd.openxmlformats-officedocument.presentationml.tags+xml"/>
  <Override PartName="/ppt/tags/tag2053.xml" ContentType="application/vnd.openxmlformats-officedocument.presentationml.tags+xml"/>
  <Override PartName="/ppt/tags/tag2054.xml" ContentType="application/vnd.openxmlformats-officedocument.presentationml.tags+xml"/>
  <Override PartName="/ppt/tags/tag2055.xml" ContentType="application/vnd.openxmlformats-officedocument.presentationml.tags+xml"/>
  <Override PartName="/ppt/tags/tag2056.xml" ContentType="application/vnd.openxmlformats-officedocument.presentationml.tags+xml"/>
  <Override PartName="/ppt/tags/tag2057.xml" ContentType="application/vnd.openxmlformats-officedocument.presentationml.tags+xml"/>
  <Override PartName="/ppt/tags/tag2058.xml" ContentType="application/vnd.openxmlformats-officedocument.presentationml.tags+xml"/>
  <Override PartName="/ppt/tags/tag2059.xml" ContentType="application/vnd.openxmlformats-officedocument.presentationml.tags+xml"/>
  <Override PartName="/ppt/tags/tag206.xml" ContentType="application/vnd.openxmlformats-officedocument.presentationml.tags+xml"/>
  <Override PartName="/ppt/tags/tag2060.xml" ContentType="application/vnd.openxmlformats-officedocument.presentationml.tags+xml"/>
  <Override PartName="/ppt/tags/tag2061.xml" ContentType="application/vnd.openxmlformats-officedocument.presentationml.tags+xml"/>
  <Override PartName="/ppt/tags/tag2062.xml" ContentType="application/vnd.openxmlformats-officedocument.presentationml.tags+xml"/>
  <Override PartName="/ppt/tags/tag2063.xml" ContentType="application/vnd.openxmlformats-officedocument.presentationml.tags+xml"/>
  <Override PartName="/ppt/tags/tag2064.xml" ContentType="application/vnd.openxmlformats-officedocument.presentationml.tags+xml"/>
  <Override PartName="/ppt/tags/tag2065.xml" ContentType="application/vnd.openxmlformats-officedocument.presentationml.tags+xml"/>
  <Override PartName="/ppt/tags/tag2066.xml" ContentType="application/vnd.openxmlformats-officedocument.presentationml.tags+xml"/>
  <Override PartName="/ppt/tags/tag2067.xml" ContentType="application/vnd.openxmlformats-officedocument.presentationml.tags+xml"/>
  <Override PartName="/ppt/tags/tag2068.xml" ContentType="application/vnd.openxmlformats-officedocument.presentationml.tags+xml"/>
  <Override PartName="/ppt/tags/tag2069.xml" ContentType="application/vnd.openxmlformats-officedocument.presentationml.tags+xml"/>
  <Override PartName="/ppt/tags/tag207.xml" ContentType="application/vnd.openxmlformats-officedocument.presentationml.tags+xml"/>
  <Override PartName="/ppt/tags/tag2070.xml" ContentType="application/vnd.openxmlformats-officedocument.presentationml.tags+xml"/>
  <Override PartName="/ppt/tags/tag2071.xml" ContentType="application/vnd.openxmlformats-officedocument.presentationml.tags+xml"/>
  <Override PartName="/ppt/tags/tag2072.xml" ContentType="application/vnd.openxmlformats-officedocument.presentationml.tags+xml"/>
  <Override PartName="/ppt/tags/tag2073.xml" ContentType="application/vnd.openxmlformats-officedocument.presentationml.tags+xml"/>
  <Override PartName="/ppt/tags/tag2074.xml" ContentType="application/vnd.openxmlformats-officedocument.presentationml.tags+xml"/>
  <Override PartName="/ppt/tags/tag2075.xml" ContentType="application/vnd.openxmlformats-officedocument.presentationml.tags+xml"/>
  <Override PartName="/ppt/tags/tag2076.xml" ContentType="application/vnd.openxmlformats-officedocument.presentationml.tags+xml"/>
  <Override PartName="/ppt/tags/tag2077.xml" ContentType="application/vnd.openxmlformats-officedocument.presentationml.tags+xml"/>
  <Override PartName="/ppt/tags/tag2078.xml" ContentType="application/vnd.openxmlformats-officedocument.presentationml.tags+xml"/>
  <Override PartName="/ppt/tags/tag2079.xml" ContentType="application/vnd.openxmlformats-officedocument.presentationml.tags+xml"/>
  <Override PartName="/ppt/tags/tag208.xml" ContentType="application/vnd.openxmlformats-officedocument.presentationml.tags+xml"/>
  <Override PartName="/ppt/tags/tag2080.xml" ContentType="application/vnd.openxmlformats-officedocument.presentationml.tags+xml"/>
  <Override PartName="/ppt/tags/tag2081.xml" ContentType="application/vnd.openxmlformats-officedocument.presentationml.tags+xml"/>
  <Override PartName="/ppt/tags/tag2082.xml" ContentType="application/vnd.openxmlformats-officedocument.presentationml.tags+xml"/>
  <Override PartName="/ppt/tags/tag2083.xml" ContentType="application/vnd.openxmlformats-officedocument.presentationml.tags+xml"/>
  <Override PartName="/ppt/tags/tag2084.xml" ContentType="application/vnd.openxmlformats-officedocument.presentationml.tags+xml"/>
  <Override PartName="/ppt/tags/tag2085.xml" ContentType="application/vnd.openxmlformats-officedocument.presentationml.tags+xml"/>
  <Override PartName="/ppt/tags/tag2086.xml" ContentType="application/vnd.openxmlformats-officedocument.presentationml.tags+xml"/>
  <Override PartName="/ppt/tags/tag2087.xml" ContentType="application/vnd.openxmlformats-officedocument.presentationml.tags+xml"/>
  <Override PartName="/ppt/tags/tag2088.xml" ContentType="application/vnd.openxmlformats-officedocument.presentationml.tags+xml"/>
  <Override PartName="/ppt/tags/tag2089.xml" ContentType="application/vnd.openxmlformats-officedocument.presentationml.tags+xml"/>
  <Override PartName="/ppt/tags/tag209.xml" ContentType="application/vnd.openxmlformats-officedocument.presentationml.tags+xml"/>
  <Override PartName="/ppt/tags/tag2090.xml" ContentType="application/vnd.openxmlformats-officedocument.presentationml.tags+xml"/>
  <Override PartName="/ppt/tags/tag2091.xml" ContentType="application/vnd.openxmlformats-officedocument.presentationml.tags+xml"/>
  <Override PartName="/ppt/tags/tag2092.xml" ContentType="application/vnd.openxmlformats-officedocument.presentationml.tags+xml"/>
  <Override PartName="/ppt/tags/tag2093.xml" ContentType="application/vnd.openxmlformats-officedocument.presentationml.tags+xml"/>
  <Override PartName="/ppt/tags/tag2094.xml" ContentType="application/vnd.openxmlformats-officedocument.presentationml.tags+xml"/>
  <Override PartName="/ppt/tags/tag2095.xml" ContentType="application/vnd.openxmlformats-officedocument.presentationml.tags+xml"/>
  <Override PartName="/ppt/tags/tag2096.xml" ContentType="application/vnd.openxmlformats-officedocument.presentationml.tags+xml"/>
  <Override PartName="/ppt/tags/tag2097.xml" ContentType="application/vnd.openxmlformats-officedocument.presentationml.tags+xml"/>
  <Override PartName="/ppt/tags/tag2098.xml" ContentType="application/vnd.openxmlformats-officedocument.presentationml.tags+xml"/>
  <Override PartName="/ppt/tags/tag209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00.xml" ContentType="application/vnd.openxmlformats-officedocument.presentationml.tags+xml"/>
  <Override PartName="/ppt/tags/tag2101.xml" ContentType="application/vnd.openxmlformats-officedocument.presentationml.tags+xml"/>
  <Override PartName="/ppt/tags/tag2102.xml" ContentType="application/vnd.openxmlformats-officedocument.presentationml.tags+xml"/>
  <Override PartName="/ppt/tags/tag2103.xml" ContentType="application/vnd.openxmlformats-officedocument.presentationml.tags+xml"/>
  <Override PartName="/ppt/tags/tag2104.xml" ContentType="application/vnd.openxmlformats-officedocument.presentationml.tags+xml"/>
  <Override PartName="/ppt/tags/tag2105.xml" ContentType="application/vnd.openxmlformats-officedocument.presentationml.tags+xml"/>
  <Override PartName="/ppt/tags/tag2106.xml" ContentType="application/vnd.openxmlformats-officedocument.presentationml.tags+xml"/>
  <Override PartName="/ppt/tags/tag2107.xml" ContentType="application/vnd.openxmlformats-officedocument.presentationml.tags+xml"/>
  <Override PartName="/ppt/tags/tag2108.xml" ContentType="application/vnd.openxmlformats-officedocument.presentationml.tags+xml"/>
  <Override PartName="/ppt/tags/tag2109.xml" ContentType="application/vnd.openxmlformats-officedocument.presentationml.tags+xml"/>
  <Override PartName="/ppt/tags/tag211.xml" ContentType="application/vnd.openxmlformats-officedocument.presentationml.tags+xml"/>
  <Override PartName="/ppt/tags/tag2110.xml" ContentType="application/vnd.openxmlformats-officedocument.presentationml.tags+xml"/>
  <Override PartName="/ppt/tags/tag2111.xml" ContentType="application/vnd.openxmlformats-officedocument.presentationml.tags+xml"/>
  <Override PartName="/ppt/tags/tag2112.xml" ContentType="application/vnd.openxmlformats-officedocument.presentationml.tags+xml"/>
  <Override PartName="/ppt/tags/tag2113.xml" ContentType="application/vnd.openxmlformats-officedocument.presentationml.tags+xml"/>
  <Override PartName="/ppt/tags/tag2114.xml" ContentType="application/vnd.openxmlformats-officedocument.presentationml.tags+xml"/>
  <Override PartName="/ppt/tags/tag2115.xml" ContentType="application/vnd.openxmlformats-officedocument.presentationml.tags+xml"/>
  <Override PartName="/ppt/tags/tag2116.xml" ContentType="application/vnd.openxmlformats-officedocument.presentationml.tags+xml"/>
  <Override PartName="/ppt/tags/tag2117.xml" ContentType="application/vnd.openxmlformats-officedocument.presentationml.tags+xml"/>
  <Override PartName="/ppt/tags/tag2118.xml" ContentType="application/vnd.openxmlformats-officedocument.presentationml.tags+xml"/>
  <Override PartName="/ppt/tags/tag2119.xml" ContentType="application/vnd.openxmlformats-officedocument.presentationml.tags+xml"/>
  <Override PartName="/ppt/tags/tag212.xml" ContentType="application/vnd.openxmlformats-officedocument.presentationml.tags+xml"/>
  <Override PartName="/ppt/tags/tag2120.xml" ContentType="application/vnd.openxmlformats-officedocument.presentationml.tags+xml"/>
  <Override PartName="/ppt/tags/tag2121.xml" ContentType="application/vnd.openxmlformats-officedocument.presentationml.tags+xml"/>
  <Override PartName="/ppt/tags/tag2122.xml" ContentType="application/vnd.openxmlformats-officedocument.presentationml.tags+xml"/>
  <Override PartName="/ppt/tags/tag2123.xml" ContentType="application/vnd.openxmlformats-officedocument.presentationml.tags+xml"/>
  <Override PartName="/ppt/tags/tag2124.xml" ContentType="application/vnd.openxmlformats-officedocument.presentationml.tags+xml"/>
  <Override PartName="/ppt/tags/tag2125.xml" ContentType="application/vnd.openxmlformats-officedocument.presentationml.tags+xml"/>
  <Override PartName="/ppt/tags/tag2126.xml" ContentType="application/vnd.openxmlformats-officedocument.presentationml.tags+xml"/>
  <Override PartName="/ppt/tags/tag2127.xml" ContentType="application/vnd.openxmlformats-officedocument.presentationml.tags+xml"/>
  <Override PartName="/ppt/tags/tag2128.xml" ContentType="application/vnd.openxmlformats-officedocument.presentationml.tags+xml"/>
  <Override PartName="/ppt/tags/tag2129.xml" ContentType="application/vnd.openxmlformats-officedocument.presentationml.tags+xml"/>
  <Override PartName="/ppt/tags/tag213.xml" ContentType="application/vnd.openxmlformats-officedocument.presentationml.tags+xml"/>
  <Override PartName="/ppt/tags/tag2130.xml" ContentType="application/vnd.openxmlformats-officedocument.presentationml.tags+xml"/>
  <Override PartName="/ppt/tags/tag2131.xml" ContentType="application/vnd.openxmlformats-officedocument.presentationml.tags+xml"/>
  <Override PartName="/ppt/tags/tag2132.xml" ContentType="application/vnd.openxmlformats-officedocument.presentationml.tags+xml"/>
  <Override PartName="/ppt/tags/tag2133.xml" ContentType="application/vnd.openxmlformats-officedocument.presentationml.tags+xml"/>
  <Override PartName="/ppt/tags/tag2134.xml" ContentType="application/vnd.openxmlformats-officedocument.presentationml.tags+xml"/>
  <Override PartName="/ppt/tags/tag2135.xml" ContentType="application/vnd.openxmlformats-officedocument.presentationml.tags+xml"/>
  <Override PartName="/ppt/tags/tag2136.xml" ContentType="application/vnd.openxmlformats-officedocument.presentationml.tags+xml"/>
  <Override PartName="/ppt/tags/tag2137.xml" ContentType="application/vnd.openxmlformats-officedocument.presentationml.tags+xml"/>
  <Override PartName="/ppt/tags/tag2138.xml" ContentType="application/vnd.openxmlformats-officedocument.presentationml.tags+xml"/>
  <Override PartName="/ppt/tags/tag2139.xml" ContentType="application/vnd.openxmlformats-officedocument.presentationml.tags+xml"/>
  <Override PartName="/ppt/tags/tag214.xml" ContentType="application/vnd.openxmlformats-officedocument.presentationml.tags+xml"/>
  <Override PartName="/ppt/tags/tag2140.xml" ContentType="application/vnd.openxmlformats-officedocument.presentationml.tags+xml"/>
  <Override PartName="/ppt/tags/tag2141.xml" ContentType="application/vnd.openxmlformats-officedocument.presentationml.tags+xml"/>
  <Override PartName="/ppt/tags/tag2142.xml" ContentType="application/vnd.openxmlformats-officedocument.presentationml.tags+xml"/>
  <Override PartName="/ppt/tags/tag2143.xml" ContentType="application/vnd.openxmlformats-officedocument.presentationml.tags+xml"/>
  <Override PartName="/ppt/tags/tag2144.xml" ContentType="application/vnd.openxmlformats-officedocument.presentationml.tags+xml"/>
  <Override PartName="/ppt/tags/tag2145.xml" ContentType="application/vnd.openxmlformats-officedocument.presentationml.tags+xml"/>
  <Override PartName="/ppt/tags/tag2146.xml" ContentType="application/vnd.openxmlformats-officedocument.presentationml.tags+xml"/>
  <Override PartName="/ppt/tags/tag2147.xml" ContentType="application/vnd.openxmlformats-officedocument.presentationml.tags+xml"/>
  <Override PartName="/ppt/tags/tag2148.xml" ContentType="application/vnd.openxmlformats-officedocument.presentationml.tags+xml"/>
  <Override PartName="/ppt/tags/tag2149.xml" ContentType="application/vnd.openxmlformats-officedocument.presentationml.tags+xml"/>
  <Override PartName="/ppt/tags/tag215.xml" ContentType="application/vnd.openxmlformats-officedocument.presentationml.tags+xml"/>
  <Override PartName="/ppt/tags/tag2150.xml" ContentType="application/vnd.openxmlformats-officedocument.presentationml.tags+xml"/>
  <Override PartName="/ppt/tags/tag2151.xml" ContentType="application/vnd.openxmlformats-officedocument.presentationml.tags+xml"/>
  <Override PartName="/ppt/tags/tag2152.xml" ContentType="application/vnd.openxmlformats-officedocument.presentationml.tags+xml"/>
  <Override PartName="/ppt/tags/tag2153.xml" ContentType="application/vnd.openxmlformats-officedocument.presentationml.tags+xml"/>
  <Override PartName="/ppt/tags/tag2154.xml" ContentType="application/vnd.openxmlformats-officedocument.presentationml.tags+xml"/>
  <Override PartName="/ppt/tags/tag2155.xml" ContentType="application/vnd.openxmlformats-officedocument.presentationml.tags+xml"/>
  <Override PartName="/ppt/tags/tag2156.xml" ContentType="application/vnd.openxmlformats-officedocument.presentationml.tags+xml"/>
  <Override PartName="/ppt/tags/tag2157.xml" ContentType="application/vnd.openxmlformats-officedocument.presentationml.tags+xml"/>
  <Override PartName="/ppt/tags/tag2158.xml" ContentType="application/vnd.openxmlformats-officedocument.presentationml.tags+xml"/>
  <Override PartName="/ppt/tags/tag2159.xml" ContentType="application/vnd.openxmlformats-officedocument.presentationml.tags+xml"/>
  <Override PartName="/ppt/tags/tag216.xml" ContentType="application/vnd.openxmlformats-officedocument.presentationml.tags+xml"/>
  <Override PartName="/ppt/tags/tag2160.xml" ContentType="application/vnd.openxmlformats-officedocument.presentationml.tags+xml"/>
  <Override PartName="/ppt/tags/tag2161.xml" ContentType="application/vnd.openxmlformats-officedocument.presentationml.tags+xml"/>
  <Override PartName="/ppt/tags/tag2162.xml" ContentType="application/vnd.openxmlformats-officedocument.presentationml.tags+xml"/>
  <Override PartName="/ppt/tags/tag2163.xml" ContentType="application/vnd.openxmlformats-officedocument.presentationml.tags+xml"/>
  <Override PartName="/ppt/tags/tag2164.xml" ContentType="application/vnd.openxmlformats-officedocument.presentationml.tags+xml"/>
  <Override PartName="/ppt/tags/tag2165.xml" ContentType="application/vnd.openxmlformats-officedocument.presentationml.tags+xml"/>
  <Override PartName="/ppt/tags/tag2166.xml" ContentType="application/vnd.openxmlformats-officedocument.presentationml.tags+xml"/>
  <Override PartName="/ppt/tags/tag2167.xml" ContentType="application/vnd.openxmlformats-officedocument.presentationml.tags+xml"/>
  <Override PartName="/ppt/tags/tag2168.xml" ContentType="application/vnd.openxmlformats-officedocument.presentationml.tags+xml"/>
  <Override PartName="/ppt/tags/tag2169.xml" ContentType="application/vnd.openxmlformats-officedocument.presentationml.tags+xml"/>
  <Override PartName="/ppt/tags/tag217.xml" ContentType="application/vnd.openxmlformats-officedocument.presentationml.tags+xml"/>
  <Override PartName="/ppt/tags/tag2170.xml" ContentType="application/vnd.openxmlformats-officedocument.presentationml.tags+xml"/>
  <Override PartName="/ppt/tags/tag2171.xml" ContentType="application/vnd.openxmlformats-officedocument.presentationml.tags+xml"/>
  <Override PartName="/ppt/tags/tag2172.xml" ContentType="application/vnd.openxmlformats-officedocument.presentationml.tags+xml"/>
  <Override PartName="/ppt/tags/tag2173.xml" ContentType="application/vnd.openxmlformats-officedocument.presentationml.tags+xml"/>
  <Override PartName="/ppt/tags/tag2174.xml" ContentType="application/vnd.openxmlformats-officedocument.presentationml.tags+xml"/>
  <Override PartName="/ppt/tags/tag2175.xml" ContentType="application/vnd.openxmlformats-officedocument.presentationml.tags+xml"/>
  <Override PartName="/ppt/tags/tag2176.xml" ContentType="application/vnd.openxmlformats-officedocument.presentationml.tags+xml"/>
  <Override PartName="/ppt/tags/tag2177.xml" ContentType="application/vnd.openxmlformats-officedocument.presentationml.tags+xml"/>
  <Override PartName="/ppt/tags/tag2178.xml" ContentType="application/vnd.openxmlformats-officedocument.presentationml.tags+xml"/>
  <Override PartName="/ppt/tags/tag2179.xml" ContentType="application/vnd.openxmlformats-officedocument.presentationml.tags+xml"/>
  <Override PartName="/ppt/tags/tag218.xml" ContentType="application/vnd.openxmlformats-officedocument.presentationml.tags+xml"/>
  <Override PartName="/ppt/tags/tag2180.xml" ContentType="application/vnd.openxmlformats-officedocument.presentationml.tags+xml"/>
  <Override PartName="/ppt/tags/tag2181.xml" ContentType="application/vnd.openxmlformats-officedocument.presentationml.tags+xml"/>
  <Override PartName="/ppt/tags/tag2182.xml" ContentType="application/vnd.openxmlformats-officedocument.presentationml.tags+xml"/>
  <Override PartName="/ppt/tags/tag2183.xml" ContentType="application/vnd.openxmlformats-officedocument.presentationml.tags+xml"/>
  <Override PartName="/ppt/tags/tag2184.xml" ContentType="application/vnd.openxmlformats-officedocument.presentationml.tags+xml"/>
  <Override PartName="/ppt/tags/tag2185.xml" ContentType="application/vnd.openxmlformats-officedocument.presentationml.tags+xml"/>
  <Override PartName="/ppt/tags/tag2186.xml" ContentType="application/vnd.openxmlformats-officedocument.presentationml.tags+xml"/>
  <Override PartName="/ppt/tags/tag2187.xml" ContentType="application/vnd.openxmlformats-officedocument.presentationml.tags+xml"/>
  <Override PartName="/ppt/tags/tag2188.xml" ContentType="application/vnd.openxmlformats-officedocument.presentationml.tags+xml"/>
  <Override PartName="/ppt/tags/tag2189.xml" ContentType="application/vnd.openxmlformats-officedocument.presentationml.tags+xml"/>
  <Override PartName="/ppt/tags/tag219.xml" ContentType="application/vnd.openxmlformats-officedocument.presentationml.tags+xml"/>
  <Override PartName="/ppt/tags/tag2190.xml" ContentType="application/vnd.openxmlformats-officedocument.presentationml.tags+xml"/>
  <Override PartName="/ppt/tags/tag2191.xml" ContentType="application/vnd.openxmlformats-officedocument.presentationml.tags+xml"/>
  <Override PartName="/ppt/tags/tag2192.xml" ContentType="application/vnd.openxmlformats-officedocument.presentationml.tags+xml"/>
  <Override PartName="/ppt/tags/tag2193.xml" ContentType="application/vnd.openxmlformats-officedocument.presentationml.tags+xml"/>
  <Override PartName="/ppt/tags/tag2194.xml" ContentType="application/vnd.openxmlformats-officedocument.presentationml.tags+xml"/>
  <Override PartName="/ppt/tags/tag2195.xml" ContentType="application/vnd.openxmlformats-officedocument.presentationml.tags+xml"/>
  <Override PartName="/ppt/tags/tag2196.xml" ContentType="application/vnd.openxmlformats-officedocument.presentationml.tags+xml"/>
  <Override PartName="/ppt/tags/tag2197.xml" ContentType="application/vnd.openxmlformats-officedocument.presentationml.tags+xml"/>
  <Override PartName="/ppt/tags/tag2198.xml" ContentType="application/vnd.openxmlformats-officedocument.presentationml.tags+xml"/>
  <Override PartName="/ppt/tags/tag219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00.xml" ContentType="application/vnd.openxmlformats-officedocument.presentationml.tags+xml"/>
  <Override PartName="/ppt/tags/tag2201.xml" ContentType="application/vnd.openxmlformats-officedocument.presentationml.tags+xml"/>
  <Override PartName="/ppt/tags/tag2202.xml" ContentType="application/vnd.openxmlformats-officedocument.presentationml.tags+xml"/>
  <Override PartName="/ppt/tags/tag2203.xml" ContentType="application/vnd.openxmlformats-officedocument.presentationml.tags+xml"/>
  <Override PartName="/ppt/tags/tag2204.xml" ContentType="application/vnd.openxmlformats-officedocument.presentationml.tags+xml"/>
  <Override PartName="/ppt/tags/tag2205.xml" ContentType="application/vnd.openxmlformats-officedocument.presentationml.tags+xml"/>
  <Override PartName="/ppt/tags/tag2206.xml" ContentType="application/vnd.openxmlformats-officedocument.presentationml.tags+xml"/>
  <Override PartName="/ppt/tags/tag2207.xml" ContentType="application/vnd.openxmlformats-officedocument.presentationml.tags+xml"/>
  <Override PartName="/ppt/tags/tag2208.xml" ContentType="application/vnd.openxmlformats-officedocument.presentationml.tags+xml"/>
  <Override PartName="/ppt/tags/tag2209.xml" ContentType="application/vnd.openxmlformats-officedocument.presentationml.tags+xml"/>
  <Override PartName="/ppt/tags/tag221.xml" ContentType="application/vnd.openxmlformats-officedocument.presentationml.tags+xml"/>
  <Override PartName="/ppt/tags/tag2210.xml" ContentType="application/vnd.openxmlformats-officedocument.presentationml.tags+xml"/>
  <Override PartName="/ppt/tags/tag2211.xml" ContentType="application/vnd.openxmlformats-officedocument.presentationml.tags+xml"/>
  <Override PartName="/ppt/tags/tag2212.xml" ContentType="application/vnd.openxmlformats-officedocument.presentationml.tags+xml"/>
  <Override PartName="/ppt/tags/tag2213.xml" ContentType="application/vnd.openxmlformats-officedocument.presentationml.tags+xml"/>
  <Override PartName="/ppt/tags/tag2214.xml" ContentType="application/vnd.openxmlformats-officedocument.presentationml.tags+xml"/>
  <Override PartName="/ppt/tags/tag2215.xml" ContentType="application/vnd.openxmlformats-officedocument.presentationml.tags+xml"/>
  <Override PartName="/ppt/tags/tag2216.xml" ContentType="application/vnd.openxmlformats-officedocument.presentationml.tags+xml"/>
  <Override PartName="/ppt/tags/tag2217.xml" ContentType="application/vnd.openxmlformats-officedocument.presentationml.tags+xml"/>
  <Override PartName="/ppt/tags/tag2218.xml" ContentType="application/vnd.openxmlformats-officedocument.presentationml.tags+xml"/>
  <Override PartName="/ppt/tags/tag2219.xml" ContentType="application/vnd.openxmlformats-officedocument.presentationml.tags+xml"/>
  <Override PartName="/ppt/tags/tag222.xml" ContentType="application/vnd.openxmlformats-officedocument.presentationml.tags+xml"/>
  <Override PartName="/ppt/tags/tag2220.xml" ContentType="application/vnd.openxmlformats-officedocument.presentationml.tags+xml"/>
  <Override PartName="/ppt/tags/tag2221.xml" ContentType="application/vnd.openxmlformats-officedocument.presentationml.tags+xml"/>
  <Override PartName="/ppt/tags/tag2222.xml" ContentType="application/vnd.openxmlformats-officedocument.presentationml.tags+xml"/>
  <Override PartName="/ppt/tags/tag2223.xml" ContentType="application/vnd.openxmlformats-officedocument.presentationml.tags+xml"/>
  <Override PartName="/ppt/tags/tag2224.xml" ContentType="application/vnd.openxmlformats-officedocument.presentationml.tags+xml"/>
  <Override PartName="/ppt/tags/tag2225.xml" ContentType="application/vnd.openxmlformats-officedocument.presentationml.tags+xml"/>
  <Override PartName="/ppt/tags/tag2226.xml" ContentType="application/vnd.openxmlformats-officedocument.presentationml.tags+xml"/>
  <Override PartName="/ppt/tags/tag2227.xml" ContentType="application/vnd.openxmlformats-officedocument.presentationml.tags+xml"/>
  <Override PartName="/ppt/tags/tag2228.xml" ContentType="application/vnd.openxmlformats-officedocument.presentationml.tags+xml"/>
  <Override PartName="/ppt/tags/tag2229.xml" ContentType="application/vnd.openxmlformats-officedocument.presentationml.tags+xml"/>
  <Override PartName="/ppt/tags/tag223.xml" ContentType="application/vnd.openxmlformats-officedocument.presentationml.tags+xml"/>
  <Override PartName="/ppt/tags/tag2230.xml" ContentType="application/vnd.openxmlformats-officedocument.presentationml.tags+xml"/>
  <Override PartName="/ppt/tags/tag2231.xml" ContentType="application/vnd.openxmlformats-officedocument.presentationml.tags+xml"/>
  <Override PartName="/ppt/tags/tag2232.xml" ContentType="application/vnd.openxmlformats-officedocument.presentationml.tags+xml"/>
  <Override PartName="/ppt/tags/tag2233.xml" ContentType="application/vnd.openxmlformats-officedocument.presentationml.tags+xml"/>
  <Override PartName="/ppt/tags/tag2234.xml" ContentType="application/vnd.openxmlformats-officedocument.presentationml.tags+xml"/>
  <Override PartName="/ppt/tags/tag2235.xml" ContentType="application/vnd.openxmlformats-officedocument.presentationml.tags+xml"/>
  <Override PartName="/ppt/tags/tag2236.xml" ContentType="application/vnd.openxmlformats-officedocument.presentationml.tags+xml"/>
  <Override PartName="/ppt/tags/tag2237.xml" ContentType="application/vnd.openxmlformats-officedocument.presentationml.tags+xml"/>
  <Override PartName="/ppt/tags/tag2238.xml" ContentType="application/vnd.openxmlformats-officedocument.presentationml.tags+xml"/>
  <Override PartName="/ppt/tags/tag2239.xml" ContentType="application/vnd.openxmlformats-officedocument.presentationml.tags+xml"/>
  <Override PartName="/ppt/tags/tag224.xml" ContentType="application/vnd.openxmlformats-officedocument.presentationml.tags+xml"/>
  <Override PartName="/ppt/tags/tag2240.xml" ContentType="application/vnd.openxmlformats-officedocument.presentationml.tags+xml"/>
  <Override PartName="/ppt/tags/tag2241.xml" ContentType="application/vnd.openxmlformats-officedocument.presentationml.tags+xml"/>
  <Override PartName="/ppt/tags/tag2242.xml" ContentType="application/vnd.openxmlformats-officedocument.presentationml.tags+xml"/>
  <Override PartName="/ppt/tags/tag2243.xml" ContentType="application/vnd.openxmlformats-officedocument.presentationml.tags+xml"/>
  <Override PartName="/ppt/tags/tag2244.xml" ContentType="application/vnd.openxmlformats-officedocument.presentationml.tags+xml"/>
  <Override PartName="/ppt/tags/tag2245.xml" ContentType="application/vnd.openxmlformats-officedocument.presentationml.tags+xml"/>
  <Override PartName="/ppt/tags/tag2246.xml" ContentType="application/vnd.openxmlformats-officedocument.presentationml.tags+xml"/>
  <Override PartName="/ppt/tags/tag2247.xml" ContentType="application/vnd.openxmlformats-officedocument.presentationml.tags+xml"/>
  <Override PartName="/ppt/tags/tag2248.xml" ContentType="application/vnd.openxmlformats-officedocument.presentationml.tags+xml"/>
  <Override PartName="/ppt/tags/tag2249.xml" ContentType="application/vnd.openxmlformats-officedocument.presentationml.tags+xml"/>
  <Override PartName="/ppt/tags/tag225.xml" ContentType="application/vnd.openxmlformats-officedocument.presentationml.tags+xml"/>
  <Override PartName="/ppt/tags/tag2250.xml" ContentType="application/vnd.openxmlformats-officedocument.presentationml.tags+xml"/>
  <Override PartName="/ppt/tags/tag2251.xml" ContentType="application/vnd.openxmlformats-officedocument.presentationml.tags+xml"/>
  <Override PartName="/ppt/tags/tag2252.xml" ContentType="application/vnd.openxmlformats-officedocument.presentationml.tags+xml"/>
  <Override PartName="/ppt/tags/tag2253.xml" ContentType="application/vnd.openxmlformats-officedocument.presentationml.tags+xml"/>
  <Override PartName="/ppt/tags/tag2254.xml" ContentType="application/vnd.openxmlformats-officedocument.presentationml.tags+xml"/>
  <Override PartName="/ppt/tags/tag2255.xml" ContentType="application/vnd.openxmlformats-officedocument.presentationml.tags+xml"/>
  <Override PartName="/ppt/tags/tag2256.xml" ContentType="application/vnd.openxmlformats-officedocument.presentationml.tags+xml"/>
  <Override PartName="/ppt/tags/tag2257.xml" ContentType="application/vnd.openxmlformats-officedocument.presentationml.tags+xml"/>
  <Override PartName="/ppt/tags/tag2258.xml" ContentType="application/vnd.openxmlformats-officedocument.presentationml.tags+xml"/>
  <Override PartName="/ppt/tags/tag2259.xml" ContentType="application/vnd.openxmlformats-officedocument.presentationml.tags+xml"/>
  <Override PartName="/ppt/tags/tag226.xml" ContentType="application/vnd.openxmlformats-officedocument.presentationml.tags+xml"/>
  <Override PartName="/ppt/tags/tag2260.xml" ContentType="application/vnd.openxmlformats-officedocument.presentationml.tags+xml"/>
  <Override PartName="/ppt/tags/tag2261.xml" ContentType="application/vnd.openxmlformats-officedocument.presentationml.tags+xml"/>
  <Override PartName="/ppt/tags/tag2262.xml" ContentType="application/vnd.openxmlformats-officedocument.presentationml.tags+xml"/>
  <Override PartName="/ppt/tags/tag2263.xml" ContentType="application/vnd.openxmlformats-officedocument.presentationml.tags+xml"/>
  <Override PartName="/ppt/tags/tag2264.xml" ContentType="application/vnd.openxmlformats-officedocument.presentationml.tags+xml"/>
  <Override PartName="/ppt/tags/tag2265.xml" ContentType="application/vnd.openxmlformats-officedocument.presentationml.tags+xml"/>
  <Override PartName="/ppt/tags/tag2266.xml" ContentType="application/vnd.openxmlformats-officedocument.presentationml.tags+xml"/>
  <Override PartName="/ppt/tags/tag2267.xml" ContentType="application/vnd.openxmlformats-officedocument.presentationml.tags+xml"/>
  <Override PartName="/ppt/tags/tag2268.xml" ContentType="application/vnd.openxmlformats-officedocument.presentationml.tags+xml"/>
  <Override PartName="/ppt/tags/tag2269.xml" ContentType="application/vnd.openxmlformats-officedocument.presentationml.tags+xml"/>
  <Override PartName="/ppt/tags/tag227.xml" ContentType="application/vnd.openxmlformats-officedocument.presentationml.tags+xml"/>
  <Override PartName="/ppt/tags/tag2270.xml" ContentType="application/vnd.openxmlformats-officedocument.presentationml.tags+xml"/>
  <Override PartName="/ppt/tags/tag2271.xml" ContentType="application/vnd.openxmlformats-officedocument.presentationml.tags+xml"/>
  <Override PartName="/ppt/tags/tag2272.xml" ContentType="application/vnd.openxmlformats-officedocument.presentationml.tags+xml"/>
  <Override PartName="/ppt/tags/tag2273.xml" ContentType="application/vnd.openxmlformats-officedocument.presentationml.tags+xml"/>
  <Override PartName="/ppt/tags/tag2274.xml" ContentType="application/vnd.openxmlformats-officedocument.presentationml.tags+xml"/>
  <Override PartName="/ppt/tags/tag2275.xml" ContentType="application/vnd.openxmlformats-officedocument.presentationml.tags+xml"/>
  <Override PartName="/ppt/tags/tag2276.xml" ContentType="application/vnd.openxmlformats-officedocument.presentationml.tags+xml"/>
  <Override PartName="/ppt/tags/tag2277.xml" ContentType="application/vnd.openxmlformats-officedocument.presentationml.tags+xml"/>
  <Override PartName="/ppt/tags/tag2278.xml" ContentType="application/vnd.openxmlformats-officedocument.presentationml.tags+xml"/>
  <Override PartName="/ppt/tags/tag2279.xml" ContentType="application/vnd.openxmlformats-officedocument.presentationml.tags+xml"/>
  <Override PartName="/ppt/tags/tag228.xml" ContentType="application/vnd.openxmlformats-officedocument.presentationml.tags+xml"/>
  <Override PartName="/ppt/tags/tag2280.xml" ContentType="application/vnd.openxmlformats-officedocument.presentationml.tags+xml"/>
  <Override PartName="/ppt/tags/tag2281.xml" ContentType="application/vnd.openxmlformats-officedocument.presentationml.tags+xml"/>
  <Override PartName="/ppt/tags/tag2282.xml" ContentType="application/vnd.openxmlformats-officedocument.presentationml.tags+xml"/>
  <Override PartName="/ppt/tags/tag2283.xml" ContentType="application/vnd.openxmlformats-officedocument.presentationml.tags+xml"/>
  <Override PartName="/ppt/tags/tag2284.xml" ContentType="application/vnd.openxmlformats-officedocument.presentationml.tags+xml"/>
  <Override PartName="/ppt/tags/tag2285.xml" ContentType="application/vnd.openxmlformats-officedocument.presentationml.tags+xml"/>
  <Override PartName="/ppt/tags/tag2286.xml" ContentType="application/vnd.openxmlformats-officedocument.presentationml.tags+xml"/>
  <Override PartName="/ppt/tags/tag2287.xml" ContentType="application/vnd.openxmlformats-officedocument.presentationml.tags+xml"/>
  <Override PartName="/ppt/tags/tag2288.xml" ContentType="application/vnd.openxmlformats-officedocument.presentationml.tags+xml"/>
  <Override PartName="/ppt/tags/tag2289.xml" ContentType="application/vnd.openxmlformats-officedocument.presentationml.tags+xml"/>
  <Override PartName="/ppt/tags/tag229.xml" ContentType="application/vnd.openxmlformats-officedocument.presentationml.tags+xml"/>
  <Override PartName="/ppt/tags/tag2290.xml" ContentType="application/vnd.openxmlformats-officedocument.presentationml.tags+xml"/>
  <Override PartName="/ppt/tags/tag2291.xml" ContentType="application/vnd.openxmlformats-officedocument.presentationml.tags+xml"/>
  <Override PartName="/ppt/tags/tag2292.xml" ContentType="application/vnd.openxmlformats-officedocument.presentationml.tags+xml"/>
  <Override PartName="/ppt/tags/tag2293.xml" ContentType="application/vnd.openxmlformats-officedocument.presentationml.tags+xml"/>
  <Override PartName="/ppt/tags/tag2294.xml" ContentType="application/vnd.openxmlformats-officedocument.presentationml.tags+xml"/>
  <Override PartName="/ppt/tags/tag2295.xml" ContentType="application/vnd.openxmlformats-officedocument.presentationml.tags+xml"/>
  <Override PartName="/ppt/tags/tag2296.xml" ContentType="application/vnd.openxmlformats-officedocument.presentationml.tags+xml"/>
  <Override PartName="/ppt/tags/tag2297.xml" ContentType="application/vnd.openxmlformats-officedocument.presentationml.tags+xml"/>
  <Override PartName="/ppt/tags/tag2298.xml" ContentType="application/vnd.openxmlformats-officedocument.presentationml.tags+xml"/>
  <Override PartName="/ppt/tags/tag229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00.xml" ContentType="application/vnd.openxmlformats-officedocument.presentationml.tags+xml"/>
  <Override PartName="/ppt/tags/tag2301.xml" ContentType="application/vnd.openxmlformats-officedocument.presentationml.tags+xml"/>
  <Override PartName="/ppt/tags/tag2302.xml" ContentType="application/vnd.openxmlformats-officedocument.presentationml.tags+xml"/>
  <Override PartName="/ppt/tags/tag2303.xml" ContentType="application/vnd.openxmlformats-officedocument.presentationml.tags+xml"/>
  <Override PartName="/ppt/tags/tag2304.xml" ContentType="application/vnd.openxmlformats-officedocument.presentationml.tags+xml"/>
  <Override PartName="/ppt/tags/tag2305.xml" ContentType="application/vnd.openxmlformats-officedocument.presentationml.tags+xml"/>
  <Override PartName="/ppt/tags/tag2306.xml" ContentType="application/vnd.openxmlformats-officedocument.presentationml.tags+xml"/>
  <Override PartName="/ppt/tags/tag2307.xml" ContentType="application/vnd.openxmlformats-officedocument.presentationml.tags+xml"/>
  <Override PartName="/ppt/tags/tag2308.xml" ContentType="application/vnd.openxmlformats-officedocument.presentationml.tags+xml"/>
  <Override PartName="/ppt/tags/tag2309.xml" ContentType="application/vnd.openxmlformats-officedocument.presentationml.tags+xml"/>
  <Override PartName="/ppt/tags/tag231.xml" ContentType="application/vnd.openxmlformats-officedocument.presentationml.tags+xml"/>
  <Override PartName="/ppt/tags/tag2310.xml" ContentType="application/vnd.openxmlformats-officedocument.presentationml.tags+xml"/>
  <Override PartName="/ppt/tags/tag2311.xml" ContentType="application/vnd.openxmlformats-officedocument.presentationml.tags+xml"/>
  <Override PartName="/ppt/tags/tag2312.xml" ContentType="application/vnd.openxmlformats-officedocument.presentationml.tags+xml"/>
  <Override PartName="/ppt/tags/tag2313.xml" ContentType="application/vnd.openxmlformats-officedocument.presentationml.tags+xml"/>
  <Override PartName="/ppt/tags/tag2314.xml" ContentType="application/vnd.openxmlformats-officedocument.presentationml.tags+xml"/>
  <Override PartName="/ppt/tags/tag2315.xml" ContentType="application/vnd.openxmlformats-officedocument.presentationml.tags+xml"/>
  <Override PartName="/ppt/tags/tag2316.xml" ContentType="application/vnd.openxmlformats-officedocument.presentationml.tags+xml"/>
  <Override PartName="/ppt/tags/tag2317.xml" ContentType="application/vnd.openxmlformats-officedocument.presentationml.tags+xml"/>
  <Override PartName="/ppt/tags/tag2318.xml" ContentType="application/vnd.openxmlformats-officedocument.presentationml.tags+xml"/>
  <Override PartName="/ppt/tags/tag2319.xml" ContentType="application/vnd.openxmlformats-officedocument.presentationml.tags+xml"/>
  <Override PartName="/ppt/tags/tag232.xml" ContentType="application/vnd.openxmlformats-officedocument.presentationml.tags+xml"/>
  <Override PartName="/ppt/tags/tag2320.xml" ContentType="application/vnd.openxmlformats-officedocument.presentationml.tags+xml"/>
  <Override PartName="/ppt/tags/tag2321.xml" ContentType="application/vnd.openxmlformats-officedocument.presentationml.tags+xml"/>
  <Override PartName="/ppt/tags/tag2322.xml" ContentType="application/vnd.openxmlformats-officedocument.presentationml.tags+xml"/>
  <Override PartName="/ppt/tags/tag2323.xml" ContentType="application/vnd.openxmlformats-officedocument.presentationml.tags+xml"/>
  <Override PartName="/ppt/tags/tag2324.xml" ContentType="application/vnd.openxmlformats-officedocument.presentationml.tags+xml"/>
  <Override PartName="/ppt/tags/tag2325.xml" ContentType="application/vnd.openxmlformats-officedocument.presentationml.tags+xml"/>
  <Override PartName="/ppt/tags/tag2326.xml" ContentType="application/vnd.openxmlformats-officedocument.presentationml.tags+xml"/>
  <Override PartName="/ppt/tags/tag2327.xml" ContentType="application/vnd.openxmlformats-officedocument.presentationml.tags+xml"/>
  <Override PartName="/ppt/tags/tag2328.xml" ContentType="application/vnd.openxmlformats-officedocument.presentationml.tags+xml"/>
  <Override PartName="/ppt/tags/tag2329.xml" ContentType="application/vnd.openxmlformats-officedocument.presentationml.tags+xml"/>
  <Override PartName="/ppt/tags/tag233.xml" ContentType="application/vnd.openxmlformats-officedocument.presentationml.tags+xml"/>
  <Override PartName="/ppt/tags/tag2330.xml" ContentType="application/vnd.openxmlformats-officedocument.presentationml.tags+xml"/>
  <Override PartName="/ppt/tags/tag2331.xml" ContentType="application/vnd.openxmlformats-officedocument.presentationml.tags+xml"/>
  <Override PartName="/ppt/tags/tag2332.xml" ContentType="application/vnd.openxmlformats-officedocument.presentationml.tags+xml"/>
  <Override PartName="/ppt/tags/tag2333.xml" ContentType="application/vnd.openxmlformats-officedocument.presentationml.tags+xml"/>
  <Override PartName="/ppt/tags/tag2334.xml" ContentType="application/vnd.openxmlformats-officedocument.presentationml.tags+xml"/>
  <Override PartName="/ppt/tags/tag2335.xml" ContentType="application/vnd.openxmlformats-officedocument.presentationml.tags+xml"/>
  <Override PartName="/ppt/tags/tag2336.xml" ContentType="application/vnd.openxmlformats-officedocument.presentationml.tags+xml"/>
  <Override PartName="/ppt/tags/tag2337.xml" ContentType="application/vnd.openxmlformats-officedocument.presentationml.tags+xml"/>
  <Override PartName="/ppt/tags/tag2338.xml" ContentType="application/vnd.openxmlformats-officedocument.presentationml.tags+xml"/>
  <Override PartName="/ppt/tags/tag2339.xml" ContentType="application/vnd.openxmlformats-officedocument.presentationml.tags+xml"/>
  <Override PartName="/ppt/tags/tag234.xml" ContentType="application/vnd.openxmlformats-officedocument.presentationml.tags+xml"/>
  <Override PartName="/ppt/tags/tag2340.xml" ContentType="application/vnd.openxmlformats-officedocument.presentationml.tags+xml"/>
  <Override PartName="/ppt/tags/tag2341.xml" ContentType="application/vnd.openxmlformats-officedocument.presentationml.tags+xml"/>
  <Override PartName="/ppt/tags/tag2342.xml" ContentType="application/vnd.openxmlformats-officedocument.presentationml.tags+xml"/>
  <Override PartName="/ppt/tags/tag2343.xml" ContentType="application/vnd.openxmlformats-officedocument.presentationml.tags+xml"/>
  <Override PartName="/ppt/tags/tag2344.xml" ContentType="application/vnd.openxmlformats-officedocument.presentationml.tags+xml"/>
  <Override PartName="/ppt/tags/tag2345.xml" ContentType="application/vnd.openxmlformats-officedocument.presentationml.tags+xml"/>
  <Override PartName="/ppt/tags/tag2346.xml" ContentType="application/vnd.openxmlformats-officedocument.presentationml.tags+xml"/>
  <Override PartName="/ppt/tags/tag2347.xml" ContentType="application/vnd.openxmlformats-officedocument.presentationml.tags+xml"/>
  <Override PartName="/ppt/tags/tag2348.xml" ContentType="application/vnd.openxmlformats-officedocument.presentationml.tags+xml"/>
  <Override PartName="/ppt/tags/tag2349.xml" ContentType="application/vnd.openxmlformats-officedocument.presentationml.tags+xml"/>
  <Override PartName="/ppt/tags/tag235.xml" ContentType="application/vnd.openxmlformats-officedocument.presentationml.tags+xml"/>
  <Override PartName="/ppt/tags/tag2350.xml" ContentType="application/vnd.openxmlformats-officedocument.presentationml.tags+xml"/>
  <Override PartName="/ppt/tags/tag2351.xml" ContentType="application/vnd.openxmlformats-officedocument.presentationml.tags+xml"/>
  <Override PartName="/ppt/tags/tag2352.xml" ContentType="application/vnd.openxmlformats-officedocument.presentationml.tags+xml"/>
  <Override PartName="/ppt/tags/tag2353.xml" ContentType="application/vnd.openxmlformats-officedocument.presentationml.tags+xml"/>
  <Override PartName="/ppt/tags/tag2354.xml" ContentType="application/vnd.openxmlformats-officedocument.presentationml.tags+xml"/>
  <Override PartName="/ppt/tags/tag2355.xml" ContentType="application/vnd.openxmlformats-officedocument.presentationml.tags+xml"/>
  <Override PartName="/ppt/tags/tag2356.xml" ContentType="application/vnd.openxmlformats-officedocument.presentationml.tags+xml"/>
  <Override PartName="/ppt/tags/tag2357.xml" ContentType="application/vnd.openxmlformats-officedocument.presentationml.tags+xml"/>
  <Override PartName="/ppt/tags/tag2358.xml" ContentType="application/vnd.openxmlformats-officedocument.presentationml.tags+xml"/>
  <Override PartName="/ppt/tags/tag2359.xml" ContentType="application/vnd.openxmlformats-officedocument.presentationml.tags+xml"/>
  <Override PartName="/ppt/tags/tag236.xml" ContentType="application/vnd.openxmlformats-officedocument.presentationml.tags+xml"/>
  <Override PartName="/ppt/tags/tag2360.xml" ContentType="application/vnd.openxmlformats-officedocument.presentationml.tags+xml"/>
  <Override PartName="/ppt/tags/tag2361.xml" ContentType="application/vnd.openxmlformats-officedocument.presentationml.tags+xml"/>
  <Override PartName="/ppt/tags/tag2362.xml" ContentType="application/vnd.openxmlformats-officedocument.presentationml.tags+xml"/>
  <Override PartName="/ppt/tags/tag2363.xml" ContentType="application/vnd.openxmlformats-officedocument.presentationml.tags+xml"/>
  <Override PartName="/ppt/tags/tag2364.xml" ContentType="application/vnd.openxmlformats-officedocument.presentationml.tags+xml"/>
  <Override PartName="/ppt/tags/tag2365.xml" ContentType="application/vnd.openxmlformats-officedocument.presentationml.tags+xml"/>
  <Override PartName="/ppt/tags/tag2366.xml" ContentType="application/vnd.openxmlformats-officedocument.presentationml.tags+xml"/>
  <Override PartName="/ppt/tags/tag2367.xml" ContentType="application/vnd.openxmlformats-officedocument.presentationml.tags+xml"/>
  <Override PartName="/ppt/tags/tag2368.xml" ContentType="application/vnd.openxmlformats-officedocument.presentationml.tags+xml"/>
  <Override PartName="/ppt/tags/tag2369.xml" ContentType="application/vnd.openxmlformats-officedocument.presentationml.tags+xml"/>
  <Override PartName="/ppt/tags/tag237.xml" ContentType="application/vnd.openxmlformats-officedocument.presentationml.tags+xml"/>
  <Override PartName="/ppt/tags/tag2370.xml" ContentType="application/vnd.openxmlformats-officedocument.presentationml.tags+xml"/>
  <Override PartName="/ppt/tags/tag2371.xml" ContentType="application/vnd.openxmlformats-officedocument.presentationml.tags+xml"/>
  <Override PartName="/ppt/tags/tag2372.xml" ContentType="application/vnd.openxmlformats-officedocument.presentationml.tags+xml"/>
  <Override PartName="/ppt/tags/tag2373.xml" ContentType="application/vnd.openxmlformats-officedocument.presentationml.tags+xml"/>
  <Override PartName="/ppt/tags/tag2374.xml" ContentType="application/vnd.openxmlformats-officedocument.presentationml.tags+xml"/>
  <Override PartName="/ppt/tags/tag2375.xml" ContentType="application/vnd.openxmlformats-officedocument.presentationml.tags+xml"/>
  <Override PartName="/ppt/tags/tag2376.xml" ContentType="application/vnd.openxmlformats-officedocument.presentationml.tags+xml"/>
  <Override PartName="/ppt/tags/tag2377.xml" ContentType="application/vnd.openxmlformats-officedocument.presentationml.tags+xml"/>
  <Override PartName="/ppt/tags/tag2378.xml" ContentType="application/vnd.openxmlformats-officedocument.presentationml.tags+xml"/>
  <Override PartName="/ppt/tags/tag2379.xml" ContentType="application/vnd.openxmlformats-officedocument.presentationml.tags+xml"/>
  <Override PartName="/ppt/tags/tag238.xml" ContentType="application/vnd.openxmlformats-officedocument.presentationml.tags+xml"/>
  <Override PartName="/ppt/tags/tag2380.xml" ContentType="application/vnd.openxmlformats-officedocument.presentationml.tags+xml"/>
  <Override PartName="/ppt/tags/tag2381.xml" ContentType="application/vnd.openxmlformats-officedocument.presentationml.tags+xml"/>
  <Override PartName="/ppt/tags/tag2382.xml" ContentType="application/vnd.openxmlformats-officedocument.presentationml.tags+xml"/>
  <Override PartName="/ppt/tags/tag2383.xml" ContentType="application/vnd.openxmlformats-officedocument.presentationml.tags+xml"/>
  <Override PartName="/ppt/tags/tag2384.xml" ContentType="application/vnd.openxmlformats-officedocument.presentationml.tags+xml"/>
  <Override PartName="/ppt/tags/tag2385.xml" ContentType="application/vnd.openxmlformats-officedocument.presentationml.tags+xml"/>
  <Override PartName="/ppt/tags/tag2386.xml" ContentType="application/vnd.openxmlformats-officedocument.presentationml.tags+xml"/>
  <Override PartName="/ppt/tags/tag2387.xml" ContentType="application/vnd.openxmlformats-officedocument.presentationml.tags+xml"/>
  <Override PartName="/ppt/tags/tag2388.xml" ContentType="application/vnd.openxmlformats-officedocument.presentationml.tags+xml"/>
  <Override PartName="/ppt/tags/tag2389.xml" ContentType="application/vnd.openxmlformats-officedocument.presentationml.tags+xml"/>
  <Override PartName="/ppt/tags/tag239.xml" ContentType="application/vnd.openxmlformats-officedocument.presentationml.tags+xml"/>
  <Override PartName="/ppt/tags/tag2390.xml" ContentType="application/vnd.openxmlformats-officedocument.presentationml.tags+xml"/>
  <Override PartName="/ppt/tags/tag2391.xml" ContentType="application/vnd.openxmlformats-officedocument.presentationml.tags+xml"/>
  <Override PartName="/ppt/tags/tag2392.xml" ContentType="application/vnd.openxmlformats-officedocument.presentationml.tags+xml"/>
  <Override PartName="/ppt/tags/tag2393.xml" ContentType="application/vnd.openxmlformats-officedocument.presentationml.tags+xml"/>
  <Override PartName="/ppt/tags/tag2394.xml" ContentType="application/vnd.openxmlformats-officedocument.presentationml.tags+xml"/>
  <Override PartName="/ppt/tags/tag2395.xml" ContentType="application/vnd.openxmlformats-officedocument.presentationml.tags+xml"/>
  <Override PartName="/ppt/tags/tag2396.xml" ContentType="application/vnd.openxmlformats-officedocument.presentationml.tags+xml"/>
  <Override PartName="/ppt/tags/tag2397.xml" ContentType="application/vnd.openxmlformats-officedocument.presentationml.tags+xml"/>
  <Override PartName="/ppt/tags/tag2398.xml" ContentType="application/vnd.openxmlformats-officedocument.presentationml.tags+xml"/>
  <Override PartName="/ppt/tags/tag239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00.xml" ContentType="application/vnd.openxmlformats-officedocument.presentationml.tags+xml"/>
  <Override PartName="/ppt/tags/tag2401.xml" ContentType="application/vnd.openxmlformats-officedocument.presentationml.tags+xml"/>
  <Override PartName="/ppt/tags/tag2402.xml" ContentType="application/vnd.openxmlformats-officedocument.presentationml.tags+xml"/>
  <Override PartName="/ppt/tags/tag2403.xml" ContentType="application/vnd.openxmlformats-officedocument.presentationml.tags+xml"/>
  <Override PartName="/ppt/tags/tag2404.xml" ContentType="application/vnd.openxmlformats-officedocument.presentationml.tags+xml"/>
  <Override PartName="/ppt/tags/tag2405.xml" ContentType="application/vnd.openxmlformats-officedocument.presentationml.tags+xml"/>
  <Override PartName="/ppt/tags/tag2406.xml" ContentType="application/vnd.openxmlformats-officedocument.presentationml.tags+xml"/>
  <Override PartName="/ppt/tags/tag2407.xml" ContentType="application/vnd.openxmlformats-officedocument.presentationml.tags+xml"/>
  <Override PartName="/ppt/tags/tag2408.xml" ContentType="application/vnd.openxmlformats-officedocument.presentationml.tags+xml"/>
  <Override PartName="/ppt/tags/tag2409.xml" ContentType="application/vnd.openxmlformats-officedocument.presentationml.tags+xml"/>
  <Override PartName="/ppt/tags/tag241.xml" ContentType="application/vnd.openxmlformats-officedocument.presentationml.tags+xml"/>
  <Override PartName="/ppt/tags/tag2410.xml" ContentType="application/vnd.openxmlformats-officedocument.presentationml.tags+xml"/>
  <Override PartName="/ppt/tags/tag2411.xml" ContentType="application/vnd.openxmlformats-officedocument.presentationml.tags+xml"/>
  <Override PartName="/ppt/tags/tag2412.xml" ContentType="application/vnd.openxmlformats-officedocument.presentationml.tags+xml"/>
  <Override PartName="/ppt/tags/tag2413.xml" ContentType="application/vnd.openxmlformats-officedocument.presentationml.tags+xml"/>
  <Override PartName="/ppt/tags/tag2414.xml" ContentType="application/vnd.openxmlformats-officedocument.presentationml.tags+xml"/>
  <Override PartName="/ppt/tags/tag2415.xml" ContentType="application/vnd.openxmlformats-officedocument.presentationml.tags+xml"/>
  <Override PartName="/ppt/tags/tag2416.xml" ContentType="application/vnd.openxmlformats-officedocument.presentationml.tags+xml"/>
  <Override PartName="/ppt/tags/tag2417.xml" ContentType="application/vnd.openxmlformats-officedocument.presentationml.tags+xml"/>
  <Override PartName="/ppt/tags/tag2418.xml" ContentType="application/vnd.openxmlformats-officedocument.presentationml.tags+xml"/>
  <Override PartName="/ppt/tags/tag2419.xml" ContentType="application/vnd.openxmlformats-officedocument.presentationml.tags+xml"/>
  <Override PartName="/ppt/tags/tag242.xml" ContentType="application/vnd.openxmlformats-officedocument.presentationml.tags+xml"/>
  <Override PartName="/ppt/tags/tag2420.xml" ContentType="application/vnd.openxmlformats-officedocument.presentationml.tags+xml"/>
  <Override PartName="/ppt/tags/tag2421.xml" ContentType="application/vnd.openxmlformats-officedocument.presentationml.tags+xml"/>
  <Override PartName="/ppt/tags/tag2422.xml" ContentType="application/vnd.openxmlformats-officedocument.presentationml.tags+xml"/>
  <Override PartName="/ppt/tags/tag2423.xml" ContentType="application/vnd.openxmlformats-officedocument.presentationml.tags+xml"/>
  <Override PartName="/ppt/tags/tag2424.xml" ContentType="application/vnd.openxmlformats-officedocument.presentationml.tags+xml"/>
  <Override PartName="/ppt/tags/tag2425.xml" ContentType="application/vnd.openxmlformats-officedocument.presentationml.tags+xml"/>
  <Override PartName="/ppt/tags/tag2426.xml" ContentType="application/vnd.openxmlformats-officedocument.presentationml.tags+xml"/>
  <Override PartName="/ppt/tags/tag2427.xml" ContentType="application/vnd.openxmlformats-officedocument.presentationml.tags+xml"/>
  <Override PartName="/ppt/tags/tag2428.xml" ContentType="application/vnd.openxmlformats-officedocument.presentationml.tags+xml"/>
  <Override PartName="/ppt/tags/tag2429.xml" ContentType="application/vnd.openxmlformats-officedocument.presentationml.tags+xml"/>
  <Override PartName="/ppt/tags/tag243.xml" ContentType="application/vnd.openxmlformats-officedocument.presentationml.tags+xml"/>
  <Override PartName="/ppt/tags/tag2430.xml" ContentType="application/vnd.openxmlformats-officedocument.presentationml.tags+xml"/>
  <Override PartName="/ppt/tags/tag2431.xml" ContentType="application/vnd.openxmlformats-officedocument.presentationml.tags+xml"/>
  <Override PartName="/ppt/tags/tag2432.xml" ContentType="application/vnd.openxmlformats-officedocument.presentationml.tags+xml"/>
  <Override PartName="/ppt/tags/tag2433.xml" ContentType="application/vnd.openxmlformats-officedocument.presentationml.tags+xml"/>
  <Override PartName="/ppt/tags/tag2434.xml" ContentType="application/vnd.openxmlformats-officedocument.presentationml.tags+xml"/>
  <Override PartName="/ppt/tags/tag2435.xml" ContentType="application/vnd.openxmlformats-officedocument.presentationml.tags+xml"/>
  <Override PartName="/ppt/tags/tag2436.xml" ContentType="application/vnd.openxmlformats-officedocument.presentationml.tags+xml"/>
  <Override PartName="/ppt/tags/tag2437.xml" ContentType="application/vnd.openxmlformats-officedocument.presentationml.tags+xml"/>
  <Override PartName="/ppt/tags/tag2438.xml" ContentType="application/vnd.openxmlformats-officedocument.presentationml.tags+xml"/>
  <Override PartName="/ppt/tags/tag2439.xml" ContentType="application/vnd.openxmlformats-officedocument.presentationml.tags+xml"/>
  <Override PartName="/ppt/tags/tag244.xml" ContentType="application/vnd.openxmlformats-officedocument.presentationml.tags+xml"/>
  <Override PartName="/ppt/tags/tag2440.xml" ContentType="application/vnd.openxmlformats-officedocument.presentationml.tags+xml"/>
  <Override PartName="/ppt/tags/tag2441.xml" ContentType="application/vnd.openxmlformats-officedocument.presentationml.tags+xml"/>
  <Override PartName="/ppt/tags/tag2442.xml" ContentType="application/vnd.openxmlformats-officedocument.presentationml.tags+xml"/>
  <Override PartName="/ppt/tags/tag2443.xml" ContentType="application/vnd.openxmlformats-officedocument.presentationml.tags+xml"/>
  <Override PartName="/ppt/tags/tag2444.xml" ContentType="application/vnd.openxmlformats-officedocument.presentationml.tags+xml"/>
  <Override PartName="/ppt/tags/tag2445.xml" ContentType="application/vnd.openxmlformats-officedocument.presentationml.tags+xml"/>
  <Override PartName="/ppt/tags/tag2446.xml" ContentType="application/vnd.openxmlformats-officedocument.presentationml.tags+xml"/>
  <Override PartName="/ppt/tags/tag2447.xml" ContentType="application/vnd.openxmlformats-officedocument.presentationml.tags+xml"/>
  <Override PartName="/ppt/tags/tag2448.xml" ContentType="application/vnd.openxmlformats-officedocument.presentationml.tags+xml"/>
  <Override PartName="/ppt/tags/tag2449.xml" ContentType="application/vnd.openxmlformats-officedocument.presentationml.tags+xml"/>
  <Override PartName="/ppt/tags/tag245.xml" ContentType="application/vnd.openxmlformats-officedocument.presentationml.tags+xml"/>
  <Override PartName="/ppt/tags/tag2450.xml" ContentType="application/vnd.openxmlformats-officedocument.presentationml.tags+xml"/>
  <Override PartName="/ppt/tags/tag2451.xml" ContentType="application/vnd.openxmlformats-officedocument.presentationml.tags+xml"/>
  <Override PartName="/ppt/tags/tag2452.xml" ContentType="application/vnd.openxmlformats-officedocument.presentationml.tags+xml"/>
  <Override PartName="/ppt/tags/tag2453.xml" ContentType="application/vnd.openxmlformats-officedocument.presentationml.tags+xml"/>
  <Override PartName="/ppt/tags/tag2454.xml" ContentType="application/vnd.openxmlformats-officedocument.presentationml.tags+xml"/>
  <Override PartName="/ppt/tags/tag2455.xml" ContentType="application/vnd.openxmlformats-officedocument.presentationml.tags+xml"/>
  <Override PartName="/ppt/tags/tag2456.xml" ContentType="application/vnd.openxmlformats-officedocument.presentationml.tags+xml"/>
  <Override PartName="/ppt/tags/tag2457.xml" ContentType="application/vnd.openxmlformats-officedocument.presentationml.tags+xml"/>
  <Override PartName="/ppt/tags/tag2458.xml" ContentType="application/vnd.openxmlformats-officedocument.presentationml.tags+xml"/>
  <Override PartName="/ppt/tags/tag2459.xml" ContentType="application/vnd.openxmlformats-officedocument.presentationml.tags+xml"/>
  <Override PartName="/ppt/tags/tag246.xml" ContentType="application/vnd.openxmlformats-officedocument.presentationml.tags+xml"/>
  <Override PartName="/ppt/tags/tag2460.xml" ContentType="application/vnd.openxmlformats-officedocument.presentationml.tags+xml"/>
  <Override PartName="/ppt/tags/tag2461.xml" ContentType="application/vnd.openxmlformats-officedocument.presentationml.tags+xml"/>
  <Override PartName="/ppt/tags/tag2462.xml" ContentType="application/vnd.openxmlformats-officedocument.presentationml.tags+xml"/>
  <Override PartName="/ppt/tags/tag2463.xml" ContentType="application/vnd.openxmlformats-officedocument.presentationml.tags+xml"/>
  <Override PartName="/ppt/tags/tag2464.xml" ContentType="application/vnd.openxmlformats-officedocument.presentationml.tags+xml"/>
  <Override PartName="/ppt/tags/tag2465.xml" ContentType="application/vnd.openxmlformats-officedocument.presentationml.tags+xml"/>
  <Override PartName="/ppt/tags/tag2466.xml" ContentType="application/vnd.openxmlformats-officedocument.presentationml.tags+xml"/>
  <Override PartName="/ppt/tags/tag2467.xml" ContentType="application/vnd.openxmlformats-officedocument.presentationml.tags+xml"/>
  <Override PartName="/ppt/tags/tag2468.xml" ContentType="application/vnd.openxmlformats-officedocument.presentationml.tags+xml"/>
  <Override PartName="/ppt/tags/tag2469.xml" ContentType="application/vnd.openxmlformats-officedocument.presentationml.tags+xml"/>
  <Override PartName="/ppt/tags/tag247.xml" ContentType="application/vnd.openxmlformats-officedocument.presentationml.tags+xml"/>
  <Override PartName="/ppt/tags/tag2470.xml" ContentType="application/vnd.openxmlformats-officedocument.presentationml.tags+xml"/>
  <Override PartName="/ppt/tags/tag2471.xml" ContentType="application/vnd.openxmlformats-officedocument.presentationml.tags+xml"/>
  <Override PartName="/ppt/tags/tag2472.xml" ContentType="application/vnd.openxmlformats-officedocument.presentationml.tags+xml"/>
  <Override PartName="/ppt/tags/tag2473.xml" ContentType="application/vnd.openxmlformats-officedocument.presentationml.tags+xml"/>
  <Override PartName="/ppt/tags/tag2474.xml" ContentType="application/vnd.openxmlformats-officedocument.presentationml.tags+xml"/>
  <Override PartName="/ppt/tags/tag2475.xml" ContentType="application/vnd.openxmlformats-officedocument.presentationml.tags+xml"/>
  <Override PartName="/ppt/tags/tag2476.xml" ContentType="application/vnd.openxmlformats-officedocument.presentationml.tags+xml"/>
  <Override PartName="/ppt/tags/tag2477.xml" ContentType="application/vnd.openxmlformats-officedocument.presentationml.tags+xml"/>
  <Override PartName="/ppt/tags/tag2478.xml" ContentType="application/vnd.openxmlformats-officedocument.presentationml.tags+xml"/>
  <Override PartName="/ppt/tags/tag2479.xml" ContentType="application/vnd.openxmlformats-officedocument.presentationml.tags+xml"/>
  <Override PartName="/ppt/tags/tag248.xml" ContentType="application/vnd.openxmlformats-officedocument.presentationml.tags+xml"/>
  <Override PartName="/ppt/tags/tag2480.xml" ContentType="application/vnd.openxmlformats-officedocument.presentationml.tags+xml"/>
  <Override PartName="/ppt/tags/tag2481.xml" ContentType="application/vnd.openxmlformats-officedocument.presentationml.tags+xml"/>
  <Override PartName="/ppt/tags/tag2482.xml" ContentType="application/vnd.openxmlformats-officedocument.presentationml.tags+xml"/>
  <Override PartName="/ppt/tags/tag2483.xml" ContentType="application/vnd.openxmlformats-officedocument.presentationml.tags+xml"/>
  <Override PartName="/ppt/tags/tag2484.xml" ContentType="application/vnd.openxmlformats-officedocument.presentationml.tags+xml"/>
  <Override PartName="/ppt/tags/tag2485.xml" ContentType="application/vnd.openxmlformats-officedocument.presentationml.tags+xml"/>
  <Override PartName="/ppt/tags/tag2486.xml" ContentType="application/vnd.openxmlformats-officedocument.presentationml.tags+xml"/>
  <Override PartName="/ppt/tags/tag2487.xml" ContentType="application/vnd.openxmlformats-officedocument.presentationml.tags+xml"/>
  <Override PartName="/ppt/tags/tag2488.xml" ContentType="application/vnd.openxmlformats-officedocument.presentationml.tags+xml"/>
  <Override PartName="/ppt/tags/tag2489.xml" ContentType="application/vnd.openxmlformats-officedocument.presentationml.tags+xml"/>
  <Override PartName="/ppt/tags/tag249.xml" ContentType="application/vnd.openxmlformats-officedocument.presentationml.tags+xml"/>
  <Override PartName="/ppt/tags/tag2490.xml" ContentType="application/vnd.openxmlformats-officedocument.presentationml.tags+xml"/>
  <Override PartName="/ppt/tags/tag2491.xml" ContentType="application/vnd.openxmlformats-officedocument.presentationml.tags+xml"/>
  <Override PartName="/ppt/tags/tag2492.xml" ContentType="application/vnd.openxmlformats-officedocument.presentationml.tags+xml"/>
  <Override PartName="/ppt/tags/tag2493.xml" ContentType="application/vnd.openxmlformats-officedocument.presentationml.tags+xml"/>
  <Override PartName="/ppt/tags/tag2494.xml" ContentType="application/vnd.openxmlformats-officedocument.presentationml.tags+xml"/>
  <Override PartName="/ppt/tags/tag2495.xml" ContentType="application/vnd.openxmlformats-officedocument.presentationml.tags+xml"/>
  <Override PartName="/ppt/tags/tag2496.xml" ContentType="application/vnd.openxmlformats-officedocument.presentationml.tags+xml"/>
  <Override PartName="/ppt/tags/tag2497.xml" ContentType="application/vnd.openxmlformats-officedocument.presentationml.tags+xml"/>
  <Override PartName="/ppt/tags/tag2498.xml" ContentType="application/vnd.openxmlformats-officedocument.presentationml.tags+xml"/>
  <Override PartName="/ppt/tags/tag249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00.xml" ContentType="application/vnd.openxmlformats-officedocument.presentationml.tags+xml"/>
  <Override PartName="/ppt/tags/tag2501.xml" ContentType="application/vnd.openxmlformats-officedocument.presentationml.tags+xml"/>
  <Override PartName="/ppt/tags/tag2502.xml" ContentType="application/vnd.openxmlformats-officedocument.presentationml.tags+xml"/>
  <Override PartName="/ppt/tags/tag2503.xml" ContentType="application/vnd.openxmlformats-officedocument.presentationml.tags+xml"/>
  <Override PartName="/ppt/tags/tag2504.xml" ContentType="application/vnd.openxmlformats-officedocument.presentationml.tags+xml"/>
  <Override PartName="/ppt/tags/tag2505.xml" ContentType="application/vnd.openxmlformats-officedocument.presentationml.tags+xml"/>
  <Override PartName="/ppt/tags/tag2506.xml" ContentType="application/vnd.openxmlformats-officedocument.presentationml.tags+xml"/>
  <Override PartName="/ppt/tags/tag2507.xml" ContentType="application/vnd.openxmlformats-officedocument.presentationml.tags+xml"/>
  <Override PartName="/ppt/tags/tag2508.xml" ContentType="application/vnd.openxmlformats-officedocument.presentationml.tags+xml"/>
  <Override PartName="/ppt/tags/tag2509.xml" ContentType="application/vnd.openxmlformats-officedocument.presentationml.tags+xml"/>
  <Override PartName="/ppt/tags/tag251.xml" ContentType="application/vnd.openxmlformats-officedocument.presentationml.tags+xml"/>
  <Override PartName="/ppt/tags/tag2510.xml" ContentType="application/vnd.openxmlformats-officedocument.presentationml.tags+xml"/>
  <Override PartName="/ppt/tags/tag2511.xml" ContentType="application/vnd.openxmlformats-officedocument.presentationml.tags+xml"/>
  <Override PartName="/ppt/tags/tag2512.xml" ContentType="application/vnd.openxmlformats-officedocument.presentationml.tags+xml"/>
  <Override PartName="/ppt/tags/tag2513.xml" ContentType="application/vnd.openxmlformats-officedocument.presentationml.tags+xml"/>
  <Override PartName="/ppt/tags/tag2514.xml" ContentType="application/vnd.openxmlformats-officedocument.presentationml.tags+xml"/>
  <Override PartName="/ppt/tags/tag2515.xml" ContentType="application/vnd.openxmlformats-officedocument.presentationml.tags+xml"/>
  <Override PartName="/ppt/tags/tag2516.xml" ContentType="application/vnd.openxmlformats-officedocument.presentationml.tags+xml"/>
  <Override PartName="/ppt/tags/tag2517.xml" ContentType="application/vnd.openxmlformats-officedocument.presentationml.tags+xml"/>
  <Override PartName="/ppt/tags/tag2518.xml" ContentType="application/vnd.openxmlformats-officedocument.presentationml.tags+xml"/>
  <Override PartName="/ppt/tags/tag2519.xml" ContentType="application/vnd.openxmlformats-officedocument.presentationml.tags+xml"/>
  <Override PartName="/ppt/tags/tag252.xml" ContentType="application/vnd.openxmlformats-officedocument.presentationml.tags+xml"/>
  <Override PartName="/ppt/tags/tag2520.xml" ContentType="application/vnd.openxmlformats-officedocument.presentationml.tags+xml"/>
  <Override PartName="/ppt/tags/tag2521.xml" ContentType="application/vnd.openxmlformats-officedocument.presentationml.tags+xml"/>
  <Override PartName="/ppt/tags/tag2522.xml" ContentType="application/vnd.openxmlformats-officedocument.presentationml.tags+xml"/>
  <Override PartName="/ppt/tags/tag2523.xml" ContentType="application/vnd.openxmlformats-officedocument.presentationml.tags+xml"/>
  <Override PartName="/ppt/tags/tag2524.xml" ContentType="application/vnd.openxmlformats-officedocument.presentationml.tags+xml"/>
  <Override PartName="/ppt/tags/tag2525.xml" ContentType="application/vnd.openxmlformats-officedocument.presentationml.tags+xml"/>
  <Override PartName="/ppt/tags/tag2526.xml" ContentType="application/vnd.openxmlformats-officedocument.presentationml.tags+xml"/>
  <Override PartName="/ppt/tags/tag2527.xml" ContentType="application/vnd.openxmlformats-officedocument.presentationml.tags+xml"/>
  <Override PartName="/ppt/tags/tag2528.xml" ContentType="application/vnd.openxmlformats-officedocument.presentationml.tags+xml"/>
  <Override PartName="/ppt/tags/tag2529.xml" ContentType="application/vnd.openxmlformats-officedocument.presentationml.tags+xml"/>
  <Override PartName="/ppt/tags/tag253.xml" ContentType="application/vnd.openxmlformats-officedocument.presentationml.tags+xml"/>
  <Override PartName="/ppt/tags/tag2530.xml" ContentType="application/vnd.openxmlformats-officedocument.presentationml.tags+xml"/>
  <Override PartName="/ppt/tags/tag2531.xml" ContentType="application/vnd.openxmlformats-officedocument.presentationml.tags+xml"/>
  <Override PartName="/ppt/tags/tag2532.xml" ContentType="application/vnd.openxmlformats-officedocument.presentationml.tags+xml"/>
  <Override PartName="/ppt/tags/tag2533.xml" ContentType="application/vnd.openxmlformats-officedocument.presentationml.tags+xml"/>
  <Override PartName="/ppt/tags/tag2534.xml" ContentType="application/vnd.openxmlformats-officedocument.presentationml.tags+xml"/>
  <Override PartName="/ppt/tags/tag2535.xml" ContentType="application/vnd.openxmlformats-officedocument.presentationml.tags+xml"/>
  <Override PartName="/ppt/tags/tag2536.xml" ContentType="application/vnd.openxmlformats-officedocument.presentationml.tags+xml"/>
  <Override PartName="/ppt/tags/tag2537.xml" ContentType="application/vnd.openxmlformats-officedocument.presentationml.tags+xml"/>
  <Override PartName="/ppt/tags/tag2538.xml" ContentType="application/vnd.openxmlformats-officedocument.presentationml.tags+xml"/>
  <Override PartName="/ppt/tags/tag2539.xml" ContentType="application/vnd.openxmlformats-officedocument.presentationml.tags+xml"/>
  <Override PartName="/ppt/tags/tag254.xml" ContentType="application/vnd.openxmlformats-officedocument.presentationml.tags+xml"/>
  <Override PartName="/ppt/tags/tag2540.xml" ContentType="application/vnd.openxmlformats-officedocument.presentationml.tags+xml"/>
  <Override PartName="/ppt/tags/tag2541.xml" ContentType="application/vnd.openxmlformats-officedocument.presentationml.tags+xml"/>
  <Override PartName="/ppt/tags/tag2542.xml" ContentType="application/vnd.openxmlformats-officedocument.presentationml.tags+xml"/>
  <Override PartName="/ppt/tags/tag2543.xml" ContentType="application/vnd.openxmlformats-officedocument.presentationml.tags+xml"/>
  <Override PartName="/ppt/tags/tag2544.xml" ContentType="application/vnd.openxmlformats-officedocument.presentationml.tags+xml"/>
  <Override PartName="/ppt/tags/tag2545.xml" ContentType="application/vnd.openxmlformats-officedocument.presentationml.tags+xml"/>
  <Override PartName="/ppt/tags/tag2546.xml" ContentType="application/vnd.openxmlformats-officedocument.presentationml.tags+xml"/>
  <Override PartName="/ppt/tags/tag2547.xml" ContentType="application/vnd.openxmlformats-officedocument.presentationml.tags+xml"/>
  <Override PartName="/ppt/tags/tag2548.xml" ContentType="application/vnd.openxmlformats-officedocument.presentationml.tags+xml"/>
  <Override PartName="/ppt/tags/tag2549.xml" ContentType="application/vnd.openxmlformats-officedocument.presentationml.tags+xml"/>
  <Override PartName="/ppt/tags/tag255.xml" ContentType="application/vnd.openxmlformats-officedocument.presentationml.tags+xml"/>
  <Override PartName="/ppt/tags/tag2550.xml" ContentType="application/vnd.openxmlformats-officedocument.presentationml.tags+xml"/>
  <Override PartName="/ppt/tags/tag2551.xml" ContentType="application/vnd.openxmlformats-officedocument.presentationml.tags+xml"/>
  <Override PartName="/ppt/tags/tag2552.xml" ContentType="application/vnd.openxmlformats-officedocument.presentationml.tags+xml"/>
  <Override PartName="/ppt/tags/tag2553.xml" ContentType="application/vnd.openxmlformats-officedocument.presentationml.tags+xml"/>
  <Override PartName="/ppt/tags/tag2554.xml" ContentType="application/vnd.openxmlformats-officedocument.presentationml.tags+xml"/>
  <Override PartName="/ppt/tags/tag2555.xml" ContentType="application/vnd.openxmlformats-officedocument.presentationml.tags+xml"/>
  <Override PartName="/ppt/tags/tag2556.xml" ContentType="application/vnd.openxmlformats-officedocument.presentationml.tags+xml"/>
  <Override PartName="/ppt/tags/tag2557.xml" ContentType="application/vnd.openxmlformats-officedocument.presentationml.tags+xml"/>
  <Override PartName="/ppt/tags/tag2558.xml" ContentType="application/vnd.openxmlformats-officedocument.presentationml.tags+xml"/>
  <Override PartName="/ppt/tags/tag2559.xml" ContentType="application/vnd.openxmlformats-officedocument.presentationml.tags+xml"/>
  <Override PartName="/ppt/tags/tag256.xml" ContentType="application/vnd.openxmlformats-officedocument.presentationml.tags+xml"/>
  <Override PartName="/ppt/tags/tag2560.xml" ContentType="application/vnd.openxmlformats-officedocument.presentationml.tags+xml"/>
  <Override PartName="/ppt/tags/tag2561.xml" ContentType="application/vnd.openxmlformats-officedocument.presentationml.tags+xml"/>
  <Override PartName="/ppt/tags/tag2562.xml" ContentType="application/vnd.openxmlformats-officedocument.presentationml.tags+xml"/>
  <Override PartName="/ppt/tags/tag2563.xml" ContentType="application/vnd.openxmlformats-officedocument.presentationml.tags+xml"/>
  <Override PartName="/ppt/tags/tag2564.xml" ContentType="application/vnd.openxmlformats-officedocument.presentationml.tags+xml"/>
  <Override PartName="/ppt/tags/tag2565.xml" ContentType="application/vnd.openxmlformats-officedocument.presentationml.tags+xml"/>
  <Override PartName="/ppt/tags/tag2566.xml" ContentType="application/vnd.openxmlformats-officedocument.presentationml.tags+xml"/>
  <Override PartName="/ppt/tags/tag2567.xml" ContentType="application/vnd.openxmlformats-officedocument.presentationml.tags+xml"/>
  <Override PartName="/ppt/tags/tag2568.xml" ContentType="application/vnd.openxmlformats-officedocument.presentationml.tags+xml"/>
  <Override PartName="/ppt/tags/tag2569.xml" ContentType="application/vnd.openxmlformats-officedocument.presentationml.tags+xml"/>
  <Override PartName="/ppt/tags/tag257.xml" ContentType="application/vnd.openxmlformats-officedocument.presentationml.tags+xml"/>
  <Override PartName="/ppt/tags/tag2570.xml" ContentType="application/vnd.openxmlformats-officedocument.presentationml.tags+xml"/>
  <Override PartName="/ppt/tags/tag2571.xml" ContentType="application/vnd.openxmlformats-officedocument.presentationml.tags+xml"/>
  <Override PartName="/ppt/tags/tag2572.xml" ContentType="application/vnd.openxmlformats-officedocument.presentationml.tags+xml"/>
  <Override PartName="/ppt/tags/tag2573.xml" ContentType="application/vnd.openxmlformats-officedocument.presentationml.tags+xml"/>
  <Override PartName="/ppt/tags/tag2574.xml" ContentType="application/vnd.openxmlformats-officedocument.presentationml.tags+xml"/>
  <Override PartName="/ppt/tags/tag2575.xml" ContentType="application/vnd.openxmlformats-officedocument.presentationml.tags+xml"/>
  <Override PartName="/ppt/tags/tag2576.xml" ContentType="application/vnd.openxmlformats-officedocument.presentationml.tags+xml"/>
  <Override PartName="/ppt/tags/tag2577.xml" ContentType="application/vnd.openxmlformats-officedocument.presentationml.tags+xml"/>
  <Override PartName="/ppt/tags/tag2578.xml" ContentType="application/vnd.openxmlformats-officedocument.presentationml.tags+xml"/>
  <Override PartName="/ppt/tags/tag2579.xml" ContentType="application/vnd.openxmlformats-officedocument.presentationml.tags+xml"/>
  <Override PartName="/ppt/tags/tag258.xml" ContentType="application/vnd.openxmlformats-officedocument.presentationml.tags+xml"/>
  <Override PartName="/ppt/tags/tag2580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6" r:id="rId4"/>
    <p:sldMasterId id="2147483690" r:id="rId5"/>
    <p:sldMasterId id="2147483704" r:id="rId6"/>
    <p:sldMasterId id="2147483718" r:id="rId7"/>
    <p:sldMasterId id="2147483732" r:id="rId8"/>
  </p:sldMasterIdLst>
  <p:notesMasterIdLst>
    <p:notesMasterId r:id="rId15"/>
  </p:notesMasterIdLst>
  <p:sldIdLst>
    <p:sldId id="588" r:id="rId9"/>
    <p:sldId id="316" r:id="rId10"/>
    <p:sldId id="263" r:id="rId11"/>
    <p:sldId id="507" r:id="rId12"/>
    <p:sldId id="511" r:id="rId13"/>
    <p:sldId id="396" r:id="rId14"/>
    <p:sldId id="512" r:id="rId16"/>
    <p:sldId id="513" r:id="rId17"/>
    <p:sldId id="514" r:id="rId18"/>
    <p:sldId id="515" r:id="rId19"/>
    <p:sldId id="328" r:id="rId20"/>
    <p:sldId id="270" r:id="rId21"/>
    <p:sldId id="399" r:id="rId22"/>
    <p:sldId id="516" r:id="rId23"/>
    <p:sldId id="517" r:id="rId24"/>
    <p:sldId id="518" r:id="rId25"/>
    <p:sldId id="519" r:id="rId26"/>
    <p:sldId id="520" r:id="rId27"/>
    <p:sldId id="521" r:id="rId28"/>
    <p:sldId id="522" r:id="rId29"/>
    <p:sldId id="523" r:id="rId30"/>
    <p:sldId id="524" r:id="rId31"/>
    <p:sldId id="525" r:id="rId32"/>
    <p:sldId id="526" r:id="rId33"/>
    <p:sldId id="527" r:id="rId34"/>
    <p:sldId id="528" r:id="rId35"/>
    <p:sldId id="529" r:id="rId36"/>
    <p:sldId id="530" r:id="rId37"/>
    <p:sldId id="398" r:id="rId38"/>
    <p:sldId id="428" r:id="rId39"/>
    <p:sldId id="429" r:id="rId40"/>
    <p:sldId id="531" r:id="rId41"/>
    <p:sldId id="430" r:id="rId42"/>
    <p:sldId id="532" r:id="rId43"/>
    <p:sldId id="533" r:id="rId44"/>
    <p:sldId id="534" r:id="rId45"/>
    <p:sldId id="535" r:id="rId46"/>
    <p:sldId id="291" r:id="rId47"/>
    <p:sldId id="292" r:id="rId48"/>
    <p:sldId id="536" r:id="rId49"/>
    <p:sldId id="294" r:id="rId50"/>
    <p:sldId id="431" r:id="rId51"/>
    <p:sldId id="295" r:id="rId52"/>
    <p:sldId id="537" r:id="rId53"/>
    <p:sldId id="479" r:id="rId54"/>
    <p:sldId id="297" r:id="rId55"/>
    <p:sldId id="440" r:id="rId56"/>
    <p:sldId id="298" r:id="rId57"/>
    <p:sldId id="538" r:id="rId58"/>
    <p:sldId id="539" r:id="rId59"/>
    <p:sldId id="540" r:id="rId60"/>
    <p:sldId id="322" r:id="rId61"/>
    <p:sldId id="469" r:id="rId62"/>
    <p:sldId id="435" r:id="rId63"/>
    <p:sldId id="542" r:id="rId64"/>
    <p:sldId id="575" r:id="rId65"/>
    <p:sldId id="572" r:id="rId66"/>
    <p:sldId id="573" r:id="rId67"/>
    <p:sldId id="574" r:id="rId68"/>
    <p:sldId id="436" r:id="rId69"/>
    <p:sldId id="499" r:id="rId70"/>
    <p:sldId id="467" r:id="rId71"/>
    <p:sldId id="468" r:id="rId72"/>
    <p:sldId id="437" r:id="rId73"/>
    <p:sldId id="471" r:id="rId74"/>
    <p:sldId id="475" r:id="rId75"/>
    <p:sldId id="474" r:id="rId76"/>
    <p:sldId id="473" r:id="rId77"/>
  </p:sldIdLst>
  <p:sldSz cx="12192000" cy="6858000"/>
  <p:notesSz cx="6858000" cy="9144000"/>
  <p:custDataLst>
    <p:tags r:id="rId82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SzTx/>
      <a:buNone/>
      <a:defRPr b="0" i="0" u="none" kern="1200" baseline="0">
        <a:solidFill>
          <a:srgbClr val="000000"/>
        </a:solidFill>
        <a:latin typeface="Arial" panose="020B0604020202020204" pitchFamily="34" charset="0"/>
        <a:ea typeface="华文新魏" panose="0201080004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SzTx/>
      <a:buFontTx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华文新魏" panose="0201080004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SzTx/>
      <a:buFontTx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华文新魏" panose="0201080004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SzTx/>
      <a:buFontTx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华文新魏" panose="0201080004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SzTx/>
      <a:buFontTx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华文新魏" panose="0201080004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华文新魏" panose="0201080004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华文新魏" panose="0201080004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华文新魏" panose="0201080004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华文新魏" panose="0201080004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6" userDrawn="1">
          <p15:clr>
            <a:srgbClr val="A4A3A4"/>
          </p15:clr>
        </p15:guide>
        <p15:guide id="2" pos="290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  <p:cmAuthor id="0" name="lenovo" initials="" lastIdx="0" clrIdx="0"/>
  <p:cmAuthor id="2" name="靳曼" initials="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>
        <p:scale>
          <a:sx n="66" d="100"/>
          <a:sy n="66" d="100"/>
        </p:scale>
        <p:origin x="-102" y="-26"/>
      </p:cViewPr>
      <p:guideLst>
        <p:guide orient="horz" pos="2216"/>
        <p:guide pos="290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2" Type="http://schemas.openxmlformats.org/officeDocument/2006/relationships/tags" Target="tags/tag2580.xml"/><Relationship Id="rId81" Type="http://schemas.openxmlformats.org/officeDocument/2006/relationships/commentAuthors" Target="commentAuthors.xml"/><Relationship Id="rId80" Type="http://schemas.openxmlformats.org/officeDocument/2006/relationships/tableStyles" Target="tableStyles.xml"/><Relationship Id="rId8" Type="http://schemas.openxmlformats.org/officeDocument/2006/relationships/slideMaster" Target="slideMasters/slideMaster7.xml"/><Relationship Id="rId79" Type="http://schemas.openxmlformats.org/officeDocument/2006/relationships/viewProps" Target="viewProps.xml"/><Relationship Id="rId78" Type="http://schemas.openxmlformats.org/officeDocument/2006/relationships/presProps" Target="presProps.xml"/><Relationship Id="rId77" Type="http://schemas.openxmlformats.org/officeDocument/2006/relationships/slide" Target="slides/slide68.xml"/><Relationship Id="rId76" Type="http://schemas.openxmlformats.org/officeDocument/2006/relationships/slide" Target="slides/slide67.xml"/><Relationship Id="rId75" Type="http://schemas.openxmlformats.org/officeDocument/2006/relationships/slide" Target="slides/slide66.xml"/><Relationship Id="rId74" Type="http://schemas.openxmlformats.org/officeDocument/2006/relationships/slide" Target="slides/slide65.xml"/><Relationship Id="rId73" Type="http://schemas.openxmlformats.org/officeDocument/2006/relationships/slide" Target="slides/slide64.xml"/><Relationship Id="rId72" Type="http://schemas.openxmlformats.org/officeDocument/2006/relationships/slide" Target="slides/slide63.xml"/><Relationship Id="rId71" Type="http://schemas.openxmlformats.org/officeDocument/2006/relationships/slide" Target="slides/slide62.xml"/><Relationship Id="rId70" Type="http://schemas.openxmlformats.org/officeDocument/2006/relationships/slide" Target="slides/slide61.xml"/><Relationship Id="rId7" Type="http://schemas.openxmlformats.org/officeDocument/2006/relationships/slideMaster" Target="slideMasters/slideMaster6.xml"/><Relationship Id="rId69" Type="http://schemas.openxmlformats.org/officeDocument/2006/relationships/slide" Target="slides/slide60.xml"/><Relationship Id="rId68" Type="http://schemas.openxmlformats.org/officeDocument/2006/relationships/slide" Target="slides/slide59.xml"/><Relationship Id="rId67" Type="http://schemas.openxmlformats.org/officeDocument/2006/relationships/slide" Target="slides/slide58.xml"/><Relationship Id="rId66" Type="http://schemas.openxmlformats.org/officeDocument/2006/relationships/slide" Target="slides/slide57.xml"/><Relationship Id="rId65" Type="http://schemas.openxmlformats.org/officeDocument/2006/relationships/slide" Target="slides/slide56.xml"/><Relationship Id="rId64" Type="http://schemas.openxmlformats.org/officeDocument/2006/relationships/slide" Target="slides/slide55.xml"/><Relationship Id="rId63" Type="http://schemas.openxmlformats.org/officeDocument/2006/relationships/slide" Target="slides/slide54.xml"/><Relationship Id="rId62" Type="http://schemas.openxmlformats.org/officeDocument/2006/relationships/slide" Target="slides/slide53.xml"/><Relationship Id="rId61" Type="http://schemas.openxmlformats.org/officeDocument/2006/relationships/slide" Target="slides/slide52.xml"/><Relationship Id="rId60" Type="http://schemas.openxmlformats.org/officeDocument/2006/relationships/slide" Target="slides/slide51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50.xml"/><Relationship Id="rId58" Type="http://schemas.openxmlformats.org/officeDocument/2006/relationships/slide" Target="slides/slide49.xml"/><Relationship Id="rId57" Type="http://schemas.openxmlformats.org/officeDocument/2006/relationships/slide" Target="slides/slide48.xml"/><Relationship Id="rId56" Type="http://schemas.openxmlformats.org/officeDocument/2006/relationships/slide" Target="slides/slide47.xml"/><Relationship Id="rId55" Type="http://schemas.openxmlformats.org/officeDocument/2006/relationships/slide" Target="slides/slide46.xml"/><Relationship Id="rId54" Type="http://schemas.openxmlformats.org/officeDocument/2006/relationships/slide" Target="slides/slide45.xml"/><Relationship Id="rId53" Type="http://schemas.openxmlformats.org/officeDocument/2006/relationships/slide" Target="slides/slide44.xml"/><Relationship Id="rId52" Type="http://schemas.openxmlformats.org/officeDocument/2006/relationships/slide" Target="slides/slide43.xml"/><Relationship Id="rId51" Type="http://schemas.openxmlformats.org/officeDocument/2006/relationships/slide" Target="slides/slide42.xml"/><Relationship Id="rId50" Type="http://schemas.openxmlformats.org/officeDocument/2006/relationships/slide" Target="slides/slide41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0.xml"/><Relationship Id="rId48" Type="http://schemas.openxmlformats.org/officeDocument/2006/relationships/slide" Target="slides/slide39.xml"/><Relationship Id="rId47" Type="http://schemas.openxmlformats.org/officeDocument/2006/relationships/slide" Target="slides/slide38.xml"/><Relationship Id="rId46" Type="http://schemas.openxmlformats.org/officeDocument/2006/relationships/slide" Target="slides/slide37.xml"/><Relationship Id="rId45" Type="http://schemas.openxmlformats.org/officeDocument/2006/relationships/slide" Target="slides/slide36.xml"/><Relationship Id="rId44" Type="http://schemas.openxmlformats.org/officeDocument/2006/relationships/slide" Target="slides/slide35.xml"/><Relationship Id="rId43" Type="http://schemas.openxmlformats.org/officeDocument/2006/relationships/slide" Target="slides/slide34.xml"/><Relationship Id="rId42" Type="http://schemas.openxmlformats.org/officeDocument/2006/relationships/slide" Target="slides/slide33.xml"/><Relationship Id="rId41" Type="http://schemas.openxmlformats.org/officeDocument/2006/relationships/slide" Target="slides/slide32.xml"/><Relationship Id="rId40" Type="http://schemas.openxmlformats.org/officeDocument/2006/relationships/slide" Target="slides/slide31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8.xml"/><Relationship Id="rId6" Type="http://schemas.openxmlformats.org/officeDocument/2006/relationships/tags" Target="../tags/tag2579.xml"/><Relationship Id="rId5" Type="http://schemas.openxmlformats.org/officeDocument/2006/relationships/tags" Target="../tags/tag2578.xml"/><Relationship Id="rId4" Type="http://schemas.openxmlformats.org/officeDocument/2006/relationships/tags" Target="../tags/tag2577.xml"/><Relationship Id="rId3" Type="http://schemas.openxmlformats.org/officeDocument/2006/relationships/tags" Target="../tags/tag2576.xml"/><Relationship Id="rId2" Type="http://schemas.openxmlformats.org/officeDocument/2006/relationships/tags" Target="../tags/tag2575.xml"/><Relationship Id="rId1" Type="http://schemas.openxmlformats.org/officeDocument/2006/relationships/tags" Target="../tags/tag257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19810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 anchorCtr="0"/>
          <a:lstStyle/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1200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19811" name="日期占位符 2"/>
          <p:cNvSpPr>
            <a:spLocks noGrp="1"/>
          </p:cNvSpPr>
          <p:nvPr>
            <p:ph type="dt" idx="2"/>
            <p:custDataLst>
              <p:tags r:id="rId2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 anchorCtr="0"/>
          <a:lstStyle/>
          <a:p>
            <a:pPr lvl="0" algn="r" eaLnBrk="1" fontAlgn="base" hangingPunct="1">
              <a:spcBef>
                <a:spcPct val="0"/>
              </a:spcBef>
              <a:spcAft>
                <a:spcPct val="0"/>
              </a:spcAft>
            </a:pPr>
            <a:fld id="{BB962C8B-B14F-4D97-AF65-F5344CB8AC3E}" type="datetime1">
              <a:rPr lang="zh-CN" altLang="en-US" sz="1200">
                <a:latin typeface="Calibri" panose="020F0502020204030204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19812" name="幻灯片图像占位符 3"/>
          <p:cNvSpPr>
            <a:spLocks noGrp="1" noRot="1" noChangeAspect="1"/>
          </p:cNvSpPr>
          <p:nvPr>
            <p:ph type="sldImg" idx="5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9813" name="备注占位符 4"/>
          <p:cNvSpPr>
            <a:spLocks noGrp="1"/>
          </p:cNvSpPr>
          <p:nvPr>
            <p:ph type="body" sz="quarter" idx="1"/>
            <p:custDataLst>
              <p:tags r:id="rId4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19814" name="页脚占位符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 anchorCtr="0"/>
          <a:lstStyle/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1200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19815" name="灯片编号占位符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 anchorCtr="0"/>
          <a:lstStyle/>
          <a:p>
            <a:pPr lvl="0" algn="r"/>
            <a:fld id="{9A0DB2DC-4C9A-4742-B13C-FB6460FD3503}" type="slidenum">
              <a:rPr lang="zh-CN" altLang="en-US" sz="1200">
                <a:latin typeface="Calibri" panose="020F0502020204030204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/>
      </a:defRPr>
    </a:lvl1pPr>
    <a:lvl2pPr marL="457200" lvl="1" indent="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/>
      </a:defRPr>
    </a:lvl2pPr>
    <a:lvl3pPr marL="914400" lvl="2" indent="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/>
      </a:defRPr>
    </a:lvl3pPr>
    <a:lvl4pPr marL="1371600" lvl="3" indent="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/>
      </a:defRPr>
    </a:lvl4pPr>
    <a:lvl5pPr marL="1828800" lvl="4" indent="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/>
      </a:defRPr>
    </a:lvl5pPr>
    <a:lvl6pPr marL="2286000" lvl="5" indent="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/>
      </a:defRPr>
    </a:lvl6pPr>
    <a:lvl7pPr marL="2743200" lvl="6" indent="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/>
      </a:defRPr>
    </a:lvl7pPr>
    <a:lvl8pPr marL="3200400" lvl="7" indent="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/>
      </a:defRPr>
    </a:lvl8pPr>
    <a:lvl9pPr marL="3657600" lvl="8" indent="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4" Type="http://schemas.openxmlformats.org/officeDocument/2006/relationships/tags" Target="../tags/tag493.xml"/><Relationship Id="rId3" Type="http://schemas.openxmlformats.org/officeDocument/2006/relationships/tags" Target="../tags/tag49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637.xml"/><Relationship Id="rId4" Type="http://schemas.openxmlformats.org/officeDocument/2006/relationships/tags" Target="../tags/tag636.xml"/><Relationship Id="rId3" Type="http://schemas.openxmlformats.org/officeDocument/2006/relationships/tags" Target="../tags/tag63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2252.xml"/><Relationship Id="rId4" Type="http://schemas.openxmlformats.org/officeDocument/2006/relationships/tags" Target="../tags/tag2251.xml"/><Relationship Id="rId3" Type="http://schemas.openxmlformats.org/officeDocument/2006/relationships/tags" Target="../tags/tag225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2318.xml"/><Relationship Id="rId4" Type="http://schemas.openxmlformats.org/officeDocument/2006/relationships/tags" Target="../tags/tag2317.xml"/><Relationship Id="rId3" Type="http://schemas.openxmlformats.org/officeDocument/2006/relationships/tags" Target="../tags/tag231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 idx="5"/>
            <p:custDataLst>
              <p:tags r:id="rId3"/>
            </p:custDataLst>
          </p:nvPr>
        </p:nvSpPr>
        <p:spPr/>
      </p:sp>
      <p:sp>
        <p:nvSpPr>
          <p:cNvPr id="3" name="文本占位符 2"/>
          <p:cNvSpPr/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幻灯片图像占位符 1"/>
          <p:cNvSpPr>
            <a:spLocks noGrp="1" noRot="1" noChangeAspect="1" noTextEdi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100355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100356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274AC25C-AE1A-4EB1-830C-5852B29D80B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ln>
            <a:round/>
          </a:ln>
        </p:spPr>
      </p:sp>
      <p:sp>
        <p:nvSpPr>
          <p:cNvPr id="120835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marL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2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其中有两位名不见经传的年轻人（</a:t>
            </a:r>
            <a:r>
              <a:rPr lang="zh-CN" altLang="zh-CN" sz="12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尼伦伯格和马太</a:t>
            </a:r>
            <a:r>
              <a:rPr lang="zh-CN" altLang="en-US" sz="12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），发表了一场仅仅</a:t>
            </a:r>
            <a:r>
              <a:rPr lang="en-US" altLang="zh-CN" sz="12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15</a:t>
            </a:r>
            <a:r>
              <a:rPr lang="zh-CN" altLang="en-US" sz="12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分钟的汇报，克里克老年回忆时说，听完就像触电一般，我们一直都想靠理论来建立模型，没想到从来没有想到遗传密码可以用这样的生化系统，在试管中破解！这件事情难吗？看上去任务繁重，但只是重复工作，而最初的那个创意很重要。用这个办法，解决了所有种类氨基酸的决定</a:t>
            </a:r>
            <a:endParaRPr lang="zh-CN" altLang="en-US" sz="1200">
              <a:solidFill>
                <a:srgbClr val="00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20836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 anchorCtr="0"/>
          <a:lstStyle/>
          <a:p>
            <a:pPr lvl="0"/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ln>
            <a:round/>
          </a:ln>
        </p:spPr>
      </p:sp>
      <p:sp>
        <p:nvSpPr>
          <p:cNvPr id="121859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marL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en-US" sz="1200">
              <a:solidFill>
                <a:srgbClr val="00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21860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 anchorCtr="0"/>
          <a:lstStyle/>
          <a:p>
            <a:pPr lvl="0"/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tags" Target="../tags/tag142.xml"/><Relationship Id="rId7" Type="http://schemas.openxmlformats.org/officeDocument/2006/relationships/tags" Target="../tags/tag141.xml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4" Type="http://schemas.openxmlformats.org/officeDocument/2006/relationships/tags" Target="../tags/tag145.xml"/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6" Type="http://schemas.openxmlformats.org/officeDocument/2006/relationships/tags" Target="../tags/tag157.xml"/><Relationship Id="rId5" Type="http://schemas.openxmlformats.org/officeDocument/2006/relationships/tags" Target="../tags/tag156.xml"/><Relationship Id="rId4" Type="http://schemas.openxmlformats.org/officeDocument/2006/relationships/tags" Target="../tags/tag155.xml"/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4" Type="http://schemas.openxmlformats.org/officeDocument/2006/relationships/tags" Target="../tags/tag168.xml"/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5" Type="http://schemas.openxmlformats.org/officeDocument/2006/relationships/tags" Target="../tags/tag181.xml"/><Relationship Id="rId4" Type="http://schemas.openxmlformats.org/officeDocument/2006/relationships/tags" Target="../tags/tag180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5" Type="http://schemas.openxmlformats.org/officeDocument/2006/relationships/tags" Target="../tags/tag185.xml"/><Relationship Id="rId4" Type="http://schemas.openxmlformats.org/officeDocument/2006/relationships/tags" Target="../tags/tag184.xml"/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5" Type="http://schemas.openxmlformats.org/officeDocument/2006/relationships/tags" Target="../tags/tag189.xml"/><Relationship Id="rId4" Type="http://schemas.openxmlformats.org/officeDocument/2006/relationships/tags" Target="../tags/tag188.xml"/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6" Type="http://schemas.openxmlformats.org/officeDocument/2006/relationships/tags" Target="../tags/tag194.xml"/><Relationship Id="rId5" Type="http://schemas.openxmlformats.org/officeDocument/2006/relationships/tags" Target="../tags/tag193.xml"/><Relationship Id="rId4" Type="http://schemas.openxmlformats.org/officeDocument/2006/relationships/tags" Target="../tags/tag192.xml"/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tags" Target="../tags/tag201.xml"/><Relationship Id="rId7" Type="http://schemas.openxmlformats.org/officeDocument/2006/relationships/tags" Target="../tags/tag200.xml"/><Relationship Id="rId6" Type="http://schemas.openxmlformats.org/officeDocument/2006/relationships/tags" Target="../tags/tag199.xml"/><Relationship Id="rId5" Type="http://schemas.openxmlformats.org/officeDocument/2006/relationships/tags" Target="../tags/tag198.xml"/><Relationship Id="rId4" Type="http://schemas.openxmlformats.org/officeDocument/2006/relationships/tags" Target="../tags/tag197.xml"/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4" Type="http://schemas.openxmlformats.org/officeDocument/2006/relationships/tags" Target="../tags/tag204.xml"/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6" Type="http://schemas.openxmlformats.org/officeDocument/2006/relationships/tags" Target="../tags/tag211.xml"/><Relationship Id="rId5" Type="http://schemas.openxmlformats.org/officeDocument/2006/relationships/tags" Target="../tags/tag210.xml"/><Relationship Id="rId4" Type="http://schemas.openxmlformats.org/officeDocument/2006/relationships/tags" Target="../tags/tag209.xml"/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6" Type="http://schemas.openxmlformats.org/officeDocument/2006/relationships/tags" Target="../tags/tag216.xml"/><Relationship Id="rId5" Type="http://schemas.openxmlformats.org/officeDocument/2006/relationships/tags" Target="../tags/tag215.xml"/><Relationship Id="rId4" Type="http://schemas.openxmlformats.org/officeDocument/2006/relationships/tags" Target="../tags/tag214.xml"/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5" Type="http://schemas.openxmlformats.org/officeDocument/2006/relationships/tags" Target="../tags/tag220.xml"/><Relationship Id="rId4" Type="http://schemas.openxmlformats.org/officeDocument/2006/relationships/tags" Target="../tags/tag219.xml"/><Relationship Id="rId3" Type="http://schemas.openxmlformats.org/officeDocument/2006/relationships/tags" Target="../tags/tag218.xml"/><Relationship Id="rId2" Type="http://schemas.openxmlformats.org/officeDocument/2006/relationships/tags" Target="../tags/tag217.xml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5" Type="http://schemas.openxmlformats.org/officeDocument/2006/relationships/tags" Target="../tags/tag224.xml"/><Relationship Id="rId4" Type="http://schemas.openxmlformats.org/officeDocument/2006/relationships/tags" Target="../tags/tag223.xml"/><Relationship Id="rId3" Type="http://schemas.openxmlformats.org/officeDocument/2006/relationships/tags" Target="../tags/tag222.xml"/><Relationship Id="rId2" Type="http://schemas.openxmlformats.org/officeDocument/2006/relationships/tags" Target="../tags/tag221.xml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4" Type="http://schemas.openxmlformats.org/officeDocument/2006/relationships/tags" Target="../tags/tag227.xml"/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5" Type="http://schemas.openxmlformats.org/officeDocument/2006/relationships/tags" Target="../tags/tag231.xml"/><Relationship Id="rId4" Type="http://schemas.openxmlformats.org/officeDocument/2006/relationships/tags" Target="../tags/tag230.xml"/><Relationship Id="rId3" Type="http://schemas.openxmlformats.org/officeDocument/2006/relationships/tags" Target="../tags/tag229.xml"/><Relationship Id="rId2" Type="http://schemas.openxmlformats.org/officeDocument/2006/relationships/tags" Target="../tags/tag228.xml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5" Type="http://schemas.openxmlformats.org/officeDocument/2006/relationships/tags" Target="../tags/tag240.xml"/><Relationship Id="rId4" Type="http://schemas.openxmlformats.org/officeDocument/2006/relationships/tags" Target="../tags/tag239.xml"/><Relationship Id="rId3" Type="http://schemas.openxmlformats.org/officeDocument/2006/relationships/tags" Target="../tags/tag238.xml"/><Relationship Id="rId2" Type="http://schemas.openxmlformats.org/officeDocument/2006/relationships/tags" Target="../tags/tag237.xml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5" Type="http://schemas.openxmlformats.org/officeDocument/2006/relationships/tags" Target="../tags/tag244.xml"/><Relationship Id="rId4" Type="http://schemas.openxmlformats.org/officeDocument/2006/relationships/tags" Target="../tags/tag243.xml"/><Relationship Id="rId3" Type="http://schemas.openxmlformats.org/officeDocument/2006/relationships/tags" Target="../tags/tag242.xml"/><Relationship Id="rId2" Type="http://schemas.openxmlformats.org/officeDocument/2006/relationships/tags" Target="../tags/tag241.xml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5" Type="http://schemas.openxmlformats.org/officeDocument/2006/relationships/tags" Target="../tags/tag248.xml"/><Relationship Id="rId4" Type="http://schemas.openxmlformats.org/officeDocument/2006/relationships/tags" Target="../tags/tag247.xml"/><Relationship Id="rId3" Type="http://schemas.openxmlformats.org/officeDocument/2006/relationships/tags" Target="../tags/tag246.xml"/><Relationship Id="rId2" Type="http://schemas.openxmlformats.org/officeDocument/2006/relationships/tags" Target="../tags/tag245.xml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6" Type="http://schemas.openxmlformats.org/officeDocument/2006/relationships/tags" Target="../tags/tag253.xml"/><Relationship Id="rId5" Type="http://schemas.openxmlformats.org/officeDocument/2006/relationships/tags" Target="../tags/tag252.xml"/><Relationship Id="rId4" Type="http://schemas.openxmlformats.org/officeDocument/2006/relationships/tags" Target="../tags/tag251.xml"/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tags" Target="../tags/tag260.xml"/><Relationship Id="rId7" Type="http://schemas.openxmlformats.org/officeDocument/2006/relationships/tags" Target="../tags/tag259.xml"/><Relationship Id="rId6" Type="http://schemas.openxmlformats.org/officeDocument/2006/relationships/tags" Target="../tags/tag258.xml"/><Relationship Id="rId5" Type="http://schemas.openxmlformats.org/officeDocument/2006/relationships/tags" Target="../tags/tag257.xml"/><Relationship Id="rId4" Type="http://schemas.openxmlformats.org/officeDocument/2006/relationships/tags" Target="../tags/tag256.xml"/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4" Type="http://schemas.openxmlformats.org/officeDocument/2006/relationships/tags" Target="../tags/tag263.xml"/><Relationship Id="rId3" Type="http://schemas.openxmlformats.org/officeDocument/2006/relationships/tags" Target="../tags/tag262.xml"/><Relationship Id="rId2" Type="http://schemas.openxmlformats.org/officeDocument/2006/relationships/tags" Target="../tags/tag261.xml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265.xml"/><Relationship Id="rId2" Type="http://schemas.openxmlformats.org/officeDocument/2006/relationships/tags" Target="../tags/tag264.xml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6" Type="http://schemas.openxmlformats.org/officeDocument/2006/relationships/tags" Target="../tags/tag270.xml"/><Relationship Id="rId5" Type="http://schemas.openxmlformats.org/officeDocument/2006/relationships/tags" Target="../tags/tag269.xml"/><Relationship Id="rId4" Type="http://schemas.openxmlformats.org/officeDocument/2006/relationships/tags" Target="../tags/tag268.xml"/><Relationship Id="rId3" Type="http://schemas.openxmlformats.org/officeDocument/2006/relationships/tags" Target="../tags/tag267.xml"/><Relationship Id="rId2" Type="http://schemas.openxmlformats.org/officeDocument/2006/relationships/tags" Target="../tags/tag266.xml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6" Type="http://schemas.openxmlformats.org/officeDocument/2006/relationships/tags" Target="../tags/tag275.xml"/><Relationship Id="rId5" Type="http://schemas.openxmlformats.org/officeDocument/2006/relationships/tags" Target="../tags/tag274.xml"/><Relationship Id="rId4" Type="http://schemas.openxmlformats.org/officeDocument/2006/relationships/tags" Target="../tags/tag273.xml"/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5" Type="http://schemas.openxmlformats.org/officeDocument/2006/relationships/tags" Target="../tags/tag279.xml"/><Relationship Id="rId4" Type="http://schemas.openxmlformats.org/officeDocument/2006/relationships/tags" Target="../tags/tag278.xml"/><Relationship Id="rId3" Type="http://schemas.openxmlformats.org/officeDocument/2006/relationships/tags" Target="../tags/tag277.xml"/><Relationship Id="rId2" Type="http://schemas.openxmlformats.org/officeDocument/2006/relationships/tags" Target="../tags/tag276.xml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5" Type="http://schemas.openxmlformats.org/officeDocument/2006/relationships/tags" Target="../tags/tag283.xml"/><Relationship Id="rId4" Type="http://schemas.openxmlformats.org/officeDocument/2006/relationships/tags" Target="../tags/tag282.xml"/><Relationship Id="rId3" Type="http://schemas.openxmlformats.org/officeDocument/2006/relationships/tags" Target="../tags/tag281.xml"/><Relationship Id="rId2" Type="http://schemas.openxmlformats.org/officeDocument/2006/relationships/tags" Target="../tags/tag280.xml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4" Type="http://schemas.openxmlformats.org/officeDocument/2006/relationships/tags" Target="../tags/tag286.xml"/><Relationship Id="rId3" Type="http://schemas.openxmlformats.org/officeDocument/2006/relationships/tags" Target="../tags/tag285.xml"/><Relationship Id="rId2" Type="http://schemas.openxmlformats.org/officeDocument/2006/relationships/tags" Target="../tags/tag284.xml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5" Type="http://schemas.openxmlformats.org/officeDocument/2006/relationships/tags" Target="../tags/tag290.xml"/><Relationship Id="rId4" Type="http://schemas.openxmlformats.org/officeDocument/2006/relationships/tags" Target="../tags/tag289.xml"/><Relationship Id="rId3" Type="http://schemas.openxmlformats.org/officeDocument/2006/relationships/tags" Target="../tags/tag288.xml"/><Relationship Id="rId2" Type="http://schemas.openxmlformats.org/officeDocument/2006/relationships/tags" Target="../tags/tag287.xml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5" Type="http://schemas.openxmlformats.org/officeDocument/2006/relationships/tags" Target="../tags/tag299.xml"/><Relationship Id="rId4" Type="http://schemas.openxmlformats.org/officeDocument/2006/relationships/tags" Target="../tags/tag298.xml"/><Relationship Id="rId3" Type="http://schemas.openxmlformats.org/officeDocument/2006/relationships/tags" Target="../tags/tag297.xml"/><Relationship Id="rId2" Type="http://schemas.openxmlformats.org/officeDocument/2006/relationships/tags" Target="../tags/tag296.xml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5" Type="http://schemas.openxmlformats.org/officeDocument/2006/relationships/tags" Target="../tags/tag303.xml"/><Relationship Id="rId4" Type="http://schemas.openxmlformats.org/officeDocument/2006/relationships/tags" Target="../tags/tag302.xml"/><Relationship Id="rId3" Type="http://schemas.openxmlformats.org/officeDocument/2006/relationships/tags" Target="../tags/tag301.xml"/><Relationship Id="rId2" Type="http://schemas.openxmlformats.org/officeDocument/2006/relationships/tags" Target="../tags/tag300.xml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5" Type="http://schemas.openxmlformats.org/officeDocument/2006/relationships/tags" Target="../tags/tag307.xml"/><Relationship Id="rId4" Type="http://schemas.openxmlformats.org/officeDocument/2006/relationships/tags" Target="../tags/tag306.xml"/><Relationship Id="rId3" Type="http://schemas.openxmlformats.org/officeDocument/2006/relationships/tags" Target="../tags/tag305.xml"/><Relationship Id="rId2" Type="http://schemas.openxmlformats.org/officeDocument/2006/relationships/tags" Target="../tags/tag304.xml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6" Type="http://schemas.openxmlformats.org/officeDocument/2006/relationships/tags" Target="../tags/tag312.xml"/><Relationship Id="rId5" Type="http://schemas.openxmlformats.org/officeDocument/2006/relationships/tags" Target="../tags/tag311.xml"/><Relationship Id="rId4" Type="http://schemas.openxmlformats.org/officeDocument/2006/relationships/tags" Target="../tags/tag310.xml"/><Relationship Id="rId3" Type="http://schemas.openxmlformats.org/officeDocument/2006/relationships/tags" Target="../tags/tag309.xml"/><Relationship Id="rId2" Type="http://schemas.openxmlformats.org/officeDocument/2006/relationships/tags" Target="../tags/tag308.xml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tags" Target="../tags/tag319.xml"/><Relationship Id="rId7" Type="http://schemas.openxmlformats.org/officeDocument/2006/relationships/tags" Target="../tags/tag318.xml"/><Relationship Id="rId6" Type="http://schemas.openxmlformats.org/officeDocument/2006/relationships/tags" Target="../tags/tag317.xml"/><Relationship Id="rId5" Type="http://schemas.openxmlformats.org/officeDocument/2006/relationships/tags" Target="../tags/tag316.xml"/><Relationship Id="rId4" Type="http://schemas.openxmlformats.org/officeDocument/2006/relationships/tags" Target="../tags/tag315.xml"/><Relationship Id="rId3" Type="http://schemas.openxmlformats.org/officeDocument/2006/relationships/tags" Target="../tags/tag314.xml"/><Relationship Id="rId2" Type="http://schemas.openxmlformats.org/officeDocument/2006/relationships/tags" Target="../tags/tag313.xml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4" Type="http://schemas.openxmlformats.org/officeDocument/2006/relationships/tags" Target="../tags/tag322.xml"/><Relationship Id="rId3" Type="http://schemas.openxmlformats.org/officeDocument/2006/relationships/tags" Target="../tags/tag321.xml"/><Relationship Id="rId2" Type="http://schemas.openxmlformats.org/officeDocument/2006/relationships/tags" Target="../tags/tag320.xml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324.xml"/><Relationship Id="rId2" Type="http://schemas.openxmlformats.org/officeDocument/2006/relationships/tags" Target="../tags/tag323.xml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6" Type="http://schemas.openxmlformats.org/officeDocument/2006/relationships/tags" Target="../tags/tag329.xml"/><Relationship Id="rId5" Type="http://schemas.openxmlformats.org/officeDocument/2006/relationships/tags" Target="../tags/tag328.xml"/><Relationship Id="rId4" Type="http://schemas.openxmlformats.org/officeDocument/2006/relationships/tags" Target="../tags/tag327.xml"/><Relationship Id="rId3" Type="http://schemas.openxmlformats.org/officeDocument/2006/relationships/tags" Target="../tags/tag326.xml"/><Relationship Id="rId2" Type="http://schemas.openxmlformats.org/officeDocument/2006/relationships/tags" Target="../tags/tag325.xml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6" Type="http://schemas.openxmlformats.org/officeDocument/2006/relationships/tags" Target="../tags/tag334.xml"/><Relationship Id="rId5" Type="http://schemas.openxmlformats.org/officeDocument/2006/relationships/tags" Target="../tags/tag333.xml"/><Relationship Id="rId4" Type="http://schemas.openxmlformats.org/officeDocument/2006/relationships/tags" Target="../tags/tag332.xml"/><Relationship Id="rId3" Type="http://schemas.openxmlformats.org/officeDocument/2006/relationships/tags" Target="../tags/tag331.xml"/><Relationship Id="rId2" Type="http://schemas.openxmlformats.org/officeDocument/2006/relationships/tags" Target="../tags/tag330.xml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5" Type="http://schemas.openxmlformats.org/officeDocument/2006/relationships/tags" Target="../tags/tag338.xml"/><Relationship Id="rId4" Type="http://schemas.openxmlformats.org/officeDocument/2006/relationships/tags" Target="../tags/tag337.xml"/><Relationship Id="rId3" Type="http://schemas.openxmlformats.org/officeDocument/2006/relationships/tags" Target="../tags/tag336.xml"/><Relationship Id="rId2" Type="http://schemas.openxmlformats.org/officeDocument/2006/relationships/tags" Target="../tags/tag335.xml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5" Type="http://schemas.openxmlformats.org/officeDocument/2006/relationships/tags" Target="../tags/tag342.xml"/><Relationship Id="rId4" Type="http://schemas.openxmlformats.org/officeDocument/2006/relationships/tags" Target="../tags/tag341.xml"/><Relationship Id="rId3" Type="http://schemas.openxmlformats.org/officeDocument/2006/relationships/tags" Target="../tags/tag340.xml"/><Relationship Id="rId2" Type="http://schemas.openxmlformats.org/officeDocument/2006/relationships/tags" Target="../tags/tag339.xml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4" Type="http://schemas.openxmlformats.org/officeDocument/2006/relationships/tags" Target="../tags/tag345.xml"/><Relationship Id="rId3" Type="http://schemas.openxmlformats.org/officeDocument/2006/relationships/tags" Target="../tags/tag344.xml"/><Relationship Id="rId2" Type="http://schemas.openxmlformats.org/officeDocument/2006/relationships/tags" Target="../tags/tag343.xml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5" Type="http://schemas.openxmlformats.org/officeDocument/2006/relationships/tags" Target="../tags/tag349.xml"/><Relationship Id="rId4" Type="http://schemas.openxmlformats.org/officeDocument/2006/relationships/tags" Target="../tags/tag348.xml"/><Relationship Id="rId3" Type="http://schemas.openxmlformats.org/officeDocument/2006/relationships/tags" Target="../tags/tag347.xml"/><Relationship Id="rId2" Type="http://schemas.openxmlformats.org/officeDocument/2006/relationships/tags" Target="../tags/tag346.xml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5" Type="http://schemas.openxmlformats.org/officeDocument/2006/relationships/tags" Target="../tags/tag358.xml"/><Relationship Id="rId4" Type="http://schemas.openxmlformats.org/officeDocument/2006/relationships/tags" Target="../tags/tag357.xml"/><Relationship Id="rId3" Type="http://schemas.openxmlformats.org/officeDocument/2006/relationships/tags" Target="../tags/tag356.xml"/><Relationship Id="rId2" Type="http://schemas.openxmlformats.org/officeDocument/2006/relationships/tags" Target="../tags/tag355.xml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5" Type="http://schemas.openxmlformats.org/officeDocument/2006/relationships/tags" Target="../tags/tag362.xml"/><Relationship Id="rId4" Type="http://schemas.openxmlformats.org/officeDocument/2006/relationships/tags" Target="../tags/tag361.xml"/><Relationship Id="rId3" Type="http://schemas.openxmlformats.org/officeDocument/2006/relationships/tags" Target="../tags/tag360.xml"/><Relationship Id="rId2" Type="http://schemas.openxmlformats.org/officeDocument/2006/relationships/tags" Target="../tags/tag359.xml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5" Type="http://schemas.openxmlformats.org/officeDocument/2006/relationships/tags" Target="../tags/tag366.xml"/><Relationship Id="rId4" Type="http://schemas.openxmlformats.org/officeDocument/2006/relationships/tags" Target="../tags/tag365.xml"/><Relationship Id="rId3" Type="http://schemas.openxmlformats.org/officeDocument/2006/relationships/tags" Target="../tags/tag364.xml"/><Relationship Id="rId2" Type="http://schemas.openxmlformats.org/officeDocument/2006/relationships/tags" Target="../tags/tag363.xml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6" Type="http://schemas.openxmlformats.org/officeDocument/2006/relationships/tags" Target="../tags/tag371.xml"/><Relationship Id="rId5" Type="http://schemas.openxmlformats.org/officeDocument/2006/relationships/tags" Target="../tags/tag370.xml"/><Relationship Id="rId4" Type="http://schemas.openxmlformats.org/officeDocument/2006/relationships/tags" Target="../tags/tag369.xml"/><Relationship Id="rId3" Type="http://schemas.openxmlformats.org/officeDocument/2006/relationships/tags" Target="../tags/tag368.xml"/><Relationship Id="rId2" Type="http://schemas.openxmlformats.org/officeDocument/2006/relationships/tags" Target="../tags/tag367.xml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tags" Target="../tags/tag378.xml"/><Relationship Id="rId7" Type="http://schemas.openxmlformats.org/officeDocument/2006/relationships/tags" Target="../tags/tag377.xml"/><Relationship Id="rId6" Type="http://schemas.openxmlformats.org/officeDocument/2006/relationships/tags" Target="../tags/tag376.xml"/><Relationship Id="rId5" Type="http://schemas.openxmlformats.org/officeDocument/2006/relationships/tags" Target="../tags/tag375.xml"/><Relationship Id="rId4" Type="http://schemas.openxmlformats.org/officeDocument/2006/relationships/tags" Target="../tags/tag374.xml"/><Relationship Id="rId3" Type="http://schemas.openxmlformats.org/officeDocument/2006/relationships/tags" Target="../tags/tag373.xml"/><Relationship Id="rId2" Type="http://schemas.openxmlformats.org/officeDocument/2006/relationships/tags" Target="../tags/tag372.xml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4" Type="http://schemas.openxmlformats.org/officeDocument/2006/relationships/tags" Target="../tags/tag381.xml"/><Relationship Id="rId3" Type="http://schemas.openxmlformats.org/officeDocument/2006/relationships/tags" Target="../tags/tag380.xml"/><Relationship Id="rId2" Type="http://schemas.openxmlformats.org/officeDocument/2006/relationships/tags" Target="../tags/tag379.xml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tags" Target="../tags/tag383.xml"/><Relationship Id="rId2" Type="http://schemas.openxmlformats.org/officeDocument/2006/relationships/tags" Target="../tags/tag382.xml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6" Type="http://schemas.openxmlformats.org/officeDocument/2006/relationships/tags" Target="../tags/tag388.xml"/><Relationship Id="rId5" Type="http://schemas.openxmlformats.org/officeDocument/2006/relationships/tags" Target="../tags/tag387.xml"/><Relationship Id="rId4" Type="http://schemas.openxmlformats.org/officeDocument/2006/relationships/tags" Target="../tags/tag386.xml"/><Relationship Id="rId3" Type="http://schemas.openxmlformats.org/officeDocument/2006/relationships/tags" Target="../tags/tag385.xml"/><Relationship Id="rId2" Type="http://schemas.openxmlformats.org/officeDocument/2006/relationships/tags" Target="../tags/tag384.xml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6" Type="http://schemas.openxmlformats.org/officeDocument/2006/relationships/tags" Target="../tags/tag393.xml"/><Relationship Id="rId5" Type="http://schemas.openxmlformats.org/officeDocument/2006/relationships/tags" Target="../tags/tag392.xml"/><Relationship Id="rId4" Type="http://schemas.openxmlformats.org/officeDocument/2006/relationships/tags" Target="../tags/tag391.xml"/><Relationship Id="rId3" Type="http://schemas.openxmlformats.org/officeDocument/2006/relationships/tags" Target="../tags/tag390.xml"/><Relationship Id="rId2" Type="http://schemas.openxmlformats.org/officeDocument/2006/relationships/tags" Target="../tags/tag389.xml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5" Type="http://schemas.openxmlformats.org/officeDocument/2006/relationships/tags" Target="../tags/tag397.xml"/><Relationship Id="rId4" Type="http://schemas.openxmlformats.org/officeDocument/2006/relationships/tags" Target="../tags/tag396.xml"/><Relationship Id="rId3" Type="http://schemas.openxmlformats.org/officeDocument/2006/relationships/tags" Target="../tags/tag395.xml"/><Relationship Id="rId2" Type="http://schemas.openxmlformats.org/officeDocument/2006/relationships/tags" Target="../tags/tag394.xml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5" Type="http://schemas.openxmlformats.org/officeDocument/2006/relationships/tags" Target="../tags/tag401.xml"/><Relationship Id="rId4" Type="http://schemas.openxmlformats.org/officeDocument/2006/relationships/tags" Target="../tags/tag400.xml"/><Relationship Id="rId3" Type="http://schemas.openxmlformats.org/officeDocument/2006/relationships/tags" Target="../tags/tag399.xml"/><Relationship Id="rId2" Type="http://schemas.openxmlformats.org/officeDocument/2006/relationships/tags" Target="../tags/tag398.xml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4" Type="http://schemas.openxmlformats.org/officeDocument/2006/relationships/tags" Target="../tags/tag404.xml"/><Relationship Id="rId3" Type="http://schemas.openxmlformats.org/officeDocument/2006/relationships/tags" Target="../tags/tag403.xml"/><Relationship Id="rId2" Type="http://schemas.openxmlformats.org/officeDocument/2006/relationships/tags" Target="../tags/tag402.xml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5" Type="http://schemas.openxmlformats.org/officeDocument/2006/relationships/tags" Target="../tags/tag408.xml"/><Relationship Id="rId4" Type="http://schemas.openxmlformats.org/officeDocument/2006/relationships/tags" Target="../tags/tag407.xml"/><Relationship Id="rId3" Type="http://schemas.openxmlformats.org/officeDocument/2006/relationships/tags" Target="../tags/tag406.xml"/><Relationship Id="rId2" Type="http://schemas.openxmlformats.org/officeDocument/2006/relationships/tags" Target="../tags/tag405.xml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914490" y="2130425"/>
            <a:ext cx="10364220" cy="1470025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828980" y="3886200"/>
            <a:ext cx="853524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单击此处编辑母版副标题样式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7171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7173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60" y="1600200"/>
            <a:ext cx="10973880" cy="4525963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15363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15365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840070" y="274638"/>
            <a:ext cx="2743470" cy="5851525"/>
          </a:xfrm>
        </p:spPr>
        <p:txBody>
          <a:bodyPr vert="eaVert"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60" y="274638"/>
            <a:ext cx="8027190" cy="5851525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16387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16389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 showMasterSp="0">
  <p:cSld name="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609660" y="274638"/>
            <a:ext cx="10973880" cy="5851525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17411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17413" name="Rectangle 4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 showMasterSp="0">
  <p:cSld name="标题和表格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60" y="274638"/>
            <a:ext cx="10973880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  <p:custDataLst>
              <p:tags r:id="rId3"/>
            </p:custDataLst>
          </p:nvPr>
        </p:nvSpPr>
        <p:spPr>
          <a:xfrm>
            <a:off x="609660" y="1600200"/>
            <a:ext cx="1097388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18437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914490" y="2130425"/>
            <a:ext cx="10364220" cy="1470025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828980" y="3886200"/>
            <a:ext cx="853524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单击此处编辑母版副标题样式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19459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19461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showMasterSp="0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9660" y="1600200"/>
            <a:ext cx="10973880" cy="4525963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20483" name="页脚占位符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20485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63179" y="4406900"/>
            <a:ext cx="103642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kumimoji="0" lang="zh-CN" altLang="en-US" sz="4000" b="1" i="0" u="none" strike="noStrike" kern="1200" cap="all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000" b="1" i="0" u="none" strike="noStrike" kern="1200" cap="all" spc="0" normalizeH="0" baseline="0" noProof="1">
              <a:uLnTx/>
              <a:uFillTx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963179" y="2906713"/>
            <a:ext cx="1036422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21507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21509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9660" y="1600200"/>
            <a:ext cx="538533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98210" y="1600200"/>
            <a:ext cx="538533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22531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22533" name="Rectangle 4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60" y="1535113"/>
            <a:ext cx="538744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kumimoji="0" lang="zh-CN" altLang="en-US" sz="2400" b="1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400" b="1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60" y="2174875"/>
            <a:ext cx="538744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16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16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977" y="1535113"/>
            <a:ext cx="538956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kumimoji="0" lang="zh-CN" altLang="en-US" sz="2400" b="1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400" b="1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977" y="2174875"/>
            <a:ext cx="5389564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16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16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23555" name="Rectangle 5"/>
          <p:cNvSpPr>
            <a:spLocks noGrp="1"/>
          </p:cNvSpPr>
          <p:nvPr>
            <p:ph type="ftr" sz="quarter" idx="13"/>
            <p:custDataLst>
              <p:tags r:id="rId7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23557" name="Rectangle 4"/>
          <p:cNvSpPr>
            <a:spLocks noGrp="1"/>
          </p:cNvSpPr>
          <p:nvPr>
            <p:ph type="dt" sz="half" idx="12"/>
            <p:custDataLst>
              <p:tags r:id="rId8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24579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24581" name="Rectangle 4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showMasterSp="0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9660" y="1600200"/>
            <a:ext cx="10973880" cy="4525963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8195" name="页脚占位符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8197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lvl="0" eaLnBrk="0" hangingPunct="0"/>
            <a:fld id="{BB962C8B-B14F-4D97-AF65-F5344CB8AC3E}" type="datetime1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lvl="0" eaLnBrk="0" hangingPunct="0"/>
            <a:r>
              <a:rPr lang="zh-CN" altLang="en-US"/>
              <a:t>一中生物</a:t>
            </a:r>
            <a:endParaRPr lang="zh-CN" altLang="en-US" sz="2400" b="1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60" y="273050"/>
            <a:ext cx="401147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kumimoji="0" lang="zh-CN" altLang="en-US" sz="2000" b="1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2000" b="1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767203" y="273050"/>
            <a:ext cx="68163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09660" y="1435100"/>
            <a:ext cx="4011479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kumimoji="0" lang="zh-CN" altLang="en-US" sz="1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1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25603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25605" name="Rectangle 4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89953" y="4800600"/>
            <a:ext cx="73159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kumimoji="0" lang="zh-CN" altLang="en-US" sz="2000" b="1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2000" b="1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2389953" y="612775"/>
            <a:ext cx="731592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2389953" y="5367338"/>
            <a:ext cx="731592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kumimoji="0" lang="zh-CN" altLang="en-US" sz="1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1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26627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26629" name="Rectangle 4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60" y="1600200"/>
            <a:ext cx="10973880" cy="4525963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27651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27653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840070" y="274638"/>
            <a:ext cx="2743470" cy="5851525"/>
          </a:xfrm>
        </p:spPr>
        <p:txBody>
          <a:bodyPr vert="eaVert"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60" y="274638"/>
            <a:ext cx="8027190" cy="5851525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2867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28677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 showMasterSp="0">
  <p:cSld name="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609660" y="274638"/>
            <a:ext cx="10973880" cy="5851525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29699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29701" name="Rectangle 4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 showMasterSp="0">
  <p:cSld name="标题和表格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60" y="274638"/>
            <a:ext cx="10973880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  <p:custDataLst>
              <p:tags r:id="rId3"/>
            </p:custDataLst>
          </p:nvPr>
        </p:nvSpPr>
        <p:spPr>
          <a:xfrm>
            <a:off x="609660" y="1600200"/>
            <a:ext cx="1097388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723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30725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914490" y="2130425"/>
            <a:ext cx="10364220" cy="1470025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828980" y="3886200"/>
            <a:ext cx="853524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单击此处编辑母版副标题样式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1747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31749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showMasterSp="0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9660" y="1600200"/>
            <a:ext cx="10973880" cy="4525963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2771" name="页脚占位符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32773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63179" y="4406900"/>
            <a:ext cx="103642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kumimoji="0" lang="zh-CN" altLang="en-US" sz="4000" b="1" i="0" u="none" strike="noStrike" kern="1200" cap="all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000" b="1" i="0" u="none" strike="noStrike" kern="1200" cap="all" spc="0" normalizeH="0" baseline="0" noProof="1">
              <a:uLnTx/>
              <a:uFillTx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963179" y="2906713"/>
            <a:ext cx="1036422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379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33797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63179" y="4406900"/>
            <a:ext cx="103642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kumimoji="0" lang="zh-CN" altLang="en-US" sz="4000" b="1" i="0" u="none" strike="noStrike" kern="1200" cap="all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000" b="1" i="0" u="none" strike="noStrike" kern="1200" cap="all" spc="0" normalizeH="0" baseline="0" noProof="1">
              <a:uLnTx/>
              <a:uFillTx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963179" y="2906713"/>
            <a:ext cx="1036422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9219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9221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9660" y="1600200"/>
            <a:ext cx="538533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98210" y="1600200"/>
            <a:ext cx="538533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4819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34821" name="Rectangle 4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60" y="1535113"/>
            <a:ext cx="538744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kumimoji="0" lang="zh-CN" altLang="en-US" sz="2400" b="1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400" b="1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60" y="2174875"/>
            <a:ext cx="538744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16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16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977" y="1535113"/>
            <a:ext cx="538956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kumimoji="0" lang="zh-CN" altLang="en-US" sz="2400" b="1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400" b="1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977" y="2174875"/>
            <a:ext cx="5389564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16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16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5843" name="Rectangle 5"/>
          <p:cNvSpPr>
            <a:spLocks noGrp="1"/>
          </p:cNvSpPr>
          <p:nvPr>
            <p:ph type="ftr" sz="quarter" idx="13"/>
            <p:custDataLst>
              <p:tags r:id="rId7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35845" name="Rectangle 4"/>
          <p:cNvSpPr>
            <a:spLocks noGrp="1"/>
          </p:cNvSpPr>
          <p:nvPr>
            <p:ph type="dt" sz="half" idx="12"/>
            <p:custDataLst>
              <p:tags r:id="rId8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6867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36869" name="Rectangle 4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lvl="0" eaLnBrk="0" hangingPunct="0"/>
            <a:fld id="{BB962C8B-B14F-4D97-AF65-F5344CB8AC3E}" type="datetime1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lvl="0" eaLnBrk="0" hangingPunct="0"/>
            <a:r>
              <a:rPr lang="zh-CN" altLang="en-US"/>
              <a:t>一中生物</a:t>
            </a:r>
            <a:endParaRPr lang="zh-CN" altLang="en-US" sz="2400" b="1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60" y="273050"/>
            <a:ext cx="401147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kumimoji="0" lang="zh-CN" altLang="en-US" sz="2000" b="1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2000" b="1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767203" y="273050"/>
            <a:ext cx="68163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09660" y="1435100"/>
            <a:ext cx="4011479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kumimoji="0" lang="zh-CN" altLang="en-US" sz="1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1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7891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37893" name="Rectangle 4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89953" y="4800600"/>
            <a:ext cx="73159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kumimoji="0" lang="zh-CN" altLang="en-US" sz="2000" b="1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2000" b="1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2389953" y="612775"/>
            <a:ext cx="731592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2389953" y="5367338"/>
            <a:ext cx="731592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kumimoji="0" lang="zh-CN" altLang="en-US" sz="1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1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8915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38917" name="Rectangle 4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60" y="1600200"/>
            <a:ext cx="10973880" cy="4525963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9939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39941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840070" y="274638"/>
            <a:ext cx="2743470" cy="5851525"/>
          </a:xfrm>
        </p:spPr>
        <p:txBody>
          <a:bodyPr vert="eaVert"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60" y="274638"/>
            <a:ext cx="8027190" cy="5851525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40963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40965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 showMasterSp="0">
  <p:cSld name="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609660" y="274638"/>
            <a:ext cx="10973880" cy="5851525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41987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41989" name="Rectangle 4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 showMasterSp="0">
  <p:cSld name="标题和表格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60" y="274638"/>
            <a:ext cx="10973880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  <p:custDataLst>
              <p:tags r:id="rId3"/>
            </p:custDataLst>
          </p:nvPr>
        </p:nvSpPr>
        <p:spPr>
          <a:xfrm>
            <a:off x="609660" y="1600200"/>
            <a:ext cx="1097388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011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43013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9660" y="1600200"/>
            <a:ext cx="538533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98210" y="1600200"/>
            <a:ext cx="538533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10243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10245" name="Rectangle 4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914490" y="2130425"/>
            <a:ext cx="10364220" cy="1470025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828980" y="3886200"/>
            <a:ext cx="853524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单击此处编辑母版副标题样式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4403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44037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showMasterSp="0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9660" y="1600200"/>
            <a:ext cx="10973880" cy="4525963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45059" name="页脚占位符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45061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63179" y="4406900"/>
            <a:ext cx="103642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kumimoji="0" lang="zh-CN" altLang="en-US" sz="4000" b="1" i="0" u="none" strike="noStrike" kern="1200" cap="all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000" b="1" i="0" u="none" strike="noStrike" kern="1200" cap="all" spc="0" normalizeH="0" baseline="0" noProof="1">
              <a:uLnTx/>
              <a:uFillTx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963179" y="2906713"/>
            <a:ext cx="1036422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46083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46085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9660" y="1600200"/>
            <a:ext cx="538533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98210" y="1600200"/>
            <a:ext cx="538533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47107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47109" name="Rectangle 4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60" y="1535113"/>
            <a:ext cx="538744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kumimoji="0" lang="zh-CN" altLang="en-US" sz="2400" b="1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400" b="1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60" y="2174875"/>
            <a:ext cx="538744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16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16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977" y="1535113"/>
            <a:ext cx="538956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kumimoji="0" lang="zh-CN" altLang="en-US" sz="2400" b="1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400" b="1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977" y="2174875"/>
            <a:ext cx="5389564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16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16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48131" name="Rectangle 5"/>
          <p:cNvSpPr>
            <a:spLocks noGrp="1"/>
          </p:cNvSpPr>
          <p:nvPr>
            <p:ph type="ftr" sz="quarter" idx="13"/>
            <p:custDataLst>
              <p:tags r:id="rId7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48133" name="Rectangle 4"/>
          <p:cNvSpPr>
            <a:spLocks noGrp="1"/>
          </p:cNvSpPr>
          <p:nvPr>
            <p:ph type="dt" sz="half" idx="12"/>
            <p:custDataLst>
              <p:tags r:id="rId8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49155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49157" name="Rectangle 4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lvl="0" eaLnBrk="0" hangingPunct="0"/>
            <a:fld id="{BB962C8B-B14F-4D97-AF65-F5344CB8AC3E}" type="datetime1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lvl="0" eaLnBrk="0" hangingPunct="0"/>
            <a:r>
              <a:rPr lang="zh-CN" altLang="en-US"/>
              <a:t>一中生物</a:t>
            </a:r>
            <a:endParaRPr lang="zh-CN" altLang="en-US" sz="2400" b="1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60" y="273050"/>
            <a:ext cx="401147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kumimoji="0" lang="zh-CN" altLang="en-US" sz="2000" b="1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2000" b="1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767203" y="273050"/>
            <a:ext cx="68163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09660" y="1435100"/>
            <a:ext cx="4011479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kumimoji="0" lang="zh-CN" altLang="en-US" sz="1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1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50179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50181" name="Rectangle 4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89953" y="4800600"/>
            <a:ext cx="73159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kumimoji="0" lang="zh-CN" altLang="en-US" sz="2000" b="1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2000" b="1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2389953" y="612775"/>
            <a:ext cx="731592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2389953" y="5367338"/>
            <a:ext cx="731592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kumimoji="0" lang="zh-CN" altLang="en-US" sz="1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1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51203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51205" name="Rectangle 4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60" y="1600200"/>
            <a:ext cx="10973880" cy="4525963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52227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52229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60" y="1535113"/>
            <a:ext cx="538744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kumimoji="0" lang="zh-CN" altLang="en-US" sz="2400" b="1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400" b="1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60" y="2174875"/>
            <a:ext cx="538744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16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16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977" y="1535113"/>
            <a:ext cx="538956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kumimoji="0" lang="zh-CN" altLang="en-US" sz="2400" b="1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400" b="1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977" y="2174875"/>
            <a:ext cx="5389564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16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16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11267" name="Rectangle 5"/>
          <p:cNvSpPr>
            <a:spLocks noGrp="1"/>
          </p:cNvSpPr>
          <p:nvPr>
            <p:ph type="ftr" sz="quarter" idx="13"/>
            <p:custDataLst>
              <p:tags r:id="rId7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11269" name="Rectangle 4"/>
          <p:cNvSpPr>
            <a:spLocks noGrp="1"/>
          </p:cNvSpPr>
          <p:nvPr>
            <p:ph type="dt" sz="half" idx="12"/>
            <p:custDataLst>
              <p:tags r:id="rId8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840070" y="274638"/>
            <a:ext cx="2743470" cy="5851525"/>
          </a:xfrm>
        </p:spPr>
        <p:txBody>
          <a:bodyPr vert="eaVert"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60" y="274638"/>
            <a:ext cx="8027190" cy="5851525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53251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53253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 showMasterSp="0">
  <p:cSld name="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609660" y="274638"/>
            <a:ext cx="10973880" cy="5851525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54275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54277" name="Rectangle 4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 showMasterSp="0">
  <p:cSld name="标题和表格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60" y="274638"/>
            <a:ext cx="10973880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  <p:custDataLst>
              <p:tags r:id="rId3"/>
            </p:custDataLst>
          </p:nvPr>
        </p:nvSpPr>
        <p:spPr>
          <a:xfrm>
            <a:off x="609660" y="1600200"/>
            <a:ext cx="1097388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5299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55301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914490" y="2130425"/>
            <a:ext cx="10364220" cy="1470025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828980" y="3886200"/>
            <a:ext cx="853524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单击此处编辑母版副标题样式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56323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56325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showMasterSp="0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9660" y="1600200"/>
            <a:ext cx="10973880" cy="4525963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57347" name="页脚占位符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57349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63179" y="4406900"/>
            <a:ext cx="103642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kumimoji="0" lang="zh-CN" altLang="en-US" sz="4000" b="1" i="0" u="none" strike="noStrike" kern="1200" cap="all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000" b="1" i="0" u="none" strike="noStrike" kern="1200" cap="all" spc="0" normalizeH="0" baseline="0" noProof="1">
              <a:uLnTx/>
              <a:uFillTx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963179" y="2906713"/>
            <a:ext cx="1036422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58371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58373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9660" y="1600200"/>
            <a:ext cx="538533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98210" y="1600200"/>
            <a:ext cx="538533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59395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59397" name="Rectangle 4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60" y="1535113"/>
            <a:ext cx="538744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kumimoji="0" lang="zh-CN" altLang="en-US" sz="2400" b="1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400" b="1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60" y="2174875"/>
            <a:ext cx="538744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16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16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977" y="1535113"/>
            <a:ext cx="538956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kumimoji="0" lang="zh-CN" altLang="en-US" sz="2400" b="1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400" b="1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977" y="2174875"/>
            <a:ext cx="5389564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16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16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60419" name="Rectangle 5"/>
          <p:cNvSpPr>
            <a:spLocks noGrp="1"/>
          </p:cNvSpPr>
          <p:nvPr>
            <p:ph type="ftr" sz="quarter" idx="13"/>
            <p:custDataLst>
              <p:tags r:id="rId7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60421" name="Rectangle 4"/>
          <p:cNvSpPr>
            <a:spLocks noGrp="1"/>
          </p:cNvSpPr>
          <p:nvPr>
            <p:ph type="dt" sz="half" idx="12"/>
            <p:custDataLst>
              <p:tags r:id="rId8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61443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61445" name="Rectangle 4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lvl="0" eaLnBrk="0" hangingPunct="0"/>
            <a:fld id="{BB962C8B-B14F-4D97-AF65-F5344CB8AC3E}" type="datetime1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lvl="0" eaLnBrk="0" hangingPunct="0"/>
            <a:r>
              <a:rPr lang="zh-CN" altLang="en-US"/>
              <a:t>一中生物</a:t>
            </a:r>
            <a:endParaRPr lang="zh-CN" altLang="en-US" sz="2400" b="1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12291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12293" name="Rectangle 4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60" y="273050"/>
            <a:ext cx="401147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kumimoji="0" lang="zh-CN" altLang="en-US" sz="2000" b="1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2000" b="1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767203" y="273050"/>
            <a:ext cx="68163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09660" y="1435100"/>
            <a:ext cx="4011479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kumimoji="0" lang="zh-CN" altLang="en-US" sz="1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1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62467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62469" name="Rectangle 4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89953" y="4800600"/>
            <a:ext cx="73159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kumimoji="0" lang="zh-CN" altLang="en-US" sz="2000" b="1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2000" b="1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2389953" y="612775"/>
            <a:ext cx="731592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2389953" y="5367338"/>
            <a:ext cx="731592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kumimoji="0" lang="zh-CN" altLang="en-US" sz="1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1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63491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63493" name="Rectangle 4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60" y="1600200"/>
            <a:ext cx="10973880" cy="4525963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6451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64517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840070" y="274638"/>
            <a:ext cx="2743470" cy="5851525"/>
          </a:xfrm>
        </p:spPr>
        <p:txBody>
          <a:bodyPr vert="eaVert"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60" y="274638"/>
            <a:ext cx="8027190" cy="5851525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65539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65541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 showMasterSp="0">
  <p:cSld name="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609660" y="274638"/>
            <a:ext cx="10973880" cy="5851525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66563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66565" name="Rectangle 4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 showMasterSp="0">
  <p:cSld name="标题和表格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60" y="274638"/>
            <a:ext cx="10973880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  <p:custDataLst>
              <p:tags r:id="rId3"/>
            </p:custDataLst>
          </p:nvPr>
        </p:nvSpPr>
        <p:spPr>
          <a:xfrm>
            <a:off x="609660" y="1600200"/>
            <a:ext cx="1097388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7587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67589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914490" y="2130425"/>
            <a:ext cx="10364220" cy="1470025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828980" y="3886200"/>
            <a:ext cx="853524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单击此处编辑母版副标题样式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68611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68613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showMasterSp="0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9660" y="1600200"/>
            <a:ext cx="10973880" cy="4525963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69635" name="页脚占位符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69637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63179" y="4406900"/>
            <a:ext cx="103642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kumimoji="0" lang="zh-CN" altLang="en-US" sz="4000" b="1" i="0" u="none" strike="noStrike" kern="1200" cap="all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000" b="1" i="0" u="none" strike="noStrike" kern="1200" cap="all" spc="0" normalizeH="0" baseline="0" noProof="1">
              <a:uLnTx/>
              <a:uFillTx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963179" y="2906713"/>
            <a:ext cx="1036422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70659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70661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9660" y="1600200"/>
            <a:ext cx="538533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98210" y="1600200"/>
            <a:ext cx="538533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71683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71685" name="Rectangle 4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lvl="0" eaLnBrk="0" hangingPunct="0"/>
            <a:fld id="{BB962C8B-B14F-4D97-AF65-F5344CB8AC3E}" type="datetime1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lvl="0" eaLnBrk="0" hangingPunct="0"/>
            <a:r>
              <a:rPr lang="zh-CN" altLang="en-US"/>
              <a:t>一中生物</a:t>
            </a:r>
            <a:endParaRPr lang="zh-CN" altLang="en-US" sz="2400" b="1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60" y="1535113"/>
            <a:ext cx="538744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kumimoji="0" lang="zh-CN" altLang="en-US" sz="2400" b="1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400" b="1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60" y="2174875"/>
            <a:ext cx="538744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16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16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977" y="1535113"/>
            <a:ext cx="538956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kumimoji="0" lang="zh-CN" altLang="en-US" sz="2400" b="1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400" b="1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977" y="2174875"/>
            <a:ext cx="5389564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16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16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72707" name="Rectangle 5"/>
          <p:cNvSpPr>
            <a:spLocks noGrp="1"/>
          </p:cNvSpPr>
          <p:nvPr>
            <p:ph type="ftr" sz="quarter" idx="13"/>
            <p:custDataLst>
              <p:tags r:id="rId7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72709" name="Rectangle 4"/>
          <p:cNvSpPr>
            <a:spLocks noGrp="1"/>
          </p:cNvSpPr>
          <p:nvPr>
            <p:ph type="dt" sz="half" idx="12"/>
            <p:custDataLst>
              <p:tags r:id="rId8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73731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73733" name="Rectangle 4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lvl="0" eaLnBrk="0" hangingPunct="0"/>
            <a:fld id="{BB962C8B-B14F-4D97-AF65-F5344CB8AC3E}" type="datetime1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lvl="0" eaLnBrk="0" hangingPunct="0"/>
            <a:r>
              <a:rPr lang="zh-CN" altLang="en-US"/>
              <a:t>一中生物</a:t>
            </a:r>
            <a:endParaRPr lang="zh-CN" altLang="en-US" sz="2400" b="1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60" y="273050"/>
            <a:ext cx="401147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kumimoji="0" lang="zh-CN" altLang="en-US" sz="2000" b="1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2000" b="1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767203" y="273050"/>
            <a:ext cx="68163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09660" y="1435100"/>
            <a:ext cx="4011479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kumimoji="0" lang="zh-CN" altLang="en-US" sz="1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1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74755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74757" name="Rectangle 4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89953" y="4800600"/>
            <a:ext cx="73159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kumimoji="0" lang="zh-CN" altLang="en-US" sz="2000" b="1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2000" b="1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2389953" y="612775"/>
            <a:ext cx="731592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2389953" y="5367338"/>
            <a:ext cx="731592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kumimoji="0" lang="zh-CN" altLang="en-US" sz="1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1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75779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75781" name="Rectangle 4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60" y="1600200"/>
            <a:ext cx="10973880" cy="4525963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76803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76805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840070" y="274638"/>
            <a:ext cx="2743470" cy="5851525"/>
          </a:xfrm>
        </p:spPr>
        <p:txBody>
          <a:bodyPr vert="eaVert"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60" y="274638"/>
            <a:ext cx="8027190" cy="5851525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77827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77829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 showMasterSp="0">
  <p:cSld name="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609660" y="274638"/>
            <a:ext cx="10973880" cy="5851525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78851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78853" name="Rectangle 4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 showMasterSp="0">
  <p:cSld name="标题和表格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60" y="274638"/>
            <a:ext cx="10973880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  <p:custDataLst>
              <p:tags r:id="rId3"/>
            </p:custDataLst>
          </p:nvPr>
        </p:nvSpPr>
        <p:spPr>
          <a:xfrm>
            <a:off x="609660" y="1600200"/>
            <a:ext cx="1097388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987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79877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914490" y="2130425"/>
            <a:ext cx="10364220" cy="1470025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828980" y="3886200"/>
            <a:ext cx="853524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单击此处编辑母版副标题样式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7171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7173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60" y="273050"/>
            <a:ext cx="401147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kumimoji="0" lang="zh-CN" altLang="en-US" sz="2000" b="1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2000" b="1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767203" y="273050"/>
            <a:ext cx="68163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09660" y="1435100"/>
            <a:ext cx="4011479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kumimoji="0" lang="zh-CN" altLang="en-US" sz="1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1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13315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13317" name="Rectangle 4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showMasterSp="0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9660" y="1600200"/>
            <a:ext cx="10973880" cy="4525963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8195" name="页脚占位符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8197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63179" y="4406900"/>
            <a:ext cx="103642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kumimoji="0" lang="zh-CN" altLang="en-US" sz="4000" b="1" i="0" u="none" strike="noStrike" kern="1200" cap="all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000" b="1" i="0" u="none" strike="noStrike" kern="1200" cap="all" spc="0" normalizeH="0" baseline="0" noProof="1">
              <a:uLnTx/>
              <a:uFillTx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963179" y="2906713"/>
            <a:ext cx="1036422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9219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9221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9660" y="1600200"/>
            <a:ext cx="538533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98210" y="1600200"/>
            <a:ext cx="538533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10243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10245" name="Rectangle 4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60" y="1535113"/>
            <a:ext cx="538744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kumimoji="0" lang="zh-CN" altLang="en-US" sz="2400" b="1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400" b="1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60" y="2174875"/>
            <a:ext cx="538744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16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16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977" y="1535113"/>
            <a:ext cx="538956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kumimoji="0" lang="zh-CN" altLang="en-US" sz="2400" b="1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400" b="1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977" y="2174875"/>
            <a:ext cx="5389564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16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16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11267" name="Rectangle 5"/>
          <p:cNvSpPr>
            <a:spLocks noGrp="1"/>
          </p:cNvSpPr>
          <p:nvPr>
            <p:ph type="ftr" sz="quarter" idx="13"/>
            <p:custDataLst>
              <p:tags r:id="rId7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11269" name="Rectangle 4"/>
          <p:cNvSpPr>
            <a:spLocks noGrp="1"/>
          </p:cNvSpPr>
          <p:nvPr>
            <p:ph type="dt" sz="half" idx="12"/>
            <p:custDataLst>
              <p:tags r:id="rId8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12291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12293" name="Rectangle 4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lvl="0" eaLnBrk="0" hangingPunct="0"/>
            <a:fld id="{BB962C8B-B14F-4D97-AF65-F5344CB8AC3E}" type="datetime1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lvl="0" eaLnBrk="0" hangingPunct="0"/>
            <a:r>
              <a:rPr lang="zh-CN" altLang="en-US"/>
              <a:t>一中生物</a:t>
            </a:r>
            <a:endParaRPr lang="zh-CN" altLang="en-US" sz="2400" b="1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60" y="273050"/>
            <a:ext cx="401147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kumimoji="0" lang="zh-CN" altLang="en-US" sz="2000" b="1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2000" b="1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767203" y="273050"/>
            <a:ext cx="68163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09660" y="1435100"/>
            <a:ext cx="4011479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kumimoji="0" lang="zh-CN" altLang="en-US" sz="1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1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13315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13317" name="Rectangle 4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89953" y="4800600"/>
            <a:ext cx="73159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kumimoji="0" lang="zh-CN" altLang="en-US" sz="2000" b="1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2000" b="1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2389953" y="612775"/>
            <a:ext cx="731592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2389953" y="5367338"/>
            <a:ext cx="731592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kumimoji="0" lang="zh-CN" altLang="en-US" sz="1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1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14339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14341" name="Rectangle 4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4388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60" y="1600200"/>
            <a:ext cx="10973880" cy="4525963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15363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15365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840070" y="274638"/>
            <a:ext cx="2743470" cy="5851525"/>
          </a:xfrm>
        </p:spPr>
        <p:txBody>
          <a:bodyPr vert="eaVert"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60" y="274638"/>
            <a:ext cx="8027190" cy="5851525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16387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16389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89953" y="4800600"/>
            <a:ext cx="73159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kumimoji="0" lang="zh-CN" altLang="en-US" sz="2000" b="1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2000" b="1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2389953" y="612775"/>
            <a:ext cx="731592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2389953" y="5367338"/>
            <a:ext cx="731592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kumimoji="0" lang="zh-CN" altLang="en-US" sz="1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1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14339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14341" name="Rectangle 4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 showMasterSp="0">
  <p:cSld name="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609660" y="274638"/>
            <a:ext cx="10973880" cy="5851525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17411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17413" name="Rectangle 4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 showMasterSp="0">
  <p:cSld name="标题和表格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60" y="274638"/>
            <a:ext cx="10973880" cy="1143000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  <p:custDataLst>
              <p:tags r:id="rId3"/>
            </p:custDataLst>
          </p:nvPr>
        </p:nvSpPr>
        <p:spPr>
          <a:xfrm>
            <a:off x="609660" y="1600200"/>
            <a:ext cx="1097388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r" eaLnBrk="0" hangingPunct="0"/>
            <a:r>
              <a:rPr lang="zh-CN" altLang="en-US"/>
              <a:t>一中生物</a:t>
            </a:r>
            <a:endParaRPr lang="zh-CN" altLang="en-US"/>
          </a:p>
        </p:txBody>
      </p:sp>
      <p:sp>
        <p:nvSpPr>
          <p:cNvPr id="18437" name="Rectangle 4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fld id="{BB962C8B-B14F-4D97-AF65-F5344CB8AC3E}" type="datetime1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image" Target="file:///D:\qq&#25991;&#20214;\712321467\Image\C2C\Image2\%7b75232B38-A165-1FB7-499C-2E1C792CACB5%7d.png" TargetMode="External"/><Relationship Id="rId20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59.xml"/><Relationship Id="rId18" Type="http://schemas.openxmlformats.org/officeDocument/2006/relationships/image" Target="../media/image1.jpeg"/><Relationship Id="rId17" Type="http://schemas.openxmlformats.org/officeDocument/2006/relationships/tags" Target="../tags/tag58.xml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2" Type="http://schemas.openxmlformats.org/officeDocument/2006/relationships/theme" Target="../theme/theme2.xml"/><Relationship Id="rId21" Type="http://schemas.openxmlformats.org/officeDocument/2006/relationships/image" Target="file:///D:\qq&#25991;&#20214;\712321467\Image\C2C\Image2\%7b75232B38-A165-1FB7-499C-2E1C792CACB5%7d.png" TargetMode="External"/><Relationship Id="rId20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9" Type="http://schemas.openxmlformats.org/officeDocument/2006/relationships/tags" Target="../tags/tag118.xml"/><Relationship Id="rId18" Type="http://schemas.openxmlformats.org/officeDocument/2006/relationships/image" Target="../media/image1.jpeg"/><Relationship Id="rId17" Type="http://schemas.openxmlformats.org/officeDocument/2006/relationships/tags" Target="../tags/tag117.xml"/><Relationship Id="rId16" Type="http://schemas.openxmlformats.org/officeDocument/2006/relationships/tags" Target="../tags/tag116.xml"/><Relationship Id="rId15" Type="http://schemas.openxmlformats.org/officeDocument/2006/relationships/tags" Target="../tags/tag115.xml"/><Relationship Id="rId14" Type="http://schemas.openxmlformats.org/officeDocument/2006/relationships/tags" Target="../tags/tag114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2" Type="http://schemas.openxmlformats.org/officeDocument/2006/relationships/theme" Target="../theme/theme3.xml"/><Relationship Id="rId21" Type="http://schemas.openxmlformats.org/officeDocument/2006/relationships/image" Target="file:///D:\qq&#25991;&#20214;\712321467\Image\C2C\Image2\%7b75232B38-A165-1FB7-499C-2E1C792CACB5%7d.png" TargetMode="External"/><Relationship Id="rId20" Type="http://schemas.openxmlformats.org/officeDocument/2006/relationships/image" Target="../media/image2.png"/><Relationship Id="rId2" Type="http://schemas.openxmlformats.org/officeDocument/2006/relationships/slideLayout" Target="../slideLayouts/slideLayout28.xml"/><Relationship Id="rId19" Type="http://schemas.openxmlformats.org/officeDocument/2006/relationships/tags" Target="../tags/tag177.xml"/><Relationship Id="rId18" Type="http://schemas.openxmlformats.org/officeDocument/2006/relationships/image" Target="../media/image1.jpeg"/><Relationship Id="rId17" Type="http://schemas.openxmlformats.org/officeDocument/2006/relationships/tags" Target="../tags/tag176.xml"/><Relationship Id="rId16" Type="http://schemas.openxmlformats.org/officeDocument/2006/relationships/tags" Target="../tags/tag175.xml"/><Relationship Id="rId15" Type="http://schemas.openxmlformats.org/officeDocument/2006/relationships/tags" Target="../tags/tag174.xml"/><Relationship Id="rId14" Type="http://schemas.openxmlformats.org/officeDocument/2006/relationships/tags" Target="../tags/tag173.xml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2.xml"/><Relationship Id="rId22" Type="http://schemas.openxmlformats.org/officeDocument/2006/relationships/theme" Target="../theme/theme4.xml"/><Relationship Id="rId21" Type="http://schemas.openxmlformats.org/officeDocument/2006/relationships/image" Target="file:///D:\qq&#25991;&#20214;\712321467\Image\C2C\Image2\%7b75232B38-A165-1FB7-499C-2E1C792CACB5%7d.png" TargetMode="External"/><Relationship Id="rId20" Type="http://schemas.openxmlformats.org/officeDocument/2006/relationships/image" Target="../media/image2.png"/><Relationship Id="rId2" Type="http://schemas.openxmlformats.org/officeDocument/2006/relationships/slideLayout" Target="../slideLayouts/slideLayout41.xml"/><Relationship Id="rId19" Type="http://schemas.openxmlformats.org/officeDocument/2006/relationships/tags" Target="../tags/tag236.xml"/><Relationship Id="rId18" Type="http://schemas.openxmlformats.org/officeDocument/2006/relationships/image" Target="../media/image1.jpeg"/><Relationship Id="rId17" Type="http://schemas.openxmlformats.org/officeDocument/2006/relationships/tags" Target="../tags/tag235.xml"/><Relationship Id="rId16" Type="http://schemas.openxmlformats.org/officeDocument/2006/relationships/tags" Target="../tags/tag234.xml"/><Relationship Id="rId15" Type="http://schemas.openxmlformats.org/officeDocument/2006/relationships/tags" Target="../tags/tag233.xml"/><Relationship Id="rId14" Type="http://schemas.openxmlformats.org/officeDocument/2006/relationships/tags" Target="../tags/tag232.xml"/><Relationship Id="rId13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0.xml"/><Relationship Id="rId7" Type="http://schemas.openxmlformats.org/officeDocument/2006/relationships/slideLayout" Target="../slideLayouts/slideLayout59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5.xml"/><Relationship Id="rId22" Type="http://schemas.openxmlformats.org/officeDocument/2006/relationships/theme" Target="../theme/theme5.xml"/><Relationship Id="rId21" Type="http://schemas.openxmlformats.org/officeDocument/2006/relationships/image" Target="file:///D:\qq&#25991;&#20214;\712321467\Image\C2C\Image2\%7b75232B38-A165-1FB7-499C-2E1C792CACB5%7d.png" TargetMode="External"/><Relationship Id="rId20" Type="http://schemas.openxmlformats.org/officeDocument/2006/relationships/image" Target="../media/image2.png"/><Relationship Id="rId2" Type="http://schemas.openxmlformats.org/officeDocument/2006/relationships/slideLayout" Target="../slideLayouts/slideLayout54.xml"/><Relationship Id="rId19" Type="http://schemas.openxmlformats.org/officeDocument/2006/relationships/tags" Target="../tags/tag295.xml"/><Relationship Id="rId18" Type="http://schemas.openxmlformats.org/officeDocument/2006/relationships/image" Target="../media/image1.jpeg"/><Relationship Id="rId17" Type="http://schemas.openxmlformats.org/officeDocument/2006/relationships/tags" Target="../tags/tag294.xml"/><Relationship Id="rId16" Type="http://schemas.openxmlformats.org/officeDocument/2006/relationships/tags" Target="../tags/tag293.xml"/><Relationship Id="rId15" Type="http://schemas.openxmlformats.org/officeDocument/2006/relationships/tags" Target="../tags/tag292.xml"/><Relationship Id="rId14" Type="http://schemas.openxmlformats.org/officeDocument/2006/relationships/tags" Target="../tags/tag291.xml"/><Relationship Id="rId1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8.xml"/><Relationship Id="rId22" Type="http://schemas.openxmlformats.org/officeDocument/2006/relationships/theme" Target="../theme/theme6.xml"/><Relationship Id="rId21" Type="http://schemas.openxmlformats.org/officeDocument/2006/relationships/image" Target="file:///D:\qq&#25991;&#20214;\712321467\Image\C2C\Image2\%7b75232B38-A165-1FB7-499C-2E1C792CACB5%7d.png" TargetMode="External"/><Relationship Id="rId20" Type="http://schemas.openxmlformats.org/officeDocument/2006/relationships/image" Target="../media/image2.png"/><Relationship Id="rId2" Type="http://schemas.openxmlformats.org/officeDocument/2006/relationships/slideLayout" Target="../slideLayouts/slideLayout67.xml"/><Relationship Id="rId19" Type="http://schemas.openxmlformats.org/officeDocument/2006/relationships/tags" Target="../tags/tag354.xml"/><Relationship Id="rId18" Type="http://schemas.openxmlformats.org/officeDocument/2006/relationships/image" Target="../media/image1.jpeg"/><Relationship Id="rId17" Type="http://schemas.openxmlformats.org/officeDocument/2006/relationships/tags" Target="../tags/tag353.xml"/><Relationship Id="rId16" Type="http://schemas.openxmlformats.org/officeDocument/2006/relationships/tags" Target="../tags/tag352.xml"/><Relationship Id="rId15" Type="http://schemas.openxmlformats.org/officeDocument/2006/relationships/tags" Target="../tags/tag351.xml"/><Relationship Id="rId14" Type="http://schemas.openxmlformats.org/officeDocument/2006/relationships/tags" Target="../tags/tag350.xml"/><Relationship Id="rId13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1.xml"/><Relationship Id="rId22" Type="http://schemas.openxmlformats.org/officeDocument/2006/relationships/theme" Target="../theme/theme7.xml"/><Relationship Id="rId21" Type="http://schemas.openxmlformats.org/officeDocument/2006/relationships/image" Target="file:///D:\qq&#25991;&#20214;\712321467\Image\C2C\Image2\%7b75232B38-A165-1FB7-499C-2E1C792CACB5%7d.png" TargetMode="External"/><Relationship Id="rId20" Type="http://schemas.openxmlformats.org/officeDocument/2006/relationships/image" Target="../media/image2.png"/><Relationship Id="rId2" Type="http://schemas.openxmlformats.org/officeDocument/2006/relationships/slideLayout" Target="../slideLayouts/slideLayout80.xml"/><Relationship Id="rId19" Type="http://schemas.openxmlformats.org/officeDocument/2006/relationships/tags" Target="../tags/tag413.xml"/><Relationship Id="rId18" Type="http://schemas.openxmlformats.org/officeDocument/2006/relationships/image" Target="../media/image1.jpeg"/><Relationship Id="rId17" Type="http://schemas.openxmlformats.org/officeDocument/2006/relationships/tags" Target="../tags/tag412.xml"/><Relationship Id="rId16" Type="http://schemas.openxmlformats.org/officeDocument/2006/relationships/tags" Target="../tags/tag411.xml"/><Relationship Id="rId15" Type="http://schemas.openxmlformats.org/officeDocument/2006/relationships/tags" Target="../tags/tag410.xml"/><Relationship Id="rId14" Type="http://schemas.openxmlformats.org/officeDocument/2006/relationships/tags" Target="../tags/tag409.xml"/><Relationship Id="rId13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9600" y="274638"/>
            <a:ext cx="10974388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Rectangle 4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>
            <a:lvl1pPr>
              <a:defRPr sz="1400">
                <a:ea typeface="宋体" panose="02010600030101010101" pitchFamily="2" charset="-122"/>
              </a:defRPr>
            </a:lvl1pPr>
          </a:lstStyle>
          <a:p>
            <a:pPr lvl="0" eaLnBrk="0" hangingPunct="0"/>
            <a:fld id="{BB962C8B-B14F-4D97-AF65-F5344CB8AC3E}" type="datetime1">
              <a:rPr lang="zh-CN" altLang="en-US"/>
            </a:fld>
            <a:endParaRPr lang="zh-CN" altLang="en-US"/>
          </a:p>
        </p:txBody>
      </p:sp>
      <p:sp>
        <p:nvSpPr>
          <p:cNvPr id="1028" name="Rectangle 5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>
            <a:lvl1pPr algn="r">
              <a:defRPr sz="2400" b="1">
                <a:solidFill>
                  <a:srgbClr val="FFFF00"/>
                </a:solidFill>
              </a:defRPr>
            </a:lvl1pPr>
          </a:lstStyle>
          <a:p>
            <a:pPr lvl="0" eaLnBrk="0" hangingPunct="0"/>
            <a:r>
              <a:rPr lang="zh-CN" altLang="en-US"/>
              <a:t>一中生物</a:t>
            </a:r>
            <a:endParaRPr lang="zh-CN" altLang="en-US" sz="2400" b="1">
              <a:solidFill>
                <a:srgbClr val="FFFF00"/>
              </a:solidFill>
            </a:endParaRPr>
          </a:p>
        </p:txBody>
      </p:sp>
      <p:pic>
        <p:nvPicPr>
          <p:cNvPr id="1029" name="图片 5" descr="微信图片_2020052016480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1600" y="98425"/>
            <a:ext cx="1319213" cy="1319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marL="0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cs typeface="+mj-cs"/>
        </a:defRPr>
      </a:lvl1pPr>
    </p:titleStyle>
    <p:bodyStyle>
      <a:lvl1pPr marL="342900" indent="-3429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9600" y="274638"/>
            <a:ext cx="10974388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Rectangle 4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>
            <a:lvl1pPr>
              <a:defRPr sz="1400">
                <a:ea typeface="宋体" panose="02010600030101010101" pitchFamily="2" charset="-122"/>
              </a:defRPr>
            </a:lvl1pPr>
          </a:lstStyle>
          <a:p>
            <a:pPr lvl="0" eaLnBrk="0" hangingPunct="0"/>
            <a:fld id="{BB962C8B-B14F-4D97-AF65-F5344CB8AC3E}" type="datetime1">
              <a:rPr lang="zh-CN" altLang="en-US"/>
            </a:fld>
            <a:endParaRPr lang="zh-CN" altLang="en-US"/>
          </a:p>
        </p:txBody>
      </p:sp>
      <p:sp>
        <p:nvSpPr>
          <p:cNvPr id="2052" name="Rectangle 5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>
            <a:lvl1pPr algn="r">
              <a:defRPr sz="2400" b="1">
                <a:solidFill>
                  <a:srgbClr val="FFFF00"/>
                </a:solidFill>
              </a:defRPr>
            </a:lvl1pPr>
          </a:lstStyle>
          <a:p>
            <a:pPr lvl="0" eaLnBrk="0" hangingPunct="0"/>
            <a:r>
              <a:rPr lang="zh-CN" altLang="en-US"/>
              <a:t>一中生物</a:t>
            </a:r>
            <a:endParaRPr lang="zh-CN" altLang="en-US" sz="2400" b="1">
              <a:solidFill>
                <a:srgbClr val="FFFF00"/>
              </a:solidFill>
            </a:endParaRPr>
          </a:p>
        </p:txBody>
      </p:sp>
      <p:pic>
        <p:nvPicPr>
          <p:cNvPr id="2053" name="图片 5" descr="微信图片_2020052016480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1600" y="98425"/>
            <a:ext cx="1319213" cy="1319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marL="0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cs typeface="+mj-cs"/>
        </a:defRPr>
      </a:lvl1pPr>
    </p:titleStyle>
    <p:bodyStyle>
      <a:lvl1pPr marL="342900" indent="-3429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Rectangle 2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9600" y="274638"/>
            <a:ext cx="10974388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075" name="Rectangle 4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>
            <a:lvl1pPr>
              <a:defRPr sz="1400">
                <a:ea typeface="宋体" panose="02010600030101010101" pitchFamily="2" charset="-122"/>
              </a:defRPr>
            </a:lvl1pPr>
          </a:lstStyle>
          <a:p>
            <a:pPr lvl="0" eaLnBrk="0" hangingPunct="0"/>
            <a:fld id="{BB962C8B-B14F-4D97-AF65-F5344CB8AC3E}" type="datetime1">
              <a:rPr lang="zh-CN" altLang="en-US"/>
            </a:fld>
            <a:endParaRPr lang="zh-CN" altLang="en-US"/>
          </a:p>
        </p:txBody>
      </p:sp>
      <p:sp>
        <p:nvSpPr>
          <p:cNvPr id="3076" name="Rectangle 5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>
            <a:lvl1pPr algn="r">
              <a:defRPr sz="2400" b="1">
                <a:solidFill>
                  <a:srgbClr val="FFFF00"/>
                </a:solidFill>
              </a:defRPr>
            </a:lvl1pPr>
          </a:lstStyle>
          <a:p>
            <a:pPr lvl="0" eaLnBrk="0" hangingPunct="0"/>
            <a:r>
              <a:rPr lang="zh-CN" altLang="en-US"/>
              <a:t>一中生物</a:t>
            </a:r>
            <a:endParaRPr lang="zh-CN" altLang="en-US" sz="2400" b="1">
              <a:solidFill>
                <a:srgbClr val="FFFF00"/>
              </a:solidFill>
            </a:endParaRPr>
          </a:p>
        </p:txBody>
      </p:sp>
      <p:pic>
        <p:nvPicPr>
          <p:cNvPr id="3077" name="图片 5" descr="微信图片_2020052016480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1600" y="98425"/>
            <a:ext cx="1319213" cy="1319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marL="0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cs typeface="+mj-cs"/>
        </a:defRPr>
      </a:lvl1pPr>
    </p:titleStyle>
    <p:bodyStyle>
      <a:lvl1pPr marL="342900" indent="-3429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8" name="Rectangle 2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9600" y="274638"/>
            <a:ext cx="10974388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099" name="Rectangle 4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>
            <a:lvl1pPr>
              <a:defRPr sz="1400">
                <a:ea typeface="宋体" panose="02010600030101010101" pitchFamily="2" charset="-122"/>
              </a:defRPr>
            </a:lvl1pPr>
          </a:lstStyle>
          <a:p>
            <a:pPr lvl="0" eaLnBrk="0" hangingPunct="0"/>
            <a:fld id="{BB962C8B-B14F-4D97-AF65-F5344CB8AC3E}" type="datetime1">
              <a:rPr lang="zh-CN" altLang="en-US"/>
            </a:fld>
            <a:endParaRPr lang="zh-CN" altLang="en-US"/>
          </a:p>
        </p:txBody>
      </p:sp>
      <p:sp>
        <p:nvSpPr>
          <p:cNvPr id="4100" name="Rectangle 5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>
            <a:lvl1pPr algn="r">
              <a:defRPr sz="2400" b="1">
                <a:solidFill>
                  <a:srgbClr val="FFFF00"/>
                </a:solidFill>
              </a:defRPr>
            </a:lvl1pPr>
          </a:lstStyle>
          <a:p>
            <a:pPr lvl="0" eaLnBrk="0" hangingPunct="0"/>
            <a:r>
              <a:rPr lang="zh-CN" altLang="en-US"/>
              <a:t>一中生物</a:t>
            </a:r>
            <a:endParaRPr lang="zh-CN" altLang="en-US" sz="2400" b="1">
              <a:solidFill>
                <a:srgbClr val="FFFF00"/>
              </a:solidFill>
            </a:endParaRPr>
          </a:p>
        </p:txBody>
      </p:sp>
      <p:pic>
        <p:nvPicPr>
          <p:cNvPr id="4101" name="图片 5" descr="微信图片_2020052016480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1600" y="98425"/>
            <a:ext cx="1319213" cy="1319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marL="0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cs typeface="+mj-cs"/>
        </a:defRPr>
      </a:lvl1pPr>
    </p:titleStyle>
    <p:bodyStyle>
      <a:lvl1pPr marL="342900" indent="-3429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122" name="Rectangle 2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9600" y="274638"/>
            <a:ext cx="10974388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5123" name="Rectangle 4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>
            <a:lvl1pPr>
              <a:defRPr sz="1400">
                <a:ea typeface="宋体" panose="02010600030101010101" pitchFamily="2" charset="-122"/>
              </a:defRPr>
            </a:lvl1pPr>
          </a:lstStyle>
          <a:p>
            <a:pPr lvl="0" eaLnBrk="0" hangingPunct="0"/>
            <a:fld id="{BB962C8B-B14F-4D97-AF65-F5344CB8AC3E}" type="datetime1">
              <a:rPr lang="zh-CN" altLang="en-US"/>
            </a:fld>
            <a:endParaRPr lang="zh-CN" altLang="en-US"/>
          </a:p>
        </p:txBody>
      </p:sp>
      <p:sp>
        <p:nvSpPr>
          <p:cNvPr id="5124" name="Rectangle 5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>
            <a:lvl1pPr algn="r">
              <a:defRPr sz="2400" b="1">
                <a:solidFill>
                  <a:srgbClr val="FFFF00"/>
                </a:solidFill>
              </a:defRPr>
            </a:lvl1pPr>
          </a:lstStyle>
          <a:p>
            <a:pPr lvl="0" eaLnBrk="0" hangingPunct="0"/>
            <a:r>
              <a:rPr lang="zh-CN" altLang="en-US"/>
              <a:t>一中生物</a:t>
            </a:r>
            <a:endParaRPr lang="zh-CN" altLang="en-US" sz="2400" b="1">
              <a:solidFill>
                <a:srgbClr val="FFFF00"/>
              </a:solidFill>
            </a:endParaRPr>
          </a:p>
        </p:txBody>
      </p:sp>
      <p:pic>
        <p:nvPicPr>
          <p:cNvPr id="5125" name="图片 5" descr="微信图片_2020052016480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1600" y="98425"/>
            <a:ext cx="1319213" cy="1319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marL="0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cs typeface="+mj-cs"/>
        </a:defRPr>
      </a:lvl1pPr>
    </p:titleStyle>
    <p:bodyStyle>
      <a:lvl1pPr marL="342900" indent="-3429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146" name="Rectangle 2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9600" y="274638"/>
            <a:ext cx="10974388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6147" name="Rectangle 4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>
            <a:lvl1pPr>
              <a:defRPr sz="1400">
                <a:ea typeface="宋体" panose="02010600030101010101" pitchFamily="2" charset="-122"/>
              </a:defRPr>
            </a:lvl1pPr>
          </a:lstStyle>
          <a:p>
            <a:pPr lvl="0" eaLnBrk="0" hangingPunct="0"/>
            <a:fld id="{BB962C8B-B14F-4D97-AF65-F5344CB8AC3E}" type="datetime1">
              <a:rPr lang="zh-CN" altLang="en-US"/>
            </a:fld>
            <a:endParaRPr lang="zh-CN" altLang="en-US"/>
          </a:p>
        </p:txBody>
      </p:sp>
      <p:sp>
        <p:nvSpPr>
          <p:cNvPr id="6148" name="Rectangle 5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>
            <a:lvl1pPr algn="r">
              <a:defRPr sz="2400" b="1">
                <a:solidFill>
                  <a:srgbClr val="FFFF00"/>
                </a:solidFill>
              </a:defRPr>
            </a:lvl1pPr>
          </a:lstStyle>
          <a:p>
            <a:pPr lvl="0" eaLnBrk="0" hangingPunct="0"/>
            <a:r>
              <a:rPr lang="zh-CN" altLang="en-US"/>
              <a:t>一中生物</a:t>
            </a:r>
            <a:endParaRPr lang="zh-CN" altLang="en-US" sz="2400" b="1">
              <a:solidFill>
                <a:srgbClr val="FFFF00"/>
              </a:solidFill>
            </a:endParaRPr>
          </a:p>
        </p:txBody>
      </p:sp>
      <p:pic>
        <p:nvPicPr>
          <p:cNvPr id="6149" name="图片 5" descr="微信图片_2020052016480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1600" y="98425"/>
            <a:ext cx="1319213" cy="1319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marL="0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cs typeface="+mj-cs"/>
        </a:defRPr>
      </a:lvl1pPr>
    </p:titleStyle>
    <p:bodyStyle>
      <a:lvl1pPr marL="342900" indent="-3429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9600" y="274638"/>
            <a:ext cx="10974388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Rectangle 4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>
            <a:lvl1pPr>
              <a:defRPr sz="1400">
                <a:ea typeface="宋体" panose="02010600030101010101" pitchFamily="2" charset="-122"/>
              </a:defRPr>
            </a:lvl1pPr>
          </a:lstStyle>
          <a:p>
            <a:pPr lvl="0" eaLnBrk="0" hangingPunct="0"/>
            <a:fld id="{BB962C8B-B14F-4D97-AF65-F5344CB8AC3E}" type="datetime1">
              <a:rPr lang="zh-CN" altLang="en-US"/>
            </a:fld>
            <a:endParaRPr lang="zh-CN" altLang="en-US"/>
          </a:p>
        </p:txBody>
      </p:sp>
      <p:sp>
        <p:nvSpPr>
          <p:cNvPr id="1028" name="Rectangle 5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8208963" y="63087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>
            <a:lvl1pPr algn="r">
              <a:defRPr sz="2400" b="1">
                <a:solidFill>
                  <a:srgbClr val="FFFF00"/>
                </a:solidFill>
              </a:defRPr>
            </a:lvl1pPr>
          </a:lstStyle>
          <a:p>
            <a:pPr lvl="0" eaLnBrk="0" hangingPunct="0"/>
            <a:r>
              <a:rPr lang="zh-CN" altLang="en-US"/>
              <a:t>一中生物</a:t>
            </a:r>
            <a:endParaRPr lang="zh-CN" altLang="en-US" sz="2400" b="1">
              <a:solidFill>
                <a:srgbClr val="FFFF00"/>
              </a:solidFill>
            </a:endParaRPr>
          </a:p>
        </p:txBody>
      </p:sp>
      <p:pic>
        <p:nvPicPr>
          <p:cNvPr id="1029" name="图片 5" descr="微信图片_2020052016480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1600" y="98425"/>
            <a:ext cx="1319213" cy="1319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marL="0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cs typeface="+mj-cs"/>
        </a:defRPr>
      </a:lvl1pPr>
    </p:titleStyle>
    <p:bodyStyle>
      <a:lvl1pPr marL="342900" indent="-3429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image" Target="../media/image16.png"/><Relationship Id="rId7" Type="http://schemas.openxmlformats.org/officeDocument/2006/relationships/tags" Target="../tags/tag522.xml"/><Relationship Id="rId6" Type="http://schemas.openxmlformats.org/officeDocument/2006/relationships/tags" Target="../tags/tag521.xml"/><Relationship Id="rId5" Type="http://schemas.openxmlformats.org/officeDocument/2006/relationships/tags" Target="../tags/tag520.xml"/><Relationship Id="rId4" Type="http://schemas.openxmlformats.org/officeDocument/2006/relationships/tags" Target="../tags/tag519.xml"/><Relationship Id="rId3" Type="http://schemas.openxmlformats.org/officeDocument/2006/relationships/tags" Target="../tags/tag518.xml"/><Relationship Id="rId2" Type="http://schemas.openxmlformats.org/officeDocument/2006/relationships/tags" Target="../tags/tag517.xml"/><Relationship Id="rId1" Type="http://schemas.openxmlformats.org/officeDocument/2006/relationships/tags" Target="../tags/tag51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531.xml"/><Relationship Id="rId8" Type="http://schemas.openxmlformats.org/officeDocument/2006/relationships/tags" Target="../tags/tag530.xml"/><Relationship Id="rId7" Type="http://schemas.openxmlformats.org/officeDocument/2006/relationships/tags" Target="../tags/tag529.xml"/><Relationship Id="rId6" Type="http://schemas.openxmlformats.org/officeDocument/2006/relationships/tags" Target="../tags/tag528.xml"/><Relationship Id="rId5" Type="http://schemas.openxmlformats.org/officeDocument/2006/relationships/tags" Target="../tags/tag527.xml"/><Relationship Id="rId4" Type="http://schemas.openxmlformats.org/officeDocument/2006/relationships/tags" Target="../tags/tag526.xml"/><Relationship Id="rId3" Type="http://schemas.openxmlformats.org/officeDocument/2006/relationships/tags" Target="../tags/tag525.xml"/><Relationship Id="rId21" Type="http://schemas.openxmlformats.org/officeDocument/2006/relationships/slideLayout" Target="../slideLayouts/slideLayout7.xml"/><Relationship Id="rId20" Type="http://schemas.openxmlformats.org/officeDocument/2006/relationships/tags" Target="../tags/tag541.xml"/><Relationship Id="rId2" Type="http://schemas.openxmlformats.org/officeDocument/2006/relationships/tags" Target="../tags/tag524.xml"/><Relationship Id="rId19" Type="http://schemas.openxmlformats.org/officeDocument/2006/relationships/tags" Target="../tags/tag540.xml"/><Relationship Id="rId18" Type="http://schemas.openxmlformats.org/officeDocument/2006/relationships/tags" Target="../tags/tag539.xml"/><Relationship Id="rId17" Type="http://schemas.openxmlformats.org/officeDocument/2006/relationships/tags" Target="../tags/tag538.xml"/><Relationship Id="rId16" Type="http://schemas.openxmlformats.org/officeDocument/2006/relationships/tags" Target="../tags/tag537.xml"/><Relationship Id="rId15" Type="http://schemas.openxmlformats.org/officeDocument/2006/relationships/tags" Target="../tags/tag536.xml"/><Relationship Id="rId14" Type="http://schemas.openxmlformats.org/officeDocument/2006/relationships/image" Target="../media/image17.png"/><Relationship Id="rId13" Type="http://schemas.openxmlformats.org/officeDocument/2006/relationships/tags" Target="../tags/tag535.xml"/><Relationship Id="rId12" Type="http://schemas.openxmlformats.org/officeDocument/2006/relationships/tags" Target="../tags/tag534.xml"/><Relationship Id="rId11" Type="http://schemas.openxmlformats.org/officeDocument/2006/relationships/tags" Target="../tags/tag533.xml"/><Relationship Id="rId10" Type="http://schemas.openxmlformats.org/officeDocument/2006/relationships/tags" Target="../tags/tag532.xml"/><Relationship Id="rId1" Type="http://schemas.openxmlformats.org/officeDocument/2006/relationships/tags" Target="../tags/tag52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549.xml"/><Relationship Id="rId7" Type="http://schemas.openxmlformats.org/officeDocument/2006/relationships/tags" Target="../tags/tag548.xml"/><Relationship Id="rId6" Type="http://schemas.openxmlformats.org/officeDocument/2006/relationships/tags" Target="../tags/tag547.xml"/><Relationship Id="rId5" Type="http://schemas.openxmlformats.org/officeDocument/2006/relationships/tags" Target="../tags/tag546.xml"/><Relationship Id="rId4" Type="http://schemas.openxmlformats.org/officeDocument/2006/relationships/tags" Target="../tags/tag545.xml"/><Relationship Id="rId3" Type="http://schemas.openxmlformats.org/officeDocument/2006/relationships/tags" Target="../tags/tag544.xml"/><Relationship Id="rId2" Type="http://schemas.openxmlformats.org/officeDocument/2006/relationships/tags" Target="../tags/tag543.xml"/><Relationship Id="rId1" Type="http://schemas.openxmlformats.org/officeDocument/2006/relationships/tags" Target="../tags/tag54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558.xml"/><Relationship Id="rId8" Type="http://schemas.openxmlformats.org/officeDocument/2006/relationships/tags" Target="../tags/tag557.xml"/><Relationship Id="rId7" Type="http://schemas.openxmlformats.org/officeDocument/2006/relationships/tags" Target="../tags/tag556.xml"/><Relationship Id="rId6" Type="http://schemas.openxmlformats.org/officeDocument/2006/relationships/tags" Target="../tags/tag555.xml"/><Relationship Id="rId5" Type="http://schemas.openxmlformats.org/officeDocument/2006/relationships/tags" Target="../tags/tag554.xml"/><Relationship Id="rId4" Type="http://schemas.openxmlformats.org/officeDocument/2006/relationships/tags" Target="../tags/tag553.xml"/><Relationship Id="rId31" Type="http://schemas.openxmlformats.org/officeDocument/2006/relationships/slideLayout" Target="../slideLayouts/slideLayout4.xml"/><Relationship Id="rId30" Type="http://schemas.openxmlformats.org/officeDocument/2006/relationships/tags" Target="../tags/tag579.xml"/><Relationship Id="rId3" Type="http://schemas.openxmlformats.org/officeDocument/2006/relationships/tags" Target="../tags/tag552.xml"/><Relationship Id="rId29" Type="http://schemas.openxmlformats.org/officeDocument/2006/relationships/tags" Target="../tags/tag578.xml"/><Relationship Id="rId28" Type="http://schemas.openxmlformats.org/officeDocument/2006/relationships/tags" Target="../tags/tag577.xml"/><Relationship Id="rId27" Type="http://schemas.openxmlformats.org/officeDocument/2006/relationships/tags" Target="../tags/tag576.xml"/><Relationship Id="rId26" Type="http://schemas.openxmlformats.org/officeDocument/2006/relationships/tags" Target="../tags/tag575.xml"/><Relationship Id="rId25" Type="http://schemas.openxmlformats.org/officeDocument/2006/relationships/tags" Target="../tags/tag574.xml"/><Relationship Id="rId24" Type="http://schemas.openxmlformats.org/officeDocument/2006/relationships/tags" Target="../tags/tag573.xml"/><Relationship Id="rId23" Type="http://schemas.openxmlformats.org/officeDocument/2006/relationships/tags" Target="../tags/tag572.xml"/><Relationship Id="rId22" Type="http://schemas.openxmlformats.org/officeDocument/2006/relationships/tags" Target="../tags/tag571.xml"/><Relationship Id="rId21" Type="http://schemas.openxmlformats.org/officeDocument/2006/relationships/tags" Target="../tags/tag570.xml"/><Relationship Id="rId20" Type="http://schemas.openxmlformats.org/officeDocument/2006/relationships/tags" Target="../tags/tag569.xml"/><Relationship Id="rId2" Type="http://schemas.openxmlformats.org/officeDocument/2006/relationships/tags" Target="../tags/tag551.xml"/><Relationship Id="rId19" Type="http://schemas.openxmlformats.org/officeDocument/2006/relationships/tags" Target="../tags/tag568.xml"/><Relationship Id="rId18" Type="http://schemas.openxmlformats.org/officeDocument/2006/relationships/tags" Target="../tags/tag567.xml"/><Relationship Id="rId17" Type="http://schemas.openxmlformats.org/officeDocument/2006/relationships/tags" Target="../tags/tag566.xml"/><Relationship Id="rId16" Type="http://schemas.openxmlformats.org/officeDocument/2006/relationships/tags" Target="../tags/tag565.xml"/><Relationship Id="rId15" Type="http://schemas.openxmlformats.org/officeDocument/2006/relationships/tags" Target="../tags/tag564.xml"/><Relationship Id="rId14" Type="http://schemas.openxmlformats.org/officeDocument/2006/relationships/tags" Target="../tags/tag563.xml"/><Relationship Id="rId13" Type="http://schemas.openxmlformats.org/officeDocument/2006/relationships/tags" Target="../tags/tag562.xml"/><Relationship Id="rId12" Type="http://schemas.openxmlformats.org/officeDocument/2006/relationships/tags" Target="../tags/tag561.xml"/><Relationship Id="rId11" Type="http://schemas.openxmlformats.org/officeDocument/2006/relationships/tags" Target="../tags/tag560.xml"/><Relationship Id="rId10" Type="http://schemas.openxmlformats.org/officeDocument/2006/relationships/tags" Target="../tags/tag559.xml"/><Relationship Id="rId1" Type="http://schemas.openxmlformats.org/officeDocument/2006/relationships/tags" Target="../tags/tag55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588.xml"/><Relationship Id="rId8" Type="http://schemas.openxmlformats.org/officeDocument/2006/relationships/tags" Target="../tags/tag587.xml"/><Relationship Id="rId7" Type="http://schemas.openxmlformats.org/officeDocument/2006/relationships/tags" Target="../tags/tag586.xml"/><Relationship Id="rId6" Type="http://schemas.openxmlformats.org/officeDocument/2006/relationships/tags" Target="../tags/tag585.xml"/><Relationship Id="rId57" Type="http://schemas.openxmlformats.org/officeDocument/2006/relationships/notesSlide" Target="../notesSlides/notesSlide2.xml"/><Relationship Id="rId56" Type="http://schemas.openxmlformats.org/officeDocument/2006/relationships/slideLayout" Target="../slideLayouts/slideLayout7.xml"/><Relationship Id="rId55" Type="http://schemas.openxmlformats.org/officeDocument/2006/relationships/tags" Target="../tags/tag634.xml"/><Relationship Id="rId54" Type="http://schemas.openxmlformats.org/officeDocument/2006/relationships/tags" Target="../tags/tag633.xml"/><Relationship Id="rId53" Type="http://schemas.openxmlformats.org/officeDocument/2006/relationships/tags" Target="../tags/tag632.xml"/><Relationship Id="rId52" Type="http://schemas.openxmlformats.org/officeDocument/2006/relationships/tags" Target="../tags/tag631.xml"/><Relationship Id="rId51" Type="http://schemas.openxmlformats.org/officeDocument/2006/relationships/tags" Target="../tags/tag630.xml"/><Relationship Id="rId50" Type="http://schemas.openxmlformats.org/officeDocument/2006/relationships/tags" Target="../tags/tag629.xml"/><Relationship Id="rId5" Type="http://schemas.openxmlformats.org/officeDocument/2006/relationships/tags" Target="../tags/tag584.xml"/><Relationship Id="rId49" Type="http://schemas.openxmlformats.org/officeDocument/2006/relationships/tags" Target="../tags/tag628.xml"/><Relationship Id="rId48" Type="http://schemas.openxmlformats.org/officeDocument/2006/relationships/tags" Target="../tags/tag627.xml"/><Relationship Id="rId47" Type="http://schemas.openxmlformats.org/officeDocument/2006/relationships/tags" Target="../tags/tag626.xml"/><Relationship Id="rId46" Type="http://schemas.openxmlformats.org/officeDocument/2006/relationships/tags" Target="../tags/tag625.xml"/><Relationship Id="rId45" Type="http://schemas.openxmlformats.org/officeDocument/2006/relationships/tags" Target="../tags/tag624.xml"/><Relationship Id="rId44" Type="http://schemas.openxmlformats.org/officeDocument/2006/relationships/tags" Target="../tags/tag623.xml"/><Relationship Id="rId43" Type="http://schemas.openxmlformats.org/officeDocument/2006/relationships/tags" Target="../tags/tag622.xml"/><Relationship Id="rId42" Type="http://schemas.openxmlformats.org/officeDocument/2006/relationships/tags" Target="../tags/tag621.xml"/><Relationship Id="rId41" Type="http://schemas.openxmlformats.org/officeDocument/2006/relationships/tags" Target="../tags/tag620.xml"/><Relationship Id="rId40" Type="http://schemas.openxmlformats.org/officeDocument/2006/relationships/tags" Target="../tags/tag619.xml"/><Relationship Id="rId4" Type="http://schemas.openxmlformats.org/officeDocument/2006/relationships/tags" Target="../tags/tag583.xml"/><Relationship Id="rId39" Type="http://schemas.openxmlformats.org/officeDocument/2006/relationships/tags" Target="../tags/tag618.xml"/><Relationship Id="rId38" Type="http://schemas.openxmlformats.org/officeDocument/2006/relationships/tags" Target="../tags/tag617.xml"/><Relationship Id="rId37" Type="http://schemas.openxmlformats.org/officeDocument/2006/relationships/tags" Target="../tags/tag616.xml"/><Relationship Id="rId36" Type="http://schemas.openxmlformats.org/officeDocument/2006/relationships/tags" Target="../tags/tag615.xml"/><Relationship Id="rId35" Type="http://schemas.openxmlformats.org/officeDocument/2006/relationships/tags" Target="../tags/tag614.xml"/><Relationship Id="rId34" Type="http://schemas.openxmlformats.org/officeDocument/2006/relationships/tags" Target="../tags/tag613.xml"/><Relationship Id="rId33" Type="http://schemas.openxmlformats.org/officeDocument/2006/relationships/tags" Target="../tags/tag612.xml"/><Relationship Id="rId32" Type="http://schemas.openxmlformats.org/officeDocument/2006/relationships/tags" Target="../tags/tag611.xml"/><Relationship Id="rId31" Type="http://schemas.openxmlformats.org/officeDocument/2006/relationships/tags" Target="../tags/tag610.xml"/><Relationship Id="rId30" Type="http://schemas.openxmlformats.org/officeDocument/2006/relationships/tags" Target="../tags/tag609.xml"/><Relationship Id="rId3" Type="http://schemas.openxmlformats.org/officeDocument/2006/relationships/tags" Target="../tags/tag582.xml"/><Relationship Id="rId29" Type="http://schemas.openxmlformats.org/officeDocument/2006/relationships/tags" Target="../tags/tag608.xml"/><Relationship Id="rId28" Type="http://schemas.openxmlformats.org/officeDocument/2006/relationships/tags" Target="../tags/tag607.xml"/><Relationship Id="rId27" Type="http://schemas.openxmlformats.org/officeDocument/2006/relationships/tags" Target="../tags/tag606.xml"/><Relationship Id="rId26" Type="http://schemas.openxmlformats.org/officeDocument/2006/relationships/tags" Target="../tags/tag605.xml"/><Relationship Id="rId25" Type="http://schemas.openxmlformats.org/officeDocument/2006/relationships/tags" Target="../tags/tag604.xml"/><Relationship Id="rId24" Type="http://schemas.openxmlformats.org/officeDocument/2006/relationships/tags" Target="../tags/tag603.xml"/><Relationship Id="rId23" Type="http://schemas.openxmlformats.org/officeDocument/2006/relationships/tags" Target="../tags/tag602.xml"/><Relationship Id="rId22" Type="http://schemas.openxmlformats.org/officeDocument/2006/relationships/tags" Target="../tags/tag601.xml"/><Relationship Id="rId21" Type="http://schemas.openxmlformats.org/officeDocument/2006/relationships/tags" Target="../tags/tag600.xml"/><Relationship Id="rId20" Type="http://schemas.openxmlformats.org/officeDocument/2006/relationships/tags" Target="../tags/tag599.xml"/><Relationship Id="rId2" Type="http://schemas.openxmlformats.org/officeDocument/2006/relationships/tags" Target="../tags/tag581.xml"/><Relationship Id="rId19" Type="http://schemas.openxmlformats.org/officeDocument/2006/relationships/tags" Target="../tags/tag598.xml"/><Relationship Id="rId18" Type="http://schemas.openxmlformats.org/officeDocument/2006/relationships/tags" Target="../tags/tag597.xml"/><Relationship Id="rId17" Type="http://schemas.openxmlformats.org/officeDocument/2006/relationships/tags" Target="../tags/tag596.xml"/><Relationship Id="rId16" Type="http://schemas.openxmlformats.org/officeDocument/2006/relationships/tags" Target="../tags/tag595.xml"/><Relationship Id="rId15" Type="http://schemas.openxmlformats.org/officeDocument/2006/relationships/tags" Target="../tags/tag594.xml"/><Relationship Id="rId14" Type="http://schemas.openxmlformats.org/officeDocument/2006/relationships/tags" Target="../tags/tag593.xml"/><Relationship Id="rId13" Type="http://schemas.openxmlformats.org/officeDocument/2006/relationships/tags" Target="../tags/tag592.xml"/><Relationship Id="rId12" Type="http://schemas.openxmlformats.org/officeDocument/2006/relationships/tags" Target="../tags/tag591.xml"/><Relationship Id="rId11" Type="http://schemas.openxmlformats.org/officeDocument/2006/relationships/tags" Target="../tags/tag590.xml"/><Relationship Id="rId10" Type="http://schemas.openxmlformats.org/officeDocument/2006/relationships/tags" Target="../tags/tag589.xml"/><Relationship Id="rId1" Type="http://schemas.openxmlformats.org/officeDocument/2006/relationships/tags" Target="../tags/tag580.xml"/></Relationships>
</file>

<file path=ppt/slides/_rels/slide15.xml.rels><?xml version="1.0" encoding="UTF-8" standalone="yes"?>
<Relationships xmlns="http://schemas.openxmlformats.org/package/2006/relationships"><Relationship Id="rId97" Type="http://schemas.openxmlformats.org/officeDocument/2006/relationships/slideLayout" Target="../slideLayouts/slideLayout7.xml"/><Relationship Id="rId96" Type="http://schemas.openxmlformats.org/officeDocument/2006/relationships/tags" Target="../tags/tag733.xml"/><Relationship Id="rId95" Type="http://schemas.openxmlformats.org/officeDocument/2006/relationships/tags" Target="../tags/tag732.xml"/><Relationship Id="rId94" Type="http://schemas.openxmlformats.org/officeDocument/2006/relationships/tags" Target="../tags/tag731.xml"/><Relationship Id="rId93" Type="http://schemas.openxmlformats.org/officeDocument/2006/relationships/tags" Target="../tags/tag730.xml"/><Relationship Id="rId92" Type="http://schemas.openxmlformats.org/officeDocument/2006/relationships/tags" Target="../tags/tag729.xml"/><Relationship Id="rId91" Type="http://schemas.openxmlformats.org/officeDocument/2006/relationships/tags" Target="../tags/tag728.xml"/><Relationship Id="rId90" Type="http://schemas.openxmlformats.org/officeDocument/2006/relationships/tags" Target="../tags/tag727.xml"/><Relationship Id="rId9" Type="http://schemas.openxmlformats.org/officeDocument/2006/relationships/tags" Target="../tags/tag646.xml"/><Relationship Id="rId89" Type="http://schemas.openxmlformats.org/officeDocument/2006/relationships/tags" Target="../tags/tag726.xml"/><Relationship Id="rId88" Type="http://schemas.openxmlformats.org/officeDocument/2006/relationships/tags" Target="../tags/tag725.xml"/><Relationship Id="rId87" Type="http://schemas.openxmlformats.org/officeDocument/2006/relationships/tags" Target="../tags/tag724.xml"/><Relationship Id="rId86" Type="http://schemas.openxmlformats.org/officeDocument/2006/relationships/tags" Target="../tags/tag723.xml"/><Relationship Id="rId85" Type="http://schemas.openxmlformats.org/officeDocument/2006/relationships/tags" Target="../tags/tag722.xml"/><Relationship Id="rId84" Type="http://schemas.openxmlformats.org/officeDocument/2006/relationships/tags" Target="../tags/tag721.xml"/><Relationship Id="rId83" Type="http://schemas.openxmlformats.org/officeDocument/2006/relationships/tags" Target="../tags/tag720.xml"/><Relationship Id="rId82" Type="http://schemas.openxmlformats.org/officeDocument/2006/relationships/tags" Target="../tags/tag719.xml"/><Relationship Id="rId81" Type="http://schemas.openxmlformats.org/officeDocument/2006/relationships/tags" Target="../tags/tag718.xml"/><Relationship Id="rId80" Type="http://schemas.openxmlformats.org/officeDocument/2006/relationships/tags" Target="../tags/tag717.xml"/><Relationship Id="rId8" Type="http://schemas.openxmlformats.org/officeDocument/2006/relationships/tags" Target="../tags/tag645.xml"/><Relationship Id="rId79" Type="http://schemas.openxmlformats.org/officeDocument/2006/relationships/tags" Target="../tags/tag716.xml"/><Relationship Id="rId78" Type="http://schemas.openxmlformats.org/officeDocument/2006/relationships/tags" Target="../tags/tag715.xml"/><Relationship Id="rId77" Type="http://schemas.openxmlformats.org/officeDocument/2006/relationships/tags" Target="../tags/tag714.xml"/><Relationship Id="rId76" Type="http://schemas.openxmlformats.org/officeDocument/2006/relationships/tags" Target="../tags/tag713.xml"/><Relationship Id="rId75" Type="http://schemas.openxmlformats.org/officeDocument/2006/relationships/tags" Target="../tags/tag712.xml"/><Relationship Id="rId74" Type="http://schemas.openxmlformats.org/officeDocument/2006/relationships/tags" Target="../tags/tag711.xml"/><Relationship Id="rId73" Type="http://schemas.openxmlformats.org/officeDocument/2006/relationships/tags" Target="../tags/tag710.xml"/><Relationship Id="rId72" Type="http://schemas.openxmlformats.org/officeDocument/2006/relationships/tags" Target="../tags/tag709.xml"/><Relationship Id="rId71" Type="http://schemas.openxmlformats.org/officeDocument/2006/relationships/tags" Target="../tags/tag708.xml"/><Relationship Id="rId70" Type="http://schemas.openxmlformats.org/officeDocument/2006/relationships/tags" Target="../tags/tag707.xml"/><Relationship Id="rId7" Type="http://schemas.openxmlformats.org/officeDocument/2006/relationships/tags" Target="../tags/tag644.xml"/><Relationship Id="rId69" Type="http://schemas.openxmlformats.org/officeDocument/2006/relationships/tags" Target="../tags/tag706.xml"/><Relationship Id="rId68" Type="http://schemas.openxmlformats.org/officeDocument/2006/relationships/tags" Target="../tags/tag705.xml"/><Relationship Id="rId67" Type="http://schemas.openxmlformats.org/officeDocument/2006/relationships/tags" Target="../tags/tag704.xml"/><Relationship Id="rId66" Type="http://schemas.openxmlformats.org/officeDocument/2006/relationships/tags" Target="../tags/tag703.xml"/><Relationship Id="rId65" Type="http://schemas.openxmlformats.org/officeDocument/2006/relationships/tags" Target="../tags/tag702.xml"/><Relationship Id="rId64" Type="http://schemas.openxmlformats.org/officeDocument/2006/relationships/tags" Target="../tags/tag701.xml"/><Relationship Id="rId63" Type="http://schemas.openxmlformats.org/officeDocument/2006/relationships/tags" Target="../tags/tag700.xml"/><Relationship Id="rId62" Type="http://schemas.openxmlformats.org/officeDocument/2006/relationships/tags" Target="../tags/tag699.xml"/><Relationship Id="rId61" Type="http://schemas.openxmlformats.org/officeDocument/2006/relationships/tags" Target="../tags/tag698.xml"/><Relationship Id="rId60" Type="http://schemas.openxmlformats.org/officeDocument/2006/relationships/tags" Target="../tags/tag697.xml"/><Relationship Id="rId6" Type="http://schemas.openxmlformats.org/officeDocument/2006/relationships/tags" Target="../tags/tag643.xml"/><Relationship Id="rId59" Type="http://schemas.openxmlformats.org/officeDocument/2006/relationships/tags" Target="../tags/tag696.xml"/><Relationship Id="rId58" Type="http://schemas.openxmlformats.org/officeDocument/2006/relationships/tags" Target="../tags/tag695.xml"/><Relationship Id="rId57" Type="http://schemas.openxmlformats.org/officeDocument/2006/relationships/tags" Target="../tags/tag694.xml"/><Relationship Id="rId56" Type="http://schemas.openxmlformats.org/officeDocument/2006/relationships/tags" Target="../tags/tag693.xml"/><Relationship Id="rId55" Type="http://schemas.openxmlformats.org/officeDocument/2006/relationships/tags" Target="../tags/tag692.xml"/><Relationship Id="rId54" Type="http://schemas.openxmlformats.org/officeDocument/2006/relationships/tags" Target="../tags/tag691.xml"/><Relationship Id="rId53" Type="http://schemas.openxmlformats.org/officeDocument/2006/relationships/tags" Target="../tags/tag690.xml"/><Relationship Id="rId52" Type="http://schemas.openxmlformats.org/officeDocument/2006/relationships/tags" Target="../tags/tag689.xml"/><Relationship Id="rId51" Type="http://schemas.openxmlformats.org/officeDocument/2006/relationships/tags" Target="../tags/tag688.xml"/><Relationship Id="rId50" Type="http://schemas.openxmlformats.org/officeDocument/2006/relationships/tags" Target="../tags/tag687.xml"/><Relationship Id="rId5" Type="http://schemas.openxmlformats.org/officeDocument/2006/relationships/tags" Target="../tags/tag642.xml"/><Relationship Id="rId49" Type="http://schemas.openxmlformats.org/officeDocument/2006/relationships/tags" Target="../tags/tag686.xml"/><Relationship Id="rId48" Type="http://schemas.openxmlformats.org/officeDocument/2006/relationships/tags" Target="../tags/tag685.xml"/><Relationship Id="rId47" Type="http://schemas.openxmlformats.org/officeDocument/2006/relationships/tags" Target="../tags/tag684.xml"/><Relationship Id="rId46" Type="http://schemas.openxmlformats.org/officeDocument/2006/relationships/tags" Target="../tags/tag683.xml"/><Relationship Id="rId45" Type="http://schemas.openxmlformats.org/officeDocument/2006/relationships/tags" Target="../tags/tag682.xml"/><Relationship Id="rId44" Type="http://schemas.openxmlformats.org/officeDocument/2006/relationships/tags" Target="../tags/tag681.xml"/><Relationship Id="rId43" Type="http://schemas.openxmlformats.org/officeDocument/2006/relationships/tags" Target="../tags/tag680.xml"/><Relationship Id="rId42" Type="http://schemas.openxmlformats.org/officeDocument/2006/relationships/tags" Target="../tags/tag679.xml"/><Relationship Id="rId41" Type="http://schemas.openxmlformats.org/officeDocument/2006/relationships/tags" Target="../tags/tag678.xml"/><Relationship Id="rId40" Type="http://schemas.openxmlformats.org/officeDocument/2006/relationships/tags" Target="../tags/tag677.xml"/><Relationship Id="rId4" Type="http://schemas.openxmlformats.org/officeDocument/2006/relationships/tags" Target="../tags/tag641.xml"/><Relationship Id="rId39" Type="http://schemas.openxmlformats.org/officeDocument/2006/relationships/tags" Target="../tags/tag676.xml"/><Relationship Id="rId38" Type="http://schemas.openxmlformats.org/officeDocument/2006/relationships/tags" Target="../tags/tag675.xml"/><Relationship Id="rId37" Type="http://schemas.openxmlformats.org/officeDocument/2006/relationships/tags" Target="../tags/tag674.xml"/><Relationship Id="rId36" Type="http://schemas.openxmlformats.org/officeDocument/2006/relationships/tags" Target="../tags/tag673.xml"/><Relationship Id="rId35" Type="http://schemas.openxmlformats.org/officeDocument/2006/relationships/tags" Target="../tags/tag672.xml"/><Relationship Id="rId34" Type="http://schemas.openxmlformats.org/officeDocument/2006/relationships/tags" Target="../tags/tag671.xml"/><Relationship Id="rId33" Type="http://schemas.openxmlformats.org/officeDocument/2006/relationships/tags" Target="../tags/tag670.xml"/><Relationship Id="rId32" Type="http://schemas.openxmlformats.org/officeDocument/2006/relationships/tags" Target="../tags/tag669.xml"/><Relationship Id="rId31" Type="http://schemas.openxmlformats.org/officeDocument/2006/relationships/tags" Target="../tags/tag668.xml"/><Relationship Id="rId30" Type="http://schemas.openxmlformats.org/officeDocument/2006/relationships/tags" Target="../tags/tag667.xml"/><Relationship Id="rId3" Type="http://schemas.openxmlformats.org/officeDocument/2006/relationships/tags" Target="../tags/tag640.xml"/><Relationship Id="rId29" Type="http://schemas.openxmlformats.org/officeDocument/2006/relationships/tags" Target="../tags/tag666.xml"/><Relationship Id="rId28" Type="http://schemas.openxmlformats.org/officeDocument/2006/relationships/tags" Target="../tags/tag665.xml"/><Relationship Id="rId27" Type="http://schemas.openxmlformats.org/officeDocument/2006/relationships/tags" Target="../tags/tag664.xml"/><Relationship Id="rId26" Type="http://schemas.openxmlformats.org/officeDocument/2006/relationships/tags" Target="../tags/tag663.xml"/><Relationship Id="rId25" Type="http://schemas.openxmlformats.org/officeDocument/2006/relationships/tags" Target="../tags/tag662.xml"/><Relationship Id="rId24" Type="http://schemas.openxmlformats.org/officeDocument/2006/relationships/tags" Target="../tags/tag661.xml"/><Relationship Id="rId23" Type="http://schemas.openxmlformats.org/officeDocument/2006/relationships/tags" Target="../tags/tag660.xml"/><Relationship Id="rId22" Type="http://schemas.openxmlformats.org/officeDocument/2006/relationships/tags" Target="../tags/tag659.xml"/><Relationship Id="rId21" Type="http://schemas.openxmlformats.org/officeDocument/2006/relationships/tags" Target="../tags/tag658.xml"/><Relationship Id="rId20" Type="http://schemas.openxmlformats.org/officeDocument/2006/relationships/tags" Target="../tags/tag657.xml"/><Relationship Id="rId2" Type="http://schemas.openxmlformats.org/officeDocument/2006/relationships/tags" Target="../tags/tag639.xml"/><Relationship Id="rId19" Type="http://schemas.openxmlformats.org/officeDocument/2006/relationships/tags" Target="../tags/tag656.xml"/><Relationship Id="rId18" Type="http://schemas.openxmlformats.org/officeDocument/2006/relationships/tags" Target="../tags/tag655.xml"/><Relationship Id="rId17" Type="http://schemas.openxmlformats.org/officeDocument/2006/relationships/tags" Target="../tags/tag654.xml"/><Relationship Id="rId16" Type="http://schemas.openxmlformats.org/officeDocument/2006/relationships/tags" Target="../tags/tag653.xml"/><Relationship Id="rId15" Type="http://schemas.openxmlformats.org/officeDocument/2006/relationships/tags" Target="../tags/tag652.xml"/><Relationship Id="rId14" Type="http://schemas.openxmlformats.org/officeDocument/2006/relationships/tags" Target="../tags/tag651.xml"/><Relationship Id="rId13" Type="http://schemas.openxmlformats.org/officeDocument/2006/relationships/tags" Target="../tags/tag650.xml"/><Relationship Id="rId12" Type="http://schemas.openxmlformats.org/officeDocument/2006/relationships/tags" Target="../tags/tag649.xml"/><Relationship Id="rId11" Type="http://schemas.openxmlformats.org/officeDocument/2006/relationships/tags" Target="../tags/tag648.xml"/><Relationship Id="rId10" Type="http://schemas.openxmlformats.org/officeDocument/2006/relationships/tags" Target="../tags/tag647.xml"/><Relationship Id="rId1" Type="http://schemas.openxmlformats.org/officeDocument/2006/relationships/tags" Target="../tags/tag63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742.xml"/><Relationship Id="rId84" Type="http://schemas.openxmlformats.org/officeDocument/2006/relationships/slideLayout" Target="../slideLayouts/slideLayout7.xml"/><Relationship Id="rId83" Type="http://schemas.openxmlformats.org/officeDocument/2006/relationships/tags" Target="../tags/tag816.xml"/><Relationship Id="rId82" Type="http://schemas.openxmlformats.org/officeDocument/2006/relationships/tags" Target="../tags/tag815.xml"/><Relationship Id="rId81" Type="http://schemas.openxmlformats.org/officeDocument/2006/relationships/tags" Target="../tags/tag814.xml"/><Relationship Id="rId80" Type="http://schemas.openxmlformats.org/officeDocument/2006/relationships/tags" Target="../tags/tag813.xml"/><Relationship Id="rId8" Type="http://schemas.openxmlformats.org/officeDocument/2006/relationships/tags" Target="../tags/tag741.xml"/><Relationship Id="rId79" Type="http://schemas.openxmlformats.org/officeDocument/2006/relationships/tags" Target="../tags/tag812.xml"/><Relationship Id="rId78" Type="http://schemas.openxmlformats.org/officeDocument/2006/relationships/tags" Target="../tags/tag811.xml"/><Relationship Id="rId77" Type="http://schemas.openxmlformats.org/officeDocument/2006/relationships/tags" Target="../tags/tag810.xml"/><Relationship Id="rId76" Type="http://schemas.openxmlformats.org/officeDocument/2006/relationships/tags" Target="../tags/tag809.xml"/><Relationship Id="rId75" Type="http://schemas.openxmlformats.org/officeDocument/2006/relationships/tags" Target="../tags/tag808.xml"/><Relationship Id="rId74" Type="http://schemas.openxmlformats.org/officeDocument/2006/relationships/tags" Target="../tags/tag807.xml"/><Relationship Id="rId73" Type="http://schemas.openxmlformats.org/officeDocument/2006/relationships/tags" Target="../tags/tag806.xml"/><Relationship Id="rId72" Type="http://schemas.openxmlformats.org/officeDocument/2006/relationships/tags" Target="../tags/tag805.xml"/><Relationship Id="rId71" Type="http://schemas.openxmlformats.org/officeDocument/2006/relationships/tags" Target="../tags/tag804.xml"/><Relationship Id="rId70" Type="http://schemas.openxmlformats.org/officeDocument/2006/relationships/tags" Target="../tags/tag803.xml"/><Relationship Id="rId7" Type="http://schemas.openxmlformats.org/officeDocument/2006/relationships/tags" Target="../tags/tag740.xml"/><Relationship Id="rId69" Type="http://schemas.openxmlformats.org/officeDocument/2006/relationships/tags" Target="../tags/tag802.xml"/><Relationship Id="rId68" Type="http://schemas.openxmlformats.org/officeDocument/2006/relationships/tags" Target="../tags/tag801.xml"/><Relationship Id="rId67" Type="http://schemas.openxmlformats.org/officeDocument/2006/relationships/tags" Target="../tags/tag800.xml"/><Relationship Id="rId66" Type="http://schemas.openxmlformats.org/officeDocument/2006/relationships/tags" Target="../tags/tag799.xml"/><Relationship Id="rId65" Type="http://schemas.openxmlformats.org/officeDocument/2006/relationships/tags" Target="../tags/tag798.xml"/><Relationship Id="rId64" Type="http://schemas.openxmlformats.org/officeDocument/2006/relationships/tags" Target="../tags/tag797.xml"/><Relationship Id="rId63" Type="http://schemas.openxmlformats.org/officeDocument/2006/relationships/tags" Target="../tags/tag796.xml"/><Relationship Id="rId62" Type="http://schemas.openxmlformats.org/officeDocument/2006/relationships/tags" Target="../tags/tag795.xml"/><Relationship Id="rId61" Type="http://schemas.openxmlformats.org/officeDocument/2006/relationships/tags" Target="../tags/tag794.xml"/><Relationship Id="rId60" Type="http://schemas.openxmlformats.org/officeDocument/2006/relationships/tags" Target="../tags/tag793.xml"/><Relationship Id="rId6" Type="http://schemas.openxmlformats.org/officeDocument/2006/relationships/tags" Target="../tags/tag739.xml"/><Relationship Id="rId59" Type="http://schemas.openxmlformats.org/officeDocument/2006/relationships/tags" Target="../tags/tag792.xml"/><Relationship Id="rId58" Type="http://schemas.openxmlformats.org/officeDocument/2006/relationships/tags" Target="../tags/tag791.xml"/><Relationship Id="rId57" Type="http://schemas.openxmlformats.org/officeDocument/2006/relationships/tags" Target="../tags/tag790.xml"/><Relationship Id="rId56" Type="http://schemas.openxmlformats.org/officeDocument/2006/relationships/tags" Target="../tags/tag789.xml"/><Relationship Id="rId55" Type="http://schemas.openxmlformats.org/officeDocument/2006/relationships/tags" Target="../tags/tag788.xml"/><Relationship Id="rId54" Type="http://schemas.openxmlformats.org/officeDocument/2006/relationships/tags" Target="../tags/tag787.xml"/><Relationship Id="rId53" Type="http://schemas.openxmlformats.org/officeDocument/2006/relationships/tags" Target="../tags/tag786.xml"/><Relationship Id="rId52" Type="http://schemas.openxmlformats.org/officeDocument/2006/relationships/tags" Target="../tags/tag785.xml"/><Relationship Id="rId51" Type="http://schemas.openxmlformats.org/officeDocument/2006/relationships/tags" Target="../tags/tag784.xml"/><Relationship Id="rId50" Type="http://schemas.openxmlformats.org/officeDocument/2006/relationships/tags" Target="../tags/tag783.xml"/><Relationship Id="rId5" Type="http://schemas.openxmlformats.org/officeDocument/2006/relationships/tags" Target="../tags/tag738.xml"/><Relationship Id="rId49" Type="http://schemas.openxmlformats.org/officeDocument/2006/relationships/tags" Target="../tags/tag782.xml"/><Relationship Id="rId48" Type="http://schemas.openxmlformats.org/officeDocument/2006/relationships/tags" Target="../tags/tag781.xml"/><Relationship Id="rId47" Type="http://schemas.openxmlformats.org/officeDocument/2006/relationships/tags" Target="../tags/tag780.xml"/><Relationship Id="rId46" Type="http://schemas.openxmlformats.org/officeDocument/2006/relationships/tags" Target="../tags/tag779.xml"/><Relationship Id="rId45" Type="http://schemas.openxmlformats.org/officeDocument/2006/relationships/tags" Target="../tags/tag778.xml"/><Relationship Id="rId44" Type="http://schemas.openxmlformats.org/officeDocument/2006/relationships/tags" Target="../tags/tag777.xml"/><Relationship Id="rId43" Type="http://schemas.openxmlformats.org/officeDocument/2006/relationships/tags" Target="../tags/tag776.xml"/><Relationship Id="rId42" Type="http://schemas.openxmlformats.org/officeDocument/2006/relationships/tags" Target="../tags/tag775.xml"/><Relationship Id="rId41" Type="http://schemas.openxmlformats.org/officeDocument/2006/relationships/tags" Target="../tags/tag774.xml"/><Relationship Id="rId40" Type="http://schemas.openxmlformats.org/officeDocument/2006/relationships/tags" Target="../tags/tag773.xml"/><Relationship Id="rId4" Type="http://schemas.openxmlformats.org/officeDocument/2006/relationships/tags" Target="../tags/tag737.xml"/><Relationship Id="rId39" Type="http://schemas.openxmlformats.org/officeDocument/2006/relationships/tags" Target="../tags/tag772.xml"/><Relationship Id="rId38" Type="http://schemas.openxmlformats.org/officeDocument/2006/relationships/tags" Target="../tags/tag771.xml"/><Relationship Id="rId37" Type="http://schemas.openxmlformats.org/officeDocument/2006/relationships/tags" Target="../tags/tag770.xml"/><Relationship Id="rId36" Type="http://schemas.openxmlformats.org/officeDocument/2006/relationships/tags" Target="../tags/tag769.xml"/><Relationship Id="rId35" Type="http://schemas.openxmlformats.org/officeDocument/2006/relationships/tags" Target="../tags/tag768.xml"/><Relationship Id="rId34" Type="http://schemas.openxmlformats.org/officeDocument/2006/relationships/tags" Target="../tags/tag767.xml"/><Relationship Id="rId33" Type="http://schemas.openxmlformats.org/officeDocument/2006/relationships/tags" Target="../tags/tag766.xml"/><Relationship Id="rId32" Type="http://schemas.openxmlformats.org/officeDocument/2006/relationships/tags" Target="../tags/tag765.xml"/><Relationship Id="rId31" Type="http://schemas.openxmlformats.org/officeDocument/2006/relationships/tags" Target="../tags/tag764.xml"/><Relationship Id="rId30" Type="http://schemas.openxmlformats.org/officeDocument/2006/relationships/tags" Target="../tags/tag763.xml"/><Relationship Id="rId3" Type="http://schemas.openxmlformats.org/officeDocument/2006/relationships/tags" Target="../tags/tag736.xml"/><Relationship Id="rId29" Type="http://schemas.openxmlformats.org/officeDocument/2006/relationships/tags" Target="../tags/tag762.xml"/><Relationship Id="rId28" Type="http://schemas.openxmlformats.org/officeDocument/2006/relationships/tags" Target="../tags/tag761.xml"/><Relationship Id="rId27" Type="http://schemas.openxmlformats.org/officeDocument/2006/relationships/tags" Target="../tags/tag760.xml"/><Relationship Id="rId26" Type="http://schemas.openxmlformats.org/officeDocument/2006/relationships/tags" Target="../tags/tag759.xml"/><Relationship Id="rId25" Type="http://schemas.openxmlformats.org/officeDocument/2006/relationships/tags" Target="../tags/tag758.xml"/><Relationship Id="rId24" Type="http://schemas.openxmlformats.org/officeDocument/2006/relationships/tags" Target="../tags/tag757.xml"/><Relationship Id="rId23" Type="http://schemas.openxmlformats.org/officeDocument/2006/relationships/tags" Target="../tags/tag756.xml"/><Relationship Id="rId22" Type="http://schemas.openxmlformats.org/officeDocument/2006/relationships/tags" Target="../tags/tag755.xml"/><Relationship Id="rId21" Type="http://schemas.openxmlformats.org/officeDocument/2006/relationships/tags" Target="../tags/tag754.xml"/><Relationship Id="rId20" Type="http://schemas.openxmlformats.org/officeDocument/2006/relationships/tags" Target="../tags/tag753.xml"/><Relationship Id="rId2" Type="http://schemas.openxmlformats.org/officeDocument/2006/relationships/tags" Target="../tags/tag735.xml"/><Relationship Id="rId19" Type="http://schemas.openxmlformats.org/officeDocument/2006/relationships/tags" Target="../tags/tag752.xml"/><Relationship Id="rId18" Type="http://schemas.openxmlformats.org/officeDocument/2006/relationships/tags" Target="../tags/tag751.xml"/><Relationship Id="rId17" Type="http://schemas.openxmlformats.org/officeDocument/2006/relationships/tags" Target="../tags/tag750.xml"/><Relationship Id="rId16" Type="http://schemas.openxmlformats.org/officeDocument/2006/relationships/tags" Target="../tags/tag749.xml"/><Relationship Id="rId15" Type="http://schemas.openxmlformats.org/officeDocument/2006/relationships/tags" Target="../tags/tag748.xml"/><Relationship Id="rId14" Type="http://schemas.openxmlformats.org/officeDocument/2006/relationships/tags" Target="../tags/tag747.xml"/><Relationship Id="rId13" Type="http://schemas.openxmlformats.org/officeDocument/2006/relationships/tags" Target="../tags/tag746.xml"/><Relationship Id="rId12" Type="http://schemas.openxmlformats.org/officeDocument/2006/relationships/tags" Target="../tags/tag745.xml"/><Relationship Id="rId11" Type="http://schemas.openxmlformats.org/officeDocument/2006/relationships/tags" Target="../tags/tag744.xml"/><Relationship Id="rId10" Type="http://schemas.openxmlformats.org/officeDocument/2006/relationships/tags" Target="../tags/tag743.xml"/><Relationship Id="rId1" Type="http://schemas.openxmlformats.org/officeDocument/2006/relationships/tags" Target="../tags/tag734.xml"/></Relationships>
</file>

<file path=ppt/slides/_rels/slide17.xml.rels><?xml version="1.0" encoding="UTF-8" standalone="yes"?>
<Relationships xmlns="http://schemas.openxmlformats.org/package/2006/relationships"><Relationship Id="rId90" Type="http://schemas.openxmlformats.org/officeDocument/2006/relationships/slideLayout" Target="../slideLayouts/slideLayout7.xml"/><Relationship Id="rId9" Type="http://schemas.openxmlformats.org/officeDocument/2006/relationships/tags" Target="../tags/tag825.xml"/><Relationship Id="rId89" Type="http://schemas.openxmlformats.org/officeDocument/2006/relationships/tags" Target="../tags/tag905.xml"/><Relationship Id="rId88" Type="http://schemas.openxmlformats.org/officeDocument/2006/relationships/tags" Target="../tags/tag904.xml"/><Relationship Id="rId87" Type="http://schemas.openxmlformats.org/officeDocument/2006/relationships/tags" Target="../tags/tag903.xml"/><Relationship Id="rId86" Type="http://schemas.openxmlformats.org/officeDocument/2006/relationships/tags" Target="../tags/tag902.xml"/><Relationship Id="rId85" Type="http://schemas.openxmlformats.org/officeDocument/2006/relationships/tags" Target="../tags/tag901.xml"/><Relationship Id="rId84" Type="http://schemas.openxmlformats.org/officeDocument/2006/relationships/tags" Target="../tags/tag900.xml"/><Relationship Id="rId83" Type="http://schemas.openxmlformats.org/officeDocument/2006/relationships/tags" Target="../tags/tag899.xml"/><Relationship Id="rId82" Type="http://schemas.openxmlformats.org/officeDocument/2006/relationships/tags" Target="../tags/tag898.xml"/><Relationship Id="rId81" Type="http://schemas.openxmlformats.org/officeDocument/2006/relationships/tags" Target="../tags/tag897.xml"/><Relationship Id="rId80" Type="http://schemas.openxmlformats.org/officeDocument/2006/relationships/tags" Target="../tags/tag896.xml"/><Relationship Id="rId8" Type="http://schemas.openxmlformats.org/officeDocument/2006/relationships/tags" Target="../tags/tag824.xml"/><Relationship Id="rId79" Type="http://schemas.openxmlformats.org/officeDocument/2006/relationships/tags" Target="../tags/tag895.xml"/><Relationship Id="rId78" Type="http://schemas.openxmlformats.org/officeDocument/2006/relationships/tags" Target="../tags/tag894.xml"/><Relationship Id="rId77" Type="http://schemas.openxmlformats.org/officeDocument/2006/relationships/tags" Target="../tags/tag893.xml"/><Relationship Id="rId76" Type="http://schemas.openxmlformats.org/officeDocument/2006/relationships/tags" Target="../tags/tag892.xml"/><Relationship Id="rId75" Type="http://schemas.openxmlformats.org/officeDocument/2006/relationships/tags" Target="../tags/tag891.xml"/><Relationship Id="rId74" Type="http://schemas.openxmlformats.org/officeDocument/2006/relationships/tags" Target="../tags/tag890.xml"/><Relationship Id="rId73" Type="http://schemas.openxmlformats.org/officeDocument/2006/relationships/tags" Target="../tags/tag889.xml"/><Relationship Id="rId72" Type="http://schemas.openxmlformats.org/officeDocument/2006/relationships/tags" Target="../tags/tag888.xml"/><Relationship Id="rId71" Type="http://schemas.openxmlformats.org/officeDocument/2006/relationships/tags" Target="../tags/tag887.xml"/><Relationship Id="rId70" Type="http://schemas.openxmlformats.org/officeDocument/2006/relationships/tags" Target="../tags/tag886.xml"/><Relationship Id="rId7" Type="http://schemas.openxmlformats.org/officeDocument/2006/relationships/tags" Target="../tags/tag823.xml"/><Relationship Id="rId69" Type="http://schemas.openxmlformats.org/officeDocument/2006/relationships/tags" Target="../tags/tag885.xml"/><Relationship Id="rId68" Type="http://schemas.openxmlformats.org/officeDocument/2006/relationships/tags" Target="../tags/tag884.xml"/><Relationship Id="rId67" Type="http://schemas.openxmlformats.org/officeDocument/2006/relationships/tags" Target="../tags/tag883.xml"/><Relationship Id="rId66" Type="http://schemas.openxmlformats.org/officeDocument/2006/relationships/tags" Target="../tags/tag882.xml"/><Relationship Id="rId65" Type="http://schemas.openxmlformats.org/officeDocument/2006/relationships/tags" Target="../tags/tag881.xml"/><Relationship Id="rId64" Type="http://schemas.openxmlformats.org/officeDocument/2006/relationships/tags" Target="../tags/tag880.xml"/><Relationship Id="rId63" Type="http://schemas.openxmlformats.org/officeDocument/2006/relationships/tags" Target="../tags/tag879.xml"/><Relationship Id="rId62" Type="http://schemas.openxmlformats.org/officeDocument/2006/relationships/tags" Target="../tags/tag878.xml"/><Relationship Id="rId61" Type="http://schemas.openxmlformats.org/officeDocument/2006/relationships/tags" Target="../tags/tag877.xml"/><Relationship Id="rId60" Type="http://schemas.openxmlformats.org/officeDocument/2006/relationships/tags" Target="../tags/tag876.xml"/><Relationship Id="rId6" Type="http://schemas.openxmlformats.org/officeDocument/2006/relationships/tags" Target="../tags/tag822.xml"/><Relationship Id="rId59" Type="http://schemas.openxmlformats.org/officeDocument/2006/relationships/tags" Target="../tags/tag875.xml"/><Relationship Id="rId58" Type="http://schemas.openxmlformats.org/officeDocument/2006/relationships/tags" Target="../tags/tag874.xml"/><Relationship Id="rId57" Type="http://schemas.openxmlformats.org/officeDocument/2006/relationships/tags" Target="../tags/tag873.xml"/><Relationship Id="rId56" Type="http://schemas.openxmlformats.org/officeDocument/2006/relationships/tags" Target="../tags/tag872.xml"/><Relationship Id="rId55" Type="http://schemas.openxmlformats.org/officeDocument/2006/relationships/tags" Target="../tags/tag871.xml"/><Relationship Id="rId54" Type="http://schemas.openxmlformats.org/officeDocument/2006/relationships/tags" Target="../tags/tag870.xml"/><Relationship Id="rId53" Type="http://schemas.openxmlformats.org/officeDocument/2006/relationships/tags" Target="../tags/tag869.xml"/><Relationship Id="rId52" Type="http://schemas.openxmlformats.org/officeDocument/2006/relationships/tags" Target="../tags/tag868.xml"/><Relationship Id="rId51" Type="http://schemas.openxmlformats.org/officeDocument/2006/relationships/tags" Target="../tags/tag867.xml"/><Relationship Id="rId50" Type="http://schemas.openxmlformats.org/officeDocument/2006/relationships/tags" Target="../tags/tag866.xml"/><Relationship Id="rId5" Type="http://schemas.openxmlformats.org/officeDocument/2006/relationships/tags" Target="../tags/tag821.xml"/><Relationship Id="rId49" Type="http://schemas.openxmlformats.org/officeDocument/2006/relationships/tags" Target="../tags/tag865.xml"/><Relationship Id="rId48" Type="http://schemas.openxmlformats.org/officeDocument/2006/relationships/tags" Target="../tags/tag864.xml"/><Relationship Id="rId47" Type="http://schemas.openxmlformats.org/officeDocument/2006/relationships/tags" Target="../tags/tag863.xml"/><Relationship Id="rId46" Type="http://schemas.openxmlformats.org/officeDocument/2006/relationships/tags" Target="../tags/tag862.xml"/><Relationship Id="rId45" Type="http://schemas.openxmlformats.org/officeDocument/2006/relationships/tags" Target="../tags/tag861.xml"/><Relationship Id="rId44" Type="http://schemas.openxmlformats.org/officeDocument/2006/relationships/tags" Target="../tags/tag860.xml"/><Relationship Id="rId43" Type="http://schemas.openxmlformats.org/officeDocument/2006/relationships/tags" Target="../tags/tag859.xml"/><Relationship Id="rId42" Type="http://schemas.openxmlformats.org/officeDocument/2006/relationships/tags" Target="../tags/tag858.xml"/><Relationship Id="rId41" Type="http://schemas.openxmlformats.org/officeDocument/2006/relationships/tags" Target="../tags/tag857.xml"/><Relationship Id="rId40" Type="http://schemas.openxmlformats.org/officeDocument/2006/relationships/tags" Target="../tags/tag856.xml"/><Relationship Id="rId4" Type="http://schemas.openxmlformats.org/officeDocument/2006/relationships/tags" Target="../tags/tag820.xml"/><Relationship Id="rId39" Type="http://schemas.openxmlformats.org/officeDocument/2006/relationships/tags" Target="../tags/tag855.xml"/><Relationship Id="rId38" Type="http://schemas.openxmlformats.org/officeDocument/2006/relationships/tags" Target="../tags/tag854.xml"/><Relationship Id="rId37" Type="http://schemas.openxmlformats.org/officeDocument/2006/relationships/tags" Target="../tags/tag853.xml"/><Relationship Id="rId36" Type="http://schemas.openxmlformats.org/officeDocument/2006/relationships/tags" Target="../tags/tag852.xml"/><Relationship Id="rId35" Type="http://schemas.openxmlformats.org/officeDocument/2006/relationships/tags" Target="../tags/tag851.xml"/><Relationship Id="rId34" Type="http://schemas.openxmlformats.org/officeDocument/2006/relationships/tags" Target="../tags/tag850.xml"/><Relationship Id="rId33" Type="http://schemas.openxmlformats.org/officeDocument/2006/relationships/tags" Target="../tags/tag849.xml"/><Relationship Id="rId32" Type="http://schemas.openxmlformats.org/officeDocument/2006/relationships/tags" Target="../tags/tag848.xml"/><Relationship Id="rId31" Type="http://schemas.openxmlformats.org/officeDocument/2006/relationships/tags" Target="../tags/tag847.xml"/><Relationship Id="rId30" Type="http://schemas.openxmlformats.org/officeDocument/2006/relationships/tags" Target="../tags/tag846.xml"/><Relationship Id="rId3" Type="http://schemas.openxmlformats.org/officeDocument/2006/relationships/tags" Target="../tags/tag819.xml"/><Relationship Id="rId29" Type="http://schemas.openxmlformats.org/officeDocument/2006/relationships/tags" Target="../tags/tag845.xml"/><Relationship Id="rId28" Type="http://schemas.openxmlformats.org/officeDocument/2006/relationships/tags" Target="../tags/tag844.xml"/><Relationship Id="rId27" Type="http://schemas.openxmlformats.org/officeDocument/2006/relationships/tags" Target="../tags/tag843.xml"/><Relationship Id="rId26" Type="http://schemas.openxmlformats.org/officeDocument/2006/relationships/tags" Target="../tags/tag842.xml"/><Relationship Id="rId25" Type="http://schemas.openxmlformats.org/officeDocument/2006/relationships/tags" Target="../tags/tag841.xml"/><Relationship Id="rId24" Type="http://schemas.openxmlformats.org/officeDocument/2006/relationships/tags" Target="../tags/tag840.xml"/><Relationship Id="rId23" Type="http://schemas.openxmlformats.org/officeDocument/2006/relationships/tags" Target="../tags/tag839.xml"/><Relationship Id="rId22" Type="http://schemas.openxmlformats.org/officeDocument/2006/relationships/tags" Target="../tags/tag838.xml"/><Relationship Id="rId21" Type="http://schemas.openxmlformats.org/officeDocument/2006/relationships/tags" Target="../tags/tag837.xml"/><Relationship Id="rId20" Type="http://schemas.openxmlformats.org/officeDocument/2006/relationships/tags" Target="../tags/tag836.xml"/><Relationship Id="rId2" Type="http://schemas.openxmlformats.org/officeDocument/2006/relationships/tags" Target="../tags/tag818.xml"/><Relationship Id="rId19" Type="http://schemas.openxmlformats.org/officeDocument/2006/relationships/tags" Target="../tags/tag835.xml"/><Relationship Id="rId18" Type="http://schemas.openxmlformats.org/officeDocument/2006/relationships/tags" Target="../tags/tag834.xml"/><Relationship Id="rId17" Type="http://schemas.openxmlformats.org/officeDocument/2006/relationships/tags" Target="../tags/tag833.xml"/><Relationship Id="rId16" Type="http://schemas.openxmlformats.org/officeDocument/2006/relationships/tags" Target="../tags/tag832.xml"/><Relationship Id="rId15" Type="http://schemas.openxmlformats.org/officeDocument/2006/relationships/tags" Target="../tags/tag831.xml"/><Relationship Id="rId14" Type="http://schemas.openxmlformats.org/officeDocument/2006/relationships/tags" Target="../tags/tag830.xml"/><Relationship Id="rId13" Type="http://schemas.openxmlformats.org/officeDocument/2006/relationships/tags" Target="../tags/tag829.xml"/><Relationship Id="rId12" Type="http://schemas.openxmlformats.org/officeDocument/2006/relationships/tags" Target="../tags/tag828.xml"/><Relationship Id="rId11" Type="http://schemas.openxmlformats.org/officeDocument/2006/relationships/tags" Target="../tags/tag827.xml"/><Relationship Id="rId10" Type="http://schemas.openxmlformats.org/officeDocument/2006/relationships/tags" Target="../tags/tag826.xml"/><Relationship Id="rId1" Type="http://schemas.openxmlformats.org/officeDocument/2006/relationships/tags" Target="../tags/tag817.xml"/></Relationships>
</file>

<file path=ppt/slides/_rels/slide18.xml.rels><?xml version="1.0" encoding="UTF-8" standalone="yes"?>
<Relationships xmlns="http://schemas.openxmlformats.org/package/2006/relationships"><Relationship Id="rId91" Type="http://schemas.openxmlformats.org/officeDocument/2006/relationships/slideLayout" Target="../slideLayouts/slideLayout7.xml"/><Relationship Id="rId90" Type="http://schemas.openxmlformats.org/officeDocument/2006/relationships/tags" Target="../tags/tag995.xml"/><Relationship Id="rId9" Type="http://schemas.openxmlformats.org/officeDocument/2006/relationships/tags" Target="../tags/tag914.xml"/><Relationship Id="rId89" Type="http://schemas.openxmlformats.org/officeDocument/2006/relationships/tags" Target="../tags/tag994.xml"/><Relationship Id="rId88" Type="http://schemas.openxmlformats.org/officeDocument/2006/relationships/tags" Target="../tags/tag993.xml"/><Relationship Id="rId87" Type="http://schemas.openxmlformats.org/officeDocument/2006/relationships/tags" Target="../tags/tag992.xml"/><Relationship Id="rId86" Type="http://schemas.openxmlformats.org/officeDocument/2006/relationships/tags" Target="../tags/tag991.xml"/><Relationship Id="rId85" Type="http://schemas.openxmlformats.org/officeDocument/2006/relationships/tags" Target="../tags/tag990.xml"/><Relationship Id="rId84" Type="http://schemas.openxmlformats.org/officeDocument/2006/relationships/tags" Target="../tags/tag989.xml"/><Relationship Id="rId83" Type="http://schemas.openxmlformats.org/officeDocument/2006/relationships/tags" Target="../tags/tag988.xml"/><Relationship Id="rId82" Type="http://schemas.openxmlformats.org/officeDocument/2006/relationships/tags" Target="../tags/tag987.xml"/><Relationship Id="rId81" Type="http://schemas.openxmlformats.org/officeDocument/2006/relationships/tags" Target="../tags/tag986.xml"/><Relationship Id="rId80" Type="http://schemas.openxmlformats.org/officeDocument/2006/relationships/tags" Target="../tags/tag985.xml"/><Relationship Id="rId8" Type="http://schemas.openxmlformats.org/officeDocument/2006/relationships/tags" Target="../tags/tag913.xml"/><Relationship Id="rId79" Type="http://schemas.openxmlformats.org/officeDocument/2006/relationships/tags" Target="../tags/tag984.xml"/><Relationship Id="rId78" Type="http://schemas.openxmlformats.org/officeDocument/2006/relationships/tags" Target="../tags/tag983.xml"/><Relationship Id="rId77" Type="http://schemas.openxmlformats.org/officeDocument/2006/relationships/tags" Target="../tags/tag982.xml"/><Relationship Id="rId76" Type="http://schemas.openxmlformats.org/officeDocument/2006/relationships/tags" Target="../tags/tag981.xml"/><Relationship Id="rId75" Type="http://schemas.openxmlformats.org/officeDocument/2006/relationships/tags" Target="../tags/tag980.xml"/><Relationship Id="rId74" Type="http://schemas.openxmlformats.org/officeDocument/2006/relationships/tags" Target="../tags/tag979.xml"/><Relationship Id="rId73" Type="http://schemas.openxmlformats.org/officeDocument/2006/relationships/tags" Target="../tags/tag978.xml"/><Relationship Id="rId72" Type="http://schemas.openxmlformats.org/officeDocument/2006/relationships/tags" Target="../tags/tag977.xml"/><Relationship Id="rId71" Type="http://schemas.openxmlformats.org/officeDocument/2006/relationships/tags" Target="../tags/tag976.xml"/><Relationship Id="rId70" Type="http://schemas.openxmlformats.org/officeDocument/2006/relationships/tags" Target="../tags/tag975.xml"/><Relationship Id="rId7" Type="http://schemas.openxmlformats.org/officeDocument/2006/relationships/tags" Target="../tags/tag912.xml"/><Relationship Id="rId69" Type="http://schemas.openxmlformats.org/officeDocument/2006/relationships/tags" Target="../tags/tag974.xml"/><Relationship Id="rId68" Type="http://schemas.openxmlformats.org/officeDocument/2006/relationships/tags" Target="../tags/tag973.xml"/><Relationship Id="rId67" Type="http://schemas.openxmlformats.org/officeDocument/2006/relationships/tags" Target="../tags/tag972.xml"/><Relationship Id="rId66" Type="http://schemas.openxmlformats.org/officeDocument/2006/relationships/tags" Target="../tags/tag971.xml"/><Relationship Id="rId65" Type="http://schemas.openxmlformats.org/officeDocument/2006/relationships/tags" Target="../tags/tag970.xml"/><Relationship Id="rId64" Type="http://schemas.openxmlformats.org/officeDocument/2006/relationships/tags" Target="../tags/tag969.xml"/><Relationship Id="rId63" Type="http://schemas.openxmlformats.org/officeDocument/2006/relationships/tags" Target="../tags/tag968.xml"/><Relationship Id="rId62" Type="http://schemas.openxmlformats.org/officeDocument/2006/relationships/tags" Target="../tags/tag967.xml"/><Relationship Id="rId61" Type="http://schemas.openxmlformats.org/officeDocument/2006/relationships/tags" Target="../tags/tag966.xml"/><Relationship Id="rId60" Type="http://schemas.openxmlformats.org/officeDocument/2006/relationships/tags" Target="../tags/tag965.xml"/><Relationship Id="rId6" Type="http://schemas.openxmlformats.org/officeDocument/2006/relationships/tags" Target="../tags/tag911.xml"/><Relationship Id="rId59" Type="http://schemas.openxmlformats.org/officeDocument/2006/relationships/tags" Target="../tags/tag964.xml"/><Relationship Id="rId58" Type="http://schemas.openxmlformats.org/officeDocument/2006/relationships/tags" Target="../tags/tag963.xml"/><Relationship Id="rId57" Type="http://schemas.openxmlformats.org/officeDocument/2006/relationships/tags" Target="../tags/tag962.xml"/><Relationship Id="rId56" Type="http://schemas.openxmlformats.org/officeDocument/2006/relationships/tags" Target="../tags/tag961.xml"/><Relationship Id="rId55" Type="http://schemas.openxmlformats.org/officeDocument/2006/relationships/tags" Target="../tags/tag960.xml"/><Relationship Id="rId54" Type="http://schemas.openxmlformats.org/officeDocument/2006/relationships/tags" Target="../tags/tag959.xml"/><Relationship Id="rId53" Type="http://schemas.openxmlformats.org/officeDocument/2006/relationships/tags" Target="../tags/tag958.xml"/><Relationship Id="rId52" Type="http://schemas.openxmlformats.org/officeDocument/2006/relationships/tags" Target="../tags/tag957.xml"/><Relationship Id="rId51" Type="http://schemas.openxmlformats.org/officeDocument/2006/relationships/tags" Target="../tags/tag956.xml"/><Relationship Id="rId50" Type="http://schemas.openxmlformats.org/officeDocument/2006/relationships/tags" Target="../tags/tag955.xml"/><Relationship Id="rId5" Type="http://schemas.openxmlformats.org/officeDocument/2006/relationships/tags" Target="../tags/tag910.xml"/><Relationship Id="rId49" Type="http://schemas.openxmlformats.org/officeDocument/2006/relationships/tags" Target="../tags/tag954.xml"/><Relationship Id="rId48" Type="http://schemas.openxmlformats.org/officeDocument/2006/relationships/tags" Target="../tags/tag953.xml"/><Relationship Id="rId47" Type="http://schemas.openxmlformats.org/officeDocument/2006/relationships/tags" Target="../tags/tag952.xml"/><Relationship Id="rId46" Type="http://schemas.openxmlformats.org/officeDocument/2006/relationships/tags" Target="../tags/tag951.xml"/><Relationship Id="rId45" Type="http://schemas.openxmlformats.org/officeDocument/2006/relationships/tags" Target="../tags/tag950.xml"/><Relationship Id="rId44" Type="http://schemas.openxmlformats.org/officeDocument/2006/relationships/tags" Target="../tags/tag949.xml"/><Relationship Id="rId43" Type="http://schemas.openxmlformats.org/officeDocument/2006/relationships/tags" Target="../tags/tag948.xml"/><Relationship Id="rId42" Type="http://schemas.openxmlformats.org/officeDocument/2006/relationships/tags" Target="../tags/tag947.xml"/><Relationship Id="rId41" Type="http://schemas.openxmlformats.org/officeDocument/2006/relationships/tags" Target="../tags/tag946.xml"/><Relationship Id="rId40" Type="http://schemas.openxmlformats.org/officeDocument/2006/relationships/tags" Target="../tags/tag945.xml"/><Relationship Id="rId4" Type="http://schemas.openxmlformats.org/officeDocument/2006/relationships/tags" Target="../tags/tag909.xml"/><Relationship Id="rId39" Type="http://schemas.openxmlformats.org/officeDocument/2006/relationships/tags" Target="../tags/tag944.xml"/><Relationship Id="rId38" Type="http://schemas.openxmlformats.org/officeDocument/2006/relationships/tags" Target="../tags/tag943.xml"/><Relationship Id="rId37" Type="http://schemas.openxmlformats.org/officeDocument/2006/relationships/tags" Target="../tags/tag942.xml"/><Relationship Id="rId36" Type="http://schemas.openxmlformats.org/officeDocument/2006/relationships/tags" Target="../tags/tag941.xml"/><Relationship Id="rId35" Type="http://schemas.openxmlformats.org/officeDocument/2006/relationships/tags" Target="../tags/tag940.xml"/><Relationship Id="rId34" Type="http://schemas.openxmlformats.org/officeDocument/2006/relationships/tags" Target="../tags/tag939.xml"/><Relationship Id="rId33" Type="http://schemas.openxmlformats.org/officeDocument/2006/relationships/tags" Target="../tags/tag938.xml"/><Relationship Id="rId32" Type="http://schemas.openxmlformats.org/officeDocument/2006/relationships/tags" Target="../tags/tag937.xml"/><Relationship Id="rId31" Type="http://schemas.openxmlformats.org/officeDocument/2006/relationships/tags" Target="../tags/tag936.xml"/><Relationship Id="rId30" Type="http://schemas.openxmlformats.org/officeDocument/2006/relationships/tags" Target="../tags/tag935.xml"/><Relationship Id="rId3" Type="http://schemas.openxmlformats.org/officeDocument/2006/relationships/tags" Target="../tags/tag908.xml"/><Relationship Id="rId29" Type="http://schemas.openxmlformats.org/officeDocument/2006/relationships/tags" Target="../tags/tag934.xml"/><Relationship Id="rId28" Type="http://schemas.openxmlformats.org/officeDocument/2006/relationships/tags" Target="../tags/tag933.xml"/><Relationship Id="rId27" Type="http://schemas.openxmlformats.org/officeDocument/2006/relationships/tags" Target="../tags/tag932.xml"/><Relationship Id="rId26" Type="http://schemas.openxmlformats.org/officeDocument/2006/relationships/tags" Target="../tags/tag931.xml"/><Relationship Id="rId25" Type="http://schemas.openxmlformats.org/officeDocument/2006/relationships/tags" Target="../tags/tag930.xml"/><Relationship Id="rId24" Type="http://schemas.openxmlformats.org/officeDocument/2006/relationships/tags" Target="../tags/tag929.xml"/><Relationship Id="rId23" Type="http://schemas.openxmlformats.org/officeDocument/2006/relationships/tags" Target="../tags/tag928.xml"/><Relationship Id="rId22" Type="http://schemas.openxmlformats.org/officeDocument/2006/relationships/tags" Target="../tags/tag927.xml"/><Relationship Id="rId21" Type="http://schemas.openxmlformats.org/officeDocument/2006/relationships/tags" Target="../tags/tag926.xml"/><Relationship Id="rId20" Type="http://schemas.openxmlformats.org/officeDocument/2006/relationships/tags" Target="../tags/tag925.xml"/><Relationship Id="rId2" Type="http://schemas.openxmlformats.org/officeDocument/2006/relationships/tags" Target="../tags/tag907.xml"/><Relationship Id="rId19" Type="http://schemas.openxmlformats.org/officeDocument/2006/relationships/tags" Target="../tags/tag924.xml"/><Relationship Id="rId18" Type="http://schemas.openxmlformats.org/officeDocument/2006/relationships/tags" Target="../tags/tag923.xml"/><Relationship Id="rId17" Type="http://schemas.openxmlformats.org/officeDocument/2006/relationships/tags" Target="../tags/tag922.xml"/><Relationship Id="rId16" Type="http://schemas.openxmlformats.org/officeDocument/2006/relationships/tags" Target="../tags/tag921.xml"/><Relationship Id="rId15" Type="http://schemas.openxmlformats.org/officeDocument/2006/relationships/tags" Target="../tags/tag920.xml"/><Relationship Id="rId14" Type="http://schemas.openxmlformats.org/officeDocument/2006/relationships/tags" Target="../tags/tag919.xml"/><Relationship Id="rId13" Type="http://schemas.openxmlformats.org/officeDocument/2006/relationships/tags" Target="../tags/tag918.xml"/><Relationship Id="rId12" Type="http://schemas.openxmlformats.org/officeDocument/2006/relationships/tags" Target="../tags/tag917.xml"/><Relationship Id="rId11" Type="http://schemas.openxmlformats.org/officeDocument/2006/relationships/tags" Target="../tags/tag916.xml"/><Relationship Id="rId10" Type="http://schemas.openxmlformats.org/officeDocument/2006/relationships/tags" Target="../tags/tag915.xml"/><Relationship Id="rId1" Type="http://schemas.openxmlformats.org/officeDocument/2006/relationships/tags" Target="../tags/tag906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004.xml"/><Relationship Id="rId85" Type="http://schemas.openxmlformats.org/officeDocument/2006/relationships/slideLayout" Target="../slideLayouts/slideLayout7.xml"/><Relationship Id="rId84" Type="http://schemas.openxmlformats.org/officeDocument/2006/relationships/tags" Target="../tags/tag1079.xml"/><Relationship Id="rId83" Type="http://schemas.openxmlformats.org/officeDocument/2006/relationships/tags" Target="../tags/tag1078.xml"/><Relationship Id="rId82" Type="http://schemas.openxmlformats.org/officeDocument/2006/relationships/tags" Target="../tags/tag1077.xml"/><Relationship Id="rId81" Type="http://schemas.openxmlformats.org/officeDocument/2006/relationships/tags" Target="../tags/tag1076.xml"/><Relationship Id="rId80" Type="http://schemas.openxmlformats.org/officeDocument/2006/relationships/tags" Target="../tags/tag1075.xml"/><Relationship Id="rId8" Type="http://schemas.openxmlformats.org/officeDocument/2006/relationships/tags" Target="../tags/tag1003.xml"/><Relationship Id="rId79" Type="http://schemas.openxmlformats.org/officeDocument/2006/relationships/tags" Target="../tags/tag1074.xml"/><Relationship Id="rId78" Type="http://schemas.openxmlformats.org/officeDocument/2006/relationships/tags" Target="../tags/tag1073.xml"/><Relationship Id="rId77" Type="http://schemas.openxmlformats.org/officeDocument/2006/relationships/tags" Target="../tags/tag1072.xml"/><Relationship Id="rId76" Type="http://schemas.openxmlformats.org/officeDocument/2006/relationships/tags" Target="../tags/tag1071.xml"/><Relationship Id="rId75" Type="http://schemas.openxmlformats.org/officeDocument/2006/relationships/tags" Target="../tags/tag1070.xml"/><Relationship Id="rId74" Type="http://schemas.openxmlformats.org/officeDocument/2006/relationships/tags" Target="../tags/tag1069.xml"/><Relationship Id="rId73" Type="http://schemas.openxmlformats.org/officeDocument/2006/relationships/tags" Target="../tags/tag1068.xml"/><Relationship Id="rId72" Type="http://schemas.openxmlformats.org/officeDocument/2006/relationships/tags" Target="../tags/tag1067.xml"/><Relationship Id="rId71" Type="http://schemas.openxmlformats.org/officeDocument/2006/relationships/tags" Target="../tags/tag1066.xml"/><Relationship Id="rId70" Type="http://schemas.openxmlformats.org/officeDocument/2006/relationships/tags" Target="../tags/tag1065.xml"/><Relationship Id="rId7" Type="http://schemas.openxmlformats.org/officeDocument/2006/relationships/tags" Target="../tags/tag1002.xml"/><Relationship Id="rId69" Type="http://schemas.openxmlformats.org/officeDocument/2006/relationships/tags" Target="../tags/tag1064.xml"/><Relationship Id="rId68" Type="http://schemas.openxmlformats.org/officeDocument/2006/relationships/tags" Target="../tags/tag1063.xml"/><Relationship Id="rId67" Type="http://schemas.openxmlformats.org/officeDocument/2006/relationships/tags" Target="../tags/tag1062.xml"/><Relationship Id="rId66" Type="http://schemas.openxmlformats.org/officeDocument/2006/relationships/tags" Target="../tags/tag1061.xml"/><Relationship Id="rId65" Type="http://schemas.openxmlformats.org/officeDocument/2006/relationships/tags" Target="../tags/tag1060.xml"/><Relationship Id="rId64" Type="http://schemas.openxmlformats.org/officeDocument/2006/relationships/tags" Target="../tags/tag1059.xml"/><Relationship Id="rId63" Type="http://schemas.openxmlformats.org/officeDocument/2006/relationships/tags" Target="../tags/tag1058.xml"/><Relationship Id="rId62" Type="http://schemas.openxmlformats.org/officeDocument/2006/relationships/tags" Target="../tags/tag1057.xml"/><Relationship Id="rId61" Type="http://schemas.openxmlformats.org/officeDocument/2006/relationships/tags" Target="../tags/tag1056.xml"/><Relationship Id="rId60" Type="http://schemas.openxmlformats.org/officeDocument/2006/relationships/tags" Target="../tags/tag1055.xml"/><Relationship Id="rId6" Type="http://schemas.openxmlformats.org/officeDocument/2006/relationships/tags" Target="../tags/tag1001.xml"/><Relationship Id="rId59" Type="http://schemas.openxmlformats.org/officeDocument/2006/relationships/tags" Target="../tags/tag1054.xml"/><Relationship Id="rId58" Type="http://schemas.openxmlformats.org/officeDocument/2006/relationships/tags" Target="../tags/tag1053.xml"/><Relationship Id="rId57" Type="http://schemas.openxmlformats.org/officeDocument/2006/relationships/tags" Target="../tags/tag1052.xml"/><Relationship Id="rId56" Type="http://schemas.openxmlformats.org/officeDocument/2006/relationships/tags" Target="../tags/tag1051.xml"/><Relationship Id="rId55" Type="http://schemas.openxmlformats.org/officeDocument/2006/relationships/tags" Target="../tags/tag1050.xml"/><Relationship Id="rId54" Type="http://schemas.openxmlformats.org/officeDocument/2006/relationships/tags" Target="../tags/tag1049.xml"/><Relationship Id="rId53" Type="http://schemas.openxmlformats.org/officeDocument/2006/relationships/tags" Target="../tags/tag1048.xml"/><Relationship Id="rId52" Type="http://schemas.openxmlformats.org/officeDocument/2006/relationships/tags" Target="../tags/tag1047.xml"/><Relationship Id="rId51" Type="http://schemas.openxmlformats.org/officeDocument/2006/relationships/tags" Target="../tags/tag1046.xml"/><Relationship Id="rId50" Type="http://schemas.openxmlformats.org/officeDocument/2006/relationships/tags" Target="../tags/tag1045.xml"/><Relationship Id="rId5" Type="http://schemas.openxmlformats.org/officeDocument/2006/relationships/tags" Target="../tags/tag1000.xml"/><Relationship Id="rId49" Type="http://schemas.openxmlformats.org/officeDocument/2006/relationships/tags" Target="../tags/tag1044.xml"/><Relationship Id="rId48" Type="http://schemas.openxmlformats.org/officeDocument/2006/relationships/tags" Target="../tags/tag1043.xml"/><Relationship Id="rId47" Type="http://schemas.openxmlformats.org/officeDocument/2006/relationships/tags" Target="../tags/tag1042.xml"/><Relationship Id="rId46" Type="http://schemas.openxmlformats.org/officeDocument/2006/relationships/tags" Target="../tags/tag1041.xml"/><Relationship Id="rId45" Type="http://schemas.openxmlformats.org/officeDocument/2006/relationships/tags" Target="../tags/tag1040.xml"/><Relationship Id="rId44" Type="http://schemas.openxmlformats.org/officeDocument/2006/relationships/tags" Target="../tags/tag1039.xml"/><Relationship Id="rId43" Type="http://schemas.openxmlformats.org/officeDocument/2006/relationships/tags" Target="../tags/tag1038.xml"/><Relationship Id="rId42" Type="http://schemas.openxmlformats.org/officeDocument/2006/relationships/tags" Target="../tags/tag1037.xml"/><Relationship Id="rId41" Type="http://schemas.openxmlformats.org/officeDocument/2006/relationships/tags" Target="../tags/tag1036.xml"/><Relationship Id="rId40" Type="http://schemas.openxmlformats.org/officeDocument/2006/relationships/tags" Target="../tags/tag1035.xml"/><Relationship Id="rId4" Type="http://schemas.openxmlformats.org/officeDocument/2006/relationships/tags" Target="../tags/tag999.xml"/><Relationship Id="rId39" Type="http://schemas.openxmlformats.org/officeDocument/2006/relationships/tags" Target="../tags/tag1034.xml"/><Relationship Id="rId38" Type="http://schemas.openxmlformats.org/officeDocument/2006/relationships/tags" Target="../tags/tag1033.xml"/><Relationship Id="rId37" Type="http://schemas.openxmlformats.org/officeDocument/2006/relationships/tags" Target="../tags/tag1032.xml"/><Relationship Id="rId36" Type="http://schemas.openxmlformats.org/officeDocument/2006/relationships/tags" Target="../tags/tag1031.xml"/><Relationship Id="rId35" Type="http://schemas.openxmlformats.org/officeDocument/2006/relationships/tags" Target="../tags/tag1030.xml"/><Relationship Id="rId34" Type="http://schemas.openxmlformats.org/officeDocument/2006/relationships/tags" Target="../tags/tag1029.xml"/><Relationship Id="rId33" Type="http://schemas.openxmlformats.org/officeDocument/2006/relationships/tags" Target="../tags/tag1028.xml"/><Relationship Id="rId32" Type="http://schemas.openxmlformats.org/officeDocument/2006/relationships/tags" Target="../tags/tag1027.xml"/><Relationship Id="rId31" Type="http://schemas.openxmlformats.org/officeDocument/2006/relationships/tags" Target="../tags/tag1026.xml"/><Relationship Id="rId30" Type="http://schemas.openxmlformats.org/officeDocument/2006/relationships/tags" Target="../tags/tag1025.xml"/><Relationship Id="rId3" Type="http://schemas.openxmlformats.org/officeDocument/2006/relationships/tags" Target="../tags/tag998.xml"/><Relationship Id="rId29" Type="http://schemas.openxmlformats.org/officeDocument/2006/relationships/tags" Target="../tags/tag1024.xml"/><Relationship Id="rId28" Type="http://schemas.openxmlformats.org/officeDocument/2006/relationships/tags" Target="../tags/tag1023.xml"/><Relationship Id="rId27" Type="http://schemas.openxmlformats.org/officeDocument/2006/relationships/tags" Target="../tags/tag1022.xml"/><Relationship Id="rId26" Type="http://schemas.openxmlformats.org/officeDocument/2006/relationships/tags" Target="../tags/tag1021.xml"/><Relationship Id="rId25" Type="http://schemas.openxmlformats.org/officeDocument/2006/relationships/tags" Target="../tags/tag1020.xml"/><Relationship Id="rId24" Type="http://schemas.openxmlformats.org/officeDocument/2006/relationships/tags" Target="../tags/tag1019.xml"/><Relationship Id="rId23" Type="http://schemas.openxmlformats.org/officeDocument/2006/relationships/tags" Target="../tags/tag1018.xml"/><Relationship Id="rId22" Type="http://schemas.openxmlformats.org/officeDocument/2006/relationships/tags" Target="../tags/tag1017.xml"/><Relationship Id="rId21" Type="http://schemas.openxmlformats.org/officeDocument/2006/relationships/tags" Target="../tags/tag1016.xml"/><Relationship Id="rId20" Type="http://schemas.openxmlformats.org/officeDocument/2006/relationships/tags" Target="../tags/tag1015.xml"/><Relationship Id="rId2" Type="http://schemas.openxmlformats.org/officeDocument/2006/relationships/tags" Target="../tags/tag997.xml"/><Relationship Id="rId19" Type="http://schemas.openxmlformats.org/officeDocument/2006/relationships/tags" Target="../tags/tag1014.xml"/><Relationship Id="rId18" Type="http://schemas.openxmlformats.org/officeDocument/2006/relationships/tags" Target="../tags/tag1013.xml"/><Relationship Id="rId17" Type="http://schemas.openxmlformats.org/officeDocument/2006/relationships/tags" Target="../tags/tag1012.xml"/><Relationship Id="rId16" Type="http://schemas.openxmlformats.org/officeDocument/2006/relationships/tags" Target="../tags/tag1011.xml"/><Relationship Id="rId15" Type="http://schemas.openxmlformats.org/officeDocument/2006/relationships/tags" Target="../tags/tag1010.xml"/><Relationship Id="rId14" Type="http://schemas.openxmlformats.org/officeDocument/2006/relationships/tags" Target="../tags/tag1009.xml"/><Relationship Id="rId13" Type="http://schemas.openxmlformats.org/officeDocument/2006/relationships/tags" Target="../tags/tag1008.xml"/><Relationship Id="rId12" Type="http://schemas.openxmlformats.org/officeDocument/2006/relationships/tags" Target="../tags/tag1007.xml"/><Relationship Id="rId11" Type="http://schemas.openxmlformats.org/officeDocument/2006/relationships/tags" Target="../tags/tag1006.xml"/><Relationship Id="rId10" Type="http://schemas.openxmlformats.org/officeDocument/2006/relationships/tags" Target="../tags/tag1005.xml"/><Relationship Id="rId1" Type="http://schemas.openxmlformats.org/officeDocument/2006/relationships/tags" Target="../tags/tag99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.png"/><Relationship Id="rId7" Type="http://schemas.openxmlformats.org/officeDocument/2006/relationships/tags" Target="../tags/tag417.xml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tags" Target="../tags/tag416.xml"/><Relationship Id="rId3" Type="http://schemas.openxmlformats.org/officeDocument/2006/relationships/tags" Target="../tags/tag415.xml"/><Relationship Id="rId2" Type="http://schemas.openxmlformats.org/officeDocument/2006/relationships/image" Target="../media/image5.jpeg"/><Relationship Id="rId1" Type="http://schemas.openxmlformats.org/officeDocument/2006/relationships/tags" Target="../tags/tag414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088.xml"/><Relationship Id="rId86" Type="http://schemas.openxmlformats.org/officeDocument/2006/relationships/slideLayout" Target="../slideLayouts/slideLayout7.xml"/><Relationship Id="rId85" Type="http://schemas.openxmlformats.org/officeDocument/2006/relationships/tags" Target="../tags/tag1164.xml"/><Relationship Id="rId84" Type="http://schemas.openxmlformats.org/officeDocument/2006/relationships/tags" Target="../tags/tag1163.xml"/><Relationship Id="rId83" Type="http://schemas.openxmlformats.org/officeDocument/2006/relationships/tags" Target="../tags/tag1162.xml"/><Relationship Id="rId82" Type="http://schemas.openxmlformats.org/officeDocument/2006/relationships/tags" Target="../tags/tag1161.xml"/><Relationship Id="rId81" Type="http://schemas.openxmlformats.org/officeDocument/2006/relationships/tags" Target="../tags/tag1160.xml"/><Relationship Id="rId80" Type="http://schemas.openxmlformats.org/officeDocument/2006/relationships/tags" Target="../tags/tag1159.xml"/><Relationship Id="rId8" Type="http://schemas.openxmlformats.org/officeDocument/2006/relationships/tags" Target="../tags/tag1087.xml"/><Relationship Id="rId79" Type="http://schemas.openxmlformats.org/officeDocument/2006/relationships/tags" Target="../tags/tag1158.xml"/><Relationship Id="rId78" Type="http://schemas.openxmlformats.org/officeDocument/2006/relationships/tags" Target="../tags/tag1157.xml"/><Relationship Id="rId77" Type="http://schemas.openxmlformats.org/officeDocument/2006/relationships/tags" Target="../tags/tag1156.xml"/><Relationship Id="rId76" Type="http://schemas.openxmlformats.org/officeDocument/2006/relationships/tags" Target="../tags/tag1155.xml"/><Relationship Id="rId75" Type="http://schemas.openxmlformats.org/officeDocument/2006/relationships/tags" Target="../tags/tag1154.xml"/><Relationship Id="rId74" Type="http://schemas.openxmlformats.org/officeDocument/2006/relationships/tags" Target="../tags/tag1153.xml"/><Relationship Id="rId73" Type="http://schemas.openxmlformats.org/officeDocument/2006/relationships/tags" Target="../tags/tag1152.xml"/><Relationship Id="rId72" Type="http://schemas.openxmlformats.org/officeDocument/2006/relationships/tags" Target="../tags/tag1151.xml"/><Relationship Id="rId71" Type="http://schemas.openxmlformats.org/officeDocument/2006/relationships/tags" Target="../tags/tag1150.xml"/><Relationship Id="rId70" Type="http://schemas.openxmlformats.org/officeDocument/2006/relationships/tags" Target="../tags/tag1149.xml"/><Relationship Id="rId7" Type="http://schemas.openxmlformats.org/officeDocument/2006/relationships/tags" Target="../tags/tag1086.xml"/><Relationship Id="rId69" Type="http://schemas.openxmlformats.org/officeDocument/2006/relationships/tags" Target="../tags/tag1148.xml"/><Relationship Id="rId68" Type="http://schemas.openxmlformats.org/officeDocument/2006/relationships/tags" Target="../tags/tag1147.xml"/><Relationship Id="rId67" Type="http://schemas.openxmlformats.org/officeDocument/2006/relationships/tags" Target="../tags/tag1146.xml"/><Relationship Id="rId66" Type="http://schemas.openxmlformats.org/officeDocument/2006/relationships/tags" Target="../tags/tag1145.xml"/><Relationship Id="rId65" Type="http://schemas.openxmlformats.org/officeDocument/2006/relationships/tags" Target="../tags/tag1144.xml"/><Relationship Id="rId64" Type="http://schemas.openxmlformats.org/officeDocument/2006/relationships/tags" Target="../tags/tag1143.xml"/><Relationship Id="rId63" Type="http://schemas.openxmlformats.org/officeDocument/2006/relationships/tags" Target="../tags/tag1142.xml"/><Relationship Id="rId62" Type="http://schemas.openxmlformats.org/officeDocument/2006/relationships/tags" Target="../tags/tag1141.xml"/><Relationship Id="rId61" Type="http://schemas.openxmlformats.org/officeDocument/2006/relationships/tags" Target="../tags/tag1140.xml"/><Relationship Id="rId60" Type="http://schemas.openxmlformats.org/officeDocument/2006/relationships/tags" Target="../tags/tag1139.xml"/><Relationship Id="rId6" Type="http://schemas.openxmlformats.org/officeDocument/2006/relationships/tags" Target="../tags/tag1085.xml"/><Relationship Id="rId59" Type="http://schemas.openxmlformats.org/officeDocument/2006/relationships/tags" Target="../tags/tag1138.xml"/><Relationship Id="rId58" Type="http://schemas.openxmlformats.org/officeDocument/2006/relationships/tags" Target="../tags/tag1137.xml"/><Relationship Id="rId57" Type="http://schemas.openxmlformats.org/officeDocument/2006/relationships/tags" Target="../tags/tag1136.xml"/><Relationship Id="rId56" Type="http://schemas.openxmlformats.org/officeDocument/2006/relationships/tags" Target="../tags/tag1135.xml"/><Relationship Id="rId55" Type="http://schemas.openxmlformats.org/officeDocument/2006/relationships/tags" Target="../tags/tag1134.xml"/><Relationship Id="rId54" Type="http://schemas.openxmlformats.org/officeDocument/2006/relationships/tags" Target="../tags/tag1133.xml"/><Relationship Id="rId53" Type="http://schemas.openxmlformats.org/officeDocument/2006/relationships/tags" Target="../tags/tag1132.xml"/><Relationship Id="rId52" Type="http://schemas.openxmlformats.org/officeDocument/2006/relationships/tags" Target="../tags/tag1131.xml"/><Relationship Id="rId51" Type="http://schemas.openxmlformats.org/officeDocument/2006/relationships/tags" Target="../tags/tag1130.xml"/><Relationship Id="rId50" Type="http://schemas.openxmlformats.org/officeDocument/2006/relationships/tags" Target="../tags/tag1129.xml"/><Relationship Id="rId5" Type="http://schemas.openxmlformats.org/officeDocument/2006/relationships/tags" Target="../tags/tag1084.xml"/><Relationship Id="rId49" Type="http://schemas.openxmlformats.org/officeDocument/2006/relationships/tags" Target="../tags/tag1128.xml"/><Relationship Id="rId48" Type="http://schemas.openxmlformats.org/officeDocument/2006/relationships/tags" Target="../tags/tag1127.xml"/><Relationship Id="rId47" Type="http://schemas.openxmlformats.org/officeDocument/2006/relationships/tags" Target="../tags/tag1126.xml"/><Relationship Id="rId46" Type="http://schemas.openxmlformats.org/officeDocument/2006/relationships/tags" Target="../tags/tag1125.xml"/><Relationship Id="rId45" Type="http://schemas.openxmlformats.org/officeDocument/2006/relationships/tags" Target="../tags/tag1124.xml"/><Relationship Id="rId44" Type="http://schemas.openxmlformats.org/officeDocument/2006/relationships/tags" Target="../tags/tag1123.xml"/><Relationship Id="rId43" Type="http://schemas.openxmlformats.org/officeDocument/2006/relationships/tags" Target="../tags/tag1122.xml"/><Relationship Id="rId42" Type="http://schemas.openxmlformats.org/officeDocument/2006/relationships/tags" Target="../tags/tag1121.xml"/><Relationship Id="rId41" Type="http://schemas.openxmlformats.org/officeDocument/2006/relationships/tags" Target="../tags/tag1120.xml"/><Relationship Id="rId40" Type="http://schemas.openxmlformats.org/officeDocument/2006/relationships/tags" Target="../tags/tag1119.xml"/><Relationship Id="rId4" Type="http://schemas.openxmlformats.org/officeDocument/2006/relationships/tags" Target="../tags/tag1083.xml"/><Relationship Id="rId39" Type="http://schemas.openxmlformats.org/officeDocument/2006/relationships/tags" Target="../tags/tag1118.xml"/><Relationship Id="rId38" Type="http://schemas.openxmlformats.org/officeDocument/2006/relationships/tags" Target="../tags/tag1117.xml"/><Relationship Id="rId37" Type="http://schemas.openxmlformats.org/officeDocument/2006/relationships/tags" Target="../tags/tag1116.xml"/><Relationship Id="rId36" Type="http://schemas.openxmlformats.org/officeDocument/2006/relationships/tags" Target="../tags/tag1115.xml"/><Relationship Id="rId35" Type="http://schemas.openxmlformats.org/officeDocument/2006/relationships/tags" Target="../tags/tag1114.xml"/><Relationship Id="rId34" Type="http://schemas.openxmlformats.org/officeDocument/2006/relationships/tags" Target="../tags/tag1113.xml"/><Relationship Id="rId33" Type="http://schemas.openxmlformats.org/officeDocument/2006/relationships/tags" Target="../tags/tag1112.xml"/><Relationship Id="rId32" Type="http://schemas.openxmlformats.org/officeDocument/2006/relationships/tags" Target="../tags/tag1111.xml"/><Relationship Id="rId31" Type="http://schemas.openxmlformats.org/officeDocument/2006/relationships/tags" Target="../tags/tag1110.xml"/><Relationship Id="rId30" Type="http://schemas.openxmlformats.org/officeDocument/2006/relationships/tags" Target="../tags/tag1109.xml"/><Relationship Id="rId3" Type="http://schemas.openxmlformats.org/officeDocument/2006/relationships/tags" Target="../tags/tag1082.xml"/><Relationship Id="rId29" Type="http://schemas.openxmlformats.org/officeDocument/2006/relationships/tags" Target="../tags/tag1108.xml"/><Relationship Id="rId28" Type="http://schemas.openxmlformats.org/officeDocument/2006/relationships/tags" Target="../tags/tag1107.xml"/><Relationship Id="rId27" Type="http://schemas.openxmlformats.org/officeDocument/2006/relationships/tags" Target="../tags/tag1106.xml"/><Relationship Id="rId26" Type="http://schemas.openxmlformats.org/officeDocument/2006/relationships/tags" Target="../tags/tag1105.xml"/><Relationship Id="rId25" Type="http://schemas.openxmlformats.org/officeDocument/2006/relationships/tags" Target="../tags/tag1104.xml"/><Relationship Id="rId24" Type="http://schemas.openxmlformats.org/officeDocument/2006/relationships/tags" Target="../tags/tag1103.xml"/><Relationship Id="rId23" Type="http://schemas.openxmlformats.org/officeDocument/2006/relationships/tags" Target="../tags/tag1102.xml"/><Relationship Id="rId22" Type="http://schemas.openxmlformats.org/officeDocument/2006/relationships/tags" Target="../tags/tag1101.xml"/><Relationship Id="rId21" Type="http://schemas.openxmlformats.org/officeDocument/2006/relationships/tags" Target="../tags/tag1100.xml"/><Relationship Id="rId20" Type="http://schemas.openxmlformats.org/officeDocument/2006/relationships/tags" Target="../tags/tag1099.xml"/><Relationship Id="rId2" Type="http://schemas.openxmlformats.org/officeDocument/2006/relationships/tags" Target="../tags/tag1081.xml"/><Relationship Id="rId19" Type="http://schemas.openxmlformats.org/officeDocument/2006/relationships/tags" Target="../tags/tag1098.xml"/><Relationship Id="rId18" Type="http://schemas.openxmlformats.org/officeDocument/2006/relationships/tags" Target="../tags/tag1097.xml"/><Relationship Id="rId17" Type="http://schemas.openxmlformats.org/officeDocument/2006/relationships/tags" Target="../tags/tag1096.xml"/><Relationship Id="rId16" Type="http://schemas.openxmlformats.org/officeDocument/2006/relationships/tags" Target="../tags/tag1095.xml"/><Relationship Id="rId15" Type="http://schemas.openxmlformats.org/officeDocument/2006/relationships/tags" Target="../tags/tag1094.xml"/><Relationship Id="rId14" Type="http://schemas.openxmlformats.org/officeDocument/2006/relationships/tags" Target="../tags/tag1093.xml"/><Relationship Id="rId13" Type="http://schemas.openxmlformats.org/officeDocument/2006/relationships/tags" Target="../tags/tag1092.xml"/><Relationship Id="rId12" Type="http://schemas.openxmlformats.org/officeDocument/2006/relationships/tags" Target="../tags/tag1091.xml"/><Relationship Id="rId11" Type="http://schemas.openxmlformats.org/officeDocument/2006/relationships/tags" Target="../tags/tag1090.xml"/><Relationship Id="rId10" Type="http://schemas.openxmlformats.org/officeDocument/2006/relationships/tags" Target="../tags/tag1089.xml"/><Relationship Id="rId1" Type="http://schemas.openxmlformats.org/officeDocument/2006/relationships/tags" Target="../tags/tag1080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173.xml"/><Relationship Id="rId85" Type="http://schemas.openxmlformats.org/officeDocument/2006/relationships/slideLayout" Target="../slideLayouts/slideLayout7.xml"/><Relationship Id="rId84" Type="http://schemas.openxmlformats.org/officeDocument/2006/relationships/tags" Target="../tags/tag1248.xml"/><Relationship Id="rId83" Type="http://schemas.openxmlformats.org/officeDocument/2006/relationships/tags" Target="../tags/tag1247.xml"/><Relationship Id="rId82" Type="http://schemas.openxmlformats.org/officeDocument/2006/relationships/tags" Target="../tags/tag1246.xml"/><Relationship Id="rId81" Type="http://schemas.openxmlformats.org/officeDocument/2006/relationships/tags" Target="../tags/tag1245.xml"/><Relationship Id="rId80" Type="http://schemas.openxmlformats.org/officeDocument/2006/relationships/tags" Target="../tags/tag1244.xml"/><Relationship Id="rId8" Type="http://schemas.openxmlformats.org/officeDocument/2006/relationships/tags" Target="../tags/tag1172.xml"/><Relationship Id="rId79" Type="http://schemas.openxmlformats.org/officeDocument/2006/relationships/tags" Target="../tags/tag1243.xml"/><Relationship Id="rId78" Type="http://schemas.openxmlformats.org/officeDocument/2006/relationships/tags" Target="../tags/tag1242.xml"/><Relationship Id="rId77" Type="http://schemas.openxmlformats.org/officeDocument/2006/relationships/tags" Target="../tags/tag1241.xml"/><Relationship Id="rId76" Type="http://schemas.openxmlformats.org/officeDocument/2006/relationships/tags" Target="../tags/tag1240.xml"/><Relationship Id="rId75" Type="http://schemas.openxmlformats.org/officeDocument/2006/relationships/tags" Target="../tags/tag1239.xml"/><Relationship Id="rId74" Type="http://schemas.openxmlformats.org/officeDocument/2006/relationships/tags" Target="../tags/tag1238.xml"/><Relationship Id="rId73" Type="http://schemas.openxmlformats.org/officeDocument/2006/relationships/tags" Target="../tags/tag1237.xml"/><Relationship Id="rId72" Type="http://schemas.openxmlformats.org/officeDocument/2006/relationships/tags" Target="../tags/tag1236.xml"/><Relationship Id="rId71" Type="http://schemas.openxmlformats.org/officeDocument/2006/relationships/tags" Target="../tags/tag1235.xml"/><Relationship Id="rId70" Type="http://schemas.openxmlformats.org/officeDocument/2006/relationships/tags" Target="../tags/tag1234.xml"/><Relationship Id="rId7" Type="http://schemas.openxmlformats.org/officeDocument/2006/relationships/tags" Target="../tags/tag1171.xml"/><Relationship Id="rId69" Type="http://schemas.openxmlformats.org/officeDocument/2006/relationships/tags" Target="../tags/tag1233.xml"/><Relationship Id="rId68" Type="http://schemas.openxmlformats.org/officeDocument/2006/relationships/tags" Target="../tags/tag1232.xml"/><Relationship Id="rId67" Type="http://schemas.openxmlformats.org/officeDocument/2006/relationships/tags" Target="../tags/tag1231.xml"/><Relationship Id="rId66" Type="http://schemas.openxmlformats.org/officeDocument/2006/relationships/tags" Target="../tags/tag1230.xml"/><Relationship Id="rId65" Type="http://schemas.openxmlformats.org/officeDocument/2006/relationships/tags" Target="../tags/tag1229.xml"/><Relationship Id="rId64" Type="http://schemas.openxmlformats.org/officeDocument/2006/relationships/tags" Target="../tags/tag1228.xml"/><Relationship Id="rId63" Type="http://schemas.openxmlformats.org/officeDocument/2006/relationships/tags" Target="../tags/tag1227.xml"/><Relationship Id="rId62" Type="http://schemas.openxmlformats.org/officeDocument/2006/relationships/tags" Target="../tags/tag1226.xml"/><Relationship Id="rId61" Type="http://schemas.openxmlformats.org/officeDocument/2006/relationships/tags" Target="../tags/tag1225.xml"/><Relationship Id="rId60" Type="http://schemas.openxmlformats.org/officeDocument/2006/relationships/tags" Target="../tags/tag1224.xml"/><Relationship Id="rId6" Type="http://schemas.openxmlformats.org/officeDocument/2006/relationships/tags" Target="../tags/tag1170.xml"/><Relationship Id="rId59" Type="http://schemas.openxmlformats.org/officeDocument/2006/relationships/tags" Target="../tags/tag1223.xml"/><Relationship Id="rId58" Type="http://schemas.openxmlformats.org/officeDocument/2006/relationships/tags" Target="../tags/tag1222.xml"/><Relationship Id="rId57" Type="http://schemas.openxmlformats.org/officeDocument/2006/relationships/tags" Target="../tags/tag1221.xml"/><Relationship Id="rId56" Type="http://schemas.openxmlformats.org/officeDocument/2006/relationships/tags" Target="../tags/tag1220.xml"/><Relationship Id="rId55" Type="http://schemas.openxmlformats.org/officeDocument/2006/relationships/tags" Target="../tags/tag1219.xml"/><Relationship Id="rId54" Type="http://schemas.openxmlformats.org/officeDocument/2006/relationships/tags" Target="../tags/tag1218.xml"/><Relationship Id="rId53" Type="http://schemas.openxmlformats.org/officeDocument/2006/relationships/tags" Target="../tags/tag1217.xml"/><Relationship Id="rId52" Type="http://schemas.openxmlformats.org/officeDocument/2006/relationships/tags" Target="../tags/tag1216.xml"/><Relationship Id="rId51" Type="http://schemas.openxmlformats.org/officeDocument/2006/relationships/tags" Target="../tags/tag1215.xml"/><Relationship Id="rId50" Type="http://schemas.openxmlformats.org/officeDocument/2006/relationships/tags" Target="../tags/tag1214.xml"/><Relationship Id="rId5" Type="http://schemas.openxmlformats.org/officeDocument/2006/relationships/tags" Target="../tags/tag1169.xml"/><Relationship Id="rId49" Type="http://schemas.openxmlformats.org/officeDocument/2006/relationships/tags" Target="../tags/tag1213.xml"/><Relationship Id="rId48" Type="http://schemas.openxmlformats.org/officeDocument/2006/relationships/tags" Target="../tags/tag1212.xml"/><Relationship Id="rId47" Type="http://schemas.openxmlformats.org/officeDocument/2006/relationships/tags" Target="../tags/tag1211.xml"/><Relationship Id="rId46" Type="http://schemas.openxmlformats.org/officeDocument/2006/relationships/tags" Target="../tags/tag1210.xml"/><Relationship Id="rId45" Type="http://schemas.openxmlformats.org/officeDocument/2006/relationships/tags" Target="../tags/tag1209.xml"/><Relationship Id="rId44" Type="http://schemas.openxmlformats.org/officeDocument/2006/relationships/tags" Target="../tags/tag1208.xml"/><Relationship Id="rId43" Type="http://schemas.openxmlformats.org/officeDocument/2006/relationships/tags" Target="../tags/tag1207.xml"/><Relationship Id="rId42" Type="http://schemas.openxmlformats.org/officeDocument/2006/relationships/tags" Target="../tags/tag1206.xml"/><Relationship Id="rId41" Type="http://schemas.openxmlformats.org/officeDocument/2006/relationships/tags" Target="../tags/tag1205.xml"/><Relationship Id="rId40" Type="http://schemas.openxmlformats.org/officeDocument/2006/relationships/tags" Target="../tags/tag1204.xml"/><Relationship Id="rId4" Type="http://schemas.openxmlformats.org/officeDocument/2006/relationships/tags" Target="../tags/tag1168.xml"/><Relationship Id="rId39" Type="http://schemas.openxmlformats.org/officeDocument/2006/relationships/tags" Target="../tags/tag1203.xml"/><Relationship Id="rId38" Type="http://schemas.openxmlformats.org/officeDocument/2006/relationships/tags" Target="../tags/tag1202.xml"/><Relationship Id="rId37" Type="http://schemas.openxmlformats.org/officeDocument/2006/relationships/tags" Target="../tags/tag1201.xml"/><Relationship Id="rId36" Type="http://schemas.openxmlformats.org/officeDocument/2006/relationships/tags" Target="../tags/tag1200.xml"/><Relationship Id="rId35" Type="http://schemas.openxmlformats.org/officeDocument/2006/relationships/tags" Target="../tags/tag1199.xml"/><Relationship Id="rId34" Type="http://schemas.openxmlformats.org/officeDocument/2006/relationships/tags" Target="../tags/tag1198.xml"/><Relationship Id="rId33" Type="http://schemas.openxmlformats.org/officeDocument/2006/relationships/tags" Target="../tags/tag1197.xml"/><Relationship Id="rId32" Type="http://schemas.openxmlformats.org/officeDocument/2006/relationships/tags" Target="../tags/tag1196.xml"/><Relationship Id="rId31" Type="http://schemas.openxmlformats.org/officeDocument/2006/relationships/tags" Target="../tags/tag1195.xml"/><Relationship Id="rId30" Type="http://schemas.openxmlformats.org/officeDocument/2006/relationships/tags" Target="../tags/tag1194.xml"/><Relationship Id="rId3" Type="http://schemas.openxmlformats.org/officeDocument/2006/relationships/tags" Target="../tags/tag1167.xml"/><Relationship Id="rId29" Type="http://schemas.openxmlformats.org/officeDocument/2006/relationships/tags" Target="../tags/tag1193.xml"/><Relationship Id="rId28" Type="http://schemas.openxmlformats.org/officeDocument/2006/relationships/tags" Target="../tags/tag1192.xml"/><Relationship Id="rId27" Type="http://schemas.openxmlformats.org/officeDocument/2006/relationships/tags" Target="../tags/tag1191.xml"/><Relationship Id="rId26" Type="http://schemas.openxmlformats.org/officeDocument/2006/relationships/tags" Target="../tags/tag1190.xml"/><Relationship Id="rId25" Type="http://schemas.openxmlformats.org/officeDocument/2006/relationships/tags" Target="../tags/tag1189.xml"/><Relationship Id="rId24" Type="http://schemas.openxmlformats.org/officeDocument/2006/relationships/tags" Target="../tags/tag1188.xml"/><Relationship Id="rId23" Type="http://schemas.openxmlformats.org/officeDocument/2006/relationships/tags" Target="../tags/tag1187.xml"/><Relationship Id="rId22" Type="http://schemas.openxmlformats.org/officeDocument/2006/relationships/tags" Target="../tags/tag1186.xml"/><Relationship Id="rId21" Type="http://schemas.openxmlformats.org/officeDocument/2006/relationships/tags" Target="../tags/tag1185.xml"/><Relationship Id="rId20" Type="http://schemas.openxmlformats.org/officeDocument/2006/relationships/tags" Target="../tags/tag1184.xml"/><Relationship Id="rId2" Type="http://schemas.openxmlformats.org/officeDocument/2006/relationships/tags" Target="../tags/tag1166.xml"/><Relationship Id="rId19" Type="http://schemas.openxmlformats.org/officeDocument/2006/relationships/tags" Target="../tags/tag1183.xml"/><Relationship Id="rId18" Type="http://schemas.openxmlformats.org/officeDocument/2006/relationships/tags" Target="../tags/tag1182.xml"/><Relationship Id="rId17" Type="http://schemas.openxmlformats.org/officeDocument/2006/relationships/tags" Target="../tags/tag1181.xml"/><Relationship Id="rId16" Type="http://schemas.openxmlformats.org/officeDocument/2006/relationships/tags" Target="../tags/tag1180.xml"/><Relationship Id="rId15" Type="http://schemas.openxmlformats.org/officeDocument/2006/relationships/tags" Target="../tags/tag1179.xml"/><Relationship Id="rId14" Type="http://schemas.openxmlformats.org/officeDocument/2006/relationships/tags" Target="../tags/tag1178.xml"/><Relationship Id="rId13" Type="http://schemas.openxmlformats.org/officeDocument/2006/relationships/tags" Target="../tags/tag1177.xml"/><Relationship Id="rId12" Type="http://schemas.openxmlformats.org/officeDocument/2006/relationships/tags" Target="../tags/tag1176.xml"/><Relationship Id="rId11" Type="http://schemas.openxmlformats.org/officeDocument/2006/relationships/tags" Target="../tags/tag1175.xml"/><Relationship Id="rId10" Type="http://schemas.openxmlformats.org/officeDocument/2006/relationships/tags" Target="../tags/tag1174.xml"/><Relationship Id="rId1" Type="http://schemas.openxmlformats.org/officeDocument/2006/relationships/tags" Target="../tags/tag1165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257.xml"/><Relationship Id="rId85" Type="http://schemas.openxmlformats.org/officeDocument/2006/relationships/slideLayout" Target="../slideLayouts/slideLayout7.xml"/><Relationship Id="rId84" Type="http://schemas.openxmlformats.org/officeDocument/2006/relationships/tags" Target="../tags/tag1332.xml"/><Relationship Id="rId83" Type="http://schemas.openxmlformats.org/officeDocument/2006/relationships/tags" Target="../tags/tag1331.xml"/><Relationship Id="rId82" Type="http://schemas.openxmlformats.org/officeDocument/2006/relationships/tags" Target="../tags/tag1330.xml"/><Relationship Id="rId81" Type="http://schemas.openxmlformats.org/officeDocument/2006/relationships/tags" Target="../tags/tag1329.xml"/><Relationship Id="rId80" Type="http://schemas.openxmlformats.org/officeDocument/2006/relationships/tags" Target="../tags/tag1328.xml"/><Relationship Id="rId8" Type="http://schemas.openxmlformats.org/officeDocument/2006/relationships/tags" Target="../tags/tag1256.xml"/><Relationship Id="rId79" Type="http://schemas.openxmlformats.org/officeDocument/2006/relationships/tags" Target="../tags/tag1327.xml"/><Relationship Id="rId78" Type="http://schemas.openxmlformats.org/officeDocument/2006/relationships/tags" Target="../tags/tag1326.xml"/><Relationship Id="rId77" Type="http://schemas.openxmlformats.org/officeDocument/2006/relationships/tags" Target="../tags/tag1325.xml"/><Relationship Id="rId76" Type="http://schemas.openxmlformats.org/officeDocument/2006/relationships/tags" Target="../tags/tag1324.xml"/><Relationship Id="rId75" Type="http://schemas.openxmlformats.org/officeDocument/2006/relationships/tags" Target="../tags/tag1323.xml"/><Relationship Id="rId74" Type="http://schemas.openxmlformats.org/officeDocument/2006/relationships/tags" Target="../tags/tag1322.xml"/><Relationship Id="rId73" Type="http://schemas.openxmlformats.org/officeDocument/2006/relationships/tags" Target="../tags/tag1321.xml"/><Relationship Id="rId72" Type="http://schemas.openxmlformats.org/officeDocument/2006/relationships/tags" Target="../tags/tag1320.xml"/><Relationship Id="rId71" Type="http://schemas.openxmlformats.org/officeDocument/2006/relationships/tags" Target="../tags/tag1319.xml"/><Relationship Id="rId70" Type="http://schemas.openxmlformats.org/officeDocument/2006/relationships/tags" Target="../tags/tag1318.xml"/><Relationship Id="rId7" Type="http://schemas.openxmlformats.org/officeDocument/2006/relationships/tags" Target="../tags/tag1255.xml"/><Relationship Id="rId69" Type="http://schemas.openxmlformats.org/officeDocument/2006/relationships/tags" Target="../tags/tag1317.xml"/><Relationship Id="rId68" Type="http://schemas.openxmlformats.org/officeDocument/2006/relationships/tags" Target="../tags/tag1316.xml"/><Relationship Id="rId67" Type="http://schemas.openxmlformats.org/officeDocument/2006/relationships/tags" Target="../tags/tag1315.xml"/><Relationship Id="rId66" Type="http://schemas.openxmlformats.org/officeDocument/2006/relationships/tags" Target="../tags/tag1314.xml"/><Relationship Id="rId65" Type="http://schemas.openxmlformats.org/officeDocument/2006/relationships/tags" Target="../tags/tag1313.xml"/><Relationship Id="rId64" Type="http://schemas.openxmlformats.org/officeDocument/2006/relationships/tags" Target="../tags/tag1312.xml"/><Relationship Id="rId63" Type="http://schemas.openxmlformats.org/officeDocument/2006/relationships/tags" Target="../tags/tag1311.xml"/><Relationship Id="rId62" Type="http://schemas.openxmlformats.org/officeDocument/2006/relationships/tags" Target="../tags/tag1310.xml"/><Relationship Id="rId61" Type="http://schemas.openxmlformats.org/officeDocument/2006/relationships/tags" Target="../tags/tag1309.xml"/><Relationship Id="rId60" Type="http://schemas.openxmlformats.org/officeDocument/2006/relationships/tags" Target="../tags/tag1308.xml"/><Relationship Id="rId6" Type="http://schemas.openxmlformats.org/officeDocument/2006/relationships/tags" Target="../tags/tag1254.xml"/><Relationship Id="rId59" Type="http://schemas.openxmlformats.org/officeDocument/2006/relationships/tags" Target="../tags/tag1307.xml"/><Relationship Id="rId58" Type="http://schemas.openxmlformats.org/officeDocument/2006/relationships/tags" Target="../tags/tag1306.xml"/><Relationship Id="rId57" Type="http://schemas.openxmlformats.org/officeDocument/2006/relationships/tags" Target="../tags/tag1305.xml"/><Relationship Id="rId56" Type="http://schemas.openxmlformats.org/officeDocument/2006/relationships/tags" Target="../tags/tag1304.xml"/><Relationship Id="rId55" Type="http://schemas.openxmlformats.org/officeDocument/2006/relationships/tags" Target="../tags/tag1303.xml"/><Relationship Id="rId54" Type="http://schemas.openxmlformats.org/officeDocument/2006/relationships/tags" Target="../tags/tag1302.xml"/><Relationship Id="rId53" Type="http://schemas.openxmlformats.org/officeDocument/2006/relationships/tags" Target="../tags/tag1301.xml"/><Relationship Id="rId52" Type="http://schemas.openxmlformats.org/officeDocument/2006/relationships/tags" Target="../tags/tag1300.xml"/><Relationship Id="rId51" Type="http://schemas.openxmlformats.org/officeDocument/2006/relationships/tags" Target="../tags/tag1299.xml"/><Relationship Id="rId50" Type="http://schemas.openxmlformats.org/officeDocument/2006/relationships/tags" Target="../tags/tag1298.xml"/><Relationship Id="rId5" Type="http://schemas.openxmlformats.org/officeDocument/2006/relationships/tags" Target="../tags/tag1253.xml"/><Relationship Id="rId49" Type="http://schemas.openxmlformats.org/officeDocument/2006/relationships/tags" Target="../tags/tag1297.xml"/><Relationship Id="rId48" Type="http://schemas.openxmlformats.org/officeDocument/2006/relationships/tags" Target="../tags/tag1296.xml"/><Relationship Id="rId47" Type="http://schemas.openxmlformats.org/officeDocument/2006/relationships/tags" Target="../tags/tag1295.xml"/><Relationship Id="rId46" Type="http://schemas.openxmlformats.org/officeDocument/2006/relationships/tags" Target="../tags/tag1294.xml"/><Relationship Id="rId45" Type="http://schemas.openxmlformats.org/officeDocument/2006/relationships/tags" Target="../tags/tag1293.xml"/><Relationship Id="rId44" Type="http://schemas.openxmlformats.org/officeDocument/2006/relationships/tags" Target="../tags/tag1292.xml"/><Relationship Id="rId43" Type="http://schemas.openxmlformats.org/officeDocument/2006/relationships/tags" Target="../tags/tag1291.xml"/><Relationship Id="rId42" Type="http://schemas.openxmlformats.org/officeDocument/2006/relationships/tags" Target="../tags/tag1290.xml"/><Relationship Id="rId41" Type="http://schemas.openxmlformats.org/officeDocument/2006/relationships/tags" Target="../tags/tag1289.xml"/><Relationship Id="rId40" Type="http://schemas.openxmlformats.org/officeDocument/2006/relationships/tags" Target="../tags/tag1288.xml"/><Relationship Id="rId4" Type="http://schemas.openxmlformats.org/officeDocument/2006/relationships/tags" Target="../tags/tag1252.xml"/><Relationship Id="rId39" Type="http://schemas.openxmlformats.org/officeDocument/2006/relationships/tags" Target="../tags/tag1287.xml"/><Relationship Id="rId38" Type="http://schemas.openxmlformats.org/officeDocument/2006/relationships/tags" Target="../tags/tag1286.xml"/><Relationship Id="rId37" Type="http://schemas.openxmlformats.org/officeDocument/2006/relationships/tags" Target="../tags/tag1285.xml"/><Relationship Id="rId36" Type="http://schemas.openxmlformats.org/officeDocument/2006/relationships/tags" Target="../tags/tag1284.xml"/><Relationship Id="rId35" Type="http://schemas.openxmlformats.org/officeDocument/2006/relationships/tags" Target="../tags/tag1283.xml"/><Relationship Id="rId34" Type="http://schemas.openxmlformats.org/officeDocument/2006/relationships/tags" Target="../tags/tag1282.xml"/><Relationship Id="rId33" Type="http://schemas.openxmlformats.org/officeDocument/2006/relationships/tags" Target="../tags/tag1281.xml"/><Relationship Id="rId32" Type="http://schemas.openxmlformats.org/officeDocument/2006/relationships/tags" Target="../tags/tag1280.xml"/><Relationship Id="rId31" Type="http://schemas.openxmlformats.org/officeDocument/2006/relationships/tags" Target="../tags/tag1279.xml"/><Relationship Id="rId30" Type="http://schemas.openxmlformats.org/officeDocument/2006/relationships/tags" Target="../tags/tag1278.xml"/><Relationship Id="rId3" Type="http://schemas.openxmlformats.org/officeDocument/2006/relationships/tags" Target="../tags/tag1251.xml"/><Relationship Id="rId29" Type="http://schemas.openxmlformats.org/officeDocument/2006/relationships/tags" Target="../tags/tag1277.xml"/><Relationship Id="rId28" Type="http://schemas.openxmlformats.org/officeDocument/2006/relationships/tags" Target="../tags/tag1276.xml"/><Relationship Id="rId27" Type="http://schemas.openxmlformats.org/officeDocument/2006/relationships/tags" Target="../tags/tag1275.xml"/><Relationship Id="rId26" Type="http://schemas.openxmlformats.org/officeDocument/2006/relationships/tags" Target="../tags/tag1274.xml"/><Relationship Id="rId25" Type="http://schemas.openxmlformats.org/officeDocument/2006/relationships/tags" Target="../tags/tag1273.xml"/><Relationship Id="rId24" Type="http://schemas.openxmlformats.org/officeDocument/2006/relationships/tags" Target="../tags/tag1272.xml"/><Relationship Id="rId23" Type="http://schemas.openxmlformats.org/officeDocument/2006/relationships/tags" Target="../tags/tag1271.xml"/><Relationship Id="rId22" Type="http://schemas.openxmlformats.org/officeDocument/2006/relationships/tags" Target="../tags/tag1270.xml"/><Relationship Id="rId21" Type="http://schemas.openxmlformats.org/officeDocument/2006/relationships/tags" Target="../tags/tag1269.xml"/><Relationship Id="rId20" Type="http://schemas.openxmlformats.org/officeDocument/2006/relationships/tags" Target="../tags/tag1268.xml"/><Relationship Id="rId2" Type="http://schemas.openxmlformats.org/officeDocument/2006/relationships/tags" Target="../tags/tag1250.xml"/><Relationship Id="rId19" Type="http://schemas.openxmlformats.org/officeDocument/2006/relationships/tags" Target="../tags/tag1267.xml"/><Relationship Id="rId18" Type="http://schemas.openxmlformats.org/officeDocument/2006/relationships/tags" Target="../tags/tag1266.xml"/><Relationship Id="rId17" Type="http://schemas.openxmlformats.org/officeDocument/2006/relationships/tags" Target="../tags/tag1265.xml"/><Relationship Id="rId16" Type="http://schemas.openxmlformats.org/officeDocument/2006/relationships/tags" Target="../tags/tag1264.xml"/><Relationship Id="rId15" Type="http://schemas.openxmlformats.org/officeDocument/2006/relationships/tags" Target="../tags/tag1263.xml"/><Relationship Id="rId14" Type="http://schemas.openxmlformats.org/officeDocument/2006/relationships/tags" Target="../tags/tag1262.xml"/><Relationship Id="rId13" Type="http://schemas.openxmlformats.org/officeDocument/2006/relationships/tags" Target="../tags/tag1261.xml"/><Relationship Id="rId12" Type="http://schemas.openxmlformats.org/officeDocument/2006/relationships/tags" Target="../tags/tag1260.xml"/><Relationship Id="rId11" Type="http://schemas.openxmlformats.org/officeDocument/2006/relationships/tags" Target="../tags/tag1259.xml"/><Relationship Id="rId10" Type="http://schemas.openxmlformats.org/officeDocument/2006/relationships/tags" Target="../tags/tag1258.xml"/><Relationship Id="rId1" Type="http://schemas.openxmlformats.org/officeDocument/2006/relationships/tags" Target="../tags/tag1249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341.xml"/><Relationship Id="rId85" Type="http://schemas.openxmlformats.org/officeDocument/2006/relationships/slideLayout" Target="../slideLayouts/slideLayout7.xml"/><Relationship Id="rId84" Type="http://schemas.openxmlformats.org/officeDocument/2006/relationships/tags" Target="../tags/tag1416.xml"/><Relationship Id="rId83" Type="http://schemas.openxmlformats.org/officeDocument/2006/relationships/tags" Target="../tags/tag1415.xml"/><Relationship Id="rId82" Type="http://schemas.openxmlformats.org/officeDocument/2006/relationships/tags" Target="../tags/tag1414.xml"/><Relationship Id="rId81" Type="http://schemas.openxmlformats.org/officeDocument/2006/relationships/tags" Target="../tags/tag1413.xml"/><Relationship Id="rId80" Type="http://schemas.openxmlformats.org/officeDocument/2006/relationships/tags" Target="../tags/tag1412.xml"/><Relationship Id="rId8" Type="http://schemas.openxmlformats.org/officeDocument/2006/relationships/tags" Target="../tags/tag1340.xml"/><Relationship Id="rId79" Type="http://schemas.openxmlformats.org/officeDocument/2006/relationships/tags" Target="../tags/tag1411.xml"/><Relationship Id="rId78" Type="http://schemas.openxmlformats.org/officeDocument/2006/relationships/tags" Target="../tags/tag1410.xml"/><Relationship Id="rId77" Type="http://schemas.openxmlformats.org/officeDocument/2006/relationships/tags" Target="../tags/tag1409.xml"/><Relationship Id="rId76" Type="http://schemas.openxmlformats.org/officeDocument/2006/relationships/tags" Target="../tags/tag1408.xml"/><Relationship Id="rId75" Type="http://schemas.openxmlformats.org/officeDocument/2006/relationships/tags" Target="../tags/tag1407.xml"/><Relationship Id="rId74" Type="http://schemas.openxmlformats.org/officeDocument/2006/relationships/tags" Target="../tags/tag1406.xml"/><Relationship Id="rId73" Type="http://schemas.openxmlformats.org/officeDocument/2006/relationships/tags" Target="../tags/tag1405.xml"/><Relationship Id="rId72" Type="http://schemas.openxmlformats.org/officeDocument/2006/relationships/tags" Target="../tags/tag1404.xml"/><Relationship Id="rId71" Type="http://schemas.openxmlformats.org/officeDocument/2006/relationships/tags" Target="../tags/tag1403.xml"/><Relationship Id="rId70" Type="http://schemas.openxmlformats.org/officeDocument/2006/relationships/tags" Target="../tags/tag1402.xml"/><Relationship Id="rId7" Type="http://schemas.openxmlformats.org/officeDocument/2006/relationships/tags" Target="../tags/tag1339.xml"/><Relationship Id="rId69" Type="http://schemas.openxmlformats.org/officeDocument/2006/relationships/tags" Target="../tags/tag1401.xml"/><Relationship Id="rId68" Type="http://schemas.openxmlformats.org/officeDocument/2006/relationships/tags" Target="../tags/tag1400.xml"/><Relationship Id="rId67" Type="http://schemas.openxmlformats.org/officeDocument/2006/relationships/tags" Target="../tags/tag1399.xml"/><Relationship Id="rId66" Type="http://schemas.openxmlformats.org/officeDocument/2006/relationships/tags" Target="../tags/tag1398.xml"/><Relationship Id="rId65" Type="http://schemas.openxmlformats.org/officeDocument/2006/relationships/tags" Target="../tags/tag1397.xml"/><Relationship Id="rId64" Type="http://schemas.openxmlformats.org/officeDocument/2006/relationships/tags" Target="../tags/tag1396.xml"/><Relationship Id="rId63" Type="http://schemas.openxmlformats.org/officeDocument/2006/relationships/tags" Target="../tags/tag1395.xml"/><Relationship Id="rId62" Type="http://schemas.openxmlformats.org/officeDocument/2006/relationships/tags" Target="../tags/tag1394.xml"/><Relationship Id="rId61" Type="http://schemas.openxmlformats.org/officeDocument/2006/relationships/tags" Target="../tags/tag1393.xml"/><Relationship Id="rId60" Type="http://schemas.openxmlformats.org/officeDocument/2006/relationships/tags" Target="../tags/tag1392.xml"/><Relationship Id="rId6" Type="http://schemas.openxmlformats.org/officeDocument/2006/relationships/tags" Target="../tags/tag1338.xml"/><Relationship Id="rId59" Type="http://schemas.openxmlformats.org/officeDocument/2006/relationships/tags" Target="../tags/tag1391.xml"/><Relationship Id="rId58" Type="http://schemas.openxmlformats.org/officeDocument/2006/relationships/tags" Target="../tags/tag1390.xml"/><Relationship Id="rId57" Type="http://schemas.openxmlformats.org/officeDocument/2006/relationships/tags" Target="../tags/tag1389.xml"/><Relationship Id="rId56" Type="http://schemas.openxmlformats.org/officeDocument/2006/relationships/tags" Target="../tags/tag1388.xml"/><Relationship Id="rId55" Type="http://schemas.openxmlformats.org/officeDocument/2006/relationships/tags" Target="../tags/tag1387.xml"/><Relationship Id="rId54" Type="http://schemas.openxmlformats.org/officeDocument/2006/relationships/tags" Target="../tags/tag1386.xml"/><Relationship Id="rId53" Type="http://schemas.openxmlformats.org/officeDocument/2006/relationships/tags" Target="../tags/tag1385.xml"/><Relationship Id="rId52" Type="http://schemas.openxmlformats.org/officeDocument/2006/relationships/tags" Target="../tags/tag1384.xml"/><Relationship Id="rId51" Type="http://schemas.openxmlformats.org/officeDocument/2006/relationships/tags" Target="../tags/tag1383.xml"/><Relationship Id="rId50" Type="http://schemas.openxmlformats.org/officeDocument/2006/relationships/tags" Target="../tags/tag1382.xml"/><Relationship Id="rId5" Type="http://schemas.openxmlformats.org/officeDocument/2006/relationships/tags" Target="../tags/tag1337.xml"/><Relationship Id="rId49" Type="http://schemas.openxmlformats.org/officeDocument/2006/relationships/tags" Target="../tags/tag1381.xml"/><Relationship Id="rId48" Type="http://schemas.openxmlformats.org/officeDocument/2006/relationships/tags" Target="../tags/tag1380.xml"/><Relationship Id="rId47" Type="http://schemas.openxmlformats.org/officeDocument/2006/relationships/tags" Target="../tags/tag1379.xml"/><Relationship Id="rId46" Type="http://schemas.openxmlformats.org/officeDocument/2006/relationships/tags" Target="../tags/tag1378.xml"/><Relationship Id="rId45" Type="http://schemas.openxmlformats.org/officeDocument/2006/relationships/tags" Target="../tags/tag1377.xml"/><Relationship Id="rId44" Type="http://schemas.openxmlformats.org/officeDocument/2006/relationships/tags" Target="../tags/tag1376.xml"/><Relationship Id="rId43" Type="http://schemas.openxmlformats.org/officeDocument/2006/relationships/tags" Target="../tags/tag1375.xml"/><Relationship Id="rId42" Type="http://schemas.openxmlformats.org/officeDocument/2006/relationships/tags" Target="../tags/tag1374.xml"/><Relationship Id="rId41" Type="http://schemas.openxmlformats.org/officeDocument/2006/relationships/tags" Target="../tags/tag1373.xml"/><Relationship Id="rId40" Type="http://schemas.openxmlformats.org/officeDocument/2006/relationships/tags" Target="../tags/tag1372.xml"/><Relationship Id="rId4" Type="http://schemas.openxmlformats.org/officeDocument/2006/relationships/tags" Target="../tags/tag1336.xml"/><Relationship Id="rId39" Type="http://schemas.openxmlformats.org/officeDocument/2006/relationships/tags" Target="../tags/tag1371.xml"/><Relationship Id="rId38" Type="http://schemas.openxmlformats.org/officeDocument/2006/relationships/tags" Target="../tags/tag1370.xml"/><Relationship Id="rId37" Type="http://schemas.openxmlformats.org/officeDocument/2006/relationships/tags" Target="../tags/tag1369.xml"/><Relationship Id="rId36" Type="http://schemas.openxmlformats.org/officeDocument/2006/relationships/tags" Target="../tags/tag1368.xml"/><Relationship Id="rId35" Type="http://schemas.openxmlformats.org/officeDocument/2006/relationships/tags" Target="../tags/tag1367.xml"/><Relationship Id="rId34" Type="http://schemas.openxmlformats.org/officeDocument/2006/relationships/tags" Target="../tags/tag1366.xml"/><Relationship Id="rId33" Type="http://schemas.openxmlformats.org/officeDocument/2006/relationships/tags" Target="../tags/tag1365.xml"/><Relationship Id="rId32" Type="http://schemas.openxmlformats.org/officeDocument/2006/relationships/tags" Target="../tags/tag1364.xml"/><Relationship Id="rId31" Type="http://schemas.openxmlformats.org/officeDocument/2006/relationships/tags" Target="../tags/tag1363.xml"/><Relationship Id="rId30" Type="http://schemas.openxmlformats.org/officeDocument/2006/relationships/tags" Target="../tags/tag1362.xml"/><Relationship Id="rId3" Type="http://schemas.openxmlformats.org/officeDocument/2006/relationships/tags" Target="../tags/tag1335.xml"/><Relationship Id="rId29" Type="http://schemas.openxmlformats.org/officeDocument/2006/relationships/tags" Target="../tags/tag1361.xml"/><Relationship Id="rId28" Type="http://schemas.openxmlformats.org/officeDocument/2006/relationships/tags" Target="../tags/tag1360.xml"/><Relationship Id="rId27" Type="http://schemas.openxmlformats.org/officeDocument/2006/relationships/tags" Target="../tags/tag1359.xml"/><Relationship Id="rId26" Type="http://schemas.openxmlformats.org/officeDocument/2006/relationships/tags" Target="../tags/tag1358.xml"/><Relationship Id="rId25" Type="http://schemas.openxmlformats.org/officeDocument/2006/relationships/tags" Target="../tags/tag1357.xml"/><Relationship Id="rId24" Type="http://schemas.openxmlformats.org/officeDocument/2006/relationships/tags" Target="../tags/tag1356.xml"/><Relationship Id="rId23" Type="http://schemas.openxmlformats.org/officeDocument/2006/relationships/tags" Target="../tags/tag1355.xml"/><Relationship Id="rId22" Type="http://schemas.openxmlformats.org/officeDocument/2006/relationships/tags" Target="../tags/tag1354.xml"/><Relationship Id="rId21" Type="http://schemas.openxmlformats.org/officeDocument/2006/relationships/tags" Target="../tags/tag1353.xml"/><Relationship Id="rId20" Type="http://schemas.openxmlformats.org/officeDocument/2006/relationships/tags" Target="../tags/tag1352.xml"/><Relationship Id="rId2" Type="http://schemas.openxmlformats.org/officeDocument/2006/relationships/tags" Target="../tags/tag1334.xml"/><Relationship Id="rId19" Type="http://schemas.openxmlformats.org/officeDocument/2006/relationships/tags" Target="../tags/tag1351.xml"/><Relationship Id="rId18" Type="http://schemas.openxmlformats.org/officeDocument/2006/relationships/tags" Target="../tags/tag1350.xml"/><Relationship Id="rId17" Type="http://schemas.openxmlformats.org/officeDocument/2006/relationships/tags" Target="../tags/tag1349.xml"/><Relationship Id="rId16" Type="http://schemas.openxmlformats.org/officeDocument/2006/relationships/tags" Target="../tags/tag1348.xml"/><Relationship Id="rId15" Type="http://schemas.openxmlformats.org/officeDocument/2006/relationships/tags" Target="../tags/tag1347.xml"/><Relationship Id="rId14" Type="http://schemas.openxmlformats.org/officeDocument/2006/relationships/tags" Target="../tags/tag1346.xml"/><Relationship Id="rId13" Type="http://schemas.openxmlformats.org/officeDocument/2006/relationships/tags" Target="../tags/tag1345.xml"/><Relationship Id="rId12" Type="http://schemas.openxmlformats.org/officeDocument/2006/relationships/tags" Target="../tags/tag1344.xml"/><Relationship Id="rId11" Type="http://schemas.openxmlformats.org/officeDocument/2006/relationships/tags" Target="../tags/tag1343.xml"/><Relationship Id="rId10" Type="http://schemas.openxmlformats.org/officeDocument/2006/relationships/tags" Target="../tags/tag1342.xml"/><Relationship Id="rId1" Type="http://schemas.openxmlformats.org/officeDocument/2006/relationships/tags" Target="../tags/tag1333.xml"/></Relationships>
</file>

<file path=ppt/slides/_rels/slide24.xml.rels><?xml version="1.0" encoding="UTF-8" standalone="yes"?>
<Relationships xmlns="http://schemas.openxmlformats.org/package/2006/relationships"><Relationship Id="rId90" Type="http://schemas.openxmlformats.org/officeDocument/2006/relationships/slideLayout" Target="../slideLayouts/slideLayout7.xml"/><Relationship Id="rId9" Type="http://schemas.openxmlformats.org/officeDocument/2006/relationships/tags" Target="../tags/tag1425.xml"/><Relationship Id="rId89" Type="http://schemas.openxmlformats.org/officeDocument/2006/relationships/tags" Target="../tags/tag1505.xml"/><Relationship Id="rId88" Type="http://schemas.openxmlformats.org/officeDocument/2006/relationships/tags" Target="../tags/tag1504.xml"/><Relationship Id="rId87" Type="http://schemas.openxmlformats.org/officeDocument/2006/relationships/tags" Target="../tags/tag1503.xml"/><Relationship Id="rId86" Type="http://schemas.openxmlformats.org/officeDocument/2006/relationships/tags" Target="../tags/tag1502.xml"/><Relationship Id="rId85" Type="http://schemas.openxmlformats.org/officeDocument/2006/relationships/tags" Target="../tags/tag1501.xml"/><Relationship Id="rId84" Type="http://schemas.openxmlformats.org/officeDocument/2006/relationships/tags" Target="../tags/tag1500.xml"/><Relationship Id="rId83" Type="http://schemas.openxmlformats.org/officeDocument/2006/relationships/tags" Target="../tags/tag1499.xml"/><Relationship Id="rId82" Type="http://schemas.openxmlformats.org/officeDocument/2006/relationships/tags" Target="../tags/tag1498.xml"/><Relationship Id="rId81" Type="http://schemas.openxmlformats.org/officeDocument/2006/relationships/tags" Target="../tags/tag1497.xml"/><Relationship Id="rId80" Type="http://schemas.openxmlformats.org/officeDocument/2006/relationships/tags" Target="../tags/tag1496.xml"/><Relationship Id="rId8" Type="http://schemas.openxmlformats.org/officeDocument/2006/relationships/tags" Target="../tags/tag1424.xml"/><Relationship Id="rId79" Type="http://schemas.openxmlformats.org/officeDocument/2006/relationships/tags" Target="../tags/tag1495.xml"/><Relationship Id="rId78" Type="http://schemas.openxmlformats.org/officeDocument/2006/relationships/tags" Target="../tags/tag1494.xml"/><Relationship Id="rId77" Type="http://schemas.openxmlformats.org/officeDocument/2006/relationships/tags" Target="../tags/tag1493.xml"/><Relationship Id="rId76" Type="http://schemas.openxmlformats.org/officeDocument/2006/relationships/tags" Target="../tags/tag1492.xml"/><Relationship Id="rId75" Type="http://schemas.openxmlformats.org/officeDocument/2006/relationships/tags" Target="../tags/tag1491.xml"/><Relationship Id="rId74" Type="http://schemas.openxmlformats.org/officeDocument/2006/relationships/tags" Target="../tags/tag1490.xml"/><Relationship Id="rId73" Type="http://schemas.openxmlformats.org/officeDocument/2006/relationships/tags" Target="../tags/tag1489.xml"/><Relationship Id="rId72" Type="http://schemas.openxmlformats.org/officeDocument/2006/relationships/tags" Target="../tags/tag1488.xml"/><Relationship Id="rId71" Type="http://schemas.openxmlformats.org/officeDocument/2006/relationships/tags" Target="../tags/tag1487.xml"/><Relationship Id="rId70" Type="http://schemas.openxmlformats.org/officeDocument/2006/relationships/tags" Target="../tags/tag1486.xml"/><Relationship Id="rId7" Type="http://schemas.openxmlformats.org/officeDocument/2006/relationships/tags" Target="../tags/tag1423.xml"/><Relationship Id="rId69" Type="http://schemas.openxmlformats.org/officeDocument/2006/relationships/tags" Target="../tags/tag1485.xml"/><Relationship Id="rId68" Type="http://schemas.openxmlformats.org/officeDocument/2006/relationships/tags" Target="../tags/tag1484.xml"/><Relationship Id="rId67" Type="http://schemas.openxmlformats.org/officeDocument/2006/relationships/tags" Target="../tags/tag1483.xml"/><Relationship Id="rId66" Type="http://schemas.openxmlformats.org/officeDocument/2006/relationships/tags" Target="../tags/tag1482.xml"/><Relationship Id="rId65" Type="http://schemas.openxmlformats.org/officeDocument/2006/relationships/tags" Target="../tags/tag1481.xml"/><Relationship Id="rId64" Type="http://schemas.openxmlformats.org/officeDocument/2006/relationships/tags" Target="../tags/tag1480.xml"/><Relationship Id="rId63" Type="http://schemas.openxmlformats.org/officeDocument/2006/relationships/tags" Target="../tags/tag1479.xml"/><Relationship Id="rId62" Type="http://schemas.openxmlformats.org/officeDocument/2006/relationships/tags" Target="../tags/tag1478.xml"/><Relationship Id="rId61" Type="http://schemas.openxmlformats.org/officeDocument/2006/relationships/tags" Target="../tags/tag1477.xml"/><Relationship Id="rId60" Type="http://schemas.openxmlformats.org/officeDocument/2006/relationships/tags" Target="../tags/tag1476.xml"/><Relationship Id="rId6" Type="http://schemas.openxmlformats.org/officeDocument/2006/relationships/tags" Target="../tags/tag1422.xml"/><Relationship Id="rId59" Type="http://schemas.openxmlformats.org/officeDocument/2006/relationships/tags" Target="../tags/tag1475.xml"/><Relationship Id="rId58" Type="http://schemas.openxmlformats.org/officeDocument/2006/relationships/tags" Target="../tags/tag1474.xml"/><Relationship Id="rId57" Type="http://schemas.openxmlformats.org/officeDocument/2006/relationships/tags" Target="../tags/tag1473.xml"/><Relationship Id="rId56" Type="http://schemas.openxmlformats.org/officeDocument/2006/relationships/tags" Target="../tags/tag1472.xml"/><Relationship Id="rId55" Type="http://schemas.openxmlformats.org/officeDocument/2006/relationships/tags" Target="../tags/tag1471.xml"/><Relationship Id="rId54" Type="http://schemas.openxmlformats.org/officeDocument/2006/relationships/tags" Target="../tags/tag1470.xml"/><Relationship Id="rId53" Type="http://schemas.openxmlformats.org/officeDocument/2006/relationships/tags" Target="../tags/tag1469.xml"/><Relationship Id="rId52" Type="http://schemas.openxmlformats.org/officeDocument/2006/relationships/tags" Target="../tags/tag1468.xml"/><Relationship Id="rId51" Type="http://schemas.openxmlformats.org/officeDocument/2006/relationships/tags" Target="../tags/tag1467.xml"/><Relationship Id="rId50" Type="http://schemas.openxmlformats.org/officeDocument/2006/relationships/tags" Target="../tags/tag1466.xml"/><Relationship Id="rId5" Type="http://schemas.openxmlformats.org/officeDocument/2006/relationships/tags" Target="../tags/tag1421.xml"/><Relationship Id="rId49" Type="http://schemas.openxmlformats.org/officeDocument/2006/relationships/tags" Target="../tags/tag1465.xml"/><Relationship Id="rId48" Type="http://schemas.openxmlformats.org/officeDocument/2006/relationships/tags" Target="../tags/tag1464.xml"/><Relationship Id="rId47" Type="http://schemas.openxmlformats.org/officeDocument/2006/relationships/tags" Target="../tags/tag1463.xml"/><Relationship Id="rId46" Type="http://schemas.openxmlformats.org/officeDocument/2006/relationships/tags" Target="../tags/tag1462.xml"/><Relationship Id="rId45" Type="http://schemas.openxmlformats.org/officeDocument/2006/relationships/tags" Target="../tags/tag1461.xml"/><Relationship Id="rId44" Type="http://schemas.openxmlformats.org/officeDocument/2006/relationships/tags" Target="../tags/tag1460.xml"/><Relationship Id="rId43" Type="http://schemas.openxmlformats.org/officeDocument/2006/relationships/tags" Target="../tags/tag1459.xml"/><Relationship Id="rId42" Type="http://schemas.openxmlformats.org/officeDocument/2006/relationships/tags" Target="../tags/tag1458.xml"/><Relationship Id="rId41" Type="http://schemas.openxmlformats.org/officeDocument/2006/relationships/tags" Target="../tags/tag1457.xml"/><Relationship Id="rId40" Type="http://schemas.openxmlformats.org/officeDocument/2006/relationships/tags" Target="../tags/tag1456.xml"/><Relationship Id="rId4" Type="http://schemas.openxmlformats.org/officeDocument/2006/relationships/tags" Target="../tags/tag1420.xml"/><Relationship Id="rId39" Type="http://schemas.openxmlformats.org/officeDocument/2006/relationships/tags" Target="../tags/tag1455.xml"/><Relationship Id="rId38" Type="http://schemas.openxmlformats.org/officeDocument/2006/relationships/tags" Target="../tags/tag1454.xml"/><Relationship Id="rId37" Type="http://schemas.openxmlformats.org/officeDocument/2006/relationships/tags" Target="../tags/tag1453.xml"/><Relationship Id="rId36" Type="http://schemas.openxmlformats.org/officeDocument/2006/relationships/tags" Target="../tags/tag1452.xml"/><Relationship Id="rId35" Type="http://schemas.openxmlformats.org/officeDocument/2006/relationships/tags" Target="../tags/tag1451.xml"/><Relationship Id="rId34" Type="http://schemas.openxmlformats.org/officeDocument/2006/relationships/tags" Target="../tags/tag1450.xml"/><Relationship Id="rId33" Type="http://schemas.openxmlformats.org/officeDocument/2006/relationships/tags" Target="../tags/tag1449.xml"/><Relationship Id="rId32" Type="http://schemas.openxmlformats.org/officeDocument/2006/relationships/tags" Target="../tags/tag1448.xml"/><Relationship Id="rId31" Type="http://schemas.openxmlformats.org/officeDocument/2006/relationships/tags" Target="../tags/tag1447.xml"/><Relationship Id="rId30" Type="http://schemas.openxmlformats.org/officeDocument/2006/relationships/tags" Target="../tags/tag1446.xml"/><Relationship Id="rId3" Type="http://schemas.openxmlformats.org/officeDocument/2006/relationships/tags" Target="../tags/tag1419.xml"/><Relationship Id="rId29" Type="http://schemas.openxmlformats.org/officeDocument/2006/relationships/tags" Target="../tags/tag1445.xml"/><Relationship Id="rId28" Type="http://schemas.openxmlformats.org/officeDocument/2006/relationships/tags" Target="../tags/tag1444.xml"/><Relationship Id="rId27" Type="http://schemas.openxmlformats.org/officeDocument/2006/relationships/tags" Target="../tags/tag1443.xml"/><Relationship Id="rId26" Type="http://schemas.openxmlformats.org/officeDocument/2006/relationships/tags" Target="../tags/tag1442.xml"/><Relationship Id="rId25" Type="http://schemas.openxmlformats.org/officeDocument/2006/relationships/tags" Target="../tags/tag1441.xml"/><Relationship Id="rId24" Type="http://schemas.openxmlformats.org/officeDocument/2006/relationships/tags" Target="../tags/tag1440.xml"/><Relationship Id="rId23" Type="http://schemas.openxmlformats.org/officeDocument/2006/relationships/tags" Target="../tags/tag1439.xml"/><Relationship Id="rId22" Type="http://schemas.openxmlformats.org/officeDocument/2006/relationships/tags" Target="../tags/tag1438.xml"/><Relationship Id="rId21" Type="http://schemas.openxmlformats.org/officeDocument/2006/relationships/tags" Target="../tags/tag1437.xml"/><Relationship Id="rId20" Type="http://schemas.openxmlformats.org/officeDocument/2006/relationships/tags" Target="../tags/tag1436.xml"/><Relationship Id="rId2" Type="http://schemas.openxmlformats.org/officeDocument/2006/relationships/tags" Target="../tags/tag1418.xml"/><Relationship Id="rId19" Type="http://schemas.openxmlformats.org/officeDocument/2006/relationships/tags" Target="../tags/tag1435.xml"/><Relationship Id="rId18" Type="http://schemas.openxmlformats.org/officeDocument/2006/relationships/tags" Target="../tags/tag1434.xml"/><Relationship Id="rId17" Type="http://schemas.openxmlformats.org/officeDocument/2006/relationships/tags" Target="../tags/tag1433.xml"/><Relationship Id="rId16" Type="http://schemas.openxmlformats.org/officeDocument/2006/relationships/tags" Target="../tags/tag1432.xml"/><Relationship Id="rId15" Type="http://schemas.openxmlformats.org/officeDocument/2006/relationships/tags" Target="../tags/tag1431.xml"/><Relationship Id="rId14" Type="http://schemas.openxmlformats.org/officeDocument/2006/relationships/tags" Target="../tags/tag1430.xml"/><Relationship Id="rId13" Type="http://schemas.openxmlformats.org/officeDocument/2006/relationships/tags" Target="../tags/tag1429.xml"/><Relationship Id="rId12" Type="http://schemas.openxmlformats.org/officeDocument/2006/relationships/tags" Target="../tags/tag1428.xml"/><Relationship Id="rId11" Type="http://schemas.openxmlformats.org/officeDocument/2006/relationships/tags" Target="../tags/tag1427.xml"/><Relationship Id="rId10" Type="http://schemas.openxmlformats.org/officeDocument/2006/relationships/tags" Target="../tags/tag1426.xml"/><Relationship Id="rId1" Type="http://schemas.openxmlformats.org/officeDocument/2006/relationships/tags" Target="../tags/tag1417.xml"/></Relationships>
</file>

<file path=ppt/slides/_rels/slide25.xml.rels><?xml version="1.0" encoding="UTF-8" standalone="yes"?>
<Relationships xmlns="http://schemas.openxmlformats.org/package/2006/relationships"><Relationship Id="rId92" Type="http://schemas.openxmlformats.org/officeDocument/2006/relationships/slideLayout" Target="../slideLayouts/slideLayout7.xml"/><Relationship Id="rId91" Type="http://schemas.openxmlformats.org/officeDocument/2006/relationships/tags" Target="../tags/tag1596.xml"/><Relationship Id="rId90" Type="http://schemas.openxmlformats.org/officeDocument/2006/relationships/tags" Target="../tags/tag1595.xml"/><Relationship Id="rId9" Type="http://schemas.openxmlformats.org/officeDocument/2006/relationships/tags" Target="../tags/tag1514.xml"/><Relationship Id="rId89" Type="http://schemas.openxmlformats.org/officeDocument/2006/relationships/tags" Target="../tags/tag1594.xml"/><Relationship Id="rId88" Type="http://schemas.openxmlformats.org/officeDocument/2006/relationships/tags" Target="../tags/tag1593.xml"/><Relationship Id="rId87" Type="http://schemas.openxmlformats.org/officeDocument/2006/relationships/tags" Target="../tags/tag1592.xml"/><Relationship Id="rId86" Type="http://schemas.openxmlformats.org/officeDocument/2006/relationships/tags" Target="../tags/tag1591.xml"/><Relationship Id="rId85" Type="http://schemas.openxmlformats.org/officeDocument/2006/relationships/tags" Target="../tags/tag1590.xml"/><Relationship Id="rId84" Type="http://schemas.openxmlformats.org/officeDocument/2006/relationships/tags" Target="../tags/tag1589.xml"/><Relationship Id="rId83" Type="http://schemas.openxmlformats.org/officeDocument/2006/relationships/tags" Target="../tags/tag1588.xml"/><Relationship Id="rId82" Type="http://schemas.openxmlformats.org/officeDocument/2006/relationships/tags" Target="../tags/tag1587.xml"/><Relationship Id="rId81" Type="http://schemas.openxmlformats.org/officeDocument/2006/relationships/tags" Target="../tags/tag1586.xml"/><Relationship Id="rId80" Type="http://schemas.openxmlformats.org/officeDocument/2006/relationships/tags" Target="../tags/tag1585.xml"/><Relationship Id="rId8" Type="http://schemas.openxmlformats.org/officeDocument/2006/relationships/tags" Target="../tags/tag1513.xml"/><Relationship Id="rId79" Type="http://schemas.openxmlformats.org/officeDocument/2006/relationships/tags" Target="../tags/tag1584.xml"/><Relationship Id="rId78" Type="http://schemas.openxmlformats.org/officeDocument/2006/relationships/tags" Target="../tags/tag1583.xml"/><Relationship Id="rId77" Type="http://schemas.openxmlformats.org/officeDocument/2006/relationships/tags" Target="../tags/tag1582.xml"/><Relationship Id="rId76" Type="http://schemas.openxmlformats.org/officeDocument/2006/relationships/tags" Target="../tags/tag1581.xml"/><Relationship Id="rId75" Type="http://schemas.openxmlformats.org/officeDocument/2006/relationships/tags" Target="../tags/tag1580.xml"/><Relationship Id="rId74" Type="http://schemas.openxmlformats.org/officeDocument/2006/relationships/tags" Target="../tags/tag1579.xml"/><Relationship Id="rId73" Type="http://schemas.openxmlformats.org/officeDocument/2006/relationships/tags" Target="../tags/tag1578.xml"/><Relationship Id="rId72" Type="http://schemas.openxmlformats.org/officeDocument/2006/relationships/tags" Target="../tags/tag1577.xml"/><Relationship Id="rId71" Type="http://schemas.openxmlformats.org/officeDocument/2006/relationships/tags" Target="../tags/tag1576.xml"/><Relationship Id="rId70" Type="http://schemas.openxmlformats.org/officeDocument/2006/relationships/tags" Target="../tags/tag1575.xml"/><Relationship Id="rId7" Type="http://schemas.openxmlformats.org/officeDocument/2006/relationships/tags" Target="../tags/tag1512.xml"/><Relationship Id="rId69" Type="http://schemas.openxmlformats.org/officeDocument/2006/relationships/tags" Target="../tags/tag1574.xml"/><Relationship Id="rId68" Type="http://schemas.openxmlformats.org/officeDocument/2006/relationships/tags" Target="../tags/tag1573.xml"/><Relationship Id="rId67" Type="http://schemas.openxmlformats.org/officeDocument/2006/relationships/tags" Target="../tags/tag1572.xml"/><Relationship Id="rId66" Type="http://schemas.openxmlformats.org/officeDocument/2006/relationships/tags" Target="../tags/tag1571.xml"/><Relationship Id="rId65" Type="http://schemas.openxmlformats.org/officeDocument/2006/relationships/tags" Target="../tags/tag1570.xml"/><Relationship Id="rId64" Type="http://schemas.openxmlformats.org/officeDocument/2006/relationships/tags" Target="../tags/tag1569.xml"/><Relationship Id="rId63" Type="http://schemas.openxmlformats.org/officeDocument/2006/relationships/tags" Target="../tags/tag1568.xml"/><Relationship Id="rId62" Type="http://schemas.openxmlformats.org/officeDocument/2006/relationships/tags" Target="../tags/tag1567.xml"/><Relationship Id="rId61" Type="http://schemas.openxmlformats.org/officeDocument/2006/relationships/tags" Target="../tags/tag1566.xml"/><Relationship Id="rId60" Type="http://schemas.openxmlformats.org/officeDocument/2006/relationships/tags" Target="../tags/tag1565.xml"/><Relationship Id="rId6" Type="http://schemas.openxmlformats.org/officeDocument/2006/relationships/tags" Target="../tags/tag1511.xml"/><Relationship Id="rId59" Type="http://schemas.openxmlformats.org/officeDocument/2006/relationships/tags" Target="../tags/tag1564.xml"/><Relationship Id="rId58" Type="http://schemas.openxmlformats.org/officeDocument/2006/relationships/tags" Target="../tags/tag1563.xml"/><Relationship Id="rId57" Type="http://schemas.openxmlformats.org/officeDocument/2006/relationships/tags" Target="../tags/tag1562.xml"/><Relationship Id="rId56" Type="http://schemas.openxmlformats.org/officeDocument/2006/relationships/tags" Target="../tags/tag1561.xml"/><Relationship Id="rId55" Type="http://schemas.openxmlformats.org/officeDocument/2006/relationships/tags" Target="../tags/tag1560.xml"/><Relationship Id="rId54" Type="http://schemas.openxmlformats.org/officeDocument/2006/relationships/tags" Target="../tags/tag1559.xml"/><Relationship Id="rId53" Type="http://schemas.openxmlformats.org/officeDocument/2006/relationships/tags" Target="../tags/tag1558.xml"/><Relationship Id="rId52" Type="http://schemas.openxmlformats.org/officeDocument/2006/relationships/tags" Target="../tags/tag1557.xml"/><Relationship Id="rId51" Type="http://schemas.openxmlformats.org/officeDocument/2006/relationships/tags" Target="../tags/tag1556.xml"/><Relationship Id="rId50" Type="http://schemas.openxmlformats.org/officeDocument/2006/relationships/tags" Target="../tags/tag1555.xml"/><Relationship Id="rId5" Type="http://schemas.openxmlformats.org/officeDocument/2006/relationships/tags" Target="../tags/tag1510.xml"/><Relationship Id="rId49" Type="http://schemas.openxmlformats.org/officeDocument/2006/relationships/tags" Target="../tags/tag1554.xml"/><Relationship Id="rId48" Type="http://schemas.openxmlformats.org/officeDocument/2006/relationships/tags" Target="../tags/tag1553.xml"/><Relationship Id="rId47" Type="http://schemas.openxmlformats.org/officeDocument/2006/relationships/tags" Target="../tags/tag1552.xml"/><Relationship Id="rId46" Type="http://schemas.openxmlformats.org/officeDocument/2006/relationships/tags" Target="../tags/tag1551.xml"/><Relationship Id="rId45" Type="http://schemas.openxmlformats.org/officeDocument/2006/relationships/tags" Target="../tags/tag1550.xml"/><Relationship Id="rId44" Type="http://schemas.openxmlformats.org/officeDocument/2006/relationships/tags" Target="../tags/tag1549.xml"/><Relationship Id="rId43" Type="http://schemas.openxmlformats.org/officeDocument/2006/relationships/tags" Target="../tags/tag1548.xml"/><Relationship Id="rId42" Type="http://schemas.openxmlformats.org/officeDocument/2006/relationships/tags" Target="../tags/tag1547.xml"/><Relationship Id="rId41" Type="http://schemas.openxmlformats.org/officeDocument/2006/relationships/tags" Target="../tags/tag1546.xml"/><Relationship Id="rId40" Type="http://schemas.openxmlformats.org/officeDocument/2006/relationships/tags" Target="../tags/tag1545.xml"/><Relationship Id="rId4" Type="http://schemas.openxmlformats.org/officeDocument/2006/relationships/tags" Target="../tags/tag1509.xml"/><Relationship Id="rId39" Type="http://schemas.openxmlformats.org/officeDocument/2006/relationships/tags" Target="../tags/tag1544.xml"/><Relationship Id="rId38" Type="http://schemas.openxmlformats.org/officeDocument/2006/relationships/tags" Target="../tags/tag1543.xml"/><Relationship Id="rId37" Type="http://schemas.openxmlformats.org/officeDocument/2006/relationships/tags" Target="../tags/tag1542.xml"/><Relationship Id="rId36" Type="http://schemas.openxmlformats.org/officeDocument/2006/relationships/tags" Target="../tags/tag1541.xml"/><Relationship Id="rId35" Type="http://schemas.openxmlformats.org/officeDocument/2006/relationships/tags" Target="../tags/tag1540.xml"/><Relationship Id="rId34" Type="http://schemas.openxmlformats.org/officeDocument/2006/relationships/tags" Target="../tags/tag1539.xml"/><Relationship Id="rId33" Type="http://schemas.openxmlformats.org/officeDocument/2006/relationships/tags" Target="../tags/tag1538.xml"/><Relationship Id="rId32" Type="http://schemas.openxmlformats.org/officeDocument/2006/relationships/tags" Target="../tags/tag1537.xml"/><Relationship Id="rId31" Type="http://schemas.openxmlformats.org/officeDocument/2006/relationships/tags" Target="../tags/tag1536.xml"/><Relationship Id="rId30" Type="http://schemas.openxmlformats.org/officeDocument/2006/relationships/tags" Target="../tags/tag1535.xml"/><Relationship Id="rId3" Type="http://schemas.openxmlformats.org/officeDocument/2006/relationships/tags" Target="../tags/tag1508.xml"/><Relationship Id="rId29" Type="http://schemas.openxmlformats.org/officeDocument/2006/relationships/tags" Target="../tags/tag1534.xml"/><Relationship Id="rId28" Type="http://schemas.openxmlformats.org/officeDocument/2006/relationships/tags" Target="../tags/tag1533.xml"/><Relationship Id="rId27" Type="http://schemas.openxmlformats.org/officeDocument/2006/relationships/tags" Target="../tags/tag1532.xml"/><Relationship Id="rId26" Type="http://schemas.openxmlformats.org/officeDocument/2006/relationships/tags" Target="../tags/tag1531.xml"/><Relationship Id="rId25" Type="http://schemas.openxmlformats.org/officeDocument/2006/relationships/tags" Target="../tags/tag1530.xml"/><Relationship Id="rId24" Type="http://schemas.openxmlformats.org/officeDocument/2006/relationships/tags" Target="../tags/tag1529.xml"/><Relationship Id="rId23" Type="http://schemas.openxmlformats.org/officeDocument/2006/relationships/tags" Target="../tags/tag1528.xml"/><Relationship Id="rId22" Type="http://schemas.openxmlformats.org/officeDocument/2006/relationships/tags" Target="../tags/tag1527.xml"/><Relationship Id="rId21" Type="http://schemas.openxmlformats.org/officeDocument/2006/relationships/tags" Target="../tags/tag1526.xml"/><Relationship Id="rId20" Type="http://schemas.openxmlformats.org/officeDocument/2006/relationships/tags" Target="../tags/tag1525.xml"/><Relationship Id="rId2" Type="http://schemas.openxmlformats.org/officeDocument/2006/relationships/tags" Target="../tags/tag1507.xml"/><Relationship Id="rId19" Type="http://schemas.openxmlformats.org/officeDocument/2006/relationships/tags" Target="../tags/tag1524.xml"/><Relationship Id="rId18" Type="http://schemas.openxmlformats.org/officeDocument/2006/relationships/tags" Target="../tags/tag1523.xml"/><Relationship Id="rId17" Type="http://schemas.openxmlformats.org/officeDocument/2006/relationships/tags" Target="../tags/tag1522.xml"/><Relationship Id="rId16" Type="http://schemas.openxmlformats.org/officeDocument/2006/relationships/tags" Target="../tags/tag1521.xml"/><Relationship Id="rId15" Type="http://schemas.openxmlformats.org/officeDocument/2006/relationships/tags" Target="../tags/tag1520.xml"/><Relationship Id="rId14" Type="http://schemas.openxmlformats.org/officeDocument/2006/relationships/tags" Target="../tags/tag1519.xml"/><Relationship Id="rId13" Type="http://schemas.openxmlformats.org/officeDocument/2006/relationships/tags" Target="../tags/tag1518.xml"/><Relationship Id="rId12" Type="http://schemas.openxmlformats.org/officeDocument/2006/relationships/tags" Target="../tags/tag1517.xml"/><Relationship Id="rId11" Type="http://schemas.openxmlformats.org/officeDocument/2006/relationships/tags" Target="../tags/tag1516.xml"/><Relationship Id="rId10" Type="http://schemas.openxmlformats.org/officeDocument/2006/relationships/tags" Target="../tags/tag1515.xml"/><Relationship Id="rId1" Type="http://schemas.openxmlformats.org/officeDocument/2006/relationships/tags" Target="../tags/tag1506.xml"/></Relationships>
</file>

<file path=ppt/slides/_rels/slide26.xml.rels><?xml version="1.0" encoding="UTF-8" standalone="yes"?>
<Relationships xmlns="http://schemas.openxmlformats.org/package/2006/relationships"><Relationship Id="rId92" Type="http://schemas.openxmlformats.org/officeDocument/2006/relationships/slideLayout" Target="../slideLayouts/slideLayout7.xml"/><Relationship Id="rId91" Type="http://schemas.openxmlformats.org/officeDocument/2006/relationships/tags" Target="../tags/tag1687.xml"/><Relationship Id="rId90" Type="http://schemas.openxmlformats.org/officeDocument/2006/relationships/tags" Target="../tags/tag1686.xml"/><Relationship Id="rId9" Type="http://schemas.openxmlformats.org/officeDocument/2006/relationships/tags" Target="../tags/tag1605.xml"/><Relationship Id="rId89" Type="http://schemas.openxmlformats.org/officeDocument/2006/relationships/tags" Target="../tags/tag1685.xml"/><Relationship Id="rId88" Type="http://schemas.openxmlformats.org/officeDocument/2006/relationships/tags" Target="../tags/tag1684.xml"/><Relationship Id="rId87" Type="http://schemas.openxmlformats.org/officeDocument/2006/relationships/tags" Target="../tags/tag1683.xml"/><Relationship Id="rId86" Type="http://schemas.openxmlformats.org/officeDocument/2006/relationships/tags" Target="../tags/tag1682.xml"/><Relationship Id="rId85" Type="http://schemas.openxmlformats.org/officeDocument/2006/relationships/tags" Target="../tags/tag1681.xml"/><Relationship Id="rId84" Type="http://schemas.openxmlformats.org/officeDocument/2006/relationships/tags" Target="../tags/tag1680.xml"/><Relationship Id="rId83" Type="http://schemas.openxmlformats.org/officeDocument/2006/relationships/tags" Target="../tags/tag1679.xml"/><Relationship Id="rId82" Type="http://schemas.openxmlformats.org/officeDocument/2006/relationships/tags" Target="../tags/tag1678.xml"/><Relationship Id="rId81" Type="http://schemas.openxmlformats.org/officeDocument/2006/relationships/tags" Target="../tags/tag1677.xml"/><Relationship Id="rId80" Type="http://schemas.openxmlformats.org/officeDocument/2006/relationships/tags" Target="../tags/tag1676.xml"/><Relationship Id="rId8" Type="http://schemas.openxmlformats.org/officeDocument/2006/relationships/tags" Target="../tags/tag1604.xml"/><Relationship Id="rId79" Type="http://schemas.openxmlformats.org/officeDocument/2006/relationships/tags" Target="../tags/tag1675.xml"/><Relationship Id="rId78" Type="http://schemas.openxmlformats.org/officeDocument/2006/relationships/tags" Target="../tags/tag1674.xml"/><Relationship Id="rId77" Type="http://schemas.openxmlformats.org/officeDocument/2006/relationships/tags" Target="../tags/tag1673.xml"/><Relationship Id="rId76" Type="http://schemas.openxmlformats.org/officeDocument/2006/relationships/tags" Target="../tags/tag1672.xml"/><Relationship Id="rId75" Type="http://schemas.openxmlformats.org/officeDocument/2006/relationships/tags" Target="../tags/tag1671.xml"/><Relationship Id="rId74" Type="http://schemas.openxmlformats.org/officeDocument/2006/relationships/tags" Target="../tags/tag1670.xml"/><Relationship Id="rId73" Type="http://schemas.openxmlformats.org/officeDocument/2006/relationships/tags" Target="../tags/tag1669.xml"/><Relationship Id="rId72" Type="http://schemas.openxmlformats.org/officeDocument/2006/relationships/tags" Target="../tags/tag1668.xml"/><Relationship Id="rId71" Type="http://schemas.openxmlformats.org/officeDocument/2006/relationships/tags" Target="../tags/tag1667.xml"/><Relationship Id="rId70" Type="http://schemas.openxmlformats.org/officeDocument/2006/relationships/tags" Target="../tags/tag1666.xml"/><Relationship Id="rId7" Type="http://schemas.openxmlformats.org/officeDocument/2006/relationships/tags" Target="../tags/tag1603.xml"/><Relationship Id="rId69" Type="http://schemas.openxmlformats.org/officeDocument/2006/relationships/tags" Target="../tags/tag1665.xml"/><Relationship Id="rId68" Type="http://schemas.openxmlformats.org/officeDocument/2006/relationships/tags" Target="../tags/tag1664.xml"/><Relationship Id="rId67" Type="http://schemas.openxmlformats.org/officeDocument/2006/relationships/tags" Target="../tags/tag1663.xml"/><Relationship Id="rId66" Type="http://schemas.openxmlformats.org/officeDocument/2006/relationships/tags" Target="../tags/tag1662.xml"/><Relationship Id="rId65" Type="http://schemas.openxmlformats.org/officeDocument/2006/relationships/tags" Target="../tags/tag1661.xml"/><Relationship Id="rId64" Type="http://schemas.openxmlformats.org/officeDocument/2006/relationships/tags" Target="../tags/tag1660.xml"/><Relationship Id="rId63" Type="http://schemas.openxmlformats.org/officeDocument/2006/relationships/tags" Target="../tags/tag1659.xml"/><Relationship Id="rId62" Type="http://schemas.openxmlformats.org/officeDocument/2006/relationships/tags" Target="../tags/tag1658.xml"/><Relationship Id="rId61" Type="http://schemas.openxmlformats.org/officeDocument/2006/relationships/tags" Target="../tags/tag1657.xml"/><Relationship Id="rId60" Type="http://schemas.openxmlformats.org/officeDocument/2006/relationships/tags" Target="../tags/tag1656.xml"/><Relationship Id="rId6" Type="http://schemas.openxmlformats.org/officeDocument/2006/relationships/tags" Target="../tags/tag1602.xml"/><Relationship Id="rId59" Type="http://schemas.openxmlformats.org/officeDocument/2006/relationships/tags" Target="../tags/tag1655.xml"/><Relationship Id="rId58" Type="http://schemas.openxmlformats.org/officeDocument/2006/relationships/tags" Target="../tags/tag1654.xml"/><Relationship Id="rId57" Type="http://schemas.openxmlformats.org/officeDocument/2006/relationships/tags" Target="../tags/tag1653.xml"/><Relationship Id="rId56" Type="http://schemas.openxmlformats.org/officeDocument/2006/relationships/tags" Target="../tags/tag1652.xml"/><Relationship Id="rId55" Type="http://schemas.openxmlformats.org/officeDocument/2006/relationships/tags" Target="../tags/tag1651.xml"/><Relationship Id="rId54" Type="http://schemas.openxmlformats.org/officeDocument/2006/relationships/tags" Target="../tags/tag1650.xml"/><Relationship Id="rId53" Type="http://schemas.openxmlformats.org/officeDocument/2006/relationships/tags" Target="../tags/tag1649.xml"/><Relationship Id="rId52" Type="http://schemas.openxmlformats.org/officeDocument/2006/relationships/tags" Target="../tags/tag1648.xml"/><Relationship Id="rId51" Type="http://schemas.openxmlformats.org/officeDocument/2006/relationships/tags" Target="../tags/tag1647.xml"/><Relationship Id="rId50" Type="http://schemas.openxmlformats.org/officeDocument/2006/relationships/tags" Target="../tags/tag1646.xml"/><Relationship Id="rId5" Type="http://schemas.openxmlformats.org/officeDocument/2006/relationships/tags" Target="../tags/tag1601.xml"/><Relationship Id="rId49" Type="http://schemas.openxmlformats.org/officeDocument/2006/relationships/tags" Target="../tags/tag1645.xml"/><Relationship Id="rId48" Type="http://schemas.openxmlformats.org/officeDocument/2006/relationships/tags" Target="../tags/tag1644.xml"/><Relationship Id="rId47" Type="http://schemas.openxmlformats.org/officeDocument/2006/relationships/tags" Target="../tags/tag1643.xml"/><Relationship Id="rId46" Type="http://schemas.openxmlformats.org/officeDocument/2006/relationships/tags" Target="../tags/tag1642.xml"/><Relationship Id="rId45" Type="http://schemas.openxmlformats.org/officeDocument/2006/relationships/tags" Target="../tags/tag1641.xml"/><Relationship Id="rId44" Type="http://schemas.openxmlformats.org/officeDocument/2006/relationships/tags" Target="../tags/tag1640.xml"/><Relationship Id="rId43" Type="http://schemas.openxmlformats.org/officeDocument/2006/relationships/tags" Target="../tags/tag1639.xml"/><Relationship Id="rId42" Type="http://schemas.openxmlformats.org/officeDocument/2006/relationships/tags" Target="../tags/tag1638.xml"/><Relationship Id="rId41" Type="http://schemas.openxmlformats.org/officeDocument/2006/relationships/tags" Target="../tags/tag1637.xml"/><Relationship Id="rId40" Type="http://schemas.openxmlformats.org/officeDocument/2006/relationships/tags" Target="../tags/tag1636.xml"/><Relationship Id="rId4" Type="http://schemas.openxmlformats.org/officeDocument/2006/relationships/tags" Target="../tags/tag1600.xml"/><Relationship Id="rId39" Type="http://schemas.openxmlformats.org/officeDocument/2006/relationships/tags" Target="../tags/tag1635.xml"/><Relationship Id="rId38" Type="http://schemas.openxmlformats.org/officeDocument/2006/relationships/tags" Target="../tags/tag1634.xml"/><Relationship Id="rId37" Type="http://schemas.openxmlformats.org/officeDocument/2006/relationships/tags" Target="../tags/tag1633.xml"/><Relationship Id="rId36" Type="http://schemas.openxmlformats.org/officeDocument/2006/relationships/tags" Target="../tags/tag1632.xml"/><Relationship Id="rId35" Type="http://schemas.openxmlformats.org/officeDocument/2006/relationships/tags" Target="../tags/tag1631.xml"/><Relationship Id="rId34" Type="http://schemas.openxmlformats.org/officeDocument/2006/relationships/tags" Target="../tags/tag1630.xml"/><Relationship Id="rId33" Type="http://schemas.openxmlformats.org/officeDocument/2006/relationships/tags" Target="../tags/tag1629.xml"/><Relationship Id="rId32" Type="http://schemas.openxmlformats.org/officeDocument/2006/relationships/tags" Target="../tags/tag1628.xml"/><Relationship Id="rId31" Type="http://schemas.openxmlformats.org/officeDocument/2006/relationships/tags" Target="../tags/tag1627.xml"/><Relationship Id="rId30" Type="http://schemas.openxmlformats.org/officeDocument/2006/relationships/tags" Target="../tags/tag1626.xml"/><Relationship Id="rId3" Type="http://schemas.openxmlformats.org/officeDocument/2006/relationships/tags" Target="../tags/tag1599.xml"/><Relationship Id="rId29" Type="http://schemas.openxmlformats.org/officeDocument/2006/relationships/tags" Target="../tags/tag1625.xml"/><Relationship Id="rId28" Type="http://schemas.openxmlformats.org/officeDocument/2006/relationships/tags" Target="../tags/tag1624.xml"/><Relationship Id="rId27" Type="http://schemas.openxmlformats.org/officeDocument/2006/relationships/tags" Target="../tags/tag1623.xml"/><Relationship Id="rId26" Type="http://schemas.openxmlformats.org/officeDocument/2006/relationships/tags" Target="../tags/tag1622.xml"/><Relationship Id="rId25" Type="http://schemas.openxmlformats.org/officeDocument/2006/relationships/tags" Target="../tags/tag1621.xml"/><Relationship Id="rId24" Type="http://schemas.openxmlformats.org/officeDocument/2006/relationships/tags" Target="../tags/tag1620.xml"/><Relationship Id="rId23" Type="http://schemas.openxmlformats.org/officeDocument/2006/relationships/tags" Target="../tags/tag1619.xml"/><Relationship Id="rId22" Type="http://schemas.openxmlformats.org/officeDocument/2006/relationships/tags" Target="../tags/tag1618.xml"/><Relationship Id="rId21" Type="http://schemas.openxmlformats.org/officeDocument/2006/relationships/tags" Target="../tags/tag1617.xml"/><Relationship Id="rId20" Type="http://schemas.openxmlformats.org/officeDocument/2006/relationships/tags" Target="../tags/tag1616.xml"/><Relationship Id="rId2" Type="http://schemas.openxmlformats.org/officeDocument/2006/relationships/tags" Target="../tags/tag1598.xml"/><Relationship Id="rId19" Type="http://schemas.openxmlformats.org/officeDocument/2006/relationships/tags" Target="../tags/tag1615.xml"/><Relationship Id="rId18" Type="http://schemas.openxmlformats.org/officeDocument/2006/relationships/tags" Target="../tags/tag1614.xml"/><Relationship Id="rId17" Type="http://schemas.openxmlformats.org/officeDocument/2006/relationships/tags" Target="../tags/tag1613.xml"/><Relationship Id="rId16" Type="http://schemas.openxmlformats.org/officeDocument/2006/relationships/tags" Target="../tags/tag1612.xml"/><Relationship Id="rId15" Type="http://schemas.openxmlformats.org/officeDocument/2006/relationships/tags" Target="../tags/tag1611.xml"/><Relationship Id="rId14" Type="http://schemas.openxmlformats.org/officeDocument/2006/relationships/tags" Target="../tags/tag1610.xml"/><Relationship Id="rId13" Type="http://schemas.openxmlformats.org/officeDocument/2006/relationships/tags" Target="../tags/tag1609.xml"/><Relationship Id="rId12" Type="http://schemas.openxmlformats.org/officeDocument/2006/relationships/tags" Target="../tags/tag1608.xml"/><Relationship Id="rId11" Type="http://schemas.openxmlformats.org/officeDocument/2006/relationships/tags" Target="../tags/tag1607.xml"/><Relationship Id="rId10" Type="http://schemas.openxmlformats.org/officeDocument/2006/relationships/tags" Target="../tags/tag1606.xml"/><Relationship Id="rId1" Type="http://schemas.openxmlformats.org/officeDocument/2006/relationships/tags" Target="../tags/tag1597.xml"/></Relationships>
</file>

<file path=ppt/slides/_rels/slide27.xml.rels><?xml version="1.0" encoding="UTF-8" standalone="yes"?>
<Relationships xmlns="http://schemas.openxmlformats.org/package/2006/relationships"><Relationship Id="rId96" Type="http://schemas.openxmlformats.org/officeDocument/2006/relationships/slideLayout" Target="../slideLayouts/slideLayout7.xml"/><Relationship Id="rId95" Type="http://schemas.openxmlformats.org/officeDocument/2006/relationships/audio" Target="../media/audio1.wav"/><Relationship Id="rId94" Type="http://schemas.openxmlformats.org/officeDocument/2006/relationships/tags" Target="../tags/tag1781.xml"/><Relationship Id="rId93" Type="http://schemas.openxmlformats.org/officeDocument/2006/relationships/tags" Target="../tags/tag1780.xml"/><Relationship Id="rId92" Type="http://schemas.openxmlformats.org/officeDocument/2006/relationships/tags" Target="../tags/tag1779.xml"/><Relationship Id="rId91" Type="http://schemas.openxmlformats.org/officeDocument/2006/relationships/tags" Target="../tags/tag1778.xml"/><Relationship Id="rId90" Type="http://schemas.openxmlformats.org/officeDocument/2006/relationships/tags" Target="../tags/tag1777.xml"/><Relationship Id="rId9" Type="http://schemas.openxmlformats.org/officeDocument/2006/relationships/tags" Target="../tags/tag1696.xml"/><Relationship Id="rId89" Type="http://schemas.openxmlformats.org/officeDocument/2006/relationships/tags" Target="../tags/tag1776.xml"/><Relationship Id="rId88" Type="http://schemas.openxmlformats.org/officeDocument/2006/relationships/tags" Target="../tags/tag1775.xml"/><Relationship Id="rId87" Type="http://schemas.openxmlformats.org/officeDocument/2006/relationships/tags" Target="../tags/tag1774.xml"/><Relationship Id="rId86" Type="http://schemas.openxmlformats.org/officeDocument/2006/relationships/tags" Target="../tags/tag1773.xml"/><Relationship Id="rId85" Type="http://schemas.openxmlformats.org/officeDocument/2006/relationships/tags" Target="../tags/tag1772.xml"/><Relationship Id="rId84" Type="http://schemas.openxmlformats.org/officeDocument/2006/relationships/tags" Target="../tags/tag1771.xml"/><Relationship Id="rId83" Type="http://schemas.openxmlformats.org/officeDocument/2006/relationships/tags" Target="../tags/tag1770.xml"/><Relationship Id="rId82" Type="http://schemas.openxmlformats.org/officeDocument/2006/relationships/tags" Target="../tags/tag1769.xml"/><Relationship Id="rId81" Type="http://schemas.openxmlformats.org/officeDocument/2006/relationships/tags" Target="../tags/tag1768.xml"/><Relationship Id="rId80" Type="http://schemas.openxmlformats.org/officeDocument/2006/relationships/tags" Target="../tags/tag1767.xml"/><Relationship Id="rId8" Type="http://schemas.openxmlformats.org/officeDocument/2006/relationships/tags" Target="../tags/tag1695.xml"/><Relationship Id="rId79" Type="http://schemas.openxmlformats.org/officeDocument/2006/relationships/tags" Target="../tags/tag1766.xml"/><Relationship Id="rId78" Type="http://schemas.openxmlformats.org/officeDocument/2006/relationships/tags" Target="../tags/tag1765.xml"/><Relationship Id="rId77" Type="http://schemas.openxmlformats.org/officeDocument/2006/relationships/tags" Target="../tags/tag1764.xml"/><Relationship Id="rId76" Type="http://schemas.openxmlformats.org/officeDocument/2006/relationships/tags" Target="../tags/tag1763.xml"/><Relationship Id="rId75" Type="http://schemas.openxmlformats.org/officeDocument/2006/relationships/tags" Target="../tags/tag1762.xml"/><Relationship Id="rId74" Type="http://schemas.openxmlformats.org/officeDocument/2006/relationships/tags" Target="../tags/tag1761.xml"/><Relationship Id="rId73" Type="http://schemas.openxmlformats.org/officeDocument/2006/relationships/tags" Target="../tags/tag1760.xml"/><Relationship Id="rId72" Type="http://schemas.openxmlformats.org/officeDocument/2006/relationships/tags" Target="../tags/tag1759.xml"/><Relationship Id="rId71" Type="http://schemas.openxmlformats.org/officeDocument/2006/relationships/tags" Target="../tags/tag1758.xml"/><Relationship Id="rId70" Type="http://schemas.openxmlformats.org/officeDocument/2006/relationships/tags" Target="../tags/tag1757.xml"/><Relationship Id="rId7" Type="http://schemas.openxmlformats.org/officeDocument/2006/relationships/tags" Target="../tags/tag1694.xml"/><Relationship Id="rId69" Type="http://schemas.openxmlformats.org/officeDocument/2006/relationships/tags" Target="../tags/tag1756.xml"/><Relationship Id="rId68" Type="http://schemas.openxmlformats.org/officeDocument/2006/relationships/tags" Target="../tags/tag1755.xml"/><Relationship Id="rId67" Type="http://schemas.openxmlformats.org/officeDocument/2006/relationships/tags" Target="../tags/tag1754.xml"/><Relationship Id="rId66" Type="http://schemas.openxmlformats.org/officeDocument/2006/relationships/tags" Target="../tags/tag1753.xml"/><Relationship Id="rId65" Type="http://schemas.openxmlformats.org/officeDocument/2006/relationships/tags" Target="../tags/tag1752.xml"/><Relationship Id="rId64" Type="http://schemas.openxmlformats.org/officeDocument/2006/relationships/tags" Target="../tags/tag1751.xml"/><Relationship Id="rId63" Type="http://schemas.openxmlformats.org/officeDocument/2006/relationships/tags" Target="../tags/tag1750.xml"/><Relationship Id="rId62" Type="http://schemas.openxmlformats.org/officeDocument/2006/relationships/tags" Target="../tags/tag1749.xml"/><Relationship Id="rId61" Type="http://schemas.openxmlformats.org/officeDocument/2006/relationships/tags" Target="../tags/tag1748.xml"/><Relationship Id="rId60" Type="http://schemas.openxmlformats.org/officeDocument/2006/relationships/tags" Target="../tags/tag1747.xml"/><Relationship Id="rId6" Type="http://schemas.openxmlformats.org/officeDocument/2006/relationships/tags" Target="../tags/tag1693.xml"/><Relationship Id="rId59" Type="http://schemas.openxmlformats.org/officeDocument/2006/relationships/tags" Target="../tags/tag1746.xml"/><Relationship Id="rId58" Type="http://schemas.openxmlformats.org/officeDocument/2006/relationships/tags" Target="../tags/tag1745.xml"/><Relationship Id="rId57" Type="http://schemas.openxmlformats.org/officeDocument/2006/relationships/tags" Target="../tags/tag1744.xml"/><Relationship Id="rId56" Type="http://schemas.openxmlformats.org/officeDocument/2006/relationships/tags" Target="../tags/tag1743.xml"/><Relationship Id="rId55" Type="http://schemas.openxmlformats.org/officeDocument/2006/relationships/tags" Target="../tags/tag1742.xml"/><Relationship Id="rId54" Type="http://schemas.openxmlformats.org/officeDocument/2006/relationships/tags" Target="../tags/tag1741.xml"/><Relationship Id="rId53" Type="http://schemas.openxmlformats.org/officeDocument/2006/relationships/tags" Target="../tags/tag1740.xml"/><Relationship Id="rId52" Type="http://schemas.openxmlformats.org/officeDocument/2006/relationships/tags" Target="../tags/tag1739.xml"/><Relationship Id="rId51" Type="http://schemas.openxmlformats.org/officeDocument/2006/relationships/tags" Target="../tags/tag1738.xml"/><Relationship Id="rId50" Type="http://schemas.openxmlformats.org/officeDocument/2006/relationships/tags" Target="../tags/tag1737.xml"/><Relationship Id="rId5" Type="http://schemas.openxmlformats.org/officeDocument/2006/relationships/tags" Target="../tags/tag1692.xml"/><Relationship Id="rId49" Type="http://schemas.openxmlformats.org/officeDocument/2006/relationships/tags" Target="../tags/tag1736.xml"/><Relationship Id="rId48" Type="http://schemas.openxmlformats.org/officeDocument/2006/relationships/tags" Target="../tags/tag1735.xml"/><Relationship Id="rId47" Type="http://schemas.openxmlformats.org/officeDocument/2006/relationships/tags" Target="../tags/tag1734.xml"/><Relationship Id="rId46" Type="http://schemas.openxmlformats.org/officeDocument/2006/relationships/tags" Target="../tags/tag1733.xml"/><Relationship Id="rId45" Type="http://schemas.openxmlformats.org/officeDocument/2006/relationships/tags" Target="../tags/tag1732.xml"/><Relationship Id="rId44" Type="http://schemas.openxmlformats.org/officeDocument/2006/relationships/tags" Target="../tags/tag1731.xml"/><Relationship Id="rId43" Type="http://schemas.openxmlformats.org/officeDocument/2006/relationships/tags" Target="../tags/tag1730.xml"/><Relationship Id="rId42" Type="http://schemas.openxmlformats.org/officeDocument/2006/relationships/tags" Target="../tags/tag1729.xml"/><Relationship Id="rId41" Type="http://schemas.openxmlformats.org/officeDocument/2006/relationships/tags" Target="../tags/tag1728.xml"/><Relationship Id="rId40" Type="http://schemas.openxmlformats.org/officeDocument/2006/relationships/tags" Target="../tags/tag1727.xml"/><Relationship Id="rId4" Type="http://schemas.openxmlformats.org/officeDocument/2006/relationships/tags" Target="../tags/tag1691.xml"/><Relationship Id="rId39" Type="http://schemas.openxmlformats.org/officeDocument/2006/relationships/tags" Target="../tags/tag1726.xml"/><Relationship Id="rId38" Type="http://schemas.openxmlformats.org/officeDocument/2006/relationships/tags" Target="../tags/tag1725.xml"/><Relationship Id="rId37" Type="http://schemas.openxmlformats.org/officeDocument/2006/relationships/tags" Target="../tags/tag1724.xml"/><Relationship Id="rId36" Type="http://schemas.openxmlformats.org/officeDocument/2006/relationships/tags" Target="../tags/tag1723.xml"/><Relationship Id="rId35" Type="http://schemas.openxmlformats.org/officeDocument/2006/relationships/tags" Target="../tags/tag1722.xml"/><Relationship Id="rId34" Type="http://schemas.openxmlformats.org/officeDocument/2006/relationships/tags" Target="../tags/tag1721.xml"/><Relationship Id="rId33" Type="http://schemas.openxmlformats.org/officeDocument/2006/relationships/tags" Target="../tags/tag1720.xml"/><Relationship Id="rId32" Type="http://schemas.openxmlformats.org/officeDocument/2006/relationships/tags" Target="../tags/tag1719.xml"/><Relationship Id="rId31" Type="http://schemas.openxmlformats.org/officeDocument/2006/relationships/tags" Target="../tags/tag1718.xml"/><Relationship Id="rId30" Type="http://schemas.openxmlformats.org/officeDocument/2006/relationships/tags" Target="../tags/tag1717.xml"/><Relationship Id="rId3" Type="http://schemas.openxmlformats.org/officeDocument/2006/relationships/tags" Target="../tags/tag1690.xml"/><Relationship Id="rId29" Type="http://schemas.openxmlformats.org/officeDocument/2006/relationships/tags" Target="../tags/tag1716.xml"/><Relationship Id="rId28" Type="http://schemas.openxmlformats.org/officeDocument/2006/relationships/tags" Target="../tags/tag1715.xml"/><Relationship Id="rId27" Type="http://schemas.openxmlformats.org/officeDocument/2006/relationships/tags" Target="../tags/tag1714.xml"/><Relationship Id="rId26" Type="http://schemas.openxmlformats.org/officeDocument/2006/relationships/tags" Target="../tags/tag1713.xml"/><Relationship Id="rId25" Type="http://schemas.openxmlformats.org/officeDocument/2006/relationships/tags" Target="../tags/tag1712.xml"/><Relationship Id="rId24" Type="http://schemas.openxmlformats.org/officeDocument/2006/relationships/tags" Target="../tags/tag1711.xml"/><Relationship Id="rId23" Type="http://schemas.openxmlformats.org/officeDocument/2006/relationships/tags" Target="../tags/tag1710.xml"/><Relationship Id="rId22" Type="http://schemas.openxmlformats.org/officeDocument/2006/relationships/tags" Target="../tags/tag1709.xml"/><Relationship Id="rId21" Type="http://schemas.openxmlformats.org/officeDocument/2006/relationships/tags" Target="../tags/tag1708.xml"/><Relationship Id="rId20" Type="http://schemas.openxmlformats.org/officeDocument/2006/relationships/tags" Target="../tags/tag1707.xml"/><Relationship Id="rId2" Type="http://schemas.openxmlformats.org/officeDocument/2006/relationships/tags" Target="../tags/tag1689.xml"/><Relationship Id="rId19" Type="http://schemas.openxmlformats.org/officeDocument/2006/relationships/tags" Target="../tags/tag1706.xml"/><Relationship Id="rId18" Type="http://schemas.openxmlformats.org/officeDocument/2006/relationships/tags" Target="../tags/tag1705.xml"/><Relationship Id="rId17" Type="http://schemas.openxmlformats.org/officeDocument/2006/relationships/tags" Target="../tags/tag1704.xml"/><Relationship Id="rId16" Type="http://schemas.openxmlformats.org/officeDocument/2006/relationships/tags" Target="../tags/tag1703.xml"/><Relationship Id="rId15" Type="http://schemas.openxmlformats.org/officeDocument/2006/relationships/tags" Target="../tags/tag1702.xml"/><Relationship Id="rId14" Type="http://schemas.openxmlformats.org/officeDocument/2006/relationships/tags" Target="../tags/tag1701.xml"/><Relationship Id="rId13" Type="http://schemas.openxmlformats.org/officeDocument/2006/relationships/tags" Target="../tags/tag1700.xml"/><Relationship Id="rId12" Type="http://schemas.openxmlformats.org/officeDocument/2006/relationships/tags" Target="../tags/tag1699.xml"/><Relationship Id="rId11" Type="http://schemas.openxmlformats.org/officeDocument/2006/relationships/tags" Target="../tags/tag1698.xml"/><Relationship Id="rId10" Type="http://schemas.openxmlformats.org/officeDocument/2006/relationships/tags" Target="../tags/tag1697.xml"/><Relationship Id="rId1" Type="http://schemas.openxmlformats.org/officeDocument/2006/relationships/tags" Target="../tags/tag1688.xml"/></Relationships>
</file>

<file path=ppt/slides/_rels/slide28.xml.rels><?xml version="1.0" encoding="UTF-8" standalone="yes"?>
<Relationships xmlns="http://schemas.openxmlformats.org/package/2006/relationships"><Relationship Id="rId99" Type="http://schemas.openxmlformats.org/officeDocument/2006/relationships/tags" Target="../tags/tag1880.xml"/><Relationship Id="rId98" Type="http://schemas.openxmlformats.org/officeDocument/2006/relationships/tags" Target="../tags/tag1879.xml"/><Relationship Id="rId97" Type="http://schemas.openxmlformats.org/officeDocument/2006/relationships/tags" Target="../tags/tag1878.xml"/><Relationship Id="rId96" Type="http://schemas.openxmlformats.org/officeDocument/2006/relationships/tags" Target="../tags/tag1877.xml"/><Relationship Id="rId95" Type="http://schemas.openxmlformats.org/officeDocument/2006/relationships/tags" Target="../tags/tag1876.xml"/><Relationship Id="rId94" Type="http://schemas.openxmlformats.org/officeDocument/2006/relationships/tags" Target="../tags/tag1875.xml"/><Relationship Id="rId93" Type="http://schemas.openxmlformats.org/officeDocument/2006/relationships/tags" Target="../tags/tag1874.xml"/><Relationship Id="rId92" Type="http://schemas.openxmlformats.org/officeDocument/2006/relationships/tags" Target="../tags/tag1873.xml"/><Relationship Id="rId91" Type="http://schemas.openxmlformats.org/officeDocument/2006/relationships/tags" Target="../tags/tag1872.xml"/><Relationship Id="rId90" Type="http://schemas.openxmlformats.org/officeDocument/2006/relationships/tags" Target="../tags/tag1871.xml"/><Relationship Id="rId9" Type="http://schemas.openxmlformats.org/officeDocument/2006/relationships/tags" Target="../tags/tag1790.xml"/><Relationship Id="rId89" Type="http://schemas.openxmlformats.org/officeDocument/2006/relationships/tags" Target="../tags/tag1870.xml"/><Relationship Id="rId88" Type="http://schemas.openxmlformats.org/officeDocument/2006/relationships/tags" Target="../tags/tag1869.xml"/><Relationship Id="rId87" Type="http://schemas.openxmlformats.org/officeDocument/2006/relationships/tags" Target="../tags/tag1868.xml"/><Relationship Id="rId86" Type="http://schemas.openxmlformats.org/officeDocument/2006/relationships/tags" Target="../tags/tag1867.xml"/><Relationship Id="rId85" Type="http://schemas.openxmlformats.org/officeDocument/2006/relationships/tags" Target="../tags/tag1866.xml"/><Relationship Id="rId84" Type="http://schemas.openxmlformats.org/officeDocument/2006/relationships/tags" Target="../tags/tag1865.xml"/><Relationship Id="rId83" Type="http://schemas.openxmlformats.org/officeDocument/2006/relationships/tags" Target="../tags/tag1864.xml"/><Relationship Id="rId82" Type="http://schemas.openxmlformats.org/officeDocument/2006/relationships/tags" Target="../tags/tag1863.xml"/><Relationship Id="rId81" Type="http://schemas.openxmlformats.org/officeDocument/2006/relationships/tags" Target="../tags/tag1862.xml"/><Relationship Id="rId80" Type="http://schemas.openxmlformats.org/officeDocument/2006/relationships/tags" Target="../tags/tag1861.xml"/><Relationship Id="rId8" Type="http://schemas.openxmlformats.org/officeDocument/2006/relationships/tags" Target="../tags/tag1789.xml"/><Relationship Id="rId79" Type="http://schemas.openxmlformats.org/officeDocument/2006/relationships/tags" Target="../tags/tag1860.xml"/><Relationship Id="rId78" Type="http://schemas.openxmlformats.org/officeDocument/2006/relationships/tags" Target="../tags/tag1859.xml"/><Relationship Id="rId77" Type="http://schemas.openxmlformats.org/officeDocument/2006/relationships/tags" Target="../tags/tag1858.xml"/><Relationship Id="rId76" Type="http://schemas.openxmlformats.org/officeDocument/2006/relationships/tags" Target="../tags/tag1857.xml"/><Relationship Id="rId75" Type="http://schemas.openxmlformats.org/officeDocument/2006/relationships/tags" Target="../tags/tag1856.xml"/><Relationship Id="rId74" Type="http://schemas.openxmlformats.org/officeDocument/2006/relationships/tags" Target="../tags/tag1855.xml"/><Relationship Id="rId73" Type="http://schemas.openxmlformats.org/officeDocument/2006/relationships/tags" Target="../tags/tag1854.xml"/><Relationship Id="rId72" Type="http://schemas.openxmlformats.org/officeDocument/2006/relationships/tags" Target="../tags/tag1853.xml"/><Relationship Id="rId71" Type="http://schemas.openxmlformats.org/officeDocument/2006/relationships/tags" Target="../tags/tag1852.xml"/><Relationship Id="rId70" Type="http://schemas.openxmlformats.org/officeDocument/2006/relationships/tags" Target="../tags/tag1851.xml"/><Relationship Id="rId7" Type="http://schemas.openxmlformats.org/officeDocument/2006/relationships/tags" Target="../tags/tag1788.xml"/><Relationship Id="rId69" Type="http://schemas.openxmlformats.org/officeDocument/2006/relationships/tags" Target="../tags/tag1850.xml"/><Relationship Id="rId68" Type="http://schemas.openxmlformats.org/officeDocument/2006/relationships/tags" Target="../tags/tag1849.xml"/><Relationship Id="rId67" Type="http://schemas.openxmlformats.org/officeDocument/2006/relationships/tags" Target="../tags/tag1848.xml"/><Relationship Id="rId66" Type="http://schemas.openxmlformats.org/officeDocument/2006/relationships/tags" Target="../tags/tag1847.xml"/><Relationship Id="rId65" Type="http://schemas.openxmlformats.org/officeDocument/2006/relationships/tags" Target="../tags/tag1846.xml"/><Relationship Id="rId64" Type="http://schemas.openxmlformats.org/officeDocument/2006/relationships/tags" Target="../tags/tag1845.xml"/><Relationship Id="rId63" Type="http://schemas.openxmlformats.org/officeDocument/2006/relationships/tags" Target="../tags/tag1844.xml"/><Relationship Id="rId62" Type="http://schemas.openxmlformats.org/officeDocument/2006/relationships/tags" Target="../tags/tag1843.xml"/><Relationship Id="rId61" Type="http://schemas.openxmlformats.org/officeDocument/2006/relationships/tags" Target="../tags/tag1842.xml"/><Relationship Id="rId60" Type="http://schemas.openxmlformats.org/officeDocument/2006/relationships/tags" Target="../tags/tag1841.xml"/><Relationship Id="rId6" Type="http://schemas.openxmlformats.org/officeDocument/2006/relationships/tags" Target="../tags/tag1787.xml"/><Relationship Id="rId59" Type="http://schemas.openxmlformats.org/officeDocument/2006/relationships/tags" Target="../tags/tag1840.xml"/><Relationship Id="rId58" Type="http://schemas.openxmlformats.org/officeDocument/2006/relationships/tags" Target="../tags/tag1839.xml"/><Relationship Id="rId57" Type="http://schemas.openxmlformats.org/officeDocument/2006/relationships/tags" Target="../tags/tag1838.xml"/><Relationship Id="rId56" Type="http://schemas.openxmlformats.org/officeDocument/2006/relationships/tags" Target="../tags/tag1837.xml"/><Relationship Id="rId55" Type="http://schemas.openxmlformats.org/officeDocument/2006/relationships/tags" Target="../tags/tag1836.xml"/><Relationship Id="rId54" Type="http://schemas.openxmlformats.org/officeDocument/2006/relationships/tags" Target="../tags/tag1835.xml"/><Relationship Id="rId53" Type="http://schemas.openxmlformats.org/officeDocument/2006/relationships/tags" Target="../tags/tag1834.xml"/><Relationship Id="rId52" Type="http://schemas.openxmlformats.org/officeDocument/2006/relationships/tags" Target="../tags/tag1833.xml"/><Relationship Id="rId51" Type="http://schemas.openxmlformats.org/officeDocument/2006/relationships/tags" Target="../tags/tag1832.xml"/><Relationship Id="rId50" Type="http://schemas.openxmlformats.org/officeDocument/2006/relationships/tags" Target="../tags/tag1831.xml"/><Relationship Id="rId5" Type="http://schemas.openxmlformats.org/officeDocument/2006/relationships/tags" Target="../tags/tag1786.xml"/><Relationship Id="rId49" Type="http://schemas.openxmlformats.org/officeDocument/2006/relationships/tags" Target="../tags/tag1830.xml"/><Relationship Id="rId48" Type="http://schemas.openxmlformats.org/officeDocument/2006/relationships/tags" Target="../tags/tag1829.xml"/><Relationship Id="rId47" Type="http://schemas.openxmlformats.org/officeDocument/2006/relationships/tags" Target="../tags/tag1828.xml"/><Relationship Id="rId46" Type="http://schemas.openxmlformats.org/officeDocument/2006/relationships/tags" Target="../tags/tag1827.xml"/><Relationship Id="rId45" Type="http://schemas.openxmlformats.org/officeDocument/2006/relationships/tags" Target="../tags/tag1826.xml"/><Relationship Id="rId44" Type="http://schemas.openxmlformats.org/officeDocument/2006/relationships/tags" Target="../tags/tag1825.xml"/><Relationship Id="rId43" Type="http://schemas.openxmlformats.org/officeDocument/2006/relationships/tags" Target="../tags/tag1824.xml"/><Relationship Id="rId42" Type="http://schemas.openxmlformats.org/officeDocument/2006/relationships/tags" Target="../tags/tag1823.xml"/><Relationship Id="rId41" Type="http://schemas.openxmlformats.org/officeDocument/2006/relationships/tags" Target="../tags/tag1822.xml"/><Relationship Id="rId40" Type="http://schemas.openxmlformats.org/officeDocument/2006/relationships/tags" Target="../tags/tag1821.xml"/><Relationship Id="rId4" Type="http://schemas.openxmlformats.org/officeDocument/2006/relationships/tags" Target="../tags/tag1785.xml"/><Relationship Id="rId39" Type="http://schemas.openxmlformats.org/officeDocument/2006/relationships/tags" Target="../tags/tag1820.xml"/><Relationship Id="rId38" Type="http://schemas.openxmlformats.org/officeDocument/2006/relationships/tags" Target="../tags/tag1819.xml"/><Relationship Id="rId37" Type="http://schemas.openxmlformats.org/officeDocument/2006/relationships/tags" Target="../tags/tag1818.xml"/><Relationship Id="rId36" Type="http://schemas.openxmlformats.org/officeDocument/2006/relationships/tags" Target="../tags/tag1817.xml"/><Relationship Id="rId35" Type="http://schemas.openxmlformats.org/officeDocument/2006/relationships/tags" Target="../tags/tag1816.xml"/><Relationship Id="rId34" Type="http://schemas.openxmlformats.org/officeDocument/2006/relationships/tags" Target="../tags/tag1815.xml"/><Relationship Id="rId33" Type="http://schemas.openxmlformats.org/officeDocument/2006/relationships/tags" Target="../tags/tag1814.xml"/><Relationship Id="rId32" Type="http://schemas.openxmlformats.org/officeDocument/2006/relationships/tags" Target="../tags/tag1813.xml"/><Relationship Id="rId31" Type="http://schemas.openxmlformats.org/officeDocument/2006/relationships/tags" Target="../tags/tag1812.xml"/><Relationship Id="rId30" Type="http://schemas.openxmlformats.org/officeDocument/2006/relationships/tags" Target="../tags/tag1811.xml"/><Relationship Id="rId3" Type="http://schemas.openxmlformats.org/officeDocument/2006/relationships/tags" Target="../tags/tag1784.xml"/><Relationship Id="rId29" Type="http://schemas.openxmlformats.org/officeDocument/2006/relationships/tags" Target="../tags/tag1810.xml"/><Relationship Id="rId28" Type="http://schemas.openxmlformats.org/officeDocument/2006/relationships/tags" Target="../tags/tag1809.xml"/><Relationship Id="rId27" Type="http://schemas.openxmlformats.org/officeDocument/2006/relationships/tags" Target="../tags/tag1808.xml"/><Relationship Id="rId26" Type="http://schemas.openxmlformats.org/officeDocument/2006/relationships/tags" Target="../tags/tag1807.xml"/><Relationship Id="rId25" Type="http://schemas.openxmlformats.org/officeDocument/2006/relationships/tags" Target="../tags/tag1806.xml"/><Relationship Id="rId24" Type="http://schemas.openxmlformats.org/officeDocument/2006/relationships/tags" Target="../tags/tag1805.xml"/><Relationship Id="rId23" Type="http://schemas.openxmlformats.org/officeDocument/2006/relationships/tags" Target="../tags/tag1804.xml"/><Relationship Id="rId22" Type="http://schemas.openxmlformats.org/officeDocument/2006/relationships/tags" Target="../tags/tag1803.xml"/><Relationship Id="rId21" Type="http://schemas.openxmlformats.org/officeDocument/2006/relationships/tags" Target="../tags/tag1802.xml"/><Relationship Id="rId20" Type="http://schemas.openxmlformats.org/officeDocument/2006/relationships/tags" Target="../tags/tag1801.xml"/><Relationship Id="rId2" Type="http://schemas.openxmlformats.org/officeDocument/2006/relationships/tags" Target="../tags/tag1783.xml"/><Relationship Id="rId19" Type="http://schemas.openxmlformats.org/officeDocument/2006/relationships/tags" Target="../tags/tag1800.xml"/><Relationship Id="rId18" Type="http://schemas.openxmlformats.org/officeDocument/2006/relationships/tags" Target="../tags/tag1799.xml"/><Relationship Id="rId17" Type="http://schemas.openxmlformats.org/officeDocument/2006/relationships/tags" Target="../tags/tag1798.xml"/><Relationship Id="rId16" Type="http://schemas.openxmlformats.org/officeDocument/2006/relationships/tags" Target="../tags/tag1797.xml"/><Relationship Id="rId15" Type="http://schemas.openxmlformats.org/officeDocument/2006/relationships/tags" Target="../tags/tag1796.xml"/><Relationship Id="rId14" Type="http://schemas.openxmlformats.org/officeDocument/2006/relationships/tags" Target="../tags/tag1795.xml"/><Relationship Id="rId13" Type="http://schemas.openxmlformats.org/officeDocument/2006/relationships/tags" Target="../tags/tag1794.xml"/><Relationship Id="rId120" Type="http://schemas.openxmlformats.org/officeDocument/2006/relationships/slideLayout" Target="../slideLayouts/slideLayout7.xml"/><Relationship Id="rId12" Type="http://schemas.openxmlformats.org/officeDocument/2006/relationships/tags" Target="../tags/tag1793.xml"/><Relationship Id="rId119" Type="http://schemas.openxmlformats.org/officeDocument/2006/relationships/tags" Target="../tags/tag1900.xml"/><Relationship Id="rId118" Type="http://schemas.openxmlformats.org/officeDocument/2006/relationships/tags" Target="../tags/tag1899.xml"/><Relationship Id="rId117" Type="http://schemas.openxmlformats.org/officeDocument/2006/relationships/tags" Target="../tags/tag1898.xml"/><Relationship Id="rId116" Type="http://schemas.openxmlformats.org/officeDocument/2006/relationships/tags" Target="../tags/tag1897.xml"/><Relationship Id="rId115" Type="http://schemas.openxmlformats.org/officeDocument/2006/relationships/tags" Target="../tags/tag1896.xml"/><Relationship Id="rId114" Type="http://schemas.openxmlformats.org/officeDocument/2006/relationships/tags" Target="../tags/tag1895.xml"/><Relationship Id="rId113" Type="http://schemas.openxmlformats.org/officeDocument/2006/relationships/tags" Target="../tags/tag1894.xml"/><Relationship Id="rId112" Type="http://schemas.openxmlformats.org/officeDocument/2006/relationships/tags" Target="../tags/tag1893.xml"/><Relationship Id="rId111" Type="http://schemas.openxmlformats.org/officeDocument/2006/relationships/tags" Target="../tags/tag1892.xml"/><Relationship Id="rId110" Type="http://schemas.openxmlformats.org/officeDocument/2006/relationships/tags" Target="../tags/tag1891.xml"/><Relationship Id="rId11" Type="http://schemas.openxmlformats.org/officeDocument/2006/relationships/tags" Target="../tags/tag1792.xml"/><Relationship Id="rId109" Type="http://schemas.openxmlformats.org/officeDocument/2006/relationships/tags" Target="../tags/tag1890.xml"/><Relationship Id="rId108" Type="http://schemas.openxmlformats.org/officeDocument/2006/relationships/tags" Target="../tags/tag1889.xml"/><Relationship Id="rId107" Type="http://schemas.openxmlformats.org/officeDocument/2006/relationships/tags" Target="../tags/tag1888.xml"/><Relationship Id="rId106" Type="http://schemas.openxmlformats.org/officeDocument/2006/relationships/tags" Target="../tags/tag1887.xml"/><Relationship Id="rId105" Type="http://schemas.openxmlformats.org/officeDocument/2006/relationships/tags" Target="../tags/tag1886.xml"/><Relationship Id="rId104" Type="http://schemas.openxmlformats.org/officeDocument/2006/relationships/tags" Target="../tags/tag1885.xml"/><Relationship Id="rId103" Type="http://schemas.openxmlformats.org/officeDocument/2006/relationships/tags" Target="../tags/tag1884.xml"/><Relationship Id="rId102" Type="http://schemas.openxmlformats.org/officeDocument/2006/relationships/tags" Target="../tags/tag1883.xml"/><Relationship Id="rId101" Type="http://schemas.openxmlformats.org/officeDocument/2006/relationships/tags" Target="../tags/tag1882.xml"/><Relationship Id="rId100" Type="http://schemas.openxmlformats.org/officeDocument/2006/relationships/tags" Target="../tags/tag1881.xml"/><Relationship Id="rId10" Type="http://schemas.openxmlformats.org/officeDocument/2006/relationships/tags" Target="../tags/tag1791.xml"/><Relationship Id="rId1" Type="http://schemas.openxmlformats.org/officeDocument/2006/relationships/tags" Target="../tags/tag1782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1908.xml"/><Relationship Id="rId8" Type="http://schemas.openxmlformats.org/officeDocument/2006/relationships/tags" Target="../tags/tag1907.xml"/><Relationship Id="rId7" Type="http://schemas.openxmlformats.org/officeDocument/2006/relationships/tags" Target="../tags/tag1906.xml"/><Relationship Id="rId6" Type="http://schemas.openxmlformats.org/officeDocument/2006/relationships/tags" Target="../tags/tag1905.xml"/><Relationship Id="rId5" Type="http://schemas.openxmlformats.org/officeDocument/2006/relationships/tags" Target="../tags/tag1904.xml"/><Relationship Id="rId44" Type="http://schemas.openxmlformats.org/officeDocument/2006/relationships/slideLayout" Target="../slideLayouts/slideLayout2.xml"/><Relationship Id="rId43" Type="http://schemas.openxmlformats.org/officeDocument/2006/relationships/tags" Target="../tags/tag1942.xml"/><Relationship Id="rId42" Type="http://schemas.openxmlformats.org/officeDocument/2006/relationships/tags" Target="../tags/tag1941.xml"/><Relationship Id="rId41" Type="http://schemas.openxmlformats.org/officeDocument/2006/relationships/tags" Target="../tags/tag1940.xml"/><Relationship Id="rId40" Type="http://schemas.openxmlformats.org/officeDocument/2006/relationships/tags" Target="../tags/tag1939.xml"/><Relationship Id="rId4" Type="http://schemas.openxmlformats.org/officeDocument/2006/relationships/tags" Target="../tags/tag1903.xml"/><Relationship Id="rId39" Type="http://schemas.openxmlformats.org/officeDocument/2006/relationships/tags" Target="../tags/tag1938.xml"/><Relationship Id="rId38" Type="http://schemas.openxmlformats.org/officeDocument/2006/relationships/tags" Target="../tags/tag1937.xml"/><Relationship Id="rId37" Type="http://schemas.openxmlformats.org/officeDocument/2006/relationships/tags" Target="../tags/tag1936.xml"/><Relationship Id="rId36" Type="http://schemas.openxmlformats.org/officeDocument/2006/relationships/tags" Target="../tags/tag1935.xml"/><Relationship Id="rId35" Type="http://schemas.openxmlformats.org/officeDocument/2006/relationships/tags" Target="../tags/tag1934.xml"/><Relationship Id="rId34" Type="http://schemas.openxmlformats.org/officeDocument/2006/relationships/tags" Target="../tags/tag1933.xml"/><Relationship Id="rId33" Type="http://schemas.openxmlformats.org/officeDocument/2006/relationships/tags" Target="../tags/tag1932.xml"/><Relationship Id="rId32" Type="http://schemas.openxmlformats.org/officeDocument/2006/relationships/tags" Target="../tags/tag1931.xml"/><Relationship Id="rId31" Type="http://schemas.openxmlformats.org/officeDocument/2006/relationships/tags" Target="../tags/tag1930.xml"/><Relationship Id="rId30" Type="http://schemas.openxmlformats.org/officeDocument/2006/relationships/tags" Target="../tags/tag1929.xml"/><Relationship Id="rId3" Type="http://schemas.openxmlformats.org/officeDocument/2006/relationships/tags" Target="../tags/tag1902.xml"/><Relationship Id="rId29" Type="http://schemas.openxmlformats.org/officeDocument/2006/relationships/tags" Target="../tags/tag1928.xml"/><Relationship Id="rId28" Type="http://schemas.openxmlformats.org/officeDocument/2006/relationships/tags" Target="../tags/tag1927.xml"/><Relationship Id="rId27" Type="http://schemas.openxmlformats.org/officeDocument/2006/relationships/tags" Target="../tags/tag1926.xml"/><Relationship Id="rId26" Type="http://schemas.openxmlformats.org/officeDocument/2006/relationships/tags" Target="../tags/tag1925.xml"/><Relationship Id="rId25" Type="http://schemas.openxmlformats.org/officeDocument/2006/relationships/tags" Target="../tags/tag1924.xml"/><Relationship Id="rId24" Type="http://schemas.openxmlformats.org/officeDocument/2006/relationships/tags" Target="../tags/tag1923.xml"/><Relationship Id="rId23" Type="http://schemas.openxmlformats.org/officeDocument/2006/relationships/tags" Target="../tags/tag1922.xml"/><Relationship Id="rId22" Type="http://schemas.openxmlformats.org/officeDocument/2006/relationships/tags" Target="../tags/tag1921.xml"/><Relationship Id="rId21" Type="http://schemas.openxmlformats.org/officeDocument/2006/relationships/tags" Target="../tags/tag1920.xml"/><Relationship Id="rId20" Type="http://schemas.openxmlformats.org/officeDocument/2006/relationships/tags" Target="../tags/tag1919.xml"/><Relationship Id="rId2" Type="http://schemas.openxmlformats.org/officeDocument/2006/relationships/image" Target="../media/image18.png"/><Relationship Id="rId19" Type="http://schemas.openxmlformats.org/officeDocument/2006/relationships/tags" Target="../tags/tag1918.xml"/><Relationship Id="rId18" Type="http://schemas.openxmlformats.org/officeDocument/2006/relationships/tags" Target="../tags/tag1917.xml"/><Relationship Id="rId17" Type="http://schemas.openxmlformats.org/officeDocument/2006/relationships/tags" Target="../tags/tag1916.xml"/><Relationship Id="rId16" Type="http://schemas.openxmlformats.org/officeDocument/2006/relationships/tags" Target="../tags/tag1915.xml"/><Relationship Id="rId15" Type="http://schemas.openxmlformats.org/officeDocument/2006/relationships/tags" Target="../tags/tag1914.xml"/><Relationship Id="rId14" Type="http://schemas.openxmlformats.org/officeDocument/2006/relationships/tags" Target="../tags/tag1913.xml"/><Relationship Id="rId13" Type="http://schemas.openxmlformats.org/officeDocument/2006/relationships/tags" Target="../tags/tag1912.xml"/><Relationship Id="rId12" Type="http://schemas.openxmlformats.org/officeDocument/2006/relationships/tags" Target="../tags/tag1911.xml"/><Relationship Id="rId11" Type="http://schemas.openxmlformats.org/officeDocument/2006/relationships/tags" Target="../tags/tag1910.xml"/><Relationship Id="rId10" Type="http://schemas.openxmlformats.org/officeDocument/2006/relationships/tags" Target="../tags/tag1909.xml"/><Relationship Id="rId1" Type="http://schemas.openxmlformats.org/officeDocument/2006/relationships/tags" Target="../tags/tag1901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21.xml"/><Relationship Id="rId4" Type="http://schemas.openxmlformats.org/officeDocument/2006/relationships/tags" Target="../tags/tag420.xml"/><Relationship Id="rId3" Type="http://schemas.openxmlformats.org/officeDocument/2006/relationships/tags" Target="../tags/tag419.xml"/><Relationship Id="rId2" Type="http://schemas.openxmlformats.org/officeDocument/2006/relationships/image" Target="../media/image7.png"/><Relationship Id="rId1" Type="http://schemas.openxmlformats.org/officeDocument/2006/relationships/tags" Target="../tags/tag418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1951.xml"/><Relationship Id="rId8" Type="http://schemas.openxmlformats.org/officeDocument/2006/relationships/tags" Target="../tags/tag1950.xml"/><Relationship Id="rId7" Type="http://schemas.openxmlformats.org/officeDocument/2006/relationships/tags" Target="../tags/tag1949.xml"/><Relationship Id="rId6" Type="http://schemas.openxmlformats.org/officeDocument/2006/relationships/tags" Target="../tags/tag1948.xml"/><Relationship Id="rId5" Type="http://schemas.openxmlformats.org/officeDocument/2006/relationships/tags" Target="../tags/tag1947.xml"/><Relationship Id="rId4" Type="http://schemas.openxmlformats.org/officeDocument/2006/relationships/tags" Target="../tags/tag1946.xml"/><Relationship Id="rId3" Type="http://schemas.openxmlformats.org/officeDocument/2006/relationships/tags" Target="../tags/tag1945.xml"/><Relationship Id="rId23" Type="http://schemas.openxmlformats.org/officeDocument/2006/relationships/slideLayout" Target="../slideLayouts/slideLayout30.xml"/><Relationship Id="rId22" Type="http://schemas.openxmlformats.org/officeDocument/2006/relationships/tags" Target="../tags/tag1964.xml"/><Relationship Id="rId21" Type="http://schemas.openxmlformats.org/officeDocument/2006/relationships/tags" Target="../tags/tag1963.xml"/><Relationship Id="rId20" Type="http://schemas.openxmlformats.org/officeDocument/2006/relationships/tags" Target="../tags/tag1962.xml"/><Relationship Id="rId2" Type="http://schemas.openxmlformats.org/officeDocument/2006/relationships/tags" Target="../tags/tag1944.xml"/><Relationship Id="rId19" Type="http://schemas.openxmlformats.org/officeDocument/2006/relationships/tags" Target="../tags/tag1961.xml"/><Relationship Id="rId18" Type="http://schemas.openxmlformats.org/officeDocument/2006/relationships/tags" Target="../tags/tag1960.xml"/><Relationship Id="rId17" Type="http://schemas.openxmlformats.org/officeDocument/2006/relationships/tags" Target="../tags/tag1959.xml"/><Relationship Id="rId16" Type="http://schemas.openxmlformats.org/officeDocument/2006/relationships/tags" Target="../tags/tag1958.xml"/><Relationship Id="rId15" Type="http://schemas.openxmlformats.org/officeDocument/2006/relationships/tags" Target="../tags/tag1957.xml"/><Relationship Id="rId14" Type="http://schemas.openxmlformats.org/officeDocument/2006/relationships/tags" Target="../tags/tag1956.xml"/><Relationship Id="rId13" Type="http://schemas.openxmlformats.org/officeDocument/2006/relationships/tags" Target="../tags/tag1955.xml"/><Relationship Id="rId12" Type="http://schemas.openxmlformats.org/officeDocument/2006/relationships/tags" Target="../tags/tag1954.xml"/><Relationship Id="rId11" Type="http://schemas.openxmlformats.org/officeDocument/2006/relationships/tags" Target="../tags/tag1953.xml"/><Relationship Id="rId10" Type="http://schemas.openxmlformats.org/officeDocument/2006/relationships/tags" Target="../tags/tag1952.xml"/><Relationship Id="rId1" Type="http://schemas.openxmlformats.org/officeDocument/2006/relationships/tags" Target="../tags/tag1943.xml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8.xml"/><Relationship Id="rId6" Type="http://schemas.openxmlformats.org/officeDocument/2006/relationships/tags" Target="../tags/tag1970.xml"/><Relationship Id="rId5" Type="http://schemas.openxmlformats.org/officeDocument/2006/relationships/tags" Target="../tags/tag1969.xml"/><Relationship Id="rId4" Type="http://schemas.openxmlformats.org/officeDocument/2006/relationships/tags" Target="../tags/tag1968.xml"/><Relationship Id="rId3" Type="http://schemas.openxmlformats.org/officeDocument/2006/relationships/tags" Target="../tags/tag1967.xml"/><Relationship Id="rId2" Type="http://schemas.openxmlformats.org/officeDocument/2006/relationships/tags" Target="../tags/tag1966.xml"/><Relationship Id="rId1" Type="http://schemas.openxmlformats.org/officeDocument/2006/relationships/tags" Target="../tags/tag1965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1979.xml"/><Relationship Id="rId8" Type="http://schemas.openxmlformats.org/officeDocument/2006/relationships/tags" Target="../tags/tag1978.xml"/><Relationship Id="rId7" Type="http://schemas.openxmlformats.org/officeDocument/2006/relationships/tags" Target="../tags/tag1977.xml"/><Relationship Id="rId6" Type="http://schemas.openxmlformats.org/officeDocument/2006/relationships/tags" Target="../tags/tag1976.xml"/><Relationship Id="rId5" Type="http://schemas.openxmlformats.org/officeDocument/2006/relationships/tags" Target="../tags/tag1975.xml"/><Relationship Id="rId4" Type="http://schemas.openxmlformats.org/officeDocument/2006/relationships/tags" Target="../tags/tag1974.xml"/><Relationship Id="rId3" Type="http://schemas.openxmlformats.org/officeDocument/2006/relationships/tags" Target="../tags/tag1973.xml"/><Relationship Id="rId2" Type="http://schemas.openxmlformats.org/officeDocument/2006/relationships/tags" Target="../tags/tag1972.xml"/><Relationship Id="rId12" Type="http://schemas.openxmlformats.org/officeDocument/2006/relationships/slideLayout" Target="../slideLayouts/slideLayout33.xml"/><Relationship Id="rId11" Type="http://schemas.openxmlformats.org/officeDocument/2006/relationships/tags" Target="../tags/tag1981.xml"/><Relationship Id="rId10" Type="http://schemas.openxmlformats.org/officeDocument/2006/relationships/tags" Target="../tags/tag1980.xml"/><Relationship Id="rId1" Type="http://schemas.openxmlformats.org/officeDocument/2006/relationships/tags" Target="../tags/tag197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7" Type="http://schemas.openxmlformats.org/officeDocument/2006/relationships/tags" Target="../tags/tag1988.xml"/><Relationship Id="rId6" Type="http://schemas.openxmlformats.org/officeDocument/2006/relationships/tags" Target="../tags/tag1987.xml"/><Relationship Id="rId5" Type="http://schemas.openxmlformats.org/officeDocument/2006/relationships/tags" Target="../tags/tag1986.xml"/><Relationship Id="rId4" Type="http://schemas.openxmlformats.org/officeDocument/2006/relationships/tags" Target="../tags/tag1985.xml"/><Relationship Id="rId3" Type="http://schemas.openxmlformats.org/officeDocument/2006/relationships/tags" Target="../tags/tag1984.xml"/><Relationship Id="rId2" Type="http://schemas.openxmlformats.org/officeDocument/2006/relationships/tags" Target="../tags/tag1983.xml"/><Relationship Id="rId1" Type="http://schemas.openxmlformats.org/officeDocument/2006/relationships/tags" Target="../tags/tag1982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1997.xml"/><Relationship Id="rId8" Type="http://schemas.openxmlformats.org/officeDocument/2006/relationships/tags" Target="../tags/tag1996.xml"/><Relationship Id="rId7" Type="http://schemas.openxmlformats.org/officeDocument/2006/relationships/tags" Target="../tags/tag1995.xml"/><Relationship Id="rId6" Type="http://schemas.openxmlformats.org/officeDocument/2006/relationships/tags" Target="../tags/tag1994.xml"/><Relationship Id="rId5" Type="http://schemas.openxmlformats.org/officeDocument/2006/relationships/tags" Target="../tags/tag1993.xml"/><Relationship Id="rId4" Type="http://schemas.openxmlformats.org/officeDocument/2006/relationships/tags" Target="../tags/tag1992.xml"/><Relationship Id="rId3" Type="http://schemas.openxmlformats.org/officeDocument/2006/relationships/tags" Target="../tags/tag1991.xml"/><Relationship Id="rId2" Type="http://schemas.openxmlformats.org/officeDocument/2006/relationships/tags" Target="../tags/tag1990.xml"/><Relationship Id="rId19" Type="http://schemas.openxmlformats.org/officeDocument/2006/relationships/slideLayout" Target="../slideLayouts/slideLayout28.xml"/><Relationship Id="rId18" Type="http://schemas.openxmlformats.org/officeDocument/2006/relationships/tags" Target="../tags/tag2006.xml"/><Relationship Id="rId17" Type="http://schemas.openxmlformats.org/officeDocument/2006/relationships/tags" Target="../tags/tag2005.xml"/><Relationship Id="rId16" Type="http://schemas.openxmlformats.org/officeDocument/2006/relationships/tags" Target="../tags/tag2004.xml"/><Relationship Id="rId15" Type="http://schemas.openxmlformats.org/officeDocument/2006/relationships/tags" Target="../tags/tag2003.xml"/><Relationship Id="rId14" Type="http://schemas.openxmlformats.org/officeDocument/2006/relationships/tags" Target="../tags/tag2002.xml"/><Relationship Id="rId13" Type="http://schemas.openxmlformats.org/officeDocument/2006/relationships/tags" Target="../tags/tag2001.xml"/><Relationship Id="rId12" Type="http://schemas.openxmlformats.org/officeDocument/2006/relationships/tags" Target="../tags/tag2000.xml"/><Relationship Id="rId11" Type="http://schemas.openxmlformats.org/officeDocument/2006/relationships/tags" Target="../tags/tag1999.xml"/><Relationship Id="rId10" Type="http://schemas.openxmlformats.org/officeDocument/2006/relationships/tags" Target="../tags/tag1998.xml"/><Relationship Id="rId1" Type="http://schemas.openxmlformats.org/officeDocument/2006/relationships/tags" Target="../tags/tag1989.xml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8.xml"/><Relationship Id="rId5" Type="http://schemas.openxmlformats.org/officeDocument/2006/relationships/image" Target="../media/image19.png"/><Relationship Id="rId4" Type="http://schemas.openxmlformats.org/officeDocument/2006/relationships/tags" Target="../tags/tag2010.xml"/><Relationship Id="rId3" Type="http://schemas.openxmlformats.org/officeDocument/2006/relationships/tags" Target="../tags/tag2009.xml"/><Relationship Id="rId2" Type="http://schemas.openxmlformats.org/officeDocument/2006/relationships/tags" Target="../tags/tag2008.xml"/><Relationship Id="rId1" Type="http://schemas.openxmlformats.org/officeDocument/2006/relationships/tags" Target="../tags/tag2007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2019.xml"/><Relationship Id="rId8" Type="http://schemas.openxmlformats.org/officeDocument/2006/relationships/tags" Target="../tags/tag2018.xml"/><Relationship Id="rId7" Type="http://schemas.openxmlformats.org/officeDocument/2006/relationships/tags" Target="../tags/tag2017.xml"/><Relationship Id="rId6" Type="http://schemas.openxmlformats.org/officeDocument/2006/relationships/tags" Target="../tags/tag2016.xml"/><Relationship Id="rId5" Type="http://schemas.openxmlformats.org/officeDocument/2006/relationships/tags" Target="../tags/tag2015.xml"/><Relationship Id="rId4" Type="http://schemas.openxmlformats.org/officeDocument/2006/relationships/tags" Target="../tags/tag2014.xml"/><Relationship Id="rId3" Type="http://schemas.openxmlformats.org/officeDocument/2006/relationships/tags" Target="../tags/tag2013.xml"/><Relationship Id="rId2" Type="http://schemas.openxmlformats.org/officeDocument/2006/relationships/tags" Target="../tags/tag2012.xml"/><Relationship Id="rId10" Type="http://schemas.openxmlformats.org/officeDocument/2006/relationships/slideLayout" Target="../slideLayouts/slideLayout32.xml"/><Relationship Id="rId1" Type="http://schemas.openxmlformats.org/officeDocument/2006/relationships/tags" Target="../tags/tag2011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3.xml"/><Relationship Id="rId3" Type="http://schemas.openxmlformats.org/officeDocument/2006/relationships/tags" Target="../tags/tag2022.xml"/><Relationship Id="rId2" Type="http://schemas.openxmlformats.org/officeDocument/2006/relationships/tags" Target="../tags/tag2021.xml"/><Relationship Id="rId1" Type="http://schemas.openxmlformats.org/officeDocument/2006/relationships/tags" Target="../tags/tag20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24.xml"/><Relationship Id="rId1" Type="http://schemas.openxmlformats.org/officeDocument/2006/relationships/tags" Target="../tags/tag202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2031.xml"/><Relationship Id="rId6" Type="http://schemas.openxmlformats.org/officeDocument/2006/relationships/tags" Target="../tags/tag2030.xml"/><Relationship Id="rId5" Type="http://schemas.openxmlformats.org/officeDocument/2006/relationships/tags" Target="../tags/tag2029.xml"/><Relationship Id="rId4" Type="http://schemas.openxmlformats.org/officeDocument/2006/relationships/tags" Target="../tags/tag2028.xml"/><Relationship Id="rId3" Type="http://schemas.openxmlformats.org/officeDocument/2006/relationships/tags" Target="../tags/tag2027.xml"/><Relationship Id="rId2" Type="http://schemas.openxmlformats.org/officeDocument/2006/relationships/tags" Target="../tags/tag2026.xml"/><Relationship Id="rId1" Type="http://schemas.openxmlformats.org/officeDocument/2006/relationships/tags" Target="../tags/tag202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429.xml"/><Relationship Id="rId8" Type="http://schemas.openxmlformats.org/officeDocument/2006/relationships/tags" Target="../tags/tag428.xml"/><Relationship Id="rId7" Type="http://schemas.openxmlformats.org/officeDocument/2006/relationships/tags" Target="../tags/tag427.xml"/><Relationship Id="rId60" Type="http://schemas.openxmlformats.org/officeDocument/2006/relationships/slideLayout" Target="../slideLayouts/slideLayout2.xml"/><Relationship Id="rId6" Type="http://schemas.openxmlformats.org/officeDocument/2006/relationships/tags" Target="../tags/tag426.xml"/><Relationship Id="rId59" Type="http://schemas.openxmlformats.org/officeDocument/2006/relationships/tags" Target="../tags/tag479.xml"/><Relationship Id="rId58" Type="http://schemas.openxmlformats.org/officeDocument/2006/relationships/tags" Target="../tags/tag478.xml"/><Relationship Id="rId57" Type="http://schemas.openxmlformats.org/officeDocument/2006/relationships/tags" Target="../tags/tag477.xml"/><Relationship Id="rId56" Type="http://schemas.openxmlformats.org/officeDocument/2006/relationships/tags" Target="../tags/tag476.xml"/><Relationship Id="rId55" Type="http://schemas.openxmlformats.org/officeDocument/2006/relationships/tags" Target="../tags/tag475.xml"/><Relationship Id="rId54" Type="http://schemas.openxmlformats.org/officeDocument/2006/relationships/tags" Target="../tags/tag474.xml"/><Relationship Id="rId53" Type="http://schemas.openxmlformats.org/officeDocument/2006/relationships/tags" Target="../tags/tag473.xml"/><Relationship Id="rId52" Type="http://schemas.openxmlformats.org/officeDocument/2006/relationships/tags" Target="../tags/tag472.xml"/><Relationship Id="rId51" Type="http://schemas.openxmlformats.org/officeDocument/2006/relationships/tags" Target="../tags/tag471.xml"/><Relationship Id="rId50" Type="http://schemas.openxmlformats.org/officeDocument/2006/relationships/tags" Target="../tags/tag470.xml"/><Relationship Id="rId5" Type="http://schemas.openxmlformats.org/officeDocument/2006/relationships/tags" Target="../tags/tag425.xml"/><Relationship Id="rId49" Type="http://schemas.openxmlformats.org/officeDocument/2006/relationships/tags" Target="../tags/tag469.xml"/><Relationship Id="rId48" Type="http://schemas.openxmlformats.org/officeDocument/2006/relationships/tags" Target="../tags/tag468.xml"/><Relationship Id="rId47" Type="http://schemas.openxmlformats.org/officeDocument/2006/relationships/tags" Target="../tags/tag467.xml"/><Relationship Id="rId46" Type="http://schemas.openxmlformats.org/officeDocument/2006/relationships/tags" Target="../tags/tag466.xml"/><Relationship Id="rId45" Type="http://schemas.openxmlformats.org/officeDocument/2006/relationships/tags" Target="../tags/tag465.xml"/><Relationship Id="rId44" Type="http://schemas.openxmlformats.org/officeDocument/2006/relationships/tags" Target="../tags/tag464.xml"/><Relationship Id="rId43" Type="http://schemas.openxmlformats.org/officeDocument/2006/relationships/tags" Target="../tags/tag463.xml"/><Relationship Id="rId42" Type="http://schemas.openxmlformats.org/officeDocument/2006/relationships/tags" Target="../tags/tag462.xml"/><Relationship Id="rId41" Type="http://schemas.openxmlformats.org/officeDocument/2006/relationships/tags" Target="../tags/tag461.xml"/><Relationship Id="rId40" Type="http://schemas.openxmlformats.org/officeDocument/2006/relationships/tags" Target="../tags/tag460.xml"/><Relationship Id="rId4" Type="http://schemas.openxmlformats.org/officeDocument/2006/relationships/tags" Target="../tags/tag424.xml"/><Relationship Id="rId39" Type="http://schemas.openxmlformats.org/officeDocument/2006/relationships/tags" Target="../tags/tag459.xml"/><Relationship Id="rId38" Type="http://schemas.openxmlformats.org/officeDocument/2006/relationships/tags" Target="../tags/tag458.xml"/><Relationship Id="rId37" Type="http://schemas.openxmlformats.org/officeDocument/2006/relationships/tags" Target="../tags/tag457.xml"/><Relationship Id="rId36" Type="http://schemas.openxmlformats.org/officeDocument/2006/relationships/tags" Target="../tags/tag456.xml"/><Relationship Id="rId35" Type="http://schemas.openxmlformats.org/officeDocument/2006/relationships/tags" Target="../tags/tag455.xml"/><Relationship Id="rId34" Type="http://schemas.openxmlformats.org/officeDocument/2006/relationships/tags" Target="../tags/tag454.xml"/><Relationship Id="rId33" Type="http://schemas.openxmlformats.org/officeDocument/2006/relationships/tags" Target="../tags/tag453.xml"/><Relationship Id="rId32" Type="http://schemas.openxmlformats.org/officeDocument/2006/relationships/tags" Target="../tags/tag452.xml"/><Relationship Id="rId31" Type="http://schemas.openxmlformats.org/officeDocument/2006/relationships/tags" Target="../tags/tag451.xml"/><Relationship Id="rId30" Type="http://schemas.openxmlformats.org/officeDocument/2006/relationships/tags" Target="../tags/tag450.xml"/><Relationship Id="rId3" Type="http://schemas.openxmlformats.org/officeDocument/2006/relationships/tags" Target="../tags/tag423.xml"/><Relationship Id="rId29" Type="http://schemas.openxmlformats.org/officeDocument/2006/relationships/tags" Target="../tags/tag449.xml"/><Relationship Id="rId28" Type="http://schemas.openxmlformats.org/officeDocument/2006/relationships/tags" Target="../tags/tag448.xml"/><Relationship Id="rId27" Type="http://schemas.openxmlformats.org/officeDocument/2006/relationships/tags" Target="../tags/tag447.xml"/><Relationship Id="rId26" Type="http://schemas.openxmlformats.org/officeDocument/2006/relationships/tags" Target="../tags/tag446.xml"/><Relationship Id="rId25" Type="http://schemas.openxmlformats.org/officeDocument/2006/relationships/tags" Target="../tags/tag445.xml"/><Relationship Id="rId24" Type="http://schemas.openxmlformats.org/officeDocument/2006/relationships/tags" Target="../tags/tag444.xml"/><Relationship Id="rId23" Type="http://schemas.openxmlformats.org/officeDocument/2006/relationships/tags" Target="../tags/tag443.xml"/><Relationship Id="rId22" Type="http://schemas.openxmlformats.org/officeDocument/2006/relationships/tags" Target="../tags/tag442.xml"/><Relationship Id="rId21" Type="http://schemas.openxmlformats.org/officeDocument/2006/relationships/tags" Target="../tags/tag441.xml"/><Relationship Id="rId20" Type="http://schemas.openxmlformats.org/officeDocument/2006/relationships/tags" Target="../tags/tag440.xml"/><Relationship Id="rId2" Type="http://schemas.openxmlformats.org/officeDocument/2006/relationships/image" Target="../media/image8.jpeg"/><Relationship Id="rId19" Type="http://schemas.openxmlformats.org/officeDocument/2006/relationships/tags" Target="../tags/tag439.xml"/><Relationship Id="rId18" Type="http://schemas.openxmlformats.org/officeDocument/2006/relationships/tags" Target="../tags/tag438.xml"/><Relationship Id="rId17" Type="http://schemas.openxmlformats.org/officeDocument/2006/relationships/tags" Target="../tags/tag437.xml"/><Relationship Id="rId16" Type="http://schemas.openxmlformats.org/officeDocument/2006/relationships/tags" Target="../tags/tag436.xml"/><Relationship Id="rId15" Type="http://schemas.openxmlformats.org/officeDocument/2006/relationships/tags" Target="../tags/tag435.xml"/><Relationship Id="rId14" Type="http://schemas.openxmlformats.org/officeDocument/2006/relationships/tags" Target="../tags/tag434.xml"/><Relationship Id="rId13" Type="http://schemas.openxmlformats.org/officeDocument/2006/relationships/tags" Target="../tags/tag433.xml"/><Relationship Id="rId12" Type="http://schemas.openxmlformats.org/officeDocument/2006/relationships/tags" Target="../tags/tag432.xml"/><Relationship Id="rId11" Type="http://schemas.openxmlformats.org/officeDocument/2006/relationships/tags" Target="../tags/tag431.xml"/><Relationship Id="rId10" Type="http://schemas.openxmlformats.org/officeDocument/2006/relationships/tags" Target="../tags/tag430.xml"/><Relationship Id="rId1" Type="http://schemas.openxmlformats.org/officeDocument/2006/relationships/tags" Target="../tags/tag422.xml"/></Relationships>
</file>

<file path=ppt/slides/_rels/slide40.xml.rels><?xml version="1.0" encoding="UTF-8" standalone="yes"?>
<Relationships xmlns="http://schemas.openxmlformats.org/package/2006/relationships"><Relationship Id="rId99" Type="http://schemas.openxmlformats.org/officeDocument/2006/relationships/tags" Target="../tags/tag2130.xml"/><Relationship Id="rId98" Type="http://schemas.openxmlformats.org/officeDocument/2006/relationships/tags" Target="../tags/tag2129.xml"/><Relationship Id="rId97" Type="http://schemas.openxmlformats.org/officeDocument/2006/relationships/tags" Target="../tags/tag2128.xml"/><Relationship Id="rId96" Type="http://schemas.openxmlformats.org/officeDocument/2006/relationships/tags" Target="../tags/tag2127.xml"/><Relationship Id="rId95" Type="http://schemas.openxmlformats.org/officeDocument/2006/relationships/tags" Target="../tags/tag2126.xml"/><Relationship Id="rId94" Type="http://schemas.openxmlformats.org/officeDocument/2006/relationships/tags" Target="../tags/tag2125.xml"/><Relationship Id="rId93" Type="http://schemas.openxmlformats.org/officeDocument/2006/relationships/tags" Target="../tags/tag2124.xml"/><Relationship Id="rId92" Type="http://schemas.openxmlformats.org/officeDocument/2006/relationships/tags" Target="../tags/tag2123.xml"/><Relationship Id="rId91" Type="http://schemas.openxmlformats.org/officeDocument/2006/relationships/tags" Target="../tags/tag2122.xml"/><Relationship Id="rId90" Type="http://schemas.openxmlformats.org/officeDocument/2006/relationships/tags" Target="../tags/tag2121.xml"/><Relationship Id="rId9" Type="http://schemas.openxmlformats.org/officeDocument/2006/relationships/tags" Target="../tags/tag2040.xml"/><Relationship Id="rId89" Type="http://schemas.openxmlformats.org/officeDocument/2006/relationships/tags" Target="../tags/tag2120.xml"/><Relationship Id="rId88" Type="http://schemas.openxmlformats.org/officeDocument/2006/relationships/tags" Target="../tags/tag2119.xml"/><Relationship Id="rId87" Type="http://schemas.openxmlformats.org/officeDocument/2006/relationships/tags" Target="../tags/tag2118.xml"/><Relationship Id="rId86" Type="http://schemas.openxmlformats.org/officeDocument/2006/relationships/tags" Target="../tags/tag2117.xml"/><Relationship Id="rId85" Type="http://schemas.openxmlformats.org/officeDocument/2006/relationships/tags" Target="../tags/tag2116.xml"/><Relationship Id="rId84" Type="http://schemas.openxmlformats.org/officeDocument/2006/relationships/tags" Target="../tags/tag2115.xml"/><Relationship Id="rId83" Type="http://schemas.openxmlformats.org/officeDocument/2006/relationships/tags" Target="../tags/tag2114.xml"/><Relationship Id="rId82" Type="http://schemas.openxmlformats.org/officeDocument/2006/relationships/tags" Target="../tags/tag2113.xml"/><Relationship Id="rId81" Type="http://schemas.openxmlformats.org/officeDocument/2006/relationships/tags" Target="../tags/tag2112.xml"/><Relationship Id="rId80" Type="http://schemas.openxmlformats.org/officeDocument/2006/relationships/tags" Target="../tags/tag2111.xml"/><Relationship Id="rId8" Type="http://schemas.openxmlformats.org/officeDocument/2006/relationships/tags" Target="../tags/tag2039.xml"/><Relationship Id="rId79" Type="http://schemas.openxmlformats.org/officeDocument/2006/relationships/tags" Target="../tags/tag2110.xml"/><Relationship Id="rId78" Type="http://schemas.openxmlformats.org/officeDocument/2006/relationships/tags" Target="../tags/tag2109.xml"/><Relationship Id="rId77" Type="http://schemas.openxmlformats.org/officeDocument/2006/relationships/tags" Target="../tags/tag2108.xml"/><Relationship Id="rId76" Type="http://schemas.openxmlformats.org/officeDocument/2006/relationships/tags" Target="../tags/tag2107.xml"/><Relationship Id="rId75" Type="http://schemas.openxmlformats.org/officeDocument/2006/relationships/tags" Target="../tags/tag2106.xml"/><Relationship Id="rId74" Type="http://schemas.openxmlformats.org/officeDocument/2006/relationships/tags" Target="../tags/tag2105.xml"/><Relationship Id="rId73" Type="http://schemas.openxmlformats.org/officeDocument/2006/relationships/tags" Target="../tags/tag2104.xml"/><Relationship Id="rId72" Type="http://schemas.openxmlformats.org/officeDocument/2006/relationships/tags" Target="../tags/tag2103.xml"/><Relationship Id="rId71" Type="http://schemas.openxmlformats.org/officeDocument/2006/relationships/tags" Target="../tags/tag2102.xml"/><Relationship Id="rId70" Type="http://schemas.openxmlformats.org/officeDocument/2006/relationships/tags" Target="../tags/tag2101.xml"/><Relationship Id="rId7" Type="http://schemas.openxmlformats.org/officeDocument/2006/relationships/tags" Target="../tags/tag2038.xml"/><Relationship Id="rId69" Type="http://schemas.openxmlformats.org/officeDocument/2006/relationships/tags" Target="../tags/tag2100.xml"/><Relationship Id="rId68" Type="http://schemas.openxmlformats.org/officeDocument/2006/relationships/tags" Target="../tags/tag2099.xml"/><Relationship Id="rId67" Type="http://schemas.openxmlformats.org/officeDocument/2006/relationships/tags" Target="../tags/tag2098.xml"/><Relationship Id="rId66" Type="http://schemas.openxmlformats.org/officeDocument/2006/relationships/tags" Target="../tags/tag2097.xml"/><Relationship Id="rId65" Type="http://schemas.openxmlformats.org/officeDocument/2006/relationships/tags" Target="../tags/tag2096.xml"/><Relationship Id="rId64" Type="http://schemas.openxmlformats.org/officeDocument/2006/relationships/tags" Target="../tags/tag2095.xml"/><Relationship Id="rId63" Type="http://schemas.openxmlformats.org/officeDocument/2006/relationships/tags" Target="../tags/tag2094.xml"/><Relationship Id="rId62" Type="http://schemas.openxmlformats.org/officeDocument/2006/relationships/tags" Target="../tags/tag2093.xml"/><Relationship Id="rId61" Type="http://schemas.openxmlformats.org/officeDocument/2006/relationships/tags" Target="../tags/tag2092.xml"/><Relationship Id="rId60" Type="http://schemas.openxmlformats.org/officeDocument/2006/relationships/tags" Target="../tags/tag2091.xml"/><Relationship Id="rId6" Type="http://schemas.openxmlformats.org/officeDocument/2006/relationships/tags" Target="../tags/tag2037.xml"/><Relationship Id="rId59" Type="http://schemas.openxmlformats.org/officeDocument/2006/relationships/tags" Target="../tags/tag2090.xml"/><Relationship Id="rId58" Type="http://schemas.openxmlformats.org/officeDocument/2006/relationships/tags" Target="../tags/tag2089.xml"/><Relationship Id="rId57" Type="http://schemas.openxmlformats.org/officeDocument/2006/relationships/tags" Target="../tags/tag2088.xml"/><Relationship Id="rId56" Type="http://schemas.openxmlformats.org/officeDocument/2006/relationships/tags" Target="../tags/tag2087.xml"/><Relationship Id="rId55" Type="http://schemas.openxmlformats.org/officeDocument/2006/relationships/tags" Target="../tags/tag2086.xml"/><Relationship Id="rId54" Type="http://schemas.openxmlformats.org/officeDocument/2006/relationships/tags" Target="../tags/tag2085.xml"/><Relationship Id="rId53" Type="http://schemas.openxmlformats.org/officeDocument/2006/relationships/tags" Target="../tags/tag2084.xml"/><Relationship Id="rId52" Type="http://schemas.openxmlformats.org/officeDocument/2006/relationships/tags" Target="../tags/tag2083.xml"/><Relationship Id="rId51" Type="http://schemas.openxmlformats.org/officeDocument/2006/relationships/tags" Target="../tags/tag2082.xml"/><Relationship Id="rId50" Type="http://schemas.openxmlformats.org/officeDocument/2006/relationships/tags" Target="../tags/tag2081.xml"/><Relationship Id="rId5" Type="http://schemas.openxmlformats.org/officeDocument/2006/relationships/tags" Target="../tags/tag2036.xml"/><Relationship Id="rId49" Type="http://schemas.openxmlformats.org/officeDocument/2006/relationships/tags" Target="../tags/tag2080.xml"/><Relationship Id="rId48" Type="http://schemas.openxmlformats.org/officeDocument/2006/relationships/tags" Target="../tags/tag2079.xml"/><Relationship Id="rId47" Type="http://schemas.openxmlformats.org/officeDocument/2006/relationships/tags" Target="../tags/tag2078.xml"/><Relationship Id="rId46" Type="http://schemas.openxmlformats.org/officeDocument/2006/relationships/tags" Target="../tags/tag2077.xml"/><Relationship Id="rId45" Type="http://schemas.openxmlformats.org/officeDocument/2006/relationships/tags" Target="../tags/tag2076.xml"/><Relationship Id="rId44" Type="http://schemas.openxmlformats.org/officeDocument/2006/relationships/tags" Target="../tags/tag2075.xml"/><Relationship Id="rId43" Type="http://schemas.openxmlformats.org/officeDocument/2006/relationships/tags" Target="../tags/tag2074.xml"/><Relationship Id="rId42" Type="http://schemas.openxmlformats.org/officeDocument/2006/relationships/tags" Target="../tags/tag2073.xml"/><Relationship Id="rId41" Type="http://schemas.openxmlformats.org/officeDocument/2006/relationships/tags" Target="../tags/tag2072.xml"/><Relationship Id="rId40" Type="http://schemas.openxmlformats.org/officeDocument/2006/relationships/tags" Target="../tags/tag2071.xml"/><Relationship Id="rId4" Type="http://schemas.openxmlformats.org/officeDocument/2006/relationships/tags" Target="../tags/tag2035.xml"/><Relationship Id="rId39" Type="http://schemas.openxmlformats.org/officeDocument/2006/relationships/tags" Target="../tags/tag2070.xml"/><Relationship Id="rId38" Type="http://schemas.openxmlformats.org/officeDocument/2006/relationships/tags" Target="../tags/tag2069.xml"/><Relationship Id="rId37" Type="http://schemas.openxmlformats.org/officeDocument/2006/relationships/tags" Target="../tags/tag2068.xml"/><Relationship Id="rId36" Type="http://schemas.openxmlformats.org/officeDocument/2006/relationships/tags" Target="../tags/tag2067.xml"/><Relationship Id="rId35" Type="http://schemas.openxmlformats.org/officeDocument/2006/relationships/tags" Target="../tags/tag2066.xml"/><Relationship Id="rId34" Type="http://schemas.openxmlformats.org/officeDocument/2006/relationships/tags" Target="../tags/tag2065.xml"/><Relationship Id="rId33" Type="http://schemas.openxmlformats.org/officeDocument/2006/relationships/tags" Target="../tags/tag2064.xml"/><Relationship Id="rId32" Type="http://schemas.openxmlformats.org/officeDocument/2006/relationships/tags" Target="../tags/tag2063.xml"/><Relationship Id="rId31" Type="http://schemas.openxmlformats.org/officeDocument/2006/relationships/tags" Target="../tags/tag2062.xml"/><Relationship Id="rId30" Type="http://schemas.openxmlformats.org/officeDocument/2006/relationships/tags" Target="../tags/tag2061.xml"/><Relationship Id="rId3" Type="http://schemas.openxmlformats.org/officeDocument/2006/relationships/tags" Target="../tags/tag2034.xml"/><Relationship Id="rId29" Type="http://schemas.openxmlformats.org/officeDocument/2006/relationships/tags" Target="../tags/tag2060.xml"/><Relationship Id="rId28" Type="http://schemas.openxmlformats.org/officeDocument/2006/relationships/tags" Target="../tags/tag2059.xml"/><Relationship Id="rId27" Type="http://schemas.openxmlformats.org/officeDocument/2006/relationships/tags" Target="../tags/tag2058.xml"/><Relationship Id="rId26" Type="http://schemas.openxmlformats.org/officeDocument/2006/relationships/tags" Target="../tags/tag2057.xml"/><Relationship Id="rId25" Type="http://schemas.openxmlformats.org/officeDocument/2006/relationships/tags" Target="../tags/tag2056.xml"/><Relationship Id="rId24" Type="http://schemas.openxmlformats.org/officeDocument/2006/relationships/tags" Target="../tags/tag2055.xml"/><Relationship Id="rId23" Type="http://schemas.openxmlformats.org/officeDocument/2006/relationships/tags" Target="../tags/tag2054.xml"/><Relationship Id="rId22" Type="http://schemas.openxmlformats.org/officeDocument/2006/relationships/tags" Target="../tags/tag2053.xml"/><Relationship Id="rId21" Type="http://schemas.openxmlformats.org/officeDocument/2006/relationships/tags" Target="../tags/tag2052.xml"/><Relationship Id="rId20" Type="http://schemas.openxmlformats.org/officeDocument/2006/relationships/tags" Target="../tags/tag2051.xml"/><Relationship Id="rId2" Type="http://schemas.openxmlformats.org/officeDocument/2006/relationships/tags" Target="../tags/tag2033.xml"/><Relationship Id="rId19" Type="http://schemas.openxmlformats.org/officeDocument/2006/relationships/tags" Target="../tags/tag2050.xml"/><Relationship Id="rId18" Type="http://schemas.openxmlformats.org/officeDocument/2006/relationships/tags" Target="../tags/tag2049.xml"/><Relationship Id="rId17" Type="http://schemas.openxmlformats.org/officeDocument/2006/relationships/tags" Target="../tags/tag2048.xml"/><Relationship Id="rId16" Type="http://schemas.openxmlformats.org/officeDocument/2006/relationships/tags" Target="../tags/tag2047.xml"/><Relationship Id="rId15" Type="http://schemas.openxmlformats.org/officeDocument/2006/relationships/tags" Target="../tags/tag2046.xml"/><Relationship Id="rId14" Type="http://schemas.openxmlformats.org/officeDocument/2006/relationships/tags" Target="../tags/tag2045.xml"/><Relationship Id="rId133" Type="http://schemas.openxmlformats.org/officeDocument/2006/relationships/slideLayout" Target="../slideLayouts/slideLayout7.xml"/><Relationship Id="rId132" Type="http://schemas.openxmlformats.org/officeDocument/2006/relationships/tags" Target="../tags/tag2163.xml"/><Relationship Id="rId131" Type="http://schemas.openxmlformats.org/officeDocument/2006/relationships/tags" Target="../tags/tag2162.xml"/><Relationship Id="rId130" Type="http://schemas.openxmlformats.org/officeDocument/2006/relationships/tags" Target="../tags/tag2161.xml"/><Relationship Id="rId13" Type="http://schemas.openxmlformats.org/officeDocument/2006/relationships/tags" Target="../tags/tag2044.xml"/><Relationship Id="rId129" Type="http://schemas.openxmlformats.org/officeDocument/2006/relationships/tags" Target="../tags/tag2160.xml"/><Relationship Id="rId128" Type="http://schemas.openxmlformats.org/officeDocument/2006/relationships/tags" Target="../tags/tag2159.xml"/><Relationship Id="rId127" Type="http://schemas.openxmlformats.org/officeDocument/2006/relationships/tags" Target="../tags/tag2158.xml"/><Relationship Id="rId126" Type="http://schemas.openxmlformats.org/officeDocument/2006/relationships/tags" Target="../tags/tag2157.xml"/><Relationship Id="rId125" Type="http://schemas.openxmlformats.org/officeDocument/2006/relationships/tags" Target="../tags/tag2156.xml"/><Relationship Id="rId124" Type="http://schemas.openxmlformats.org/officeDocument/2006/relationships/tags" Target="../tags/tag2155.xml"/><Relationship Id="rId123" Type="http://schemas.openxmlformats.org/officeDocument/2006/relationships/tags" Target="../tags/tag2154.xml"/><Relationship Id="rId122" Type="http://schemas.openxmlformats.org/officeDocument/2006/relationships/tags" Target="../tags/tag2153.xml"/><Relationship Id="rId121" Type="http://schemas.openxmlformats.org/officeDocument/2006/relationships/tags" Target="../tags/tag2152.xml"/><Relationship Id="rId120" Type="http://schemas.openxmlformats.org/officeDocument/2006/relationships/tags" Target="../tags/tag2151.xml"/><Relationship Id="rId12" Type="http://schemas.openxmlformats.org/officeDocument/2006/relationships/tags" Target="../tags/tag2043.xml"/><Relationship Id="rId119" Type="http://schemas.openxmlformats.org/officeDocument/2006/relationships/tags" Target="../tags/tag2150.xml"/><Relationship Id="rId118" Type="http://schemas.openxmlformats.org/officeDocument/2006/relationships/tags" Target="../tags/tag2149.xml"/><Relationship Id="rId117" Type="http://schemas.openxmlformats.org/officeDocument/2006/relationships/tags" Target="../tags/tag2148.xml"/><Relationship Id="rId116" Type="http://schemas.openxmlformats.org/officeDocument/2006/relationships/tags" Target="../tags/tag2147.xml"/><Relationship Id="rId115" Type="http://schemas.openxmlformats.org/officeDocument/2006/relationships/tags" Target="../tags/tag2146.xml"/><Relationship Id="rId114" Type="http://schemas.openxmlformats.org/officeDocument/2006/relationships/tags" Target="../tags/tag2145.xml"/><Relationship Id="rId113" Type="http://schemas.openxmlformats.org/officeDocument/2006/relationships/tags" Target="../tags/tag2144.xml"/><Relationship Id="rId112" Type="http://schemas.openxmlformats.org/officeDocument/2006/relationships/tags" Target="../tags/tag2143.xml"/><Relationship Id="rId111" Type="http://schemas.openxmlformats.org/officeDocument/2006/relationships/tags" Target="../tags/tag2142.xml"/><Relationship Id="rId110" Type="http://schemas.openxmlformats.org/officeDocument/2006/relationships/tags" Target="../tags/tag2141.xml"/><Relationship Id="rId11" Type="http://schemas.openxmlformats.org/officeDocument/2006/relationships/tags" Target="../tags/tag2042.xml"/><Relationship Id="rId109" Type="http://schemas.openxmlformats.org/officeDocument/2006/relationships/tags" Target="../tags/tag2140.xml"/><Relationship Id="rId108" Type="http://schemas.openxmlformats.org/officeDocument/2006/relationships/tags" Target="../tags/tag2139.xml"/><Relationship Id="rId107" Type="http://schemas.openxmlformats.org/officeDocument/2006/relationships/tags" Target="../tags/tag2138.xml"/><Relationship Id="rId106" Type="http://schemas.openxmlformats.org/officeDocument/2006/relationships/tags" Target="../tags/tag2137.xml"/><Relationship Id="rId105" Type="http://schemas.openxmlformats.org/officeDocument/2006/relationships/tags" Target="../tags/tag2136.xml"/><Relationship Id="rId104" Type="http://schemas.openxmlformats.org/officeDocument/2006/relationships/tags" Target="../tags/tag2135.xml"/><Relationship Id="rId103" Type="http://schemas.openxmlformats.org/officeDocument/2006/relationships/tags" Target="../tags/tag2134.xml"/><Relationship Id="rId102" Type="http://schemas.openxmlformats.org/officeDocument/2006/relationships/tags" Target="../tags/tag2133.xml"/><Relationship Id="rId101" Type="http://schemas.openxmlformats.org/officeDocument/2006/relationships/tags" Target="../tags/tag2132.xml"/><Relationship Id="rId100" Type="http://schemas.openxmlformats.org/officeDocument/2006/relationships/tags" Target="../tags/tag2131.xml"/><Relationship Id="rId10" Type="http://schemas.openxmlformats.org/officeDocument/2006/relationships/tags" Target="../tags/tag2041.xml"/><Relationship Id="rId1" Type="http://schemas.openxmlformats.org/officeDocument/2006/relationships/tags" Target="../tags/tag203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170.xml"/><Relationship Id="rId6" Type="http://schemas.openxmlformats.org/officeDocument/2006/relationships/tags" Target="../tags/tag2169.xml"/><Relationship Id="rId5" Type="http://schemas.openxmlformats.org/officeDocument/2006/relationships/tags" Target="../tags/tag2168.xml"/><Relationship Id="rId4" Type="http://schemas.openxmlformats.org/officeDocument/2006/relationships/tags" Target="../tags/tag2167.xml"/><Relationship Id="rId3" Type="http://schemas.openxmlformats.org/officeDocument/2006/relationships/tags" Target="../tags/tag2166.xml"/><Relationship Id="rId2" Type="http://schemas.openxmlformats.org/officeDocument/2006/relationships/tags" Target="../tags/tag2165.xml"/><Relationship Id="rId1" Type="http://schemas.openxmlformats.org/officeDocument/2006/relationships/tags" Target="../tags/tag2164.xml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74.xml"/><Relationship Id="rId3" Type="http://schemas.openxmlformats.org/officeDocument/2006/relationships/tags" Target="../tags/tag2173.xml"/><Relationship Id="rId2" Type="http://schemas.openxmlformats.org/officeDocument/2006/relationships/tags" Target="../tags/tag2172.xml"/><Relationship Id="rId1" Type="http://schemas.openxmlformats.org/officeDocument/2006/relationships/tags" Target="../tags/tag2171.xml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tags" Target="../tags/tag2183.xml"/><Relationship Id="rId8" Type="http://schemas.openxmlformats.org/officeDocument/2006/relationships/tags" Target="../tags/tag2182.xml"/><Relationship Id="rId7" Type="http://schemas.openxmlformats.org/officeDocument/2006/relationships/tags" Target="../tags/tag2181.xml"/><Relationship Id="rId6" Type="http://schemas.openxmlformats.org/officeDocument/2006/relationships/tags" Target="../tags/tag2180.xml"/><Relationship Id="rId51" Type="http://schemas.openxmlformats.org/officeDocument/2006/relationships/slideLayout" Target="../slideLayouts/slideLayout7.xml"/><Relationship Id="rId50" Type="http://schemas.openxmlformats.org/officeDocument/2006/relationships/tags" Target="../tags/tag2224.xml"/><Relationship Id="rId5" Type="http://schemas.openxmlformats.org/officeDocument/2006/relationships/tags" Target="../tags/tag2179.xml"/><Relationship Id="rId49" Type="http://schemas.openxmlformats.org/officeDocument/2006/relationships/tags" Target="../tags/tag2223.xml"/><Relationship Id="rId48" Type="http://schemas.openxmlformats.org/officeDocument/2006/relationships/tags" Target="../tags/tag2222.xml"/><Relationship Id="rId47" Type="http://schemas.openxmlformats.org/officeDocument/2006/relationships/tags" Target="../tags/tag2221.xml"/><Relationship Id="rId46" Type="http://schemas.openxmlformats.org/officeDocument/2006/relationships/tags" Target="../tags/tag2220.xml"/><Relationship Id="rId45" Type="http://schemas.openxmlformats.org/officeDocument/2006/relationships/tags" Target="../tags/tag2219.xml"/><Relationship Id="rId44" Type="http://schemas.openxmlformats.org/officeDocument/2006/relationships/tags" Target="../tags/tag2218.xml"/><Relationship Id="rId43" Type="http://schemas.openxmlformats.org/officeDocument/2006/relationships/tags" Target="../tags/tag2217.xml"/><Relationship Id="rId42" Type="http://schemas.openxmlformats.org/officeDocument/2006/relationships/tags" Target="../tags/tag2216.xml"/><Relationship Id="rId41" Type="http://schemas.openxmlformats.org/officeDocument/2006/relationships/tags" Target="../tags/tag2215.xml"/><Relationship Id="rId40" Type="http://schemas.openxmlformats.org/officeDocument/2006/relationships/tags" Target="../tags/tag2214.xml"/><Relationship Id="rId4" Type="http://schemas.openxmlformats.org/officeDocument/2006/relationships/tags" Target="../tags/tag2178.xml"/><Relationship Id="rId39" Type="http://schemas.openxmlformats.org/officeDocument/2006/relationships/tags" Target="../tags/tag2213.xml"/><Relationship Id="rId38" Type="http://schemas.openxmlformats.org/officeDocument/2006/relationships/tags" Target="../tags/tag2212.xml"/><Relationship Id="rId37" Type="http://schemas.openxmlformats.org/officeDocument/2006/relationships/tags" Target="../tags/tag2211.xml"/><Relationship Id="rId36" Type="http://schemas.openxmlformats.org/officeDocument/2006/relationships/tags" Target="../tags/tag2210.xml"/><Relationship Id="rId35" Type="http://schemas.openxmlformats.org/officeDocument/2006/relationships/tags" Target="../tags/tag2209.xml"/><Relationship Id="rId34" Type="http://schemas.openxmlformats.org/officeDocument/2006/relationships/tags" Target="../tags/tag2208.xml"/><Relationship Id="rId33" Type="http://schemas.openxmlformats.org/officeDocument/2006/relationships/tags" Target="../tags/tag2207.xml"/><Relationship Id="rId32" Type="http://schemas.openxmlformats.org/officeDocument/2006/relationships/tags" Target="../tags/tag2206.xml"/><Relationship Id="rId31" Type="http://schemas.openxmlformats.org/officeDocument/2006/relationships/tags" Target="../tags/tag2205.xml"/><Relationship Id="rId30" Type="http://schemas.openxmlformats.org/officeDocument/2006/relationships/tags" Target="../tags/tag2204.xml"/><Relationship Id="rId3" Type="http://schemas.openxmlformats.org/officeDocument/2006/relationships/tags" Target="../tags/tag2177.xml"/><Relationship Id="rId29" Type="http://schemas.openxmlformats.org/officeDocument/2006/relationships/tags" Target="../tags/tag2203.xml"/><Relationship Id="rId28" Type="http://schemas.openxmlformats.org/officeDocument/2006/relationships/tags" Target="../tags/tag2202.xml"/><Relationship Id="rId27" Type="http://schemas.openxmlformats.org/officeDocument/2006/relationships/tags" Target="../tags/tag2201.xml"/><Relationship Id="rId26" Type="http://schemas.openxmlformats.org/officeDocument/2006/relationships/tags" Target="../tags/tag2200.xml"/><Relationship Id="rId25" Type="http://schemas.openxmlformats.org/officeDocument/2006/relationships/tags" Target="../tags/tag2199.xml"/><Relationship Id="rId24" Type="http://schemas.openxmlformats.org/officeDocument/2006/relationships/tags" Target="../tags/tag2198.xml"/><Relationship Id="rId23" Type="http://schemas.openxmlformats.org/officeDocument/2006/relationships/tags" Target="../tags/tag2197.xml"/><Relationship Id="rId22" Type="http://schemas.openxmlformats.org/officeDocument/2006/relationships/tags" Target="../tags/tag2196.xml"/><Relationship Id="rId21" Type="http://schemas.openxmlformats.org/officeDocument/2006/relationships/tags" Target="../tags/tag2195.xml"/><Relationship Id="rId20" Type="http://schemas.openxmlformats.org/officeDocument/2006/relationships/tags" Target="../tags/tag2194.xml"/><Relationship Id="rId2" Type="http://schemas.openxmlformats.org/officeDocument/2006/relationships/tags" Target="../tags/tag2176.xml"/><Relationship Id="rId19" Type="http://schemas.openxmlformats.org/officeDocument/2006/relationships/tags" Target="../tags/tag2193.xml"/><Relationship Id="rId18" Type="http://schemas.openxmlformats.org/officeDocument/2006/relationships/tags" Target="../tags/tag2192.xml"/><Relationship Id="rId17" Type="http://schemas.openxmlformats.org/officeDocument/2006/relationships/tags" Target="../tags/tag2191.xml"/><Relationship Id="rId16" Type="http://schemas.openxmlformats.org/officeDocument/2006/relationships/tags" Target="../tags/tag2190.xml"/><Relationship Id="rId15" Type="http://schemas.openxmlformats.org/officeDocument/2006/relationships/tags" Target="../tags/tag2189.xml"/><Relationship Id="rId14" Type="http://schemas.openxmlformats.org/officeDocument/2006/relationships/tags" Target="../tags/tag2188.xml"/><Relationship Id="rId13" Type="http://schemas.openxmlformats.org/officeDocument/2006/relationships/tags" Target="../tags/tag2187.xml"/><Relationship Id="rId12" Type="http://schemas.openxmlformats.org/officeDocument/2006/relationships/tags" Target="../tags/tag2186.xml"/><Relationship Id="rId11" Type="http://schemas.openxmlformats.org/officeDocument/2006/relationships/tags" Target="../tags/tag2185.xml"/><Relationship Id="rId10" Type="http://schemas.openxmlformats.org/officeDocument/2006/relationships/tags" Target="../tags/tag2184.xml"/><Relationship Id="rId1" Type="http://schemas.openxmlformats.org/officeDocument/2006/relationships/tags" Target="../tags/tag2175.xml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tags" Target="../tags/tag2232.xml"/><Relationship Id="rId8" Type="http://schemas.openxmlformats.org/officeDocument/2006/relationships/tags" Target="../tags/tag2231.xml"/><Relationship Id="rId7" Type="http://schemas.openxmlformats.org/officeDocument/2006/relationships/tags" Target="../tags/tag2230.xml"/><Relationship Id="rId6" Type="http://schemas.openxmlformats.org/officeDocument/2006/relationships/tags" Target="../tags/tag2229.xml"/><Relationship Id="rId5" Type="http://schemas.openxmlformats.org/officeDocument/2006/relationships/tags" Target="../tags/tag2228.xml"/><Relationship Id="rId4" Type="http://schemas.openxmlformats.org/officeDocument/2006/relationships/tags" Target="../tags/tag2227.xml"/><Relationship Id="rId3" Type="http://schemas.openxmlformats.org/officeDocument/2006/relationships/image" Target="../media/image20.png"/><Relationship Id="rId29" Type="http://schemas.openxmlformats.org/officeDocument/2006/relationships/notesSlide" Target="../notesSlides/notesSlide3.xml"/><Relationship Id="rId28" Type="http://schemas.openxmlformats.org/officeDocument/2006/relationships/slideLayout" Target="../slideLayouts/slideLayout80.xml"/><Relationship Id="rId27" Type="http://schemas.openxmlformats.org/officeDocument/2006/relationships/tags" Target="../tags/tag2249.xml"/><Relationship Id="rId26" Type="http://schemas.openxmlformats.org/officeDocument/2006/relationships/tags" Target="../tags/tag2248.xml"/><Relationship Id="rId25" Type="http://schemas.openxmlformats.org/officeDocument/2006/relationships/tags" Target="../tags/tag2247.xml"/><Relationship Id="rId24" Type="http://schemas.openxmlformats.org/officeDocument/2006/relationships/image" Target="../media/image21.png"/><Relationship Id="rId23" Type="http://schemas.openxmlformats.org/officeDocument/2006/relationships/tags" Target="../tags/tag2246.xml"/><Relationship Id="rId22" Type="http://schemas.openxmlformats.org/officeDocument/2006/relationships/tags" Target="../tags/tag2245.xml"/><Relationship Id="rId21" Type="http://schemas.openxmlformats.org/officeDocument/2006/relationships/tags" Target="../tags/tag2244.xml"/><Relationship Id="rId20" Type="http://schemas.openxmlformats.org/officeDocument/2006/relationships/tags" Target="../tags/tag2243.xml"/><Relationship Id="rId2" Type="http://schemas.openxmlformats.org/officeDocument/2006/relationships/tags" Target="../tags/tag2226.xml"/><Relationship Id="rId19" Type="http://schemas.openxmlformats.org/officeDocument/2006/relationships/tags" Target="../tags/tag2242.xml"/><Relationship Id="rId18" Type="http://schemas.openxmlformats.org/officeDocument/2006/relationships/tags" Target="../tags/tag2241.xml"/><Relationship Id="rId17" Type="http://schemas.openxmlformats.org/officeDocument/2006/relationships/tags" Target="../tags/tag2240.xml"/><Relationship Id="rId16" Type="http://schemas.openxmlformats.org/officeDocument/2006/relationships/tags" Target="../tags/tag2239.xml"/><Relationship Id="rId15" Type="http://schemas.openxmlformats.org/officeDocument/2006/relationships/tags" Target="../tags/tag2238.xml"/><Relationship Id="rId14" Type="http://schemas.openxmlformats.org/officeDocument/2006/relationships/tags" Target="../tags/tag2237.xml"/><Relationship Id="rId13" Type="http://schemas.openxmlformats.org/officeDocument/2006/relationships/tags" Target="../tags/tag2236.xml"/><Relationship Id="rId12" Type="http://schemas.openxmlformats.org/officeDocument/2006/relationships/tags" Target="../tags/tag2235.xml"/><Relationship Id="rId11" Type="http://schemas.openxmlformats.org/officeDocument/2006/relationships/tags" Target="../tags/tag2234.xml"/><Relationship Id="rId10" Type="http://schemas.openxmlformats.org/officeDocument/2006/relationships/tags" Target="../tags/tag2233.xml"/><Relationship Id="rId1" Type="http://schemas.openxmlformats.org/officeDocument/2006/relationships/tags" Target="../tags/tag2225.xml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tags" Target="../tags/tag2261.xml"/><Relationship Id="rId8" Type="http://schemas.openxmlformats.org/officeDocument/2006/relationships/tags" Target="../tags/tag2260.xml"/><Relationship Id="rId7" Type="http://schemas.openxmlformats.org/officeDocument/2006/relationships/tags" Target="../tags/tag2259.xml"/><Relationship Id="rId6" Type="http://schemas.openxmlformats.org/officeDocument/2006/relationships/tags" Target="../tags/tag2258.xml"/><Relationship Id="rId5" Type="http://schemas.openxmlformats.org/officeDocument/2006/relationships/tags" Target="../tags/tag2257.xml"/><Relationship Id="rId4" Type="http://schemas.openxmlformats.org/officeDocument/2006/relationships/tags" Target="../tags/tag2256.xml"/><Relationship Id="rId3" Type="http://schemas.openxmlformats.org/officeDocument/2006/relationships/tags" Target="../tags/tag2255.xml"/><Relationship Id="rId2" Type="http://schemas.openxmlformats.org/officeDocument/2006/relationships/tags" Target="../tags/tag2254.xml"/><Relationship Id="rId10" Type="http://schemas.openxmlformats.org/officeDocument/2006/relationships/slideLayout" Target="../slideLayouts/slideLayout59.xml"/><Relationship Id="rId1" Type="http://schemas.openxmlformats.org/officeDocument/2006/relationships/tags" Target="../tags/tag2253.xml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264.xml"/><Relationship Id="rId2" Type="http://schemas.openxmlformats.org/officeDocument/2006/relationships/tags" Target="../tags/tag2263.xml"/><Relationship Id="rId1" Type="http://schemas.openxmlformats.org/officeDocument/2006/relationships/tags" Target="../tags/tag2262.xml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3.xml"/><Relationship Id="rId4" Type="http://schemas.openxmlformats.org/officeDocument/2006/relationships/tags" Target="../tags/tag2268.xml"/><Relationship Id="rId3" Type="http://schemas.openxmlformats.org/officeDocument/2006/relationships/tags" Target="../tags/tag2267.xml"/><Relationship Id="rId2" Type="http://schemas.openxmlformats.org/officeDocument/2006/relationships/tags" Target="../tags/tag2266.xml"/><Relationship Id="rId1" Type="http://schemas.openxmlformats.org/officeDocument/2006/relationships/tags" Target="../tags/tag2265.xml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tags" Target="../tags/tag2276.xml"/><Relationship Id="rId8" Type="http://schemas.openxmlformats.org/officeDocument/2006/relationships/tags" Target="../tags/tag2275.xml"/><Relationship Id="rId7" Type="http://schemas.openxmlformats.org/officeDocument/2006/relationships/tags" Target="../tags/tag2274.xml"/><Relationship Id="rId6" Type="http://schemas.openxmlformats.org/officeDocument/2006/relationships/image" Target="../media/image22.png"/><Relationship Id="rId5" Type="http://schemas.openxmlformats.org/officeDocument/2006/relationships/tags" Target="../tags/tag2273.xml"/><Relationship Id="rId4" Type="http://schemas.openxmlformats.org/officeDocument/2006/relationships/tags" Target="../tags/tag2272.xml"/><Relationship Id="rId3" Type="http://schemas.openxmlformats.org/officeDocument/2006/relationships/tags" Target="../tags/tag2271.xml"/><Relationship Id="rId2" Type="http://schemas.openxmlformats.org/officeDocument/2006/relationships/tags" Target="../tags/tag2270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2277.xml"/><Relationship Id="rId1" Type="http://schemas.openxmlformats.org/officeDocument/2006/relationships/tags" Target="../tags/tag2269.xml"/></Relationships>
</file>

<file path=ppt/slides/_rels/slide49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emf"/><Relationship Id="rId3" Type="http://schemas.openxmlformats.org/officeDocument/2006/relationships/oleObject" Target="../embeddings/oleObject1.bin"/><Relationship Id="rId2" Type="http://schemas.openxmlformats.org/officeDocument/2006/relationships/tags" Target="../tags/tag2279.xml"/><Relationship Id="rId1" Type="http://schemas.openxmlformats.org/officeDocument/2006/relationships/tags" Target="../tags/tag2278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openxmlformats.org/officeDocument/2006/relationships/tags" Target="../tags/tag482.xml"/><Relationship Id="rId2" Type="http://schemas.openxmlformats.org/officeDocument/2006/relationships/tags" Target="../tags/tag481.xml"/><Relationship Id="rId1" Type="http://schemas.openxmlformats.org/officeDocument/2006/relationships/tags" Target="../tags/tag480.xml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tags" Target="../tags/tag2284.xml"/><Relationship Id="rId8" Type="http://schemas.openxmlformats.org/officeDocument/2006/relationships/image" Target="../media/image27.png"/><Relationship Id="rId7" Type="http://schemas.openxmlformats.org/officeDocument/2006/relationships/tags" Target="../tags/tag2283.xml"/><Relationship Id="rId6" Type="http://schemas.openxmlformats.org/officeDocument/2006/relationships/image" Target="../media/image26.png"/><Relationship Id="rId5" Type="http://schemas.openxmlformats.org/officeDocument/2006/relationships/tags" Target="../tags/tag2282.xml"/><Relationship Id="rId4" Type="http://schemas.openxmlformats.org/officeDocument/2006/relationships/image" Target="../media/image25.png"/><Relationship Id="rId3" Type="http://schemas.openxmlformats.org/officeDocument/2006/relationships/tags" Target="../tags/tag2281.xml"/><Relationship Id="rId2" Type="http://schemas.openxmlformats.org/officeDocument/2006/relationships/image" Target="../media/image24.pn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2289.xml"/><Relationship Id="rId14" Type="http://schemas.openxmlformats.org/officeDocument/2006/relationships/tags" Target="../tags/tag2288.xml"/><Relationship Id="rId13" Type="http://schemas.openxmlformats.org/officeDocument/2006/relationships/tags" Target="../tags/tag2287.xml"/><Relationship Id="rId12" Type="http://schemas.openxmlformats.org/officeDocument/2006/relationships/tags" Target="../tags/tag2286.xml"/><Relationship Id="rId11" Type="http://schemas.openxmlformats.org/officeDocument/2006/relationships/tags" Target="../tags/tag2285.xml"/><Relationship Id="rId10" Type="http://schemas.openxmlformats.org/officeDocument/2006/relationships/image" Target="../media/image28.png"/><Relationship Id="rId1" Type="http://schemas.openxmlformats.org/officeDocument/2006/relationships/tags" Target="../tags/tag228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tags" Target="../tags/tag229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vmlDrawing" Target="../drawings/vmlDrawing2.v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tags" Target="../tags/tag2299.xml"/><Relationship Id="rId8" Type="http://schemas.openxmlformats.org/officeDocument/2006/relationships/tags" Target="../tags/tag2298.xml"/><Relationship Id="rId7" Type="http://schemas.openxmlformats.org/officeDocument/2006/relationships/tags" Target="../tags/tag2297.xml"/><Relationship Id="rId6" Type="http://schemas.openxmlformats.org/officeDocument/2006/relationships/tags" Target="../tags/tag2296.xml"/><Relationship Id="rId5" Type="http://schemas.openxmlformats.org/officeDocument/2006/relationships/tags" Target="../tags/tag2295.xml"/><Relationship Id="rId4" Type="http://schemas.openxmlformats.org/officeDocument/2006/relationships/tags" Target="../tags/tag2294.xml"/><Relationship Id="rId3" Type="http://schemas.openxmlformats.org/officeDocument/2006/relationships/tags" Target="../tags/tag2293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2311.xml"/><Relationship Id="rId20" Type="http://schemas.openxmlformats.org/officeDocument/2006/relationships/tags" Target="../tags/tag2310.xml"/><Relationship Id="rId2" Type="http://schemas.openxmlformats.org/officeDocument/2006/relationships/tags" Target="../tags/tag2292.xml"/><Relationship Id="rId19" Type="http://schemas.openxmlformats.org/officeDocument/2006/relationships/tags" Target="../tags/tag2309.xml"/><Relationship Id="rId18" Type="http://schemas.openxmlformats.org/officeDocument/2006/relationships/tags" Target="../tags/tag2308.xml"/><Relationship Id="rId17" Type="http://schemas.openxmlformats.org/officeDocument/2006/relationships/tags" Target="../tags/tag2307.xml"/><Relationship Id="rId16" Type="http://schemas.openxmlformats.org/officeDocument/2006/relationships/tags" Target="../tags/tag2306.xml"/><Relationship Id="rId15" Type="http://schemas.openxmlformats.org/officeDocument/2006/relationships/tags" Target="../tags/tag2305.xml"/><Relationship Id="rId14" Type="http://schemas.openxmlformats.org/officeDocument/2006/relationships/tags" Target="../tags/tag2304.xml"/><Relationship Id="rId13" Type="http://schemas.openxmlformats.org/officeDocument/2006/relationships/tags" Target="../tags/tag2303.xml"/><Relationship Id="rId12" Type="http://schemas.openxmlformats.org/officeDocument/2006/relationships/tags" Target="../tags/tag2302.xml"/><Relationship Id="rId11" Type="http://schemas.openxmlformats.org/officeDocument/2006/relationships/tags" Target="../tags/tag2301.xml"/><Relationship Id="rId10" Type="http://schemas.openxmlformats.org/officeDocument/2006/relationships/tags" Target="../tags/tag2300.xml"/><Relationship Id="rId1" Type="http://schemas.openxmlformats.org/officeDocument/2006/relationships/tags" Target="../tags/tag2291.xml"/></Relationships>
</file>

<file path=ppt/slides/_rels/slide5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315.xml"/><Relationship Id="rId4" Type="http://schemas.openxmlformats.org/officeDocument/2006/relationships/tags" Target="../tags/tag2314.xml"/><Relationship Id="rId3" Type="http://schemas.openxmlformats.org/officeDocument/2006/relationships/image" Target="../media/image31.png"/><Relationship Id="rId2" Type="http://schemas.openxmlformats.org/officeDocument/2006/relationships/tags" Target="../tags/tag2313.xml"/><Relationship Id="rId1" Type="http://schemas.openxmlformats.org/officeDocument/2006/relationships/tags" Target="../tags/tag2312.xml"/></Relationships>
</file>

<file path=ppt/slides/_rels/slide5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0.xml"/><Relationship Id="rId6" Type="http://schemas.openxmlformats.org/officeDocument/2006/relationships/tags" Target="../tags/tag2323.xml"/><Relationship Id="rId5" Type="http://schemas.openxmlformats.org/officeDocument/2006/relationships/image" Target="../media/image32.png"/><Relationship Id="rId4" Type="http://schemas.openxmlformats.org/officeDocument/2006/relationships/tags" Target="../tags/tag2322.xml"/><Relationship Id="rId3" Type="http://schemas.openxmlformats.org/officeDocument/2006/relationships/tags" Target="../tags/tag2321.xml"/><Relationship Id="rId2" Type="http://schemas.openxmlformats.org/officeDocument/2006/relationships/tags" Target="../tags/tag2320.xml"/><Relationship Id="rId1" Type="http://schemas.openxmlformats.org/officeDocument/2006/relationships/tags" Target="../tags/tag2319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3.vml"/><Relationship Id="rId7" Type="http://schemas.openxmlformats.org/officeDocument/2006/relationships/slideLayout" Target="../slideLayouts/slideLayout80.xml"/><Relationship Id="rId6" Type="http://schemas.openxmlformats.org/officeDocument/2006/relationships/image" Target="../media/image33.png"/><Relationship Id="rId5" Type="http://schemas.openxmlformats.org/officeDocument/2006/relationships/tags" Target="../tags/tag2326.xml"/><Relationship Id="rId4" Type="http://schemas.openxmlformats.org/officeDocument/2006/relationships/image" Target="../media/image23.emf"/><Relationship Id="rId3" Type="http://schemas.openxmlformats.org/officeDocument/2006/relationships/oleObject" Target="../embeddings/oleObject2.bin"/><Relationship Id="rId2" Type="http://schemas.openxmlformats.org/officeDocument/2006/relationships/tags" Target="../tags/tag2325.xml"/><Relationship Id="rId1" Type="http://schemas.openxmlformats.org/officeDocument/2006/relationships/tags" Target="../tags/tag2324.xml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tags" Target="../tags/tag2335.xml"/><Relationship Id="rId8" Type="http://schemas.openxmlformats.org/officeDocument/2006/relationships/tags" Target="../tags/tag2334.xml"/><Relationship Id="rId7" Type="http://schemas.openxmlformats.org/officeDocument/2006/relationships/tags" Target="../tags/tag2333.xml"/><Relationship Id="rId6" Type="http://schemas.openxmlformats.org/officeDocument/2006/relationships/tags" Target="../tags/tag2332.xml"/><Relationship Id="rId5" Type="http://schemas.openxmlformats.org/officeDocument/2006/relationships/tags" Target="../tags/tag2331.xml"/><Relationship Id="rId4" Type="http://schemas.openxmlformats.org/officeDocument/2006/relationships/tags" Target="../tags/tag2330.xml"/><Relationship Id="rId3" Type="http://schemas.openxmlformats.org/officeDocument/2006/relationships/tags" Target="../tags/tag2329.xml"/><Relationship Id="rId2" Type="http://schemas.openxmlformats.org/officeDocument/2006/relationships/tags" Target="../tags/tag2328.xml"/><Relationship Id="rId18" Type="http://schemas.openxmlformats.org/officeDocument/2006/relationships/slideLayout" Target="../slideLayouts/slideLayout85.xml"/><Relationship Id="rId17" Type="http://schemas.openxmlformats.org/officeDocument/2006/relationships/tags" Target="../tags/tag2343.xml"/><Relationship Id="rId16" Type="http://schemas.openxmlformats.org/officeDocument/2006/relationships/tags" Target="../tags/tag2342.xml"/><Relationship Id="rId15" Type="http://schemas.openxmlformats.org/officeDocument/2006/relationships/tags" Target="../tags/tag2341.xml"/><Relationship Id="rId14" Type="http://schemas.openxmlformats.org/officeDocument/2006/relationships/tags" Target="../tags/tag2340.xml"/><Relationship Id="rId13" Type="http://schemas.openxmlformats.org/officeDocument/2006/relationships/tags" Target="../tags/tag2339.xml"/><Relationship Id="rId12" Type="http://schemas.openxmlformats.org/officeDocument/2006/relationships/tags" Target="../tags/tag2338.xml"/><Relationship Id="rId11" Type="http://schemas.openxmlformats.org/officeDocument/2006/relationships/tags" Target="../tags/tag2337.xml"/><Relationship Id="rId10" Type="http://schemas.openxmlformats.org/officeDocument/2006/relationships/tags" Target="../tags/tag2336.xml"/><Relationship Id="rId1" Type="http://schemas.openxmlformats.org/officeDocument/2006/relationships/tags" Target="../tags/tag2327.xml"/></Relationships>
</file>

<file path=ppt/slides/_rels/slide58.xml.rels><?xml version="1.0" encoding="UTF-8" standalone="yes"?>
<Relationships xmlns="http://schemas.openxmlformats.org/package/2006/relationships"><Relationship Id="rId9" Type="http://schemas.openxmlformats.org/officeDocument/2006/relationships/tags" Target="../tags/tag2352.xml"/><Relationship Id="rId89" Type="http://schemas.openxmlformats.org/officeDocument/2006/relationships/slideLayout" Target="../slideLayouts/slideLayout80.xml"/><Relationship Id="rId88" Type="http://schemas.openxmlformats.org/officeDocument/2006/relationships/tags" Target="../tags/tag2431.xml"/><Relationship Id="rId87" Type="http://schemas.openxmlformats.org/officeDocument/2006/relationships/tags" Target="../tags/tag2430.xml"/><Relationship Id="rId86" Type="http://schemas.openxmlformats.org/officeDocument/2006/relationships/tags" Target="../tags/tag2429.xml"/><Relationship Id="rId85" Type="http://schemas.openxmlformats.org/officeDocument/2006/relationships/tags" Target="../tags/tag2428.xml"/><Relationship Id="rId84" Type="http://schemas.openxmlformats.org/officeDocument/2006/relationships/tags" Target="../tags/tag2427.xml"/><Relationship Id="rId83" Type="http://schemas.openxmlformats.org/officeDocument/2006/relationships/tags" Target="../tags/tag2426.xml"/><Relationship Id="rId82" Type="http://schemas.openxmlformats.org/officeDocument/2006/relationships/tags" Target="../tags/tag2425.xml"/><Relationship Id="rId81" Type="http://schemas.openxmlformats.org/officeDocument/2006/relationships/tags" Target="../tags/tag2424.xml"/><Relationship Id="rId80" Type="http://schemas.openxmlformats.org/officeDocument/2006/relationships/tags" Target="../tags/tag2423.xml"/><Relationship Id="rId8" Type="http://schemas.openxmlformats.org/officeDocument/2006/relationships/tags" Target="../tags/tag2351.xml"/><Relationship Id="rId79" Type="http://schemas.openxmlformats.org/officeDocument/2006/relationships/tags" Target="../tags/tag2422.xml"/><Relationship Id="rId78" Type="http://schemas.openxmlformats.org/officeDocument/2006/relationships/tags" Target="../tags/tag2421.xml"/><Relationship Id="rId77" Type="http://schemas.openxmlformats.org/officeDocument/2006/relationships/tags" Target="../tags/tag2420.xml"/><Relationship Id="rId76" Type="http://schemas.openxmlformats.org/officeDocument/2006/relationships/tags" Target="../tags/tag2419.xml"/><Relationship Id="rId75" Type="http://schemas.openxmlformats.org/officeDocument/2006/relationships/tags" Target="../tags/tag2418.xml"/><Relationship Id="rId74" Type="http://schemas.openxmlformats.org/officeDocument/2006/relationships/tags" Target="../tags/tag2417.xml"/><Relationship Id="rId73" Type="http://schemas.openxmlformats.org/officeDocument/2006/relationships/tags" Target="../tags/tag2416.xml"/><Relationship Id="rId72" Type="http://schemas.openxmlformats.org/officeDocument/2006/relationships/tags" Target="../tags/tag2415.xml"/><Relationship Id="rId71" Type="http://schemas.openxmlformats.org/officeDocument/2006/relationships/tags" Target="../tags/tag2414.xml"/><Relationship Id="rId70" Type="http://schemas.openxmlformats.org/officeDocument/2006/relationships/tags" Target="../tags/tag2413.xml"/><Relationship Id="rId7" Type="http://schemas.openxmlformats.org/officeDocument/2006/relationships/tags" Target="../tags/tag2350.xml"/><Relationship Id="rId69" Type="http://schemas.openxmlformats.org/officeDocument/2006/relationships/tags" Target="../tags/tag2412.xml"/><Relationship Id="rId68" Type="http://schemas.openxmlformats.org/officeDocument/2006/relationships/tags" Target="../tags/tag2411.xml"/><Relationship Id="rId67" Type="http://schemas.openxmlformats.org/officeDocument/2006/relationships/tags" Target="../tags/tag2410.xml"/><Relationship Id="rId66" Type="http://schemas.openxmlformats.org/officeDocument/2006/relationships/tags" Target="../tags/tag2409.xml"/><Relationship Id="rId65" Type="http://schemas.openxmlformats.org/officeDocument/2006/relationships/tags" Target="../tags/tag2408.xml"/><Relationship Id="rId64" Type="http://schemas.openxmlformats.org/officeDocument/2006/relationships/tags" Target="../tags/tag2407.xml"/><Relationship Id="rId63" Type="http://schemas.openxmlformats.org/officeDocument/2006/relationships/tags" Target="../tags/tag2406.xml"/><Relationship Id="rId62" Type="http://schemas.openxmlformats.org/officeDocument/2006/relationships/tags" Target="../tags/tag2405.xml"/><Relationship Id="rId61" Type="http://schemas.openxmlformats.org/officeDocument/2006/relationships/tags" Target="../tags/tag2404.xml"/><Relationship Id="rId60" Type="http://schemas.openxmlformats.org/officeDocument/2006/relationships/tags" Target="../tags/tag2403.xml"/><Relationship Id="rId6" Type="http://schemas.openxmlformats.org/officeDocument/2006/relationships/tags" Target="../tags/tag2349.xml"/><Relationship Id="rId59" Type="http://schemas.openxmlformats.org/officeDocument/2006/relationships/tags" Target="../tags/tag2402.xml"/><Relationship Id="rId58" Type="http://schemas.openxmlformats.org/officeDocument/2006/relationships/tags" Target="../tags/tag2401.xml"/><Relationship Id="rId57" Type="http://schemas.openxmlformats.org/officeDocument/2006/relationships/tags" Target="../tags/tag2400.xml"/><Relationship Id="rId56" Type="http://schemas.openxmlformats.org/officeDocument/2006/relationships/tags" Target="../tags/tag2399.xml"/><Relationship Id="rId55" Type="http://schemas.openxmlformats.org/officeDocument/2006/relationships/tags" Target="../tags/tag2398.xml"/><Relationship Id="rId54" Type="http://schemas.openxmlformats.org/officeDocument/2006/relationships/tags" Target="../tags/tag2397.xml"/><Relationship Id="rId53" Type="http://schemas.openxmlformats.org/officeDocument/2006/relationships/tags" Target="../tags/tag2396.xml"/><Relationship Id="rId52" Type="http://schemas.openxmlformats.org/officeDocument/2006/relationships/tags" Target="../tags/tag2395.xml"/><Relationship Id="rId51" Type="http://schemas.openxmlformats.org/officeDocument/2006/relationships/tags" Target="../tags/tag2394.xml"/><Relationship Id="rId50" Type="http://schemas.openxmlformats.org/officeDocument/2006/relationships/tags" Target="../tags/tag2393.xml"/><Relationship Id="rId5" Type="http://schemas.openxmlformats.org/officeDocument/2006/relationships/tags" Target="../tags/tag2348.xml"/><Relationship Id="rId49" Type="http://schemas.openxmlformats.org/officeDocument/2006/relationships/tags" Target="../tags/tag2392.xml"/><Relationship Id="rId48" Type="http://schemas.openxmlformats.org/officeDocument/2006/relationships/tags" Target="../tags/tag2391.xml"/><Relationship Id="rId47" Type="http://schemas.openxmlformats.org/officeDocument/2006/relationships/tags" Target="../tags/tag2390.xml"/><Relationship Id="rId46" Type="http://schemas.openxmlformats.org/officeDocument/2006/relationships/tags" Target="../tags/tag2389.xml"/><Relationship Id="rId45" Type="http://schemas.openxmlformats.org/officeDocument/2006/relationships/tags" Target="../tags/tag2388.xml"/><Relationship Id="rId44" Type="http://schemas.openxmlformats.org/officeDocument/2006/relationships/tags" Target="../tags/tag2387.xml"/><Relationship Id="rId43" Type="http://schemas.openxmlformats.org/officeDocument/2006/relationships/tags" Target="../tags/tag2386.xml"/><Relationship Id="rId42" Type="http://schemas.openxmlformats.org/officeDocument/2006/relationships/tags" Target="../tags/tag2385.xml"/><Relationship Id="rId41" Type="http://schemas.openxmlformats.org/officeDocument/2006/relationships/tags" Target="../tags/tag2384.xml"/><Relationship Id="rId40" Type="http://schemas.openxmlformats.org/officeDocument/2006/relationships/tags" Target="../tags/tag2383.xml"/><Relationship Id="rId4" Type="http://schemas.openxmlformats.org/officeDocument/2006/relationships/tags" Target="../tags/tag2347.xml"/><Relationship Id="rId39" Type="http://schemas.openxmlformats.org/officeDocument/2006/relationships/tags" Target="../tags/tag2382.xml"/><Relationship Id="rId38" Type="http://schemas.openxmlformats.org/officeDocument/2006/relationships/tags" Target="../tags/tag2381.xml"/><Relationship Id="rId37" Type="http://schemas.openxmlformats.org/officeDocument/2006/relationships/tags" Target="../tags/tag2380.xml"/><Relationship Id="rId36" Type="http://schemas.openxmlformats.org/officeDocument/2006/relationships/tags" Target="../tags/tag2379.xml"/><Relationship Id="rId35" Type="http://schemas.openxmlformats.org/officeDocument/2006/relationships/tags" Target="../tags/tag2378.xml"/><Relationship Id="rId34" Type="http://schemas.openxmlformats.org/officeDocument/2006/relationships/tags" Target="../tags/tag2377.xml"/><Relationship Id="rId33" Type="http://schemas.openxmlformats.org/officeDocument/2006/relationships/tags" Target="../tags/tag2376.xml"/><Relationship Id="rId32" Type="http://schemas.openxmlformats.org/officeDocument/2006/relationships/tags" Target="../tags/tag2375.xml"/><Relationship Id="rId31" Type="http://schemas.openxmlformats.org/officeDocument/2006/relationships/tags" Target="../tags/tag2374.xml"/><Relationship Id="rId30" Type="http://schemas.openxmlformats.org/officeDocument/2006/relationships/tags" Target="../tags/tag2373.xml"/><Relationship Id="rId3" Type="http://schemas.openxmlformats.org/officeDocument/2006/relationships/tags" Target="../tags/tag2346.xml"/><Relationship Id="rId29" Type="http://schemas.openxmlformats.org/officeDocument/2006/relationships/tags" Target="../tags/tag2372.xml"/><Relationship Id="rId28" Type="http://schemas.openxmlformats.org/officeDocument/2006/relationships/tags" Target="../tags/tag2371.xml"/><Relationship Id="rId27" Type="http://schemas.openxmlformats.org/officeDocument/2006/relationships/tags" Target="../tags/tag2370.xml"/><Relationship Id="rId26" Type="http://schemas.openxmlformats.org/officeDocument/2006/relationships/tags" Target="../tags/tag2369.xml"/><Relationship Id="rId25" Type="http://schemas.openxmlformats.org/officeDocument/2006/relationships/tags" Target="../tags/tag2368.xml"/><Relationship Id="rId24" Type="http://schemas.openxmlformats.org/officeDocument/2006/relationships/tags" Target="../tags/tag2367.xml"/><Relationship Id="rId23" Type="http://schemas.openxmlformats.org/officeDocument/2006/relationships/tags" Target="../tags/tag2366.xml"/><Relationship Id="rId22" Type="http://schemas.openxmlformats.org/officeDocument/2006/relationships/tags" Target="../tags/tag2365.xml"/><Relationship Id="rId21" Type="http://schemas.openxmlformats.org/officeDocument/2006/relationships/tags" Target="../tags/tag2364.xml"/><Relationship Id="rId20" Type="http://schemas.openxmlformats.org/officeDocument/2006/relationships/tags" Target="../tags/tag2363.xml"/><Relationship Id="rId2" Type="http://schemas.openxmlformats.org/officeDocument/2006/relationships/tags" Target="../tags/tag2345.xml"/><Relationship Id="rId19" Type="http://schemas.openxmlformats.org/officeDocument/2006/relationships/tags" Target="../tags/tag2362.xml"/><Relationship Id="rId18" Type="http://schemas.openxmlformats.org/officeDocument/2006/relationships/tags" Target="../tags/tag2361.xml"/><Relationship Id="rId17" Type="http://schemas.openxmlformats.org/officeDocument/2006/relationships/tags" Target="../tags/tag2360.xml"/><Relationship Id="rId16" Type="http://schemas.openxmlformats.org/officeDocument/2006/relationships/tags" Target="../tags/tag2359.xml"/><Relationship Id="rId15" Type="http://schemas.openxmlformats.org/officeDocument/2006/relationships/tags" Target="../tags/tag2358.xml"/><Relationship Id="rId14" Type="http://schemas.openxmlformats.org/officeDocument/2006/relationships/tags" Target="../tags/tag2357.xml"/><Relationship Id="rId13" Type="http://schemas.openxmlformats.org/officeDocument/2006/relationships/tags" Target="../tags/tag2356.xml"/><Relationship Id="rId12" Type="http://schemas.openxmlformats.org/officeDocument/2006/relationships/tags" Target="../tags/tag2355.xml"/><Relationship Id="rId11" Type="http://schemas.openxmlformats.org/officeDocument/2006/relationships/tags" Target="../tags/tag2354.xml"/><Relationship Id="rId10" Type="http://schemas.openxmlformats.org/officeDocument/2006/relationships/tags" Target="../tags/tag2353.xml"/><Relationship Id="rId1" Type="http://schemas.openxmlformats.org/officeDocument/2006/relationships/tags" Target="../tags/tag2344.xml"/></Relationships>
</file>

<file path=ppt/slides/_rels/slide59.xml.rels><?xml version="1.0" encoding="UTF-8" standalone="yes"?>
<Relationships xmlns="http://schemas.openxmlformats.org/package/2006/relationships"><Relationship Id="rId9" Type="http://schemas.openxmlformats.org/officeDocument/2006/relationships/tags" Target="../tags/tag2440.xml"/><Relationship Id="rId8" Type="http://schemas.openxmlformats.org/officeDocument/2006/relationships/tags" Target="../tags/tag2439.xml"/><Relationship Id="rId7" Type="http://schemas.openxmlformats.org/officeDocument/2006/relationships/tags" Target="../tags/tag2438.xml"/><Relationship Id="rId6" Type="http://schemas.openxmlformats.org/officeDocument/2006/relationships/tags" Target="../tags/tag2437.xml"/><Relationship Id="rId5" Type="http://schemas.openxmlformats.org/officeDocument/2006/relationships/tags" Target="../tags/tag2436.xml"/><Relationship Id="rId4" Type="http://schemas.openxmlformats.org/officeDocument/2006/relationships/tags" Target="../tags/tag2435.xml"/><Relationship Id="rId3" Type="http://schemas.openxmlformats.org/officeDocument/2006/relationships/tags" Target="../tags/tag2434.xml"/><Relationship Id="rId2" Type="http://schemas.openxmlformats.org/officeDocument/2006/relationships/tags" Target="../tags/tag2433.xml"/><Relationship Id="rId13" Type="http://schemas.openxmlformats.org/officeDocument/2006/relationships/slideLayout" Target="../slideLayouts/slideLayout90.xml"/><Relationship Id="rId12" Type="http://schemas.openxmlformats.org/officeDocument/2006/relationships/tags" Target="../tags/tag2443.xml"/><Relationship Id="rId11" Type="http://schemas.openxmlformats.org/officeDocument/2006/relationships/tags" Target="../tags/tag2442.xml"/><Relationship Id="rId10" Type="http://schemas.openxmlformats.org/officeDocument/2006/relationships/tags" Target="../tags/tag2441.xml"/><Relationship Id="rId1" Type="http://schemas.openxmlformats.org/officeDocument/2006/relationships/tags" Target="../tags/tag243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490.xml"/><Relationship Id="rId8" Type="http://schemas.openxmlformats.org/officeDocument/2006/relationships/tags" Target="../tags/tag489.xml"/><Relationship Id="rId7" Type="http://schemas.openxmlformats.org/officeDocument/2006/relationships/tags" Target="../tags/tag488.xml"/><Relationship Id="rId6" Type="http://schemas.openxmlformats.org/officeDocument/2006/relationships/tags" Target="../tags/tag487.xml"/><Relationship Id="rId5" Type="http://schemas.openxmlformats.org/officeDocument/2006/relationships/image" Target="../media/image10.png"/><Relationship Id="rId4" Type="http://schemas.openxmlformats.org/officeDocument/2006/relationships/tags" Target="../tags/tag486.xml"/><Relationship Id="rId3" Type="http://schemas.openxmlformats.org/officeDocument/2006/relationships/tags" Target="../tags/tag485.xml"/><Relationship Id="rId2" Type="http://schemas.openxmlformats.org/officeDocument/2006/relationships/tags" Target="../tags/tag484.xml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25.xml"/><Relationship Id="rId10" Type="http://schemas.openxmlformats.org/officeDocument/2006/relationships/tags" Target="../tags/tag491.xml"/><Relationship Id="rId1" Type="http://schemas.openxmlformats.org/officeDocument/2006/relationships/tags" Target="../tags/tag483.xml"/></Relationships>
</file>

<file path=ppt/slides/_rels/slide60.xml.rels><?xml version="1.0" encoding="UTF-8" standalone="yes"?>
<Relationships xmlns="http://schemas.openxmlformats.org/package/2006/relationships"><Relationship Id="rId9" Type="http://schemas.openxmlformats.org/officeDocument/2006/relationships/tags" Target="../tags/tag2452.xml"/><Relationship Id="rId8" Type="http://schemas.openxmlformats.org/officeDocument/2006/relationships/tags" Target="../tags/tag2451.xml"/><Relationship Id="rId7" Type="http://schemas.openxmlformats.org/officeDocument/2006/relationships/tags" Target="../tags/tag2450.xml"/><Relationship Id="rId6" Type="http://schemas.openxmlformats.org/officeDocument/2006/relationships/tags" Target="../tags/tag2449.xml"/><Relationship Id="rId5" Type="http://schemas.openxmlformats.org/officeDocument/2006/relationships/tags" Target="../tags/tag2448.xml"/><Relationship Id="rId4" Type="http://schemas.openxmlformats.org/officeDocument/2006/relationships/tags" Target="../tags/tag2447.xml"/><Relationship Id="rId3" Type="http://schemas.openxmlformats.org/officeDocument/2006/relationships/tags" Target="../tags/tag2446.xml"/><Relationship Id="rId20" Type="http://schemas.openxmlformats.org/officeDocument/2006/relationships/slideLayout" Target="../slideLayouts/slideLayout2.xml"/><Relationship Id="rId2" Type="http://schemas.openxmlformats.org/officeDocument/2006/relationships/tags" Target="../tags/tag2445.xml"/><Relationship Id="rId19" Type="http://schemas.openxmlformats.org/officeDocument/2006/relationships/tags" Target="../tags/tag2462.xml"/><Relationship Id="rId18" Type="http://schemas.openxmlformats.org/officeDocument/2006/relationships/tags" Target="../tags/tag2461.xml"/><Relationship Id="rId17" Type="http://schemas.openxmlformats.org/officeDocument/2006/relationships/tags" Target="../tags/tag2460.xml"/><Relationship Id="rId16" Type="http://schemas.openxmlformats.org/officeDocument/2006/relationships/tags" Target="../tags/tag2459.xml"/><Relationship Id="rId15" Type="http://schemas.openxmlformats.org/officeDocument/2006/relationships/tags" Target="../tags/tag2458.xml"/><Relationship Id="rId14" Type="http://schemas.openxmlformats.org/officeDocument/2006/relationships/tags" Target="../tags/tag2457.xml"/><Relationship Id="rId13" Type="http://schemas.openxmlformats.org/officeDocument/2006/relationships/tags" Target="../tags/tag2456.xml"/><Relationship Id="rId12" Type="http://schemas.openxmlformats.org/officeDocument/2006/relationships/tags" Target="../tags/tag2455.xml"/><Relationship Id="rId11" Type="http://schemas.openxmlformats.org/officeDocument/2006/relationships/tags" Target="../tags/tag2454.xml"/><Relationship Id="rId10" Type="http://schemas.openxmlformats.org/officeDocument/2006/relationships/tags" Target="../tags/tag2453.xml"/><Relationship Id="rId1" Type="http://schemas.openxmlformats.org/officeDocument/2006/relationships/tags" Target="../tags/tag2444.xml"/></Relationships>
</file>

<file path=ppt/slides/_rels/slide61.xml.rels><?xml version="1.0" encoding="UTF-8" standalone="yes"?>
<Relationships xmlns="http://schemas.openxmlformats.org/package/2006/relationships"><Relationship Id="rId9" Type="http://schemas.openxmlformats.org/officeDocument/2006/relationships/tags" Target="../tags/tag2471.xml"/><Relationship Id="rId8" Type="http://schemas.openxmlformats.org/officeDocument/2006/relationships/tags" Target="../tags/tag2470.xml"/><Relationship Id="rId7" Type="http://schemas.openxmlformats.org/officeDocument/2006/relationships/tags" Target="../tags/tag2469.xml"/><Relationship Id="rId6" Type="http://schemas.openxmlformats.org/officeDocument/2006/relationships/tags" Target="../tags/tag2468.xml"/><Relationship Id="rId5" Type="http://schemas.openxmlformats.org/officeDocument/2006/relationships/tags" Target="../tags/tag2467.xml"/><Relationship Id="rId4" Type="http://schemas.openxmlformats.org/officeDocument/2006/relationships/tags" Target="../tags/tag2466.xml"/><Relationship Id="rId3" Type="http://schemas.openxmlformats.org/officeDocument/2006/relationships/tags" Target="../tags/tag2465.xml"/><Relationship Id="rId26" Type="http://schemas.openxmlformats.org/officeDocument/2006/relationships/slideLayout" Target="../slideLayouts/slideLayout67.xml"/><Relationship Id="rId25" Type="http://schemas.openxmlformats.org/officeDocument/2006/relationships/tags" Target="../tags/tag2487.xml"/><Relationship Id="rId24" Type="http://schemas.openxmlformats.org/officeDocument/2006/relationships/tags" Target="../tags/tag2486.xml"/><Relationship Id="rId23" Type="http://schemas.openxmlformats.org/officeDocument/2006/relationships/tags" Target="../tags/tag2485.xml"/><Relationship Id="rId22" Type="http://schemas.openxmlformats.org/officeDocument/2006/relationships/tags" Target="../tags/tag2484.xml"/><Relationship Id="rId21" Type="http://schemas.openxmlformats.org/officeDocument/2006/relationships/tags" Target="../tags/tag2483.xml"/><Relationship Id="rId20" Type="http://schemas.openxmlformats.org/officeDocument/2006/relationships/tags" Target="../tags/tag2482.xml"/><Relationship Id="rId2" Type="http://schemas.openxmlformats.org/officeDocument/2006/relationships/tags" Target="../tags/tag2464.xml"/><Relationship Id="rId19" Type="http://schemas.openxmlformats.org/officeDocument/2006/relationships/tags" Target="../tags/tag2481.xml"/><Relationship Id="rId18" Type="http://schemas.openxmlformats.org/officeDocument/2006/relationships/tags" Target="../tags/tag2480.xml"/><Relationship Id="rId17" Type="http://schemas.openxmlformats.org/officeDocument/2006/relationships/tags" Target="../tags/tag2479.xml"/><Relationship Id="rId16" Type="http://schemas.openxmlformats.org/officeDocument/2006/relationships/tags" Target="../tags/tag2478.xml"/><Relationship Id="rId15" Type="http://schemas.openxmlformats.org/officeDocument/2006/relationships/tags" Target="../tags/tag2477.xml"/><Relationship Id="rId14" Type="http://schemas.openxmlformats.org/officeDocument/2006/relationships/tags" Target="../tags/tag2476.xml"/><Relationship Id="rId13" Type="http://schemas.openxmlformats.org/officeDocument/2006/relationships/tags" Target="../tags/tag2475.xml"/><Relationship Id="rId12" Type="http://schemas.openxmlformats.org/officeDocument/2006/relationships/tags" Target="../tags/tag2474.xml"/><Relationship Id="rId11" Type="http://schemas.openxmlformats.org/officeDocument/2006/relationships/tags" Target="../tags/tag2473.xml"/><Relationship Id="rId10" Type="http://schemas.openxmlformats.org/officeDocument/2006/relationships/tags" Target="../tags/tag2472.xml"/><Relationship Id="rId1" Type="http://schemas.openxmlformats.org/officeDocument/2006/relationships/tags" Target="../tags/tag2463.xml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490.xml"/><Relationship Id="rId2" Type="http://schemas.openxmlformats.org/officeDocument/2006/relationships/tags" Target="../tags/tag2489.xml"/><Relationship Id="rId1" Type="http://schemas.openxmlformats.org/officeDocument/2006/relationships/tags" Target="../tags/tag2488.xml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493.xml"/><Relationship Id="rId2" Type="http://schemas.openxmlformats.org/officeDocument/2006/relationships/tags" Target="../tags/tag2492.xml"/><Relationship Id="rId1" Type="http://schemas.openxmlformats.org/officeDocument/2006/relationships/tags" Target="../tags/tag2491.xml"/></Relationships>
</file>

<file path=ppt/slides/_rels/slide64.xml.rels><?xml version="1.0" encoding="UTF-8" standalone="yes"?>
<Relationships xmlns="http://schemas.openxmlformats.org/package/2006/relationships"><Relationship Id="rId9" Type="http://schemas.openxmlformats.org/officeDocument/2006/relationships/tags" Target="../tags/tag2501.xml"/><Relationship Id="rId8" Type="http://schemas.openxmlformats.org/officeDocument/2006/relationships/tags" Target="../tags/tag2500.xml"/><Relationship Id="rId7" Type="http://schemas.openxmlformats.org/officeDocument/2006/relationships/tags" Target="../tags/tag2499.xml"/><Relationship Id="rId6" Type="http://schemas.openxmlformats.org/officeDocument/2006/relationships/tags" Target="../tags/tag2498.xml"/><Relationship Id="rId5" Type="http://schemas.openxmlformats.org/officeDocument/2006/relationships/tags" Target="../tags/tag2497.xml"/><Relationship Id="rId4" Type="http://schemas.openxmlformats.org/officeDocument/2006/relationships/tags" Target="../tags/tag2496.xml"/><Relationship Id="rId33" Type="http://schemas.openxmlformats.org/officeDocument/2006/relationships/slideLayout" Target="../slideLayouts/slideLayout2.xml"/><Relationship Id="rId32" Type="http://schemas.openxmlformats.org/officeDocument/2006/relationships/tags" Target="../tags/tag2524.xml"/><Relationship Id="rId31" Type="http://schemas.openxmlformats.org/officeDocument/2006/relationships/tags" Target="../tags/tag2523.xml"/><Relationship Id="rId30" Type="http://schemas.openxmlformats.org/officeDocument/2006/relationships/tags" Target="../tags/tag2522.xml"/><Relationship Id="rId3" Type="http://schemas.openxmlformats.org/officeDocument/2006/relationships/tags" Target="../tags/tag2495.xml"/><Relationship Id="rId29" Type="http://schemas.openxmlformats.org/officeDocument/2006/relationships/tags" Target="../tags/tag2521.xml"/><Relationship Id="rId28" Type="http://schemas.openxmlformats.org/officeDocument/2006/relationships/tags" Target="../tags/tag2520.xml"/><Relationship Id="rId27" Type="http://schemas.openxmlformats.org/officeDocument/2006/relationships/tags" Target="../tags/tag2519.xml"/><Relationship Id="rId26" Type="http://schemas.openxmlformats.org/officeDocument/2006/relationships/tags" Target="../tags/tag2518.xml"/><Relationship Id="rId25" Type="http://schemas.openxmlformats.org/officeDocument/2006/relationships/tags" Target="../tags/tag2517.xml"/><Relationship Id="rId24" Type="http://schemas.openxmlformats.org/officeDocument/2006/relationships/tags" Target="../tags/tag2516.xml"/><Relationship Id="rId23" Type="http://schemas.openxmlformats.org/officeDocument/2006/relationships/tags" Target="../tags/tag2515.xml"/><Relationship Id="rId22" Type="http://schemas.openxmlformats.org/officeDocument/2006/relationships/tags" Target="../tags/tag2514.xml"/><Relationship Id="rId21" Type="http://schemas.openxmlformats.org/officeDocument/2006/relationships/tags" Target="../tags/tag2513.xml"/><Relationship Id="rId20" Type="http://schemas.openxmlformats.org/officeDocument/2006/relationships/tags" Target="../tags/tag2512.xml"/><Relationship Id="rId2" Type="http://schemas.openxmlformats.org/officeDocument/2006/relationships/image" Target="../media/image34.png"/><Relationship Id="rId19" Type="http://schemas.openxmlformats.org/officeDocument/2006/relationships/tags" Target="../tags/tag2511.xml"/><Relationship Id="rId18" Type="http://schemas.openxmlformats.org/officeDocument/2006/relationships/tags" Target="../tags/tag2510.xml"/><Relationship Id="rId17" Type="http://schemas.openxmlformats.org/officeDocument/2006/relationships/tags" Target="../tags/tag2509.xml"/><Relationship Id="rId16" Type="http://schemas.openxmlformats.org/officeDocument/2006/relationships/tags" Target="../tags/tag2508.xml"/><Relationship Id="rId15" Type="http://schemas.openxmlformats.org/officeDocument/2006/relationships/tags" Target="../tags/tag2507.xml"/><Relationship Id="rId14" Type="http://schemas.openxmlformats.org/officeDocument/2006/relationships/tags" Target="../tags/tag2506.xml"/><Relationship Id="rId13" Type="http://schemas.openxmlformats.org/officeDocument/2006/relationships/tags" Target="../tags/tag2505.xml"/><Relationship Id="rId12" Type="http://schemas.openxmlformats.org/officeDocument/2006/relationships/tags" Target="../tags/tag2504.xml"/><Relationship Id="rId11" Type="http://schemas.openxmlformats.org/officeDocument/2006/relationships/tags" Target="../tags/tag2503.xml"/><Relationship Id="rId10" Type="http://schemas.openxmlformats.org/officeDocument/2006/relationships/tags" Target="../tags/tag2502.xml"/><Relationship Id="rId1" Type="http://schemas.openxmlformats.org/officeDocument/2006/relationships/tags" Target="../tags/tag2494.xml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527.xml"/><Relationship Id="rId2" Type="http://schemas.openxmlformats.org/officeDocument/2006/relationships/tags" Target="../tags/tag2526.xml"/><Relationship Id="rId1" Type="http://schemas.openxmlformats.org/officeDocument/2006/relationships/tags" Target="../tags/tag2525.xml"/></Relationships>
</file>

<file path=ppt/slides/_rels/slide6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6.xml"/><Relationship Id="rId3" Type="http://schemas.openxmlformats.org/officeDocument/2006/relationships/tags" Target="../tags/tag2530.xml"/><Relationship Id="rId2" Type="http://schemas.openxmlformats.org/officeDocument/2006/relationships/tags" Target="../tags/tag2529.xml"/><Relationship Id="rId1" Type="http://schemas.openxmlformats.org/officeDocument/2006/relationships/tags" Target="../tags/tag2528.xml"/></Relationships>
</file>

<file path=ppt/slides/_rels/slide6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6.xml"/><Relationship Id="rId5" Type="http://schemas.openxmlformats.org/officeDocument/2006/relationships/tags" Target="../tags/tag2535.xml"/><Relationship Id="rId4" Type="http://schemas.openxmlformats.org/officeDocument/2006/relationships/tags" Target="../tags/tag2534.xml"/><Relationship Id="rId3" Type="http://schemas.openxmlformats.org/officeDocument/2006/relationships/tags" Target="../tags/tag2533.xml"/><Relationship Id="rId2" Type="http://schemas.openxmlformats.org/officeDocument/2006/relationships/tags" Target="../tags/tag2532.xml"/><Relationship Id="rId1" Type="http://schemas.openxmlformats.org/officeDocument/2006/relationships/tags" Target="../tags/tag2531.xml"/></Relationships>
</file>

<file path=ppt/slides/_rels/slide68.xml.rels><?xml version="1.0" encoding="UTF-8" standalone="yes"?>
<Relationships xmlns="http://schemas.openxmlformats.org/package/2006/relationships"><Relationship Id="rId9" Type="http://schemas.openxmlformats.org/officeDocument/2006/relationships/tags" Target="../tags/tag2544.xml"/><Relationship Id="rId8" Type="http://schemas.openxmlformats.org/officeDocument/2006/relationships/tags" Target="../tags/tag2543.xml"/><Relationship Id="rId7" Type="http://schemas.openxmlformats.org/officeDocument/2006/relationships/tags" Target="../tags/tag2542.xml"/><Relationship Id="rId6" Type="http://schemas.openxmlformats.org/officeDocument/2006/relationships/tags" Target="../tags/tag2541.xml"/><Relationship Id="rId5" Type="http://schemas.openxmlformats.org/officeDocument/2006/relationships/tags" Target="../tags/tag2540.xml"/><Relationship Id="rId4" Type="http://schemas.openxmlformats.org/officeDocument/2006/relationships/tags" Target="../tags/tag2539.xml"/><Relationship Id="rId39" Type="http://schemas.openxmlformats.org/officeDocument/2006/relationships/slideLayout" Target="../slideLayouts/slideLayout2.xml"/><Relationship Id="rId38" Type="http://schemas.openxmlformats.org/officeDocument/2006/relationships/tags" Target="../tags/tag2573.xml"/><Relationship Id="rId37" Type="http://schemas.openxmlformats.org/officeDocument/2006/relationships/tags" Target="../tags/tag2572.xml"/><Relationship Id="rId36" Type="http://schemas.openxmlformats.org/officeDocument/2006/relationships/tags" Target="../tags/tag2571.xml"/><Relationship Id="rId35" Type="http://schemas.openxmlformats.org/officeDocument/2006/relationships/tags" Target="../tags/tag2570.xml"/><Relationship Id="rId34" Type="http://schemas.openxmlformats.org/officeDocument/2006/relationships/tags" Target="../tags/tag2569.xml"/><Relationship Id="rId33" Type="http://schemas.openxmlformats.org/officeDocument/2006/relationships/tags" Target="../tags/tag2568.xml"/><Relationship Id="rId32" Type="http://schemas.openxmlformats.org/officeDocument/2006/relationships/tags" Target="../tags/tag2567.xml"/><Relationship Id="rId31" Type="http://schemas.openxmlformats.org/officeDocument/2006/relationships/tags" Target="../tags/tag2566.xml"/><Relationship Id="rId30" Type="http://schemas.openxmlformats.org/officeDocument/2006/relationships/tags" Target="../tags/tag2565.xml"/><Relationship Id="rId3" Type="http://schemas.openxmlformats.org/officeDocument/2006/relationships/tags" Target="../tags/tag2538.xml"/><Relationship Id="rId29" Type="http://schemas.openxmlformats.org/officeDocument/2006/relationships/tags" Target="../tags/tag2564.xml"/><Relationship Id="rId28" Type="http://schemas.openxmlformats.org/officeDocument/2006/relationships/tags" Target="../tags/tag2563.xml"/><Relationship Id="rId27" Type="http://schemas.openxmlformats.org/officeDocument/2006/relationships/tags" Target="../tags/tag2562.xml"/><Relationship Id="rId26" Type="http://schemas.openxmlformats.org/officeDocument/2006/relationships/tags" Target="../tags/tag2561.xml"/><Relationship Id="rId25" Type="http://schemas.openxmlformats.org/officeDocument/2006/relationships/tags" Target="../tags/tag2560.xml"/><Relationship Id="rId24" Type="http://schemas.openxmlformats.org/officeDocument/2006/relationships/tags" Target="../tags/tag2559.xml"/><Relationship Id="rId23" Type="http://schemas.openxmlformats.org/officeDocument/2006/relationships/tags" Target="../tags/tag2558.xml"/><Relationship Id="rId22" Type="http://schemas.openxmlformats.org/officeDocument/2006/relationships/tags" Target="../tags/tag2557.xml"/><Relationship Id="rId21" Type="http://schemas.openxmlformats.org/officeDocument/2006/relationships/tags" Target="../tags/tag2556.xml"/><Relationship Id="rId20" Type="http://schemas.openxmlformats.org/officeDocument/2006/relationships/tags" Target="../tags/tag2555.xml"/><Relationship Id="rId2" Type="http://schemas.openxmlformats.org/officeDocument/2006/relationships/tags" Target="../tags/tag2537.xml"/><Relationship Id="rId19" Type="http://schemas.openxmlformats.org/officeDocument/2006/relationships/tags" Target="../tags/tag2554.xml"/><Relationship Id="rId18" Type="http://schemas.openxmlformats.org/officeDocument/2006/relationships/tags" Target="../tags/tag2553.xml"/><Relationship Id="rId17" Type="http://schemas.openxmlformats.org/officeDocument/2006/relationships/tags" Target="../tags/tag2552.xml"/><Relationship Id="rId16" Type="http://schemas.openxmlformats.org/officeDocument/2006/relationships/tags" Target="../tags/tag2551.xml"/><Relationship Id="rId15" Type="http://schemas.openxmlformats.org/officeDocument/2006/relationships/tags" Target="../tags/tag2550.xml"/><Relationship Id="rId14" Type="http://schemas.openxmlformats.org/officeDocument/2006/relationships/tags" Target="../tags/tag2549.xml"/><Relationship Id="rId13" Type="http://schemas.openxmlformats.org/officeDocument/2006/relationships/tags" Target="../tags/tag2548.xml"/><Relationship Id="rId12" Type="http://schemas.openxmlformats.org/officeDocument/2006/relationships/tags" Target="../tags/tag2547.xml"/><Relationship Id="rId11" Type="http://schemas.openxmlformats.org/officeDocument/2006/relationships/tags" Target="../tags/tag2546.xml"/><Relationship Id="rId10" Type="http://schemas.openxmlformats.org/officeDocument/2006/relationships/tags" Target="../tags/tag2545.xml"/><Relationship Id="rId1" Type="http://schemas.openxmlformats.org/officeDocument/2006/relationships/tags" Target="../tags/tag253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7" Type="http://schemas.openxmlformats.org/officeDocument/2006/relationships/image" Target="../media/image11.png"/><Relationship Id="rId6" Type="http://schemas.openxmlformats.org/officeDocument/2006/relationships/tags" Target="../tags/tag499.xml"/><Relationship Id="rId5" Type="http://schemas.openxmlformats.org/officeDocument/2006/relationships/tags" Target="../tags/tag498.xml"/><Relationship Id="rId4" Type="http://schemas.openxmlformats.org/officeDocument/2006/relationships/tags" Target="../tags/tag497.xml"/><Relationship Id="rId3" Type="http://schemas.openxmlformats.org/officeDocument/2006/relationships/tags" Target="../tags/tag496.xml"/><Relationship Id="rId2" Type="http://schemas.openxmlformats.org/officeDocument/2006/relationships/tags" Target="../tags/tag495.xml"/><Relationship Id="rId1" Type="http://schemas.openxmlformats.org/officeDocument/2006/relationships/tags" Target="../tags/tag49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507.xml"/><Relationship Id="rId8" Type="http://schemas.openxmlformats.org/officeDocument/2006/relationships/image" Target="../media/image12.png"/><Relationship Id="rId7" Type="http://schemas.openxmlformats.org/officeDocument/2006/relationships/tags" Target="../tags/tag506.xml"/><Relationship Id="rId6" Type="http://schemas.openxmlformats.org/officeDocument/2006/relationships/tags" Target="../tags/tag505.xml"/><Relationship Id="rId5" Type="http://schemas.openxmlformats.org/officeDocument/2006/relationships/tags" Target="../tags/tag504.xml"/><Relationship Id="rId4" Type="http://schemas.openxmlformats.org/officeDocument/2006/relationships/tags" Target="../tags/tag503.xml"/><Relationship Id="rId3" Type="http://schemas.openxmlformats.org/officeDocument/2006/relationships/tags" Target="../tags/tag502.xml"/><Relationship Id="rId2" Type="http://schemas.openxmlformats.org/officeDocument/2006/relationships/tags" Target="../tags/tag501.xml"/><Relationship Id="rId11" Type="http://schemas.openxmlformats.org/officeDocument/2006/relationships/slideLayout" Target="../slideLayouts/slideLayout15.xml"/><Relationship Id="rId10" Type="http://schemas.openxmlformats.org/officeDocument/2006/relationships/image" Target="../media/image13.png"/><Relationship Id="rId1" Type="http://schemas.openxmlformats.org/officeDocument/2006/relationships/tags" Target="../tags/tag50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515.xml"/><Relationship Id="rId8" Type="http://schemas.openxmlformats.org/officeDocument/2006/relationships/image" Target="../media/image14.png"/><Relationship Id="rId7" Type="http://schemas.openxmlformats.org/officeDocument/2006/relationships/tags" Target="../tags/tag514.xml"/><Relationship Id="rId6" Type="http://schemas.openxmlformats.org/officeDocument/2006/relationships/tags" Target="../tags/tag513.xml"/><Relationship Id="rId5" Type="http://schemas.openxmlformats.org/officeDocument/2006/relationships/tags" Target="../tags/tag512.xml"/><Relationship Id="rId4" Type="http://schemas.openxmlformats.org/officeDocument/2006/relationships/tags" Target="../tags/tag511.xml"/><Relationship Id="rId3" Type="http://schemas.openxmlformats.org/officeDocument/2006/relationships/tags" Target="../tags/tag510.xml"/><Relationship Id="rId2" Type="http://schemas.openxmlformats.org/officeDocument/2006/relationships/tags" Target="../tags/tag509.xml"/><Relationship Id="rId11" Type="http://schemas.openxmlformats.org/officeDocument/2006/relationships/slideLayout" Target="../slideLayouts/slideLayout15.xml"/><Relationship Id="rId10" Type="http://schemas.openxmlformats.org/officeDocument/2006/relationships/image" Target="../media/image15.png"/><Relationship Id="rId1" Type="http://schemas.openxmlformats.org/officeDocument/2006/relationships/tags" Target="../tags/tag50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1905" y="2204720"/>
            <a:ext cx="4191000" cy="403225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3074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045" y="2564765"/>
            <a:ext cx="4321175" cy="37846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3075" name="Text Box 3"/>
          <p:cNvSpPr/>
          <p:nvPr/>
        </p:nvSpPr>
        <p:spPr>
          <a:xfrm>
            <a:off x="1487805" y="332105"/>
            <a:ext cx="9144000" cy="829945"/>
          </a:xfrm>
          <a:prstGeom prst="rect">
            <a:avLst/>
          </a:prstGeom>
          <a:solidFill>
            <a:srgbClr val="99CC00"/>
          </a:solidFill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r>
              <a:rPr lang="en-US" altLang="zh-CN" sz="4800" b="1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zh-CN" altLang="en-US" sz="4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第四章  基因的表达</a:t>
            </a:r>
            <a:endParaRPr lang="zh-CN" altLang="en-US" sz="4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076" name="TextBox 6"/>
          <p:cNvSpPr/>
          <p:nvPr/>
        </p:nvSpPr>
        <p:spPr>
          <a:xfrm>
            <a:off x="2279333" y="1340168"/>
            <a:ext cx="8064500" cy="7683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sz="44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第</a:t>
            </a:r>
            <a:r>
              <a:rPr lang="en-US" altLang="zh-CN" sz="44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44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节  基因指导蛋白质的合成</a:t>
            </a:r>
            <a:endParaRPr lang="zh-CN" altLang="en-US" sz="4400" b="1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6686026" cy="461665"/>
            <a:chOff x="66675" y="189731"/>
            <a:chExt cx="4747725" cy="486292"/>
          </a:xfrm>
        </p:grpSpPr>
        <p:sp>
          <p:nvSpPr>
            <p:cNvPr id="18" name="箭头: V 形 17"/>
            <p:cNvSpPr/>
            <p:nvPr>
              <p:custDataLst>
                <p:tags r:id="rId2"/>
              </p:custDataLst>
            </p:nvPr>
          </p:nvSpPr>
          <p:spPr>
            <a:xfrm>
              <a:off x="4382400" y="189731"/>
              <a:ext cx="432000" cy="486292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箭头: V 形 18"/>
            <p:cNvSpPr/>
            <p:nvPr>
              <p:custDataLst>
                <p:tags r:id="rId3"/>
              </p:custDataLst>
            </p:nvPr>
          </p:nvSpPr>
          <p:spPr>
            <a:xfrm>
              <a:off x="4076700" y="189731"/>
              <a:ext cx="432000" cy="486292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4"/>
              </p:custDataLst>
            </p:nvPr>
          </p:nvSpPr>
          <p:spPr>
            <a:xfrm>
              <a:off x="66675" y="189731"/>
              <a:ext cx="4010025" cy="48629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2" charset="-122"/>
                  <a:ea typeface="黑体" panose="02010609060101010101" pitchFamily="2" charset="-122"/>
                  <a:cs typeface="+mn-cs"/>
                </a:rPr>
                <a:t>一、遗传信息的转录</a:t>
              </a:r>
              <a:endPara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1998" y="751395"/>
            <a:ext cx="10441804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algn="l" defTabSz="914400" rtl="0" eaLnBrk="1" latinLnBrk="0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800" b="1" kern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+mj-cs"/>
              </a:rPr>
              <a:t>2</a:t>
            </a:r>
            <a:r>
              <a:rPr lang="en-US" altLang="zh-CN" sz="2800" b="1" i="0" u="none" strike="noStrike" kern="0" cap="none" spc="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+mj-cs"/>
              </a:rPr>
              <a:t>. RNA</a:t>
            </a:r>
            <a:r>
              <a:rPr lang="en-US" altLang="zh-CN" sz="2800" b="1" kern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+mj-cs"/>
              </a:rPr>
              <a:t>的种类</a:t>
            </a:r>
            <a:endParaRPr lang="en-US" altLang="zh-CN" sz="2800" b="1" i="0" u="none" strike="noStrike" kern="0" cap="none" spc="0" normalizeH="0" baseline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+mj-cs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841519" y="2043978"/>
            <a:ext cx="5414002" cy="1494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）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rRNA: 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它是核糖体的组成成分，同时催化肽键的形成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071" y="1469770"/>
            <a:ext cx="3048862" cy="4174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9"/>
          <p:cNvSpPr/>
          <p:nvPr>
            <p:custDataLst>
              <p:tags r:id="rId1"/>
            </p:custDataLst>
          </p:nvPr>
        </p:nvSpPr>
        <p:spPr>
          <a:xfrm>
            <a:off x="407670" y="621030"/>
            <a:ext cx="32124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>
              <a:spcBef>
                <a:spcPct val="50000"/>
              </a:spcBef>
              <a:buClrTx/>
              <a:buFontTx/>
            </a:pPr>
            <a:r>
              <a:rPr lang="en-US" altLang="zh-CN" sz="2800" b="1" kern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+mj-cs"/>
              </a:rPr>
              <a:t>2、 RNA的种类</a:t>
            </a:r>
            <a:endParaRPr lang="en-US" altLang="zh-CN" sz="2800" b="1" kern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+mj-cs"/>
            </a:endParaRPr>
          </a:p>
        </p:txBody>
      </p:sp>
      <p:graphicFrame>
        <p:nvGraphicFramePr>
          <p:cNvPr id="84995" name="表格 84994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412750" y="1368425"/>
          <a:ext cx="11477625" cy="5032375"/>
        </p:xfrm>
        <a:graphic>
          <a:graphicData uri="http://schemas.openxmlformats.org/drawingml/2006/table">
            <a:tbl>
              <a:tblPr/>
              <a:tblGrid>
                <a:gridCol w="1500188"/>
                <a:gridCol w="2805112"/>
                <a:gridCol w="3476625"/>
                <a:gridCol w="3695700"/>
              </a:tblGrid>
              <a:tr h="525463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种类</a:t>
                      </a:r>
                      <a:endParaRPr lang="zh-CN" altLang="en-US" sz="28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2800" b="1"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mRNA</a:t>
                      </a:r>
                      <a:endParaRPr lang="en-US" altLang="zh-CN" sz="28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2800" b="1"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tRNA</a:t>
                      </a:r>
                      <a:endParaRPr lang="en-US" altLang="zh-CN" sz="28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2800" b="1"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rRNA</a:t>
                      </a:r>
                      <a:endParaRPr lang="en-US" altLang="zh-CN" sz="28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5462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名称</a:t>
                      </a:r>
                      <a:endParaRPr lang="zh-CN" altLang="en-US" sz="28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信使</a:t>
                      </a:r>
                      <a:r>
                        <a:rPr lang="en-US" altLang="zh-CN" sz="2800" b="1"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RNA</a:t>
                      </a:r>
                      <a:endParaRPr lang="en-US" altLang="zh-CN" sz="28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 b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转运</a:t>
                      </a:r>
                      <a:r>
                        <a:rPr lang="en-US" altLang="zh-CN" sz="2800" b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RNA</a:t>
                      </a:r>
                      <a:endParaRPr lang="en-US" altLang="zh-CN" sz="2800" b="1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核糖体</a:t>
                      </a:r>
                      <a:r>
                        <a:rPr lang="en-US" altLang="zh-CN" sz="2800" b="1"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RNA</a:t>
                      </a:r>
                      <a:endParaRPr lang="en-US" altLang="zh-CN" sz="28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分布</a:t>
                      </a:r>
                      <a:endParaRPr lang="zh-CN" altLang="en-US" sz="28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endParaRPr lang="zh-CN" altLang="zh-CN" sz="28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endParaRPr lang="zh-CN" altLang="zh-CN" sz="2800" b="1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endParaRPr lang="zh-CN" altLang="zh-CN" sz="28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8800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功能</a:t>
                      </a:r>
                      <a:endParaRPr lang="zh-CN" altLang="en-US" sz="28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endParaRPr lang="zh-CN" altLang="zh-CN" sz="28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endParaRPr lang="zh-CN" altLang="zh-CN" sz="2800" b="1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endParaRPr lang="zh-CN" altLang="zh-CN" sz="28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9450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结构</a:t>
                      </a:r>
                      <a:endParaRPr lang="zh-CN" altLang="en-US" sz="28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endParaRPr lang="zh-CN" altLang="zh-CN" sz="28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endParaRPr lang="zh-CN" altLang="zh-CN" sz="2800" b="1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endParaRPr lang="zh-CN" altLang="zh-CN" sz="28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0675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示</a:t>
                      </a:r>
                      <a:endParaRPr lang="zh-CN" altLang="en-US" sz="28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意</a:t>
                      </a:r>
                      <a:endParaRPr lang="zh-CN" altLang="en-US" sz="28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图</a:t>
                      </a:r>
                      <a:endParaRPr lang="zh-CN" altLang="en-US" sz="28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endParaRPr lang="en-US" altLang="zh-CN" sz="28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endParaRPr lang="en-US" altLang="zh-CN" sz="28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endParaRPr lang="en-US" altLang="zh-CN" sz="28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endParaRPr lang="en-US" altLang="zh-CN" sz="2800" b="1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endParaRPr lang="en-US" altLang="zh-CN" sz="2800" b="1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endParaRPr lang="en-US" altLang="zh-CN" sz="2800" b="1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endParaRPr lang="zh-CN" altLang="zh-CN" sz="28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共同点</a:t>
                      </a:r>
                      <a:endParaRPr lang="zh-CN" altLang="en-US" sz="28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3"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457200">
                        <a:spcBef>
                          <a:spcPct val="20000"/>
                        </a:spcBef>
                        <a:buNone/>
                      </a:pPr>
                      <a:endParaRPr lang="zh-CN" altLang="en-US" sz="28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5037" name="Rectangle 46"/>
          <p:cNvSpPr/>
          <p:nvPr>
            <p:custDataLst>
              <p:tags r:id="rId3"/>
            </p:custDataLst>
          </p:nvPr>
        </p:nvSpPr>
        <p:spPr>
          <a:xfrm>
            <a:off x="1800225" y="2419350"/>
            <a:ext cx="280511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主要在细胞质中</a:t>
            </a:r>
            <a:endParaRPr lang="zh-CN" altLang="en-US" sz="2800" b="1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5038" name="Rectangle 47"/>
          <p:cNvSpPr/>
          <p:nvPr>
            <p:custDataLst>
              <p:tags r:id="rId4"/>
            </p:custDataLst>
          </p:nvPr>
        </p:nvSpPr>
        <p:spPr>
          <a:xfrm>
            <a:off x="5073650" y="2419350"/>
            <a:ext cx="26924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主要在细胞质中</a:t>
            </a:r>
            <a:endParaRPr lang="zh-CN" altLang="en-US" sz="2800" b="1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5039" name="Rectangle 48"/>
          <p:cNvSpPr/>
          <p:nvPr>
            <p:custDataLst>
              <p:tags r:id="rId5"/>
            </p:custDataLst>
          </p:nvPr>
        </p:nvSpPr>
        <p:spPr>
          <a:xfrm>
            <a:off x="8183563" y="2419350"/>
            <a:ext cx="3789362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charset="-122"/>
              </a:rPr>
              <a:t>与蛋白质结合成核糖体</a:t>
            </a:r>
            <a:endParaRPr lang="zh-CN" altLang="en-US" sz="2800" b="1">
              <a:solidFill>
                <a:srgbClr val="0070C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5040" name="Rectangle 49"/>
          <p:cNvSpPr/>
          <p:nvPr>
            <p:custDataLst>
              <p:tags r:id="rId6"/>
            </p:custDataLst>
          </p:nvPr>
        </p:nvSpPr>
        <p:spPr>
          <a:xfrm>
            <a:off x="1920875" y="2995613"/>
            <a:ext cx="28082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翻译的直接模板</a:t>
            </a:r>
            <a:endParaRPr lang="zh-CN" altLang="en-US" sz="2800" b="1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5041" name="Rectangle 50"/>
          <p:cNvSpPr/>
          <p:nvPr>
            <p:custDataLst>
              <p:tags r:id="rId7"/>
            </p:custDataLst>
          </p:nvPr>
        </p:nvSpPr>
        <p:spPr>
          <a:xfrm>
            <a:off x="4984750" y="2995613"/>
            <a:ext cx="328453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翻译时运载氨基酸</a:t>
            </a:r>
            <a:endParaRPr lang="zh-CN" altLang="en-US" sz="2800" b="1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5042" name="Rectangle 51"/>
          <p:cNvSpPr/>
          <p:nvPr>
            <p:custDataLst>
              <p:tags r:id="rId8"/>
            </p:custDataLst>
          </p:nvPr>
        </p:nvSpPr>
        <p:spPr>
          <a:xfrm>
            <a:off x="8040688" y="2995613"/>
            <a:ext cx="3843337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charset="-122"/>
              </a:rPr>
              <a:t>组成核糖体</a:t>
            </a:r>
            <a:endParaRPr lang="zh-CN" altLang="en-US" sz="2800" b="1">
              <a:solidFill>
                <a:srgbClr val="0070C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5043" name="Rectangle 52"/>
          <p:cNvSpPr/>
          <p:nvPr>
            <p:custDataLst>
              <p:tags r:id="rId9"/>
            </p:custDataLst>
          </p:nvPr>
        </p:nvSpPr>
        <p:spPr>
          <a:xfrm>
            <a:off x="2655888" y="3638550"/>
            <a:ext cx="163195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单链</a:t>
            </a:r>
            <a:endParaRPr lang="zh-CN" altLang="en-US" sz="2800" b="1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5044" name="Rectangle 53"/>
          <p:cNvSpPr/>
          <p:nvPr>
            <p:custDataLst>
              <p:tags r:id="rId10"/>
            </p:custDataLst>
          </p:nvPr>
        </p:nvSpPr>
        <p:spPr>
          <a:xfrm>
            <a:off x="4800600" y="3597275"/>
            <a:ext cx="34893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单链</a:t>
            </a:r>
            <a:endParaRPr lang="zh-CN" altLang="en-US" sz="2800" b="1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5045" name="Rectangle 54"/>
          <p:cNvSpPr/>
          <p:nvPr>
            <p:custDataLst>
              <p:tags r:id="rId11"/>
            </p:custDataLst>
          </p:nvPr>
        </p:nvSpPr>
        <p:spPr>
          <a:xfrm>
            <a:off x="9458325" y="3638550"/>
            <a:ext cx="13335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charset="-122"/>
              </a:rPr>
              <a:t>单链</a:t>
            </a:r>
            <a:endParaRPr lang="zh-CN" altLang="en-US" sz="2800" b="1">
              <a:solidFill>
                <a:srgbClr val="0070C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5046" name="Rectangle 55"/>
          <p:cNvSpPr/>
          <p:nvPr>
            <p:custDataLst>
              <p:tags r:id="rId12"/>
            </p:custDataLst>
          </p:nvPr>
        </p:nvSpPr>
        <p:spPr>
          <a:xfrm>
            <a:off x="2132013" y="5843588"/>
            <a:ext cx="94456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charset="-122"/>
              </a:rPr>
              <a:t>①都是转录产物 ②基本单位相同 ③都与翻译过程有关</a:t>
            </a:r>
            <a:endParaRPr lang="zh-CN" altLang="en-US" sz="28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pic>
        <p:nvPicPr>
          <p:cNvPr id="85047" name="图片 7" descr="Untitled-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b="69205"/>
          <a:stretch>
            <a:fillRect/>
          </a:stretch>
        </p:blipFill>
        <p:spPr>
          <a:xfrm>
            <a:off x="2141538" y="4718050"/>
            <a:ext cx="2419350" cy="598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5048" name="图片 7" descr="Untitled-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rcRect l="63004" t="32724" r="11462" b="-385"/>
          <a:stretch>
            <a:fillRect/>
          </a:stretch>
        </p:blipFill>
        <p:spPr>
          <a:xfrm>
            <a:off x="5867400" y="4213225"/>
            <a:ext cx="965200" cy="160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5049" name="图片 7" descr="Untitled-1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4"/>
          <a:srcRect l="1060" t="31306" r="62492" b="1555"/>
          <a:stretch>
            <a:fillRect/>
          </a:stretch>
        </p:blipFill>
        <p:spPr>
          <a:xfrm>
            <a:off x="9347200" y="4264025"/>
            <a:ext cx="1050925" cy="15589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7" name="组合 16"/>
          <p:cNvGrpSpPr/>
          <p:nvPr>
            <p:custDataLst>
              <p:tags r:id="rId17"/>
            </p:custDataLst>
          </p:nvPr>
        </p:nvGrpSpPr>
        <p:grpSpPr>
          <a:xfrm>
            <a:off x="0" y="0"/>
            <a:ext cx="6686026" cy="461665"/>
            <a:chOff x="66675" y="189731"/>
            <a:chExt cx="4747725" cy="486292"/>
          </a:xfrm>
        </p:grpSpPr>
        <p:sp>
          <p:nvSpPr>
            <p:cNvPr id="18" name="箭头: V 形 17"/>
            <p:cNvSpPr/>
            <p:nvPr>
              <p:custDataLst>
                <p:tags r:id="rId18"/>
              </p:custDataLst>
            </p:nvPr>
          </p:nvSpPr>
          <p:spPr>
            <a:xfrm>
              <a:off x="4382400" y="189731"/>
              <a:ext cx="432000" cy="486292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箭头: V 形 18"/>
            <p:cNvSpPr/>
            <p:nvPr>
              <p:custDataLst>
                <p:tags r:id="rId19"/>
              </p:custDataLst>
            </p:nvPr>
          </p:nvSpPr>
          <p:spPr>
            <a:xfrm>
              <a:off x="4076700" y="189731"/>
              <a:ext cx="432000" cy="486292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20"/>
              </p:custDataLst>
            </p:nvPr>
          </p:nvSpPr>
          <p:spPr>
            <a:xfrm>
              <a:off x="66675" y="189731"/>
              <a:ext cx="4010025" cy="48629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2" charset="-122"/>
                  <a:ea typeface="黑体" panose="02010609060101010101" pitchFamily="2" charset="-122"/>
                  <a:cs typeface="+mn-cs"/>
                </a:rPr>
                <a:t>一、遗传信息的转录</a:t>
              </a:r>
              <a:endPara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 fill="hold"/>
                                        <p:tgtEl>
                                          <p:spTgt spid="85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 fill="hold"/>
                                        <p:tgtEl>
                                          <p:spTgt spid="85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5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5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 fill="hold"/>
                                        <p:tgtEl>
                                          <p:spTgt spid="85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5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5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 fill="hold"/>
                                        <p:tgtEl>
                                          <p:spTgt spid="85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5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5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 fill="hold"/>
                                        <p:tgtEl>
                                          <p:spTgt spid="85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5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5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 fill="hold"/>
                                        <p:tgtEl>
                                          <p:spTgt spid="85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5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5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 fill="hold"/>
                                        <p:tgtEl>
                                          <p:spTgt spid="85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5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5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 fill="hold"/>
                                        <p:tgtEl>
                                          <p:spTgt spid="85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5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5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 fill="hold"/>
                                        <p:tgtEl>
                                          <p:spTgt spid="85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5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5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 fill="hold"/>
                                        <p:tgtEl>
                                          <p:spTgt spid="850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5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5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 fill="hold"/>
                                        <p:tgtEl>
                                          <p:spTgt spid="85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5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5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 fill="hold"/>
                                        <p:tgtEl>
                                          <p:spTgt spid="85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5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5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5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5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37" grpId="0"/>
      <p:bldP spid="85038" grpId="0"/>
      <p:bldP spid="85039" grpId="0"/>
      <p:bldP spid="85040" grpId="0"/>
      <p:bldP spid="85041" grpId="0"/>
      <p:bldP spid="85042" grpId="0"/>
      <p:bldP spid="85043" grpId="0"/>
      <p:bldP spid="85044" grpId="0"/>
      <p:bldP spid="850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35915" y="546735"/>
            <a:ext cx="6832600" cy="643255"/>
          </a:xfrm>
        </p:spPr>
        <p:txBody>
          <a:bodyPr wrap="square" lIns="91440" tIns="45720" rIns="91440" bIns="45720" anchor="ctr" anchorCtr="0"/>
          <a:lstStyle/>
          <a:p>
            <a:pPr algn="l" eaLnBrk="1" hangingPunct="1">
              <a:spcBef>
                <a:spcPct val="50000"/>
              </a:spcBef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</a:rPr>
              <a:t>3、RNA适于作DNA信使的原因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6019" name="Rectangle 3"/>
          <p:cNvSpPr/>
          <p:nvPr>
            <p:ph idx="4294967295"/>
            <p:custDataLst>
              <p:tags r:id="rId2"/>
            </p:custDataLst>
          </p:nvPr>
        </p:nvSpPr>
        <p:spPr>
          <a:xfrm>
            <a:off x="335280" y="1772920"/>
            <a:ext cx="11654790" cy="2962275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t" anchorCtr="0"/>
          <a:lstStyle/>
          <a:p>
            <a:pPr marL="0" indent="0" eaLnBrk="1" hangingPunct="1">
              <a:lnSpc>
                <a:spcPct val="160000"/>
              </a:lnSpc>
              <a:buNone/>
            </a:pPr>
            <a:r>
              <a:rPr lang="zh-CN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①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 </a:t>
            </a:r>
            <a:r>
              <a:rPr lang="zh-CN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RNA组成与DNA的很相似:</a:t>
            </a:r>
            <a:r>
              <a:rPr lang="zh-CN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 </a:t>
            </a:r>
            <a:r>
              <a:rPr lang="zh-CN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</a:rPr>
              <a:t>它也是由基本单位——核苷酸连接而成的，核苷酸也含有4种碱基，这些特点使得</a:t>
            </a:r>
            <a:r>
              <a:rPr lang="zh-CN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RNA具备准确传递遗传信息的可能。</a:t>
            </a: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  <a:p>
            <a:pPr marL="0" indent="0" eaLnBrk="1" hangingPunct="1">
              <a:lnSpc>
                <a:spcPct val="160000"/>
              </a:lnSpc>
              <a:buNone/>
            </a:pP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②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RNA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一般为单链，比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DNA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短，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能通过核孔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，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</a:rPr>
              <a:t>从细胞核转移到细胞质中。</a:t>
            </a:r>
            <a:endParaRPr lang="zh-CN" altLang="en-US" sz="2800" b="1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  <a:p>
            <a:pPr marL="0" indent="0" eaLnBrk="1" hangingPunct="1">
              <a:lnSpc>
                <a:spcPct val="160000"/>
              </a:lnSpc>
              <a:buNone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</a:rPr>
              <a:t>③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</a:rPr>
              <a:t>RNA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</a:rPr>
              <a:t>与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</a:rPr>
              <a:t>DNA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</a:rPr>
              <a:t>的关系中，也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遵循碱基互补配对原则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。  </a:t>
            </a:r>
            <a:endParaRPr lang="zh-CN" altLang="en-US" sz="2800" b="1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6020" name="Text Box 3"/>
          <p:cNvSpPr/>
          <p:nvPr>
            <p:custDataLst>
              <p:tags r:id="rId3"/>
            </p:custDataLst>
          </p:nvPr>
        </p:nvSpPr>
        <p:spPr>
          <a:xfrm>
            <a:off x="337185" y="1267460"/>
            <a:ext cx="112979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mRNA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是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DNA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的信使，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</a:rPr>
              <a:t>它是遗传信息的传递者，所以叫做信使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</a:rPr>
              <a:t>RNA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</a:rPr>
              <a:t>。</a:t>
            </a: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6021" name="文本框 1"/>
          <p:cNvSpPr/>
          <p:nvPr>
            <p:custDataLst>
              <p:tags r:id="rId4"/>
            </p:custDataLst>
          </p:nvPr>
        </p:nvSpPr>
        <p:spPr>
          <a:xfrm>
            <a:off x="1055370" y="5373053"/>
            <a:ext cx="66643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20000"/>
              </a:spcBef>
              <a:buClr>
                <a:srgbClr val="000000"/>
              </a:buClr>
              <a:buSzPct val="70000"/>
              <a:buFont typeface="Wingdings" panose="05000000000000000000" charset="0"/>
            </a:pPr>
            <a:r>
              <a:rPr lang="en-US" altLang="zh-CN" sz="2800" b="1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charset="-122"/>
              </a:rPr>
              <a:t>DNA</a:t>
            </a:r>
            <a:r>
              <a:rPr lang="zh-CN" altLang="en-US" sz="2800" b="1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charset="-122"/>
              </a:rPr>
              <a:t>的遗传信息是怎样传给</a:t>
            </a:r>
            <a:r>
              <a:rPr lang="en-US" altLang="zh-CN" sz="2800" b="1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charset="-122"/>
              </a:rPr>
              <a:t>mRNA</a:t>
            </a:r>
            <a:r>
              <a:rPr lang="zh-CN" altLang="en-US" sz="2800" b="1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charset="-122"/>
              </a:rPr>
              <a:t>的呢？</a:t>
            </a:r>
            <a:endParaRPr lang="zh-CN" altLang="en-US" sz="2800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grpSp>
        <p:nvGrpSpPr>
          <p:cNvPr id="17" name="组合 16"/>
          <p:cNvGrpSpPr/>
          <p:nvPr>
            <p:custDataLst>
              <p:tags r:id="rId5"/>
            </p:custDataLst>
          </p:nvPr>
        </p:nvGrpSpPr>
        <p:grpSpPr>
          <a:xfrm>
            <a:off x="0" y="0"/>
            <a:ext cx="6686026" cy="461665"/>
            <a:chOff x="66675" y="189731"/>
            <a:chExt cx="4747725" cy="486292"/>
          </a:xfrm>
        </p:grpSpPr>
        <p:sp>
          <p:nvSpPr>
            <p:cNvPr id="18" name="箭头: V 形 17"/>
            <p:cNvSpPr/>
            <p:nvPr>
              <p:custDataLst>
                <p:tags r:id="rId6"/>
              </p:custDataLst>
            </p:nvPr>
          </p:nvSpPr>
          <p:spPr>
            <a:xfrm>
              <a:off x="4382400" y="189731"/>
              <a:ext cx="432000" cy="486292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箭头: V 形 18"/>
            <p:cNvSpPr/>
            <p:nvPr>
              <p:custDataLst>
                <p:tags r:id="rId7"/>
              </p:custDataLst>
            </p:nvPr>
          </p:nvSpPr>
          <p:spPr>
            <a:xfrm>
              <a:off x="4076700" y="189731"/>
              <a:ext cx="432000" cy="486292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8"/>
              </p:custDataLst>
            </p:nvPr>
          </p:nvSpPr>
          <p:spPr>
            <a:xfrm>
              <a:off x="66675" y="189731"/>
              <a:ext cx="4010025" cy="48629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2" charset="-122"/>
                  <a:ea typeface="黑体" panose="02010609060101010101" pitchFamily="2" charset="-122"/>
                  <a:cs typeface="+mn-cs"/>
                </a:rPr>
                <a:t>一、遗传信息的转录</a:t>
              </a:r>
              <a:endPara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 fill="hold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charRg st="0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charRg st="26" end="6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charRg st="60" end="8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uiExpand="1" build="p"/>
      <p:bldP spid="86020" grpId="0"/>
      <p:bldP spid="860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内容占位符 6"/>
          <p:cNvSpPr>
            <a:spLocks noGrp="1"/>
          </p:cNvSpPr>
          <p:nvPr>
            <p:ph sz="half" idx="4294967295"/>
            <p:custDataLst>
              <p:tags r:id="rId1"/>
            </p:custDataLst>
          </p:nvPr>
        </p:nvSpPr>
        <p:spPr>
          <a:xfrm>
            <a:off x="1938020" y="1208405"/>
            <a:ext cx="9593580" cy="160464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lvl="0">
              <a:buClrTx/>
              <a:buSzTx/>
              <a:buFontTx/>
              <a:defRPr sz="2800"/>
            </a:lvl1pPr>
            <a:lvl2pPr lvl="1">
              <a:buClrTx/>
              <a:buSzTx/>
              <a:buFontTx/>
              <a:defRPr sz="2400"/>
            </a:lvl2pPr>
            <a:lvl3pPr lvl="2">
              <a:buClrTx/>
              <a:buSzTx/>
              <a:buFontTx/>
              <a:defRPr sz="2000"/>
            </a:lvl3pPr>
            <a:lvl4pPr lvl="3">
              <a:buClrTx/>
              <a:buSzTx/>
              <a:buFontTx/>
              <a:defRPr sz="1800"/>
            </a:lvl4pPr>
            <a:lvl5pPr lvl="4">
              <a:buClrTx/>
              <a:buSzTx/>
              <a:buFontTx/>
              <a:defRPr sz="1800"/>
            </a:lvl5pPr>
          </a:lstStyle>
          <a:p>
            <a:pPr marL="600075" lvl="0" indent="-342900" algn="l" defTabSz="914400" rtl="0" eaLnBrk="0" fontAlgn="base" latinLnBrk="0" hangingPunct="0">
              <a:lnSpc>
                <a:spcPct val="120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lang="zh-CN" altLang="zh-CN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在</a:t>
            </a:r>
            <a:r>
              <a:rPr lang="zh-CN" altLang="zh-CN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细胞核</a:t>
            </a:r>
            <a:r>
              <a:rPr lang="zh-CN" altLang="zh-CN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中，通过</a:t>
            </a:r>
            <a:r>
              <a:rPr lang="zh-CN" altLang="zh-CN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RNA聚合酶</a:t>
            </a:r>
            <a:r>
              <a:rPr lang="zh-CN" altLang="zh-CN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以DNA的</a:t>
            </a:r>
            <a:r>
              <a:rPr lang="zh-CN" altLang="zh-CN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一条链</a:t>
            </a:r>
            <a:r>
              <a:rPr lang="zh-CN" altLang="zh-CN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为模板，按照</a:t>
            </a:r>
            <a:r>
              <a:rPr lang="zh-CN" altLang="zh-CN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碱基互补配对原则</a:t>
            </a:r>
            <a:r>
              <a:rPr lang="zh-CN" altLang="zh-CN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合成RNA的过程</a:t>
            </a:r>
            <a:r>
              <a:rPr lang="zh-CN" altLang="zh-CN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（以基因为单位转录）。</a:t>
            </a:r>
            <a:endParaRPr lang="zh-CN" altLang="zh-CN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grpSp>
        <p:nvGrpSpPr>
          <p:cNvPr id="87043" name="组合 8"/>
          <p:cNvGrpSpPr/>
          <p:nvPr>
            <p:custDataLst>
              <p:tags r:id="rId2"/>
            </p:custDataLst>
          </p:nvPr>
        </p:nvGrpSpPr>
        <p:grpSpPr>
          <a:xfrm>
            <a:off x="623570" y="1268413"/>
            <a:ext cx="2816225" cy="427037"/>
            <a:chOff x="753858" y="2228231"/>
            <a:chExt cx="4709198" cy="654348"/>
          </a:xfrm>
        </p:grpSpPr>
        <p:cxnSp>
          <p:nvCxnSpPr>
            <p:cNvPr id="87044" name="MH_Other_1"/>
            <p:cNvCxnSpPr/>
            <p:nvPr>
              <p:custDataLst>
                <p:tags r:id="rId3"/>
              </p:custDataLst>
            </p:nvPr>
          </p:nvCxnSpPr>
          <p:spPr>
            <a:xfrm flipH="1">
              <a:off x="1114219" y="2228231"/>
              <a:ext cx="692150" cy="650875"/>
            </a:xfrm>
            <a:prstGeom prst="line">
              <a:avLst/>
            </a:prstGeom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7045" name="MH_Other_2"/>
            <p:cNvSpPr/>
            <p:nvPr>
              <p:custDataLst>
                <p:tags r:id="rId4"/>
              </p:custDataLst>
            </p:nvPr>
          </p:nvSpPr>
          <p:spPr>
            <a:xfrm>
              <a:off x="753858" y="2389008"/>
              <a:ext cx="504825" cy="230188"/>
            </a:xfrm>
            <a:solidFill>
              <a:srgbClr val="BBE0E3"/>
            </a:solidFill>
            <a:ln w="25400">
              <a:noFill/>
            </a:ln>
          </p:spPr>
          <p:txBody>
            <a:bodyPr/>
            <a:lstStyle/>
            <a:p>
              <a:endParaRPr lang="zh-CN" altLang="en-US" sz="2800"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  <p:sp>
          <p:nvSpPr>
            <p:cNvPr id="87046" name="MH_SubTitle_1"/>
            <p:cNvSpPr/>
            <p:nvPr>
              <p:custDataLst>
                <p:tags r:id="rId5"/>
              </p:custDataLst>
            </p:nvPr>
          </p:nvSpPr>
          <p:spPr>
            <a:xfrm>
              <a:off x="1495894" y="2295204"/>
              <a:ext cx="3967162" cy="58737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>
                <a:lnSpc>
                  <a:spcPct val="150000"/>
                </a:lnSpc>
              </a:pPr>
              <a:r>
                <a:rPr lang="zh-CN" altLang="en-US" sz="2800">
                  <a:latin typeface="Times New Roman" panose="02020603050405020304" pitchFamily="18" charset="0"/>
                  <a:ea typeface="楷体" panose="02010609060101010101" charset="-122"/>
                </a:rPr>
                <a:t>概念</a:t>
              </a:r>
              <a:endParaRPr lang="zh-CN" altLang="en-US" sz="2800"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</p:grpSp>
      <p:grpSp>
        <p:nvGrpSpPr>
          <p:cNvPr id="87047" name="组合 14"/>
          <p:cNvGrpSpPr/>
          <p:nvPr>
            <p:custDataLst>
              <p:tags r:id="rId6"/>
            </p:custDataLst>
          </p:nvPr>
        </p:nvGrpSpPr>
        <p:grpSpPr>
          <a:xfrm>
            <a:off x="623570" y="2779713"/>
            <a:ext cx="2794000" cy="423862"/>
            <a:chOff x="753858" y="3220419"/>
            <a:chExt cx="4673598" cy="650875"/>
          </a:xfrm>
        </p:grpSpPr>
        <p:cxnSp>
          <p:nvCxnSpPr>
            <p:cNvPr id="87048" name="MH_Other_4"/>
            <p:cNvCxnSpPr/>
            <p:nvPr>
              <p:custDataLst>
                <p:tags r:id="rId7"/>
              </p:custDataLst>
            </p:nvPr>
          </p:nvCxnSpPr>
          <p:spPr>
            <a:xfrm flipH="1">
              <a:off x="1114219" y="3220419"/>
              <a:ext cx="692150" cy="650875"/>
            </a:xfrm>
            <a:prstGeom prst="line">
              <a:avLst/>
            </a:prstGeom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7049" name="MH_Other_5"/>
            <p:cNvSpPr/>
            <p:nvPr>
              <p:custDataLst>
                <p:tags r:id="rId8"/>
              </p:custDataLst>
            </p:nvPr>
          </p:nvSpPr>
          <p:spPr>
            <a:xfrm>
              <a:off x="753858" y="3381196"/>
              <a:ext cx="504825" cy="228600"/>
            </a:xfrm>
            <a:solidFill>
              <a:srgbClr val="333399"/>
            </a:solidFill>
            <a:ln w="25400">
              <a:noFill/>
            </a:ln>
          </p:spPr>
          <p:txBody>
            <a:bodyPr/>
            <a:lstStyle/>
            <a:p>
              <a:endParaRPr lang="zh-CN" altLang="en-US" sz="2800"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  <p:sp>
          <p:nvSpPr>
            <p:cNvPr id="87050" name="MH_SubTitle_2"/>
            <p:cNvSpPr/>
            <p:nvPr>
              <p:custDataLst>
                <p:tags r:id="rId9"/>
              </p:custDataLst>
            </p:nvPr>
          </p:nvSpPr>
          <p:spPr>
            <a:xfrm>
              <a:off x="1460293" y="3283223"/>
              <a:ext cx="3967163" cy="58737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>
                <a:lnSpc>
                  <a:spcPct val="150000"/>
                </a:lnSpc>
              </a:pPr>
              <a:r>
                <a:rPr lang="zh-CN" altLang="en-US" sz="2800">
                  <a:latin typeface="Times New Roman" panose="02020603050405020304" pitchFamily="18" charset="0"/>
                  <a:ea typeface="楷体" panose="02010609060101010101" charset="-122"/>
                </a:rPr>
                <a:t>场所</a:t>
              </a:r>
              <a:endParaRPr lang="zh-CN" altLang="en-US" sz="2800"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</p:grpSp>
      <p:grpSp>
        <p:nvGrpSpPr>
          <p:cNvPr id="87051" name="组合 20"/>
          <p:cNvGrpSpPr/>
          <p:nvPr>
            <p:custDataLst>
              <p:tags r:id="rId10"/>
            </p:custDataLst>
          </p:nvPr>
        </p:nvGrpSpPr>
        <p:grpSpPr>
          <a:xfrm>
            <a:off x="623570" y="3498850"/>
            <a:ext cx="2805113" cy="436563"/>
            <a:chOff x="753858" y="4211019"/>
            <a:chExt cx="4691061" cy="668670"/>
          </a:xfrm>
        </p:grpSpPr>
        <p:cxnSp>
          <p:nvCxnSpPr>
            <p:cNvPr id="87052" name="MH_Other_7"/>
            <p:cNvCxnSpPr/>
            <p:nvPr>
              <p:custDataLst>
                <p:tags r:id="rId11"/>
              </p:custDataLst>
            </p:nvPr>
          </p:nvCxnSpPr>
          <p:spPr>
            <a:xfrm flipH="1">
              <a:off x="1114219" y="4211019"/>
              <a:ext cx="692150" cy="650875"/>
            </a:xfrm>
            <a:prstGeom prst="line">
              <a:avLst/>
            </a:prstGeom>
            <a:ln w="12700" cap="flat" cmpd="sng">
              <a:solidFill>
                <a:srgbClr val="F8A27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7053" name="MH_Other_8"/>
            <p:cNvSpPr/>
            <p:nvPr>
              <p:custDataLst>
                <p:tags r:id="rId12"/>
              </p:custDataLst>
            </p:nvPr>
          </p:nvSpPr>
          <p:spPr>
            <a:xfrm>
              <a:off x="753858" y="4371796"/>
              <a:ext cx="504825" cy="228600"/>
            </a:xfrm>
            <a:solidFill>
              <a:srgbClr val="BFBFBF"/>
            </a:solidFill>
            <a:ln w="25400">
              <a:noFill/>
            </a:ln>
          </p:spPr>
          <p:txBody>
            <a:bodyPr/>
            <a:lstStyle/>
            <a:p>
              <a:endParaRPr lang="zh-CN" altLang="en-US" sz="2800"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  <p:sp>
          <p:nvSpPr>
            <p:cNvPr id="87054" name="MH_SubTitle_3"/>
            <p:cNvSpPr/>
            <p:nvPr>
              <p:custDataLst>
                <p:tags r:id="rId13"/>
              </p:custDataLst>
            </p:nvPr>
          </p:nvSpPr>
          <p:spPr>
            <a:xfrm>
              <a:off x="1477757" y="4292315"/>
              <a:ext cx="3967162" cy="58737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>
                <a:lnSpc>
                  <a:spcPct val="150000"/>
                </a:lnSpc>
              </a:pPr>
              <a:r>
                <a:rPr lang="zh-CN" altLang="en-US" sz="2800">
                  <a:latin typeface="Times New Roman" panose="02020603050405020304" pitchFamily="18" charset="0"/>
                  <a:ea typeface="楷体" panose="02010609060101010101" charset="-122"/>
                </a:rPr>
                <a:t>模板</a:t>
              </a:r>
              <a:endParaRPr lang="zh-CN" altLang="en-US" sz="2800"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</p:grpSp>
      <p:grpSp>
        <p:nvGrpSpPr>
          <p:cNvPr id="87055" name="组合 26"/>
          <p:cNvGrpSpPr/>
          <p:nvPr>
            <p:custDataLst>
              <p:tags r:id="rId14"/>
            </p:custDataLst>
          </p:nvPr>
        </p:nvGrpSpPr>
        <p:grpSpPr>
          <a:xfrm>
            <a:off x="623570" y="4146550"/>
            <a:ext cx="2816225" cy="423863"/>
            <a:chOff x="753858" y="2228231"/>
            <a:chExt cx="4709198" cy="650875"/>
          </a:xfrm>
        </p:grpSpPr>
        <p:cxnSp>
          <p:nvCxnSpPr>
            <p:cNvPr id="87056" name="MH_Other_1"/>
            <p:cNvCxnSpPr/>
            <p:nvPr>
              <p:custDataLst>
                <p:tags r:id="rId15"/>
              </p:custDataLst>
            </p:nvPr>
          </p:nvCxnSpPr>
          <p:spPr>
            <a:xfrm flipH="1">
              <a:off x="1114219" y="2228231"/>
              <a:ext cx="692150" cy="650875"/>
            </a:xfrm>
            <a:prstGeom prst="line">
              <a:avLst/>
            </a:prstGeom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7057" name="MH_Other_2"/>
            <p:cNvSpPr/>
            <p:nvPr>
              <p:custDataLst>
                <p:tags r:id="rId16"/>
              </p:custDataLst>
            </p:nvPr>
          </p:nvSpPr>
          <p:spPr>
            <a:xfrm>
              <a:off x="753858" y="2389008"/>
              <a:ext cx="504825" cy="230188"/>
            </a:xfrm>
            <a:solidFill>
              <a:srgbClr val="BBE0E3"/>
            </a:solidFill>
            <a:ln w="25400">
              <a:noFill/>
            </a:ln>
          </p:spPr>
          <p:txBody>
            <a:bodyPr/>
            <a:lstStyle/>
            <a:p>
              <a:endParaRPr lang="zh-CN" altLang="en-US" sz="2800"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  <p:sp>
          <p:nvSpPr>
            <p:cNvPr id="87058" name="MH_SubTitle_1"/>
            <p:cNvSpPr/>
            <p:nvPr>
              <p:custDataLst>
                <p:tags r:id="rId17"/>
              </p:custDataLst>
            </p:nvPr>
          </p:nvSpPr>
          <p:spPr>
            <a:xfrm>
              <a:off x="1495894" y="2281255"/>
              <a:ext cx="3967162" cy="58737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>
                <a:lnSpc>
                  <a:spcPct val="150000"/>
                </a:lnSpc>
              </a:pPr>
              <a:r>
                <a:rPr lang="zh-CN" altLang="en-US" sz="2800">
                  <a:latin typeface="Times New Roman" panose="02020603050405020304" pitchFamily="18" charset="0"/>
                  <a:ea typeface="楷体" panose="02010609060101010101" charset="-122"/>
                </a:rPr>
                <a:t>原料</a:t>
              </a:r>
              <a:endParaRPr lang="zh-CN" altLang="en-US" sz="2800"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</p:grpSp>
      <p:grpSp>
        <p:nvGrpSpPr>
          <p:cNvPr id="87059" name="组合 32"/>
          <p:cNvGrpSpPr/>
          <p:nvPr>
            <p:custDataLst>
              <p:tags r:id="rId18"/>
            </p:custDataLst>
          </p:nvPr>
        </p:nvGrpSpPr>
        <p:grpSpPr>
          <a:xfrm>
            <a:off x="623570" y="4867275"/>
            <a:ext cx="2794000" cy="423863"/>
            <a:chOff x="753858" y="3220419"/>
            <a:chExt cx="4673598" cy="650875"/>
          </a:xfrm>
        </p:grpSpPr>
        <p:cxnSp>
          <p:nvCxnSpPr>
            <p:cNvPr id="87060" name="MH_Other_4"/>
            <p:cNvCxnSpPr/>
            <p:nvPr>
              <p:custDataLst>
                <p:tags r:id="rId19"/>
              </p:custDataLst>
            </p:nvPr>
          </p:nvCxnSpPr>
          <p:spPr>
            <a:xfrm flipH="1">
              <a:off x="1114219" y="3220419"/>
              <a:ext cx="692150" cy="650875"/>
            </a:xfrm>
            <a:prstGeom prst="line">
              <a:avLst/>
            </a:prstGeom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7061" name="MH_Other_5"/>
            <p:cNvSpPr/>
            <p:nvPr>
              <p:custDataLst>
                <p:tags r:id="rId20"/>
              </p:custDataLst>
            </p:nvPr>
          </p:nvSpPr>
          <p:spPr>
            <a:xfrm>
              <a:off x="753858" y="3381196"/>
              <a:ext cx="504825" cy="228600"/>
            </a:xfrm>
            <a:solidFill>
              <a:srgbClr val="333399"/>
            </a:solidFill>
            <a:ln w="25400">
              <a:noFill/>
            </a:ln>
          </p:spPr>
          <p:txBody>
            <a:bodyPr/>
            <a:lstStyle/>
            <a:p>
              <a:endParaRPr lang="zh-CN" altLang="en-US" sz="2800"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  <p:sp>
          <p:nvSpPr>
            <p:cNvPr id="87062" name="MH_SubTitle_2"/>
            <p:cNvSpPr/>
            <p:nvPr>
              <p:custDataLst>
                <p:tags r:id="rId21"/>
              </p:custDataLst>
            </p:nvPr>
          </p:nvSpPr>
          <p:spPr>
            <a:xfrm>
              <a:off x="1460293" y="3283223"/>
              <a:ext cx="3967163" cy="58737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>
                <a:lnSpc>
                  <a:spcPct val="150000"/>
                </a:lnSpc>
              </a:pPr>
              <a:r>
                <a:rPr lang="zh-CN" altLang="en-US" sz="2800">
                  <a:latin typeface="Times New Roman" panose="02020603050405020304" pitchFamily="18" charset="0"/>
                  <a:ea typeface="楷体" panose="02010609060101010101" charset="-122"/>
                </a:rPr>
                <a:t>条件</a:t>
              </a:r>
              <a:endParaRPr lang="zh-CN" altLang="en-US" sz="2800"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</p:grpSp>
      <p:sp>
        <p:nvSpPr>
          <p:cNvPr id="87063" name="内容占位符 6"/>
          <p:cNvSpPr>
            <a:spLocks noGrp="1"/>
          </p:cNvSpPr>
          <p:nvPr>
            <p:ph sz="half" idx="4294967295"/>
            <p:custDataLst>
              <p:tags r:id="rId22"/>
            </p:custDataLst>
          </p:nvPr>
        </p:nvSpPr>
        <p:spPr>
          <a:xfrm>
            <a:off x="1938020" y="2884488"/>
            <a:ext cx="7132638" cy="4222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lvl="0">
              <a:buClrTx/>
              <a:buSzTx/>
              <a:buFontTx/>
              <a:defRPr sz="2800"/>
            </a:lvl1pPr>
            <a:lvl2pPr lvl="1">
              <a:buClrTx/>
              <a:buSzTx/>
              <a:buFontTx/>
              <a:defRPr sz="2400"/>
            </a:lvl2pPr>
            <a:lvl3pPr lvl="2">
              <a:buClrTx/>
              <a:buSzTx/>
              <a:buFontTx/>
              <a:defRPr sz="2000"/>
            </a:lvl3pPr>
            <a:lvl4pPr lvl="3">
              <a:buClrTx/>
              <a:buSzTx/>
              <a:buFontTx/>
              <a:defRPr sz="1800"/>
            </a:lvl4pPr>
            <a:lvl5pPr lvl="4">
              <a:buClrTx/>
              <a:buSzTx/>
              <a:buFontTx/>
              <a:defRPr sz="1800"/>
            </a:lvl5pPr>
          </a:lstStyle>
          <a:p>
            <a:pPr marL="600075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细胞核（</a:t>
            </a: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叶绿体、线粒体、拟核）</a:t>
            </a:r>
            <a:endParaRPr lang="en-US" altLang="zh-CN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7064" name="内容占位符 6"/>
          <p:cNvSpPr>
            <a:spLocks noGrp="1"/>
          </p:cNvSpPr>
          <p:nvPr>
            <p:ph sz="half" idx="4294967295"/>
            <p:custDataLst>
              <p:tags r:id="rId23"/>
            </p:custDataLst>
          </p:nvPr>
        </p:nvSpPr>
        <p:spPr>
          <a:xfrm>
            <a:off x="1938020" y="3557588"/>
            <a:ext cx="5154613" cy="423862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lvl="0">
              <a:buClrTx/>
              <a:buSzTx/>
              <a:buFontTx/>
              <a:defRPr sz="2800"/>
            </a:lvl1pPr>
            <a:lvl2pPr lvl="1">
              <a:buClrTx/>
              <a:buSzTx/>
              <a:buFontTx/>
              <a:defRPr sz="2400"/>
            </a:lvl2pPr>
            <a:lvl3pPr lvl="2">
              <a:buClrTx/>
              <a:buSzTx/>
              <a:buFontTx/>
              <a:defRPr sz="2000"/>
            </a:lvl3pPr>
            <a:lvl4pPr lvl="3">
              <a:buClrTx/>
              <a:buSzTx/>
              <a:buFontTx/>
              <a:defRPr sz="1800"/>
            </a:lvl4pPr>
            <a:lvl5pPr lvl="4">
              <a:buClrTx/>
              <a:buSzTx/>
              <a:buFontTx/>
              <a:defRPr sz="1800"/>
            </a:lvl5pPr>
          </a:lstStyle>
          <a:p>
            <a:pPr marL="600075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lang="en-US" altLang="zh-CN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DNA</a:t>
            </a: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分子的</a:t>
            </a:r>
            <a:r>
              <a:rPr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一条链</a:t>
            </a:r>
            <a:endParaRPr lang="en-US" altLang="zh-CN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7065" name="内容占位符 6"/>
          <p:cNvSpPr>
            <a:spLocks noGrp="1"/>
          </p:cNvSpPr>
          <p:nvPr>
            <p:ph sz="half" idx="4294967295"/>
            <p:custDataLst>
              <p:tags r:id="rId24"/>
            </p:custDataLst>
          </p:nvPr>
        </p:nvSpPr>
        <p:spPr>
          <a:xfrm>
            <a:off x="1938020" y="4167188"/>
            <a:ext cx="5154613" cy="436562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lvl="0">
              <a:buClrTx/>
              <a:buSzTx/>
              <a:buFontTx/>
              <a:defRPr sz="2800"/>
            </a:lvl1pPr>
            <a:lvl2pPr lvl="1">
              <a:buClrTx/>
              <a:buSzTx/>
              <a:buFontTx/>
              <a:defRPr sz="2400"/>
            </a:lvl2pPr>
            <a:lvl3pPr lvl="2">
              <a:buClrTx/>
              <a:buSzTx/>
              <a:buFontTx/>
              <a:defRPr sz="2000"/>
            </a:lvl3pPr>
            <a:lvl4pPr lvl="3">
              <a:buClrTx/>
              <a:buSzTx/>
              <a:buFontTx/>
              <a:defRPr sz="1800"/>
            </a:lvl4pPr>
            <a:lvl5pPr lvl="4">
              <a:buClrTx/>
              <a:buSzTx/>
              <a:buFontTx/>
              <a:defRPr sz="1800"/>
            </a:lvl5pPr>
          </a:lstStyle>
          <a:p>
            <a:pPr marL="600075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四种游离的</a:t>
            </a:r>
            <a:r>
              <a:rPr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核糖核苷酸</a:t>
            </a:r>
            <a:endParaRPr lang="zh-CN" altLang="en-US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7066" name="内容占位符 6"/>
          <p:cNvSpPr>
            <a:spLocks noGrp="1"/>
          </p:cNvSpPr>
          <p:nvPr>
            <p:ph sz="half" idx="4294967295"/>
            <p:custDataLst>
              <p:tags r:id="rId25"/>
            </p:custDataLst>
          </p:nvPr>
        </p:nvSpPr>
        <p:spPr>
          <a:xfrm>
            <a:off x="1938020" y="4867275"/>
            <a:ext cx="8801100" cy="4191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lvl="0">
              <a:buClrTx/>
              <a:buSzTx/>
              <a:buFontTx/>
              <a:defRPr sz="2800"/>
            </a:lvl1pPr>
            <a:lvl2pPr lvl="1">
              <a:buClrTx/>
              <a:buSzTx/>
              <a:buFontTx/>
              <a:defRPr sz="2400"/>
            </a:lvl2pPr>
            <a:lvl3pPr lvl="2">
              <a:buClrTx/>
              <a:buSzTx/>
              <a:buFontTx/>
              <a:defRPr sz="2000"/>
            </a:lvl3pPr>
            <a:lvl4pPr lvl="3">
              <a:buClrTx/>
              <a:buSzTx/>
              <a:buFontTx/>
              <a:defRPr sz="1800"/>
            </a:lvl4pPr>
            <a:lvl5pPr lvl="4">
              <a:buClrTx/>
              <a:buSzTx/>
              <a:buFontTx/>
              <a:defRPr sz="1800"/>
            </a:lvl5pPr>
          </a:lstStyle>
          <a:p>
            <a:pPr marL="600075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模板、原料、能量（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ATP</a:t>
            </a: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）、酶（ </a:t>
            </a:r>
            <a:r>
              <a:rPr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RNA 聚合酶</a:t>
            </a: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）</a:t>
            </a:r>
            <a:endParaRPr lang="zh-CN" altLang="en-US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7067" name="Text Box 2"/>
          <p:cNvSpPr/>
          <p:nvPr>
            <p:custDataLst>
              <p:tags r:id="rId26"/>
            </p:custDataLst>
          </p:nvPr>
        </p:nvSpPr>
        <p:spPr>
          <a:xfrm>
            <a:off x="407670" y="593725"/>
            <a:ext cx="26358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>
              <a:spcBef>
                <a:spcPct val="50000"/>
              </a:spcBef>
              <a:buClrTx/>
              <a:buFontTx/>
            </a:pPr>
            <a:r>
              <a:rPr lang="en-US" altLang="zh-CN" sz="2800" b="1" kern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+mj-cs"/>
              </a:rPr>
              <a:t>4、转录</a:t>
            </a:r>
            <a:endParaRPr lang="en-US" altLang="zh-CN" sz="2800" b="1" kern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+mj-cs"/>
            </a:endParaRPr>
          </a:p>
        </p:txBody>
      </p:sp>
      <p:grpSp>
        <p:nvGrpSpPr>
          <p:cNvPr id="17" name="组合 16"/>
          <p:cNvGrpSpPr/>
          <p:nvPr>
            <p:custDataLst>
              <p:tags r:id="rId27"/>
            </p:custDataLst>
          </p:nvPr>
        </p:nvGrpSpPr>
        <p:grpSpPr>
          <a:xfrm>
            <a:off x="0" y="0"/>
            <a:ext cx="6686026" cy="461665"/>
            <a:chOff x="66675" y="189731"/>
            <a:chExt cx="4747725" cy="486292"/>
          </a:xfrm>
        </p:grpSpPr>
        <p:sp>
          <p:nvSpPr>
            <p:cNvPr id="18" name="箭头: V 形 17"/>
            <p:cNvSpPr/>
            <p:nvPr>
              <p:custDataLst>
                <p:tags r:id="rId28"/>
              </p:custDataLst>
            </p:nvPr>
          </p:nvSpPr>
          <p:spPr>
            <a:xfrm>
              <a:off x="4382400" y="189731"/>
              <a:ext cx="432000" cy="486292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箭头: V 形 18"/>
            <p:cNvSpPr/>
            <p:nvPr>
              <p:custDataLst>
                <p:tags r:id="rId29"/>
              </p:custDataLst>
            </p:nvPr>
          </p:nvSpPr>
          <p:spPr>
            <a:xfrm>
              <a:off x="4076700" y="189731"/>
              <a:ext cx="432000" cy="486292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30"/>
              </p:custDataLst>
            </p:nvPr>
          </p:nvSpPr>
          <p:spPr>
            <a:xfrm>
              <a:off x="66675" y="189731"/>
              <a:ext cx="4010025" cy="48629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2" charset="-122"/>
                  <a:ea typeface="黑体" panose="02010609060101010101" pitchFamily="2" charset="-122"/>
                  <a:cs typeface="+mn-cs"/>
                </a:rPr>
                <a:t>一、遗传信息的转录</a:t>
              </a:r>
              <a:endPara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charRg st="0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 fill="hold"/>
                                        <p:tgtEl>
                                          <p:spTgt spid="87042">
                                            <p:txEl>
                                              <p:charRg st="0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 fill="hold"/>
                                        <p:tgtEl>
                                          <p:spTgt spid="87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 fill="hold"/>
                                        <p:tgtEl>
                                          <p:spTgt spid="87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5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 fill="hold"/>
                                        <p:tgtEl>
                                          <p:spTgt spid="87065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6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 fill="hold"/>
                                        <p:tgtEl>
                                          <p:spTgt spid="87066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1703388" y="2565400"/>
            <a:ext cx="6834187" cy="1081088"/>
            <a:chOff x="179388" y="2565400"/>
            <a:chExt cx="6834187" cy="1081088"/>
          </a:xfrm>
        </p:grpSpPr>
        <p:sp>
          <p:nvSpPr>
            <p:cNvPr id="70685" name="Rectangle 2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79388" y="3455988"/>
              <a:ext cx="6834187" cy="19050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grpSp>
          <p:nvGrpSpPr>
            <p:cNvPr id="70686" name="Group 3"/>
            <p:cNvGrpSpPr/>
            <p:nvPr>
              <p:custDataLst>
                <p:tags r:id="rId3"/>
              </p:custDataLst>
            </p:nvPr>
          </p:nvGrpSpPr>
          <p:grpSpPr>
            <a:xfrm>
              <a:off x="655638" y="2590800"/>
              <a:ext cx="604837" cy="887413"/>
              <a:chOff x="960" y="2400"/>
              <a:chExt cx="432" cy="672"/>
            </a:xfrm>
          </p:grpSpPr>
          <p:sp>
            <p:nvSpPr>
              <p:cNvPr id="70711" name="Text Box 4"/>
              <p:cNvSpPr txBox="1"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sz="3600" b="1">
                    <a:solidFill>
                      <a:srgbClr val="A50021"/>
                    </a:solidFill>
                    <a:latin typeface="楷体" panose="02010609060101010101" charset="-122"/>
                    <a:ea typeface="楷体" panose="02010609060101010101" charset="-122"/>
                  </a:rPr>
                  <a:t>A</a:t>
                </a:r>
                <a:endParaRPr kumimoji="1" lang="en-US" altLang="zh-TW" sz="2400">
                  <a:solidFill>
                    <a:srgbClr val="A50021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0712" name="Line 5"/>
              <p:cNvSpPr>
                <a:spLocks noChangeShapeType="1"/>
              </p:cNvSpPr>
              <p:nvPr>
                <p:custDataLst>
                  <p:tags r:id="rId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70687" name="Group 6"/>
            <p:cNvGrpSpPr/>
            <p:nvPr>
              <p:custDataLst>
                <p:tags r:id="rId6"/>
              </p:custDataLst>
            </p:nvPr>
          </p:nvGrpSpPr>
          <p:grpSpPr>
            <a:xfrm>
              <a:off x="5940425" y="2565400"/>
              <a:ext cx="604838" cy="887413"/>
              <a:chOff x="960" y="2400"/>
              <a:chExt cx="432" cy="672"/>
            </a:xfrm>
          </p:grpSpPr>
          <p:sp>
            <p:nvSpPr>
              <p:cNvPr id="70709" name="Text Box 7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99CC"/>
                    </a:solidFill>
                    <a:latin typeface="楷体" panose="02010609060101010101" charset="-122"/>
                    <a:ea typeface="楷体" panose="02010609060101010101" charset="-122"/>
                  </a:rPr>
                  <a:t>C</a:t>
                </a:r>
                <a:endParaRPr kumimoji="1" lang="en-US" altLang="zh-TW" sz="2400">
                  <a:solidFill>
                    <a:srgbClr val="FF99CC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0710" name="Line 8"/>
              <p:cNvSpPr>
                <a:spLocks noChangeShapeType="1"/>
              </p:cNvSpPr>
              <p:nvPr>
                <p:custDataLst>
                  <p:tags r:id="rId8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70688" name="Group 9"/>
            <p:cNvGrpSpPr/>
            <p:nvPr>
              <p:custDataLst>
                <p:tags r:id="rId9"/>
              </p:custDataLst>
            </p:nvPr>
          </p:nvGrpSpPr>
          <p:grpSpPr>
            <a:xfrm>
              <a:off x="2024063" y="2586038"/>
              <a:ext cx="604837" cy="885825"/>
              <a:chOff x="960" y="2400"/>
              <a:chExt cx="432" cy="672"/>
            </a:xfrm>
          </p:grpSpPr>
          <p:sp>
            <p:nvSpPr>
              <p:cNvPr id="70707" name="Text Box 10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36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0708" name="Line 11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70689" name="Group 12"/>
            <p:cNvGrpSpPr/>
            <p:nvPr>
              <p:custDataLst>
                <p:tags r:id="rId12"/>
              </p:custDataLst>
            </p:nvPr>
          </p:nvGrpSpPr>
          <p:grpSpPr>
            <a:xfrm>
              <a:off x="1374775" y="2587625"/>
              <a:ext cx="604838" cy="889000"/>
              <a:chOff x="960" y="2399"/>
              <a:chExt cx="432" cy="673"/>
            </a:xfrm>
          </p:grpSpPr>
          <p:sp>
            <p:nvSpPr>
              <p:cNvPr id="70705" name="Text Box 13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960" y="2399"/>
                <a:ext cx="432" cy="4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rPr>
                  <a:t>T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0706" name="Line 14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70690" name="Group 15"/>
            <p:cNvGrpSpPr/>
            <p:nvPr>
              <p:custDataLst>
                <p:tags r:id="rId15"/>
              </p:custDataLst>
            </p:nvPr>
          </p:nvGrpSpPr>
          <p:grpSpPr>
            <a:xfrm>
              <a:off x="2743200" y="2587625"/>
              <a:ext cx="604838" cy="887413"/>
              <a:chOff x="961" y="2400"/>
              <a:chExt cx="431" cy="672"/>
            </a:xfrm>
          </p:grpSpPr>
          <p:sp>
            <p:nvSpPr>
              <p:cNvPr id="70703" name="Text Box 16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0704" name="Line 17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70691" name="Group 18"/>
            <p:cNvGrpSpPr/>
            <p:nvPr>
              <p:custDataLst>
                <p:tags r:id="rId18"/>
              </p:custDataLst>
            </p:nvPr>
          </p:nvGrpSpPr>
          <p:grpSpPr>
            <a:xfrm>
              <a:off x="3392488" y="2587625"/>
              <a:ext cx="604837" cy="889000"/>
              <a:chOff x="961" y="2399"/>
              <a:chExt cx="431" cy="673"/>
            </a:xfrm>
          </p:grpSpPr>
          <p:sp>
            <p:nvSpPr>
              <p:cNvPr id="70701" name="Text Box 19"/>
              <p:cNvSpPr txBox="1"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961" y="2399"/>
                <a:ext cx="431" cy="4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sz="3600" b="1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rPr>
                  <a:t>T</a:t>
                </a:r>
                <a:endPara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0702" name="Line 20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70692" name="Group 21"/>
            <p:cNvGrpSpPr/>
            <p:nvPr>
              <p:custDataLst>
                <p:tags r:id="rId21"/>
              </p:custDataLst>
            </p:nvPr>
          </p:nvGrpSpPr>
          <p:grpSpPr>
            <a:xfrm>
              <a:off x="3997325" y="2590800"/>
              <a:ext cx="604838" cy="887413"/>
              <a:chOff x="960" y="2400"/>
              <a:chExt cx="431" cy="672"/>
            </a:xfrm>
          </p:grpSpPr>
          <p:sp>
            <p:nvSpPr>
              <p:cNvPr id="70699" name="Text Box 22"/>
              <p:cNvSpPr txBox="1"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960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rPr>
                  <a:t>T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0700" name="Line 2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70693" name="Group 24"/>
            <p:cNvGrpSpPr/>
            <p:nvPr>
              <p:custDataLst>
                <p:tags r:id="rId24"/>
              </p:custDataLst>
            </p:nvPr>
          </p:nvGrpSpPr>
          <p:grpSpPr>
            <a:xfrm>
              <a:off x="5335588" y="2566988"/>
              <a:ext cx="604837" cy="887412"/>
              <a:chOff x="960" y="2400"/>
              <a:chExt cx="432" cy="672"/>
            </a:xfrm>
          </p:grpSpPr>
          <p:sp>
            <p:nvSpPr>
              <p:cNvPr id="70697" name="Text Box 25"/>
              <p:cNvSpPr txBox="1"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rPr>
                  <a:t>T </a:t>
                </a:r>
                <a:endPara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0698" name="Line 26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70694" name="Group 27"/>
            <p:cNvGrpSpPr/>
            <p:nvPr>
              <p:custDataLst>
                <p:tags r:id="rId27"/>
              </p:custDataLst>
            </p:nvPr>
          </p:nvGrpSpPr>
          <p:grpSpPr>
            <a:xfrm>
              <a:off x="4678363" y="2590800"/>
              <a:ext cx="604837" cy="887413"/>
              <a:chOff x="960" y="2400"/>
              <a:chExt cx="432" cy="672"/>
            </a:xfrm>
          </p:grpSpPr>
          <p:sp>
            <p:nvSpPr>
              <p:cNvPr id="70695" name="Text Box 28"/>
              <p:cNvSpPr txBox="1"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993300"/>
                    </a:solidFill>
                    <a:latin typeface="楷体" panose="02010609060101010101" charset="-122"/>
                    <a:ea typeface="楷体" panose="02010609060101010101" charset="-122"/>
                  </a:rPr>
                  <a:t>A</a:t>
                </a:r>
                <a:endPara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0696" name="Line 29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70659" name="Text Box 30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2208213" y="4868863"/>
            <a:ext cx="5637212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1" lang="en-US" altLang="zh-CN" sz="400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DNA</a:t>
            </a:r>
            <a:r>
              <a:rPr kumimoji="1" lang="zh-CN" altLang="en-US" sz="400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的平面结构图</a:t>
            </a:r>
            <a:endParaRPr kumimoji="1" lang="zh-CN" altLang="en-US" sz="4000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grpSp>
        <p:nvGrpSpPr>
          <p:cNvPr id="70660" name="Group 31"/>
          <p:cNvGrpSpPr/>
          <p:nvPr>
            <p:custDataLst>
              <p:tags r:id="rId31"/>
            </p:custDataLst>
          </p:nvPr>
        </p:nvGrpSpPr>
        <p:grpSpPr>
          <a:xfrm>
            <a:off x="1770063" y="1444625"/>
            <a:ext cx="6834187" cy="1082675"/>
            <a:chOff x="444" y="149"/>
            <a:chExt cx="4305" cy="682"/>
          </a:xfrm>
        </p:grpSpPr>
        <p:sp>
          <p:nvSpPr>
            <p:cNvPr id="70666" name="Rectangle 32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 flipV="1">
              <a:off x="444" y="149"/>
              <a:ext cx="4305" cy="12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0667" name="Text Box 33"/>
            <p:cNvSpPr txBox="1"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729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T</a:t>
              </a:r>
              <a:endParaRPr kumimoji="1" lang="en-US" altLang="zh-TW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0668" name="Line 34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 flipH="1" flipV="1">
              <a:off x="870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0669" name="Text Box 35"/>
            <p:cNvSpPr txBox="1"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4040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G</a:t>
              </a:r>
              <a:r>
                <a:rPr kumimoji="1" lang="en-US" altLang="zh-TW" sz="3600" b="1">
                  <a:solidFill>
                    <a:srgbClr val="FF00FF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0670" name="Line 36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H="1" flipV="1">
              <a:off x="4181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0671" name="Text Box 37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1572" y="413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3600" b="1">
                  <a:solidFill>
                    <a:srgbClr val="FF99CC"/>
                  </a:solidFill>
                  <a:latin typeface="楷体" panose="02010609060101010101" charset="-122"/>
                  <a:ea typeface="楷体" panose="02010609060101010101" charset="-122"/>
                </a:rPr>
                <a:t>C</a:t>
              </a:r>
              <a:r>
                <a:rPr kumimoji="1" lang="en-US" altLang="zh-TW" sz="3600" b="1">
                  <a:solidFill>
                    <a:srgbClr val="FF99CC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FF99CC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0672" name="Line 38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H="1" flipV="1">
              <a:off x="1713" y="259"/>
              <a:ext cx="0" cy="23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0673" name="Text Box 39"/>
            <p:cNvSpPr txBox="1"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1156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endParaRPr kumimoji="1" lang="en-US" altLang="zh-TW" sz="3600" b="1">
                <a:solidFill>
                  <a:srgbClr val="9933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0674" name="Line 40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 flipH="1" flipV="1">
              <a:off x="1297" y="256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0675" name="Text Box 41"/>
            <p:cNvSpPr txBox="1"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1995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FF99CC"/>
                  </a:solidFill>
                  <a:latin typeface="楷体" panose="02010609060101010101" charset="-122"/>
                  <a:ea typeface="楷体" panose="02010609060101010101" charset="-122"/>
                </a:rPr>
                <a:t>C </a:t>
              </a:r>
              <a:endParaRPr kumimoji="1" lang="en-US" altLang="zh-TW" sz="3600" b="1">
                <a:solidFill>
                  <a:srgbClr val="FF99CC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0676" name="Line 42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H="1" flipV="1">
              <a:off x="2136" y="257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0677" name="Text Box 43"/>
            <p:cNvSpPr txBox="1"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2421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0678" name="Line 44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 flipH="1" flipV="1">
              <a:off x="2562" y="256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0679" name="Text Box 45"/>
            <p:cNvSpPr txBox="1"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2817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0680" name="Line 46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 flipV="1">
              <a:off x="2958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0681" name="Text Box 47"/>
            <p:cNvSpPr txBox="1"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3659" y="425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0682" name="Line 48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 flipV="1">
              <a:off x="3800" y="270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0683" name="Text Box 49"/>
            <p:cNvSpPr txBox="1"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3278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T</a:t>
              </a: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9933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0684" name="Line 50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 flipV="1">
              <a:off x="3419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9556" name="Oval 52"/>
          <p:cNvSpPr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8040688" y="1352550"/>
            <a:ext cx="2184400" cy="2436813"/>
          </a:xfrm>
          <a:prstGeom prst="ellipse">
            <a:avLst/>
          </a:prstGeom>
          <a:solidFill>
            <a:schemeClr val="accent5">
              <a:lumMod val="90000"/>
              <a:alpha val="80000"/>
            </a:schemeClr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49557" name="Group 53"/>
          <p:cNvGrpSpPr/>
          <p:nvPr>
            <p:custDataLst>
              <p:tags r:id="rId52"/>
            </p:custDataLst>
          </p:nvPr>
        </p:nvGrpSpPr>
        <p:grpSpPr>
          <a:xfrm>
            <a:off x="8045451" y="2565400"/>
            <a:ext cx="2228850" cy="1869992"/>
            <a:chOff x="931" y="1255"/>
            <a:chExt cx="1404" cy="1119"/>
          </a:xfrm>
        </p:grpSpPr>
        <p:sp>
          <p:nvSpPr>
            <p:cNvPr id="70663" name="Text Box 54"/>
            <p:cNvSpPr txBox="1"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1020" y="1491"/>
              <a:ext cx="1256" cy="8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endParaRPr kumimoji="1" lang="en-US" altLang="zh-CN" sz="3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kumimoji="1" lang="zh-CN" altLang="en-US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解旋酶</a:t>
              </a:r>
              <a:endParaRPr kumimoji="1" lang="zh-TW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0664" name="AutoShape 55"/>
            <p:cNvSpPr>
              <a:spLocks noChangeArrowheads="1"/>
            </p:cNvSpPr>
            <p:nvPr>
              <p:custDataLst>
                <p:tags r:id="rId54"/>
              </p:custDataLst>
            </p:nvPr>
          </p:nvSpPr>
          <p:spPr bwMode="auto">
            <a:xfrm rot="-2781643">
              <a:off x="799" y="1386"/>
              <a:ext cx="652" cy="389"/>
            </a:xfrm>
            <a:prstGeom prst="rightArrow">
              <a:avLst>
                <a:gd name="adj1" fmla="val 50000"/>
                <a:gd name="adj2" fmla="val 41902"/>
              </a:avLst>
            </a:prstGeom>
            <a:solidFill>
              <a:srgbClr val="7030A0">
                <a:alpha val="70195"/>
              </a:srgbClr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0665" name="AutoShape 56"/>
            <p:cNvSpPr>
              <a:spLocks noChangeArrowheads="1"/>
            </p:cNvSpPr>
            <p:nvPr>
              <p:custDataLst>
                <p:tags r:id="rId55"/>
              </p:custDataLst>
            </p:nvPr>
          </p:nvSpPr>
          <p:spPr bwMode="auto">
            <a:xfrm rot="2781643" flipH="1">
              <a:off x="1814" y="1386"/>
              <a:ext cx="652" cy="389"/>
            </a:xfrm>
            <a:prstGeom prst="rightArrow">
              <a:avLst>
                <a:gd name="adj1" fmla="val 50000"/>
                <a:gd name="adj2" fmla="val 41902"/>
              </a:avLst>
            </a:prstGeom>
            <a:solidFill>
              <a:srgbClr val="7030A0">
                <a:alpha val="70195"/>
              </a:srgbClr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9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9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49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49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9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06 -9.24855E-07 L -0.7809 0.00093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9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45" y="4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07 -4.33526E-06 L 0.00434 0.08902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56" grpId="0"/>
      <p:bldP spid="14955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Oval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87713" y="1125538"/>
            <a:ext cx="2184400" cy="2436812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50531" name="Group 3"/>
          <p:cNvGrpSpPr/>
          <p:nvPr>
            <p:custDataLst>
              <p:tags r:id="rId2"/>
            </p:custDataLst>
          </p:nvPr>
        </p:nvGrpSpPr>
        <p:grpSpPr>
          <a:xfrm rot="-1102363">
            <a:off x="3389313" y="3694113"/>
            <a:ext cx="604837" cy="1082675"/>
            <a:chOff x="1767" y="2907"/>
            <a:chExt cx="381" cy="682"/>
          </a:xfrm>
        </p:grpSpPr>
        <p:grpSp>
          <p:nvGrpSpPr>
            <p:cNvPr id="71774" name="Group 4"/>
            <p:cNvGrpSpPr/>
            <p:nvPr>
              <p:custDataLst>
                <p:tags r:id="rId3"/>
              </p:custDataLst>
            </p:nvPr>
          </p:nvGrpSpPr>
          <p:grpSpPr>
            <a:xfrm>
              <a:off x="1767" y="2907"/>
              <a:ext cx="381" cy="558"/>
              <a:chOff x="960" y="2400"/>
              <a:chExt cx="432" cy="672"/>
            </a:xfrm>
          </p:grpSpPr>
          <p:sp>
            <p:nvSpPr>
              <p:cNvPr id="71776" name="Text Box 5"/>
              <p:cNvSpPr txBox="1"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993300"/>
                    </a:solidFill>
                    <a:latin typeface="楷体" panose="02010609060101010101" charset="-122"/>
                    <a:ea typeface="楷体" panose="02010609060101010101" charset="-122"/>
                  </a:rPr>
                  <a:t>A</a:t>
                </a:r>
                <a:endPara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1777" name="Line 6"/>
              <p:cNvSpPr>
                <a:spLocks noChangeShapeType="1"/>
              </p:cNvSpPr>
              <p:nvPr>
                <p:custDataLst>
                  <p:tags r:id="rId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1775" name="Rectangle 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767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50536" name="Group 8"/>
          <p:cNvGrpSpPr/>
          <p:nvPr>
            <p:custDataLst>
              <p:tags r:id="rId7"/>
            </p:custDataLst>
          </p:nvPr>
        </p:nvGrpSpPr>
        <p:grpSpPr>
          <a:xfrm>
            <a:off x="4122738" y="4860925"/>
            <a:ext cx="609600" cy="1081088"/>
            <a:chOff x="2232" y="2908"/>
            <a:chExt cx="384" cy="681"/>
          </a:xfrm>
        </p:grpSpPr>
        <p:grpSp>
          <p:nvGrpSpPr>
            <p:cNvPr id="71770" name="Group 9"/>
            <p:cNvGrpSpPr/>
            <p:nvPr>
              <p:custDataLst>
                <p:tags r:id="rId8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1772" name="Text Box 10"/>
              <p:cNvSpPr txBox="1"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1773" name="Line 11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1771" name="Rectangle 12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50541" name="Group 13"/>
          <p:cNvGrpSpPr/>
          <p:nvPr>
            <p:custDataLst>
              <p:tags r:id="rId12"/>
            </p:custDataLst>
          </p:nvPr>
        </p:nvGrpSpPr>
        <p:grpSpPr>
          <a:xfrm rot="-685723">
            <a:off x="9355138" y="3294063"/>
            <a:ext cx="604837" cy="1077912"/>
            <a:chOff x="3614" y="3469"/>
            <a:chExt cx="381" cy="679"/>
          </a:xfrm>
        </p:grpSpPr>
        <p:grpSp>
          <p:nvGrpSpPr>
            <p:cNvPr id="71766" name="Group 14"/>
            <p:cNvGrpSpPr/>
            <p:nvPr>
              <p:custDataLst>
                <p:tags r:id="rId13"/>
              </p:custDataLst>
            </p:nvPr>
          </p:nvGrpSpPr>
          <p:grpSpPr>
            <a:xfrm>
              <a:off x="3614" y="3469"/>
              <a:ext cx="381" cy="559"/>
              <a:chOff x="960" y="2400"/>
              <a:chExt cx="432" cy="672"/>
            </a:xfrm>
          </p:grpSpPr>
          <p:sp>
            <p:nvSpPr>
              <p:cNvPr id="71768" name="Text Box 15"/>
              <p:cNvSpPr txBox="1"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CC00CC"/>
                    </a:solidFill>
                    <a:latin typeface="楷体" panose="02010609060101010101" charset="-122"/>
                    <a:ea typeface="楷体" panose="02010609060101010101" charset="-122"/>
                  </a:rPr>
                  <a:t>C</a:t>
                </a:r>
                <a:endParaRPr kumimoji="1" lang="en-US" altLang="zh-TW" sz="2400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1769" name="Line 16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1767" name="Rectangle 17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614" y="4028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CC00CC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50546" name="Group 18"/>
          <p:cNvGrpSpPr/>
          <p:nvPr>
            <p:custDataLst>
              <p:tags r:id="rId17"/>
            </p:custDataLst>
          </p:nvPr>
        </p:nvGrpSpPr>
        <p:grpSpPr>
          <a:xfrm rot="1833965">
            <a:off x="2503488" y="2708275"/>
            <a:ext cx="604837" cy="1054100"/>
            <a:chOff x="303" y="3469"/>
            <a:chExt cx="381" cy="664"/>
          </a:xfrm>
        </p:grpSpPr>
        <p:grpSp>
          <p:nvGrpSpPr>
            <p:cNvPr id="71760" name="Group 19"/>
            <p:cNvGrpSpPr/>
            <p:nvPr>
              <p:custDataLst>
                <p:tags r:id="rId18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71762" name="Rectangle 20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71763" name="Group 21"/>
              <p:cNvGrpSpPr/>
              <p:nvPr>
                <p:custDataLst>
                  <p:tags r:id="rId20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71764" name="Text Box 22"/>
                <p:cNvSpPr txBox="1">
                  <a:spLocks noChangeArrowheads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kumimoji="1" lang="en-US" altLang="zh-CN" sz="3600" b="1">
                      <a:solidFill>
                        <a:srgbClr val="A50021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A</a:t>
                  </a:r>
                  <a:endParaRPr kumimoji="1" lang="en-US" altLang="zh-TW" sz="2400">
                    <a:solidFill>
                      <a:srgbClr val="A50021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71765" name="Line 23"/>
                <p:cNvSpPr>
                  <a:spLocks noChangeShapeType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71761" name="Rectangle 2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50553" name="Group 25"/>
          <p:cNvGrpSpPr/>
          <p:nvPr>
            <p:custDataLst>
              <p:tags r:id="rId24"/>
            </p:custDataLst>
          </p:nvPr>
        </p:nvGrpSpPr>
        <p:grpSpPr>
          <a:xfrm rot="2779942">
            <a:off x="5498307" y="4491831"/>
            <a:ext cx="609600" cy="1081087"/>
            <a:chOff x="2232" y="2908"/>
            <a:chExt cx="384" cy="681"/>
          </a:xfrm>
        </p:grpSpPr>
        <p:grpSp>
          <p:nvGrpSpPr>
            <p:cNvPr id="71756" name="Group 26"/>
            <p:cNvGrpSpPr/>
            <p:nvPr>
              <p:custDataLst>
                <p:tags r:id="rId25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1758" name="Text Box 27"/>
              <p:cNvSpPr txBox="1"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1759" name="Line 28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1757" name="Rectangle 29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50558" name="Group 30"/>
          <p:cNvGrpSpPr/>
          <p:nvPr>
            <p:custDataLst>
              <p:tags r:id="rId29"/>
            </p:custDataLst>
          </p:nvPr>
        </p:nvGrpSpPr>
        <p:grpSpPr>
          <a:xfrm rot="-1193441">
            <a:off x="7983538" y="4419600"/>
            <a:ext cx="604837" cy="1082675"/>
            <a:chOff x="1767" y="2907"/>
            <a:chExt cx="381" cy="682"/>
          </a:xfrm>
        </p:grpSpPr>
        <p:grpSp>
          <p:nvGrpSpPr>
            <p:cNvPr id="71752" name="Group 31"/>
            <p:cNvGrpSpPr/>
            <p:nvPr>
              <p:custDataLst>
                <p:tags r:id="rId30"/>
              </p:custDataLst>
            </p:nvPr>
          </p:nvGrpSpPr>
          <p:grpSpPr>
            <a:xfrm>
              <a:off x="1767" y="2907"/>
              <a:ext cx="381" cy="558"/>
              <a:chOff x="960" y="2400"/>
              <a:chExt cx="432" cy="672"/>
            </a:xfrm>
          </p:grpSpPr>
          <p:sp>
            <p:nvSpPr>
              <p:cNvPr id="71754" name="Text Box 32"/>
              <p:cNvSpPr txBox="1"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993300"/>
                    </a:solidFill>
                    <a:latin typeface="楷体" panose="02010609060101010101" charset="-122"/>
                    <a:ea typeface="楷体" panose="02010609060101010101" charset="-122"/>
                  </a:rPr>
                  <a:t>A</a:t>
                </a:r>
                <a:endPara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1755" name="Line 33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1753" name="Rectangle 34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1767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50563" name="Group 35"/>
          <p:cNvGrpSpPr/>
          <p:nvPr>
            <p:custDataLst>
              <p:tags r:id="rId34"/>
            </p:custDataLst>
          </p:nvPr>
        </p:nvGrpSpPr>
        <p:grpSpPr>
          <a:xfrm rot="-1213524">
            <a:off x="7078663" y="4981575"/>
            <a:ext cx="604837" cy="1077913"/>
            <a:chOff x="3614" y="3469"/>
            <a:chExt cx="381" cy="679"/>
          </a:xfrm>
        </p:grpSpPr>
        <p:grpSp>
          <p:nvGrpSpPr>
            <p:cNvPr id="71748" name="Group 36"/>
            <p:cNvGrpSpPr/>
            <p:nvPr>
              <p:custDataLst>
                <p:tags r:id="rId35"/>
              </p:custDataLst>
            </p:nvPr>
          </p:nvGrpSpPr>
          <p:grpSpPr>
            <a:xfrm>
              <a:off x="3614" y="3469"/>
              <a:ext cx="381" cy="559"/>
              <a:chOff x="960" y="2400"/>
              <a:chExt cx="432" cy="672"/>
            </a:xfrm>
          </p:grpSpPr>
          <p:sp>
            <p:nvSpPr>
              <p:cNvPr id="71750" name="Text Box 37"/>
              <p:cNvSpPr txBox="1"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CC00CC"/>
                    </a:solidFill>
                    <a:latin typeface="楷体" panose="02010609060101010101" charset="-122"/>
                    <a:ea typeface="楷体" panose="02010609060101010101" charset="-122"/>
                  </a:rPr>
                  <a:t>C</a:t>
                </a:r>
                <a:endParaRPr kumimoji="1" lang="en-US" altLang="zh-TW" sz="2400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1751" name="Line 38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1749" name="Rectangle 39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3614" y="4028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CC00CC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50568" name="Group 40"/>
          <p:cNvGrpSpPr/>
          <p:nvPr>
            <p:custDataLst>
              <p:tags r:id="rId39"/>
            </p:custDataLst>
          </p:nvPr>
        </p:nvGrpSpPr>
        <p:grpSpPr>
          <a:xfrm rot="438758">
            <a:off x="8969375" y="4860925"/>
            <a:ext cx="609600" cy="1081088"/>
            <a:chOff x="2232" y="2908"/>
            <a:chExt cx="384" cy="681"/>
          </a:xfrm>
        </p:grpSpPr>
        <p:grpSp>
          <p:nvGrpSpPr>
            <p:cNvPr id="71744" name="Group 41"/>
            <p:cNvGrpSpPr/>
            <p:nvPr>
              <p:custDataLst>
                <p:tags r:id="rId40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1746" name="Text Box 42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1747" name="Line 43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1745" name="Rectangle 44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50573" name="Group 45"/>
          <p:cNvGrpSpPr/>
          <p:nvPr>
            <p:custDataLst>
              <p:tags r:id="rId44"/>
            </p:custDataLst>
          </p:nvPr>
        </p:nvGrpSpPr>
        <p:grpSpPr>
          <a:xfrm rot="363235">
            <a:off x="6540500" y="3409950"/>
            <a:ext cx="609600" cy="1081088"/>
            <a:chOff x="2232" y="2908"/>
            <a:chExt cx="384" cy="681"/>
          </a:xfrm>
        </p:grpSpPr>
        <p:grpSp>
          <p:nvGrpSpPr>
            <p:cNvPr id="71740" name="Group 46"/>
            <p:cNvGrpSpPr/>
            <p:nvPr>
              <p:custDataLst>
                <p:tags r:id="rId45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1742" name="Text Box 47"/>
              <p:cNvSpPr txBox="1"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1743" name="Line 48"/>
              <p:cNvSpPr>
                <a:spLocks noChangeShapeType="1"/>
              </p:cNvSpPr>
              <p:nvPr>
                <p:custDataLst>
                  <p:tags r:id="rId47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1741" name="Rectangle 49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50578" name="Group 50"/>
          <p:cNvGrpSpPr/>
          <p:nvPr>
            <p:custDataLst>
              <p:tags r:id="rId49"/>
            </p:custDataLst>
          </p:nvPr>
        </p:nvGrpSpPr>
        <p:grpSpPr>
          <a:xfrm rot="-1484483">
            <a:off x="7983538" y="3103563"/>
            <a:ext cx="604837" cy="1054100"/>
            <a:chOff x="303" y="3469"/>
            <a:chExt cx="381" cy="664"/>
          </a:xfrm>
        </p:grpSpPr>
        <p:grpSp>
          <p:nvGrpSpPr>
            <p:cNvPr id="71734" name="Group 51"/>
            <p:cNvGrpSpPr/>
            <p:nvPr>
              <p:custDataLst>
                <p:tags r:id="rId50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71736" name="Rectangle 52"/>
              <p:cNvSpPr>
                <a:spLocks noChangeArrowheads="1"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71737" name="Group 53"/>
              <p:cNvGrpSpPr/>
              <p:nvPr>
                <p:custDataLst>
                  <p:tags r:id="rId52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71738" name="Text Box 54"/>
                <p:cNvSpPr txBox="1">
                  <a:spLocks noChangeArrowheads="1"/>
                </p:cNvSpPr>
                <p:nvPr>
                  <p:custDataLst>
                    <p:tags r:id="rId53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kumimoji="1" lang="en-US" altLang="zh-TW" sz="3600" b="1">
                      <a:solidFill>
                        <a:srgbClr val="000000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U</a:t>
                  </a:r>
                  <a:endParaRPr kumimoji="1" lang="en-US" altLang="zh-TW" sz="2400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71739" name="Line 55"/>
                <p:cNvSpPr>
                  <a:spLocks noChangeShapeType="1"/>
                </p:cNvSpPr>
                <p:nvPr>
                  <p:custDataLst>
                    <p:tags r:id="rId54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71735" name="Rectangle 56"/>
            <p:cNvSpPr>
              <a:spLocks noChangeArrowheads="1"/>
            </p:cNvSpPr>
            <p:nvPr>
              <p:custDataLst>
                <p:tags r:id="rId55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50585" name="Group 57"/>
          <p:cNvGrpSpPr/>
          <p:nvPr>
            <p:custDataLst>
              <p:tags r:id="rId56"/>
            </p:custDataLst>
          </p:nvPr>
        </p:nvGrpSpPr>
        <p:grpSpPr>
          <a:xfrm rot="-1206298">
            <a:off x="4608513" y="3294063"/>
            <a:ext cx="604837" cy="1054100"/>
            <a:chOff x="303" y="3469"/>
            <a:chExt cx="381" cy="664"/>
          </a:xfrm>
        </p:grpSpPr>
        <p:grpSp>
          <p:nvGrpSpPr>
            <p:cNvPr id="71728" name="Group 58"/>
            <p:cNvGrpSpPr/>
            <p:nvPr>
              <p:custDataLst>
                <p:tags r:id="rId57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71730" name="Rectangle 59"/>
              <p:cNvSpPr>
                <a:spLocks noChangeArrowheads="1"/>
              </p:cNvSpPr>
              <p:nvPr>
                <p:custDataLst>
                  <p:tags r:id="rId58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71731" name="Group 60"/>
              <p:cNvGrpSpPr/>
              <p:nvPr>
                <p:custDataLst>
                  <p:tags r:id="rId59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71732" name="Text Box 61"/>
                <p:cNvSpPr txBox="1">
                  <a:spLocks noChangeArrowheads="1"/>
                </p:cNvSpPr>
                <p:nvPr>
                  <p:custDataLst>
                    <p:tags r:id="rId60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kumimoji="1" lang="en-US" altLang="zh-TW" sz="3600" b="1">
                      <a:solidFill>
                        <a:srgbClr val="000000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U</a:t>
                  </a:r>
                  <a:endParaRPr kumimoji="1" lang="en-US" altLang="zh-TW" sz="2400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71733" name="Line 62"/>
                <p:cNvSpPr>
                  <a:spLocks noChangeShapeType="1"/>
                </p:cNvSpPr>
                <p:nvPr>
                  <p:custDataLst>
                    <p:tags r:id="rId61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71729" name="Rectangle 63"/>
            <p:cNvSpPr>
              <a:spLocks noChangeArrowheads="1"/>
            </p:cNvSpPr>
            <p:nvPr>
              <p:custDataLst>
                <p:tags r:id="rId62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50592" name="Group 64"/>
          <p:cNvGrpSpPr/>
          <p:nvPr>
            <p:custDataLst>
              <p:tags r:id="rId63"/>
            </p:custDataLst>
          </p:nvPr>
        </p:nvGrpSpPr>
        <p:grpSpPr>
          <a:xfrm rot="867233">
            <a:off x="2279650" y="4335463"/>
            <a:ext cx="604838" cy="1054100"/>
            <a:chOff x="303" y="3469"/>
            <a:chExt cx="381" cy="664"/>
          </a:xfrm>
        </p:grpSpPr>
        <p:grpSp>
          <p:nvGrpSpPr>
            <p:cNvPr id="71722" name="Group 65"/>
            <p:cNvGrpSpPr/>
            <p:nvPr>
              <p:custDataLst>
                <p:tags r:id="rId64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71724" name="Rectangle 66"/>
              <p:cNvSpPr>
                <a:spLocks noChangeArrowheads="1"/>
              </p:cNvSpPr>
              <p:nvPr>
                <p:custDataLst>
                  <p:tags r:id="rId65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71725" name="Group 67"/>
              <p:cNvGrpSpPr/>
              <p:nvPr>
                <p:custDataLst>
                  <p:tags r:id="rId66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71726" name="Text Box 68"/>
                <p:cNvSpPr txBox="1">
                  <a:spLocks noChangeArrowheads="1"/>
                </p:cNvSpPr>
                <p:nvPr>
                  <p:custDataLst>
                    <p:tags r:id="rId67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kumimoji="1" lang="en-US" altLang="zh-TW" sz="3600" b="1">
                      <a:solidFill>
                        <a:srgbClr val="000000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U</a:t>
                  </a:r>
                  <a:endParaRPr kumimoji="1" lang="en-US" altLang="zh-TW" sz="2400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71727" name="Line 69"/>
                <p:cNvSpPr>
                  <a:spLocks noChangeShapeType="1"/>
                </p:cNvSpPr>
                <p:nvPr>
                  <p:custDataLst>
                    <p:tags r:id="rId68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71723" name="Rectangle 70"/>
            <p:cNvSpPr>
              <a:spLocks noChangeArrowheads="1"/>
            </p:cNvSpPr>
            <p:nvPr>
              <p:custDataLst>
                <p:tags r:id="rId69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71695" name="Text Box 71"/>
          <p:cNvSpPr txBox="1">
            <a:spLocks noChangeArrowheads="1"/>
          </p:cNvSpPr>
          <p:nvPr>
            <p:custDataLst>
              <p:tags r:id="rId70"/>
            </p:custDataLst>
          </p:nvPr>
        </p:nvSpPr>
        <p:spPr bwMode="auto">
          <a:xfrm>
            <a:off x="2208213" y="1412875"/>
            <a:ext cx="105727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en-US" altLang="zh-CN" sz="2800" b="1">
                <a:solidFill>
                  <a:srgbClr val="0066CC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DNA</a:t>
            </a:r>
            <a:endParaRPr kumimoji="1" lang="en-US" altLang="zh-CN" sz="2800" b="1">
              <a:solidFill>
                <a:srgbClr val="0066CC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50600" name="Text Box 72"/>
          <p:cNvSpPr txBox="1">
            <a:spLocks noChangeArrowheads="1"/>
          </p:cNvSpPr>
          <p:nvPr>
            <p:custDataLst>
              <p:tags r:id="rId71"/>
            </p:custDataLst>
          </p:nvPr>
        </p:nvSpPr>
        <p:spPr bwMode="auto">
          <a:xfrm>
            <a:off x="4583113" y="6092825"/>
            <a:ext cx="33845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zh-CN" altLang="en-US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游离的核糖核苷酸</a:t>
            </a:r>
            <a:endParaRPr kumimoji="1" lang="zh-CN" altLang="en-US" sz="2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50602" name="Group 74"/>
          <p:cNvGrpSpPr/>
          <p:nvPr>
            <p:custDataLst>
              <p:tags r:id="rId72"/>
            </p:custDataLst>
          </p:nvPr>
        </p:nvGrpSpPr>
        <p:grpSpPr>
          <a:xfrm>
            <a:off x="3216275" y="2403475"/>
            <a:ext cx="2327275" cy="1068388"/>
            <a:chOff x="883" y="1255"/>
            <a:chExt cx="1466" cy="673"/>
          </a:xfrm>
        </p:grpSpPr>
        <p:sp>
          <p:nvSpPr>
            <p:cNvPr id="71719" name="Text Box 75"/>
            <p:cNvSpPr txBox="1">
              <a:spLocks noChangeArrowheads="1"/>
            </p:cNvSpPr>
            <p:nvPr>
              <p:custDataLst>
                <p:tags r:id="rId73"/>
              </p:custDataLst>
            </p:nvPr>
          </p:nvSpPr>
          <p:spPr bwMode="auto">
            <a:xfrm>
              <a:off x="883" y="1359"/>
              <a:ext cx="1466" cy="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kumimoji="1" lang="en-US" altLang="zh-TW" sz="2400" b="1" smtClean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RNA</a:t>
              </a:r>
              <a:endParaRPr kumimoji="1" lang="en-US" altLang="zh-TW" sz="2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endParaRPr>
            </a:p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kumimoji="1" lang="zh-CN" altLang="en-US" sz="2400" b="1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聚合酶</a:t>
              </a:r>
              <a:endParaRPr kumimoji="1" lang="zh-TW" altLang="en-US" sz="2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1720" name="AutoShape 76"/>
            <p:cNvSpPr>
              <a:spLocks noChangeArrowheads="1"/>
            </p:cNvSpPr>
            <p:nvPr>
              <p:custDataLst>
                <p:tags r:id="rId74"/>
              </p:custDataLst>
            </p:nvPr>
          </p:nvSpPr>
          <p:spPr bwMode="auto">
            <a:xfrm rot="-2781643">
              <a:off x="799" y="1386"/>
              <a:ext cx="652" cy="389"/>
            </a:xfrm>
            <a:prstGeom prst="rightArrow">
              <a:avLst>
                <a:gd name="adj1" fmla="val 50000"/>
                <a:gd name="adj2" fmla="val 41902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1721" name="AutoShape 77"/>
            <p:cNvSpPr>
              <a:spLocks noChangeArrowheads="1"/>
            </p:cNvSpPr>
            <p:nvPr>
              <p:custDataLst>
                <p:tags r:id="rId75"/>
              </p:custDataLst>
            </p:nvPr>
          </p:nvSpPr>
          <p:spPr bwMode="auto">
            <a:xfrm rot="2781643" flipH="1">
              <a:off x="1814" y="1386"/>
              <a:ext cx="652" cy="389"/>
            </a:xfrm>
            <a:prstGeom prst="rightArrow">
              <a:avLst>
                <a:gd name="adj1" fmla="val 50000"/>
                <a:gd name="adj2" fmla="val 41902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1698" name="Group 78"/>
          <p:cNvGrpSpPr/>
          <p:nvPr>
            <p:custDataLst>
              <p:tags r:id="rId76"/>
            </p:custDataLst>
          </p:nvPr>
        </p:nvGrpSpPr>
        <p:grpSpPr>
          <a:xfrm>
            <a:off x="3365500" y="1557338"/>
            <a:ext cx="6834188" cy="1082675"/>
            <a:chOff x="444" y="149"/>
            <a:chExt cx="4305" cy="682"/>
          </a:xfrm>
        </p:grpSpPr>
        <p:sp>
          <p:nvSpPr>
            <p:cNvPr id="71700" name="Rectangle 79"/>
            <p:cNvSpPr>
              <a:spLocks noChangeArrowheads="1"/>
            </p:cNvSpPr>
            <p:nvPr>
              <p:custDataLst>
                <p:tags r:id="rId77"/>
              </p:custDataLst>
            </p:nvPr>
          </p:nvSpPr>
          <p:spPr bwMode="auto">
            <a:xfrm flipV="1">
              <a:off x="444" y="149"/>
              <a:ext cx="4305" cy="12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1701" name="Text Box 80"/>
            <p:cNvSpPr txBox="1">
              <a:spLocks noChangeArrowheads="1"/>
            </p:cNvSpPr>
            <p:nvPr>
              <p:custDataLst>
                <p:tags r:id="rId78"/>
              </p:custDataLst>
            </p:nvPr>
          </p:nvSpPr>
          <p:spPr bwMode="auto">
            <a:xfrm>
              <a:off x="729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T</a:t>
              </a:r>
              <a:endParaRPr kumimoji="1" lang="en-US" altLang="zh-TW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1702" name="Line 81"/>
            <p:cNvSpPr>
              <a:spLocks noChangeShapeType="1"/>
            </p:cNvSpPr>
            <p:nvPr>
              <p:custDataLst>
                <p:tags r:id="rId79"/>
              </p:custDataLst>
            </p:nvPr>
          </p:nvSpPr>
          <p:spPr bwMode="auto">
            <a:xfrm flipH="1" flipV="1">
              <a:off x="870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1703" name="Text Box 82"/>
            <p:cNvSpPr txBox="1">
              <a:spLocks noChangeArrowheads="1"/>
            </p:cNvSpPr>
            <p:nvPr>
              <p:custDataLst>
                <p:tags r:id="rId80"/>
              </p:custDataLst>
            </p:nvPr>
          </p:nvSpPr>
          <p:spPr bwMode="auto">
            <a:xfrm>
              <a:off x="4040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G</a:t>
              </a:r>
              <a:r>
                <a:rPr kumimoji="1" lang="en-US" altLang="zh-TW" sz="3600" b="1">
                  <a:solidFill>
                    <a:srgbClr val="FF00FF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1704" name="Line 83"/>
            <p:cNvSpPr>
              <a:spLocks noChangeShapeType="1"/>
            </p:cNvSpPr>
            <p:nvPr>
              <p:custDataLst>
                <p:tags r:id="rId81"/>
              </p:custDataLst>
            </p:nvPr>
          </p:nvSpPr>
          <p:spPr bwMode="auto">
            <a:xfrm flipH="1" flipV="1">
              <a:off x="4181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1705" name="Text Box 84"/>
            <p:cNvSpPr txBox="1">
              <a:spLocks noChangeArrowheads="1"/>
            </p:cNvSpPr>
            <p:nvPr>
              <p:custDataLst>
                <p:tags r:id="rId82"/>
              </p:custDataLst>
            </p:nvPr>
          </p:nvSpPr>
          <p:spPr bwMode="auto">
            <a:xfrm>
              <a:off x="1572" y="413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C</a:t>
              </a:r>
              <a:r>
                <a:rPr kumimoji="1" lang="en-US" altLang="zh-TW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CC00CC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1706" name="Line 85"/>
            <p:cNvSpPr>
              <a:spLocks noChangeShapeType="1"/>
            </p:cNvSpPr>
            <p:nvPr>
              <p:custDataLst>
                <p:tags r:id="rId83"/>
              </p:custDataLst>
            </p:nvPr>
          </p:nvSpPr>
          <p:spPr bwMode="auto">
            <a:xfrm flipH="1" flipV="1">
              <a:off x="1713" y="259"/>
              <a:ext cx="0" cy="23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1707" name="Text Box 86"/>
            <p:cNvSpPr txBox="1">
              <a:spLocks noChangeArrowheads="1"/>
            </p:cNvSpPr>
            <p:nvPr>
              <p:custDataLst>
                <p:tags r:id="rId84"/>
              </p:custDataLst>
            </p:nvPr>
          </p:nvSpPr>
          <p:spPr bwMode="auto">
            <a:xfrm>
              <a:off x="1156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endParaRPr kumimoji="1" lang="en-US" altLang="zh-TW" sz="3600" b="1">
                <a:solidFill>
                  <a:srgbClr val="9933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1708" name="Line 87"/>
            <p:cNvSpPr>
              <a:spLocks noChangeShapeType="1"/>
            </p:cNvSpPr>
            <p:nvPr>
              <p:custDataLst>
                <p:tags r:id="rId85"/>
              </p:custDataLst>
            </p:nvPr>
          </p:nvSpPr>
          <p:spPr bwMode="auto">
            <a:xfrm flipH="1" flipV="1">
              <a:off x="1297" y="256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1709" name="Text Box 88"/>
            <p:cNvSpPr txBox="1">
              <a:spLocks noChangeArrowheads="1"/>
            </p:cNvSpPr>
            <p:nvPr>
              <p:custDataLst>
                <p:tags r:id="rId86"/>
              </p:custDataLst>
            </p:nvPr>
          </p:nvSpPr>
          <p:spPr bwMode="auto">
            <a:xfrm>
              <a:off x="1995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C </a:t>
              </a:r>
              <a:endParaRPr kumimoji="1" lang="en-US" altLang="zh-TW" sz="3600" b="1">
                <a:solidFill>
                  <a:srgbClr val="CC00CC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1710" name="Line 89"/>
            <p:cNvSpPr>
              <a:spLocks noChangeShapeType="1"/>
            </p:cNvSpPr>
            <p:nvPr>
              <p:custDataLst>
                <p:tags r:id="rId87"/>
              </p:custDataLst>
            </p:nvPr>
          </p:nvSpPr>
          <p:spPr bwMode="auto">
            <a:xfrm flipH="1" flipV="1">
              <a:off x="2136" y="257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1711" name="Text Box 90"/>
            <p:cNvSpPr txBox="1">
              <a:spLocks noChangeArrowheads="1"/>
            </p:cNvSpPr>
            <p:nvPr>
              <p:custDataLst>
                <p:tags r:id="rId88"/>
              </p:custDataLst>
            </p:nvPr>
          </p:nvSpPr>
          <p:spPr bwMode="auto">
            <a:xfrm>
              <a:off x="2421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1712" name="Line 91"/>
            <p:cNvSpPr>
              <a:spLocks noChangeShapeType="1"/>
            </p:cNvSpPr>
            <p:nvPr>
              <p:custDataLst>
                <p:tags r:id="rId89"/>
              </p:custDataLst>
            </p:nvPr>
          </p:nvSpPr>
          <p:spPr bwMode="auto">
            <a:xfrm flipH="1" flipV="1">
              <a:off x="2562" y="256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1713" name="Text Box 92"/>
            <p:cNvSpPr txBox="1">
              <a:spLocks noChangeArrowheads="1"/>
            </p:cNvSpPr>
            <p:nvPr>
              <p:custDataLst>
                <p:tags r:id="rId90"/>
              </p:custDataLst>
            </p:nvPr>
          </p:nvSpPr>
          <p:spPr bwMode="auto">
            <a:xfrm>
              <a:off x="2817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1714" name="Line 93"/>
            <p:cNvSpPr>
              <a:spLocks noChangeShapeType="1"/>
            </p:cNvSpPr>
            <p:nvPr>
              <p:custDataLst>
                <p:tags r:id="rId91"/>
              </p:custDataLst>
            </p:nvPr>
          </p:nvSpPr>
          <p:spPr bwMode="auto">
            <a:xfrm flipH="1" flipV="1">
              <a:off x="2958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1715" name="Text Box 94"/>
            <p:cNvSpPr txBox="1">
              <a:spLocks noChangeArrowheads="1"/>
            </p:cNvSpPr>
            <p:nvPr>
              <p:custDataLst>
                <p:tags r:id="rId92"/>
              </p:custDataLst>
            </p:nvPr>
          </p:nvSpPr>
          <p:spPr bwMode="auto">
            <a:xfrm>
              <a:off x="3659" y="425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1716" name="Line 95"/>
            <p:cNvSpPr>
              <a:spLocks noChangeShapeType="1"/>
            </p:cNvSpPr>
            <p:nvPr>
              <p:custDataLst>
                <p:tags r:id="rId93"/>
              </p:custDataLst>
            </p:nvPr>
          </p:nvSpPr>
          <p:spPr bwMode="auto">
            <a:xfrm flipH="1" flipV="1">
              <a:off x="3800" y="270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1717" name="Text Box 96"/>
            <p:cNvSpPr txBox="1">
              <a:spLocks noChangeArrowheads="1"/>
            </p:cNvSpPr>
            <p:nvPr>
              <p:custDataLst>
                <p:tags r:id="rId94"/>
              </p:custDataLst>
            </p:nvPr>
          </p:nvSpPr>
          <p:spPr bwMode="auto">
            <a:xfrm>
              <a:off x="3278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T</a:t>
              </a: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9933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1718" name="Line 97"/>
            <p:cNvSpPr>
              <a:spLocks noChangeShapeType="1"/>
            </p:cNvSpPr>
            <p:nvPr>
              <p:custDataLst>
                <p:tags r:id="rId95"/>
              </p:custDataLst>
            </p:nvPr>
          </p:nvSpPr>
          <p:spPr bwMode="auto">
            <a:xfrm flipH="1" flipV="1">
              <a:off x="3419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50626" name="Text Box 98"/>
          <p:cNvSpPr txBox="1">
            <a:spLocks noChangeArrowheads="1"/>
          </p:cNvSpPr>
          <p:nvPr>
            <p:custDataLst>
              <p:tags r:id="rId96"/>
            </p:custDataLst>
          </p:nvPr>
        </p:nvSpPr>
        <p:spPr bwMode="auto">
          <a:xfrm>
            <a:off x="3935413" y="488950"/>
            <a:ext cx="3881437" cy="491490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en-US" altLang="zh-CN" sz="26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1. DNA</a:t>
            </a:r>
            <a:r>
              <a:rPr kumimoji="1" lang="zh-CN" altLang="en-US" sz="2600" b="1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解旋，碱</a:t>
            </a:r>
            <a:r>
              <a:rPr kumimoji="1" lang="zh-CN" altLang="en-US" sz="26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基暴露</a:t>
            </a:r>
            <a:endParaRPr kumimoji="1" lang="zh-CN" altLang="en-US" sz="26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0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0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0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0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0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0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0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0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0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0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0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0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0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0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0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0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0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0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0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0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0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0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0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0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06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06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50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50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0" grpId="0"/>
      <p:bldP spid="150600" grpId="0" uiExpand="1" build="allAtOnce"/>
      <p:bldP spid="1506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Oval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38425" y="44450"/>
            <a:ext cx="2184400" cy="2436813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2707" name="Group 3"/>
          <p:cNvGrpSpPr/>
          <p:nvPr>
            <p:custDataLst>
              <p:tags r:id="rId2"/>
            </p:custDataLst>
          </p:nvPr>
        </p:nvGrpSpPr>
        <p:grpSpPr>
          <a:xfrm>
            <a:off x="2495550" y="404813"/>
            <a:ext cx="6834188" cy="1082675"/>
            <a:chOff x="444" y="149"/>
            <a:chExt cx="4305" cy="682"/>
          </a:xfrm>
        </p:grpSpPr>
        <p:sp>
          <p:nvSpPr>
            <p:cNvPr id="72770" name="Rectangle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flipV="1">
              <a:off x="444" y="149"/>
              <a:ext cx="4305" cy="12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2771" name="Text Box 5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29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T</a:t>
              </a:r>
              <a:endParaRPr kumimoji="1" lang="en-US" altLang="zh-TW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2772" name="Line 6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 flipV="1">
              <a:off x="870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2773" name="Text Box 7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040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G</a:t>
              </a:r>
              <a:r>
                <a:rPr kumimoji="1" lang="en-US" altLang="zh-TW" sz="3600" b="1">
                  <a:solidFill>
                    <a:srgbClr val="FF00FF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2774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H="1" flipV="1">
              <a:off x="4181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2775" name="Text Box 9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572" y="413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C</a:t>
              </a:r>
              <a:r>
                <a:rPr kumimoji="1" lang="en-US" altLang="zh-TW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CC00CC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2776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H="1" flipV="1">
              <a:off x="1713" y="259"/>
              <a:ext cx="0" cy="23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2777" name="Text Box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156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endParaRPr kumimoji="1" lang="en-US" altLang="zh-TW" sz="3600" b="1">
                <a:solidFill>
                  <a:srgbClr val="9933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2778" name="Line 1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 flipV="1">
              <a:off x="1297" y="256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2779" name="Text Box 1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995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C </a:t>
              </a:r>
              <a:endParaRPr kumimoji="1" lang="en-US" altLang="zh-TW" sz="3600" b="1">
                <a:solidFill>
                  <a:srgbClr val="CC00CC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2780" name="Line 1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2136" y="257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2781" name="Text Box 15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421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2782" name="Line 1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 flipV="1">
              <a:off x="2562" y="256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2783" name="Text Box 17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817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2784" name="Line 18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2958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2785" name="Text Box 19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659" y="425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2786" name="Line 20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3800" y="270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2787" name="Text Box 2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278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T</a:t>
              </a: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9933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2788" name="Line 2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 flipV="1">
              <a:off x="3419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2708" name="Group 23"/>
          <p:cNvGrpSpPr/>
          <p:nvPr>
            <p:custDataLst>
              <p:tags r:id="rId22"/>
            </p:custDataLst>
          </p:nvPr>
        </p:nvGrpSpPr>
        <p:grpSpPr>
          <a:xfrm rot="-1102363">
            <a:off x="3382963" y="2568575"/>
            <a:ext cx="604837" cy="1082675"/>
            <a:chOff x="1767" y="2907"/>
            <a:chExt cx="381" cy="682"/>
          </a:xfrm>
        </p:grpSpPr>
        <p:grpSp>
          <p:nvGrpSpPr>
            <p:cNvPr id="72766" name="Group 24"/>
            <p:cNvGrpSpPr/>
            <p:nvPr>
              <p:custDataLst>
                <p:tags r:id="rId23"/>
              </p:custDataLst>
            </p:nvPr>
          </p:nvGrpSpPr>
          <p:grpSpPr>
            <a:xfrm>
              <a:off x="1767" y="2907"/>
              <a:ext cx="381" cy="558"/>
              <a:chOff x="960" y="2400"/>
              <a:chExt cx="432" cy="672"/>
            </a:xfrm>
          </p:grpSpPr>
          <p:sp>
            <p:nvSpPr>
              <p:cNvPr id="72768" name="Text Box 25"/>
              <p:cNvSpPr txBox="1"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993300"/>
                    </a:solidFill>
                    <a:latin typeface="楷体" panose="02010609060101010101" charset="-122"/>
                    <a:ea typeface="楷体" panose="02010609060101010101" charset="-122"/>
                  </a:rPr>
                  <a:t>A</a:t>
                </a:r>
                <a:endPara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2769" name="Line 26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2767" name="Rectangle 27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1767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2709" name="Group 28"/>
          <p:cNvGrpSpPr/>
          <p:nvPr>
            <p:custDataLst>
              <p:tags r:id="rId27"/>
            </p:custDataLst>
          </p:nvPr>
        </p:nvGrpSpPr>
        <p:grpSpPr>
          <a:xfrm>
            <a:off x="4176713" y="3900488"/>
            <a:ext cx="609600" cy="1081087"/>
            <a:chOff x="2232" y="2908"/>
            <a:chExt cx="384" cy="681"/>
          </a:xfrm>
        </p:grpSpPr>
        <p:grpSp>
          <p:nvGrpSpPr>
            <p:cNvPr id="72762" name="Group 29"/>
            <p:cNvGrpSpPr/>
            <p:nvPr>
              <p:custDataLst>
                <p:tags r:id="rId28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2764" name="Text Box 30"/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2765" name="Line 31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2763" name="Rectangle 32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2710" name="Group 33"/>
          <p:cNvGrpSpPr/>
          <p:nvPr>
            <p:custDataLst>
              <p:tags r:id="rId32"/>
            </p:custDataLst>
          </p:nvPr>
        </p:nvGrpSpPr>
        <p:grpSpPr>
          <a:xfrm rot="-685723">
            <a:off x="9532938" y="2641600"/>
            <a:ext cx="604837" cy="1077913"/>
            <a:chOff x="3614" y="3469"/>
            <a:chExt cx="381" cy="679"/>
          </a:xfrm>
        </p:grpSpPr>
        <p:grpSp>
          <p:nvGrpSpPr>
            <p:cNvPr id="72758" name="Group 34"/>
            <p:cNvGrpSpPr/>
            <p:nvPr>
              <p:custDataLst>
                <p:tags r:id="rId33"/>
              </p:custDataLst>
            </p:nvPr>
          </p:nvGrpSpPr>
          <p:grpSpPr>
            <a:xfrm>
              <a:off x="3614" y="3469"/>
              <a:ext cx="381" cy="559"/>
              <a:chOff x="960" y="2400"/>
              <a:chExt cx="432" cy="672"/>
            </a:xfrm>
          </p:grpSpPr>
          <p:sp>
            <p:nvSpPr>
              <p:cNvPr id="72760" name="Text Box 35"/>
              <p:cNvSpPr txBox="1"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CC00CC"/>
                    </a:solidFill>
                    <a:latin typeface="楷体" panose="02010609060101010101" charset="-122"/>
                    <a:ea typeface="楷体" panose="02010609060101010101" charset="-122"/>
                  </a:rPr>
                  <a:t>C</a:t>
                </a:r>
                <a:endParaRPr kumimoji="1" lang="en-US" altLang="zh-TW" sz="2400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2761" name="Line 36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2759" name="Rectangle 37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3614" y="4028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2711" name="Group 38"/>
          <p:cNvGrpSpPr/>
          <p:nvPr>
            <p:custDataLst>
              <p:tags r:id="rId37"/>
            </p:custDataLst>
          </p:nvPr>
        </p:nvGrpSpPr>
        <p:grpSpPr>
          <a:xfrm rot="2779942">
            <a:off x="5315744" y="3317081"/>
            <a:ext cx="609600" cy="1081088"/>
            <a:chOff x="2232" y="2908"/>
            <a:chExt cx="384" cy="681"/>
          </a:xfrm>
        </p:grpSpPr>
        <p:grpSp>
          <p:nvGrpSpPr>
            <p:cNvPr id="72754" name="Group 39"/>
            <p:cNvGrpSpPr/>
            <p:nvPr>
              <p:custDataLst>
                <p:tags r:id="rId38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2756" name="Text Box 40"/>
              <p:cNvSpPr txBox="1"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2757" name="Line 41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2755" name="Rectangle 42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2712" name="Group 43"/>
          <p:cNvGrpSpPr/>
          <p:nvPr>
            <p:custDataLst>
              <p:tags r:id="rId42"/>
            </p:custDataLst>
          </p:nvPr>
        </p:nvGrpSpPr>
        <p:grpSpPr>
          <a:xfrm rot="-1193441">
            <a:off x="7823200" y="3719513"/>
            <a:ext cx="604838" cy="1082675"/>
            <a:chOff x="1767" y="2907"/>
            <a:chExt cx="381" cy="682"/>
          </a:xfrm>
        </p:grpSpPr>
        <p:grpSp>
          <p:nvGrpSpPr>
            <p:cNvPr id="72750" name="Group 44"/>
            <p:cNvGrpSpPr/>
            <p:nvPr>
              <p:custDataLst>
                <p:tags r:id="rId43"/>
              </p:custDataLst>
            </p:nvPr>
          </p:nvGrpSpPr>
          <p:grpSpPr>
            <a:xfrm>
              <a:off x="1767" y="2907"/>
              <a:ext cx="381" cy="558"/>
              <a:chOff x="960" y="2400"/>
              <a:chExt cx="432" cy="672"/>
            </a:xfrm>
          </p:grpSpPr>
          <p:sp>
            <p:nvSpPr>
              <p:cNvPr id="72752" name="Text Box 45"/>
              <p:cNvSpPr txBox="1"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993300"/>
                    </a:solidFill>
                    <a:latin typeface="楷体" panose="02010609060101010101" charset="-122"/>
                    <a:ea typeface="楷体" panose="02010609060101010101" charset="-122"/>
                  </a:rPr>
                  <a:t>A</a:t>
                </a:r>
                <a:endPara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2753" name="Line 46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2751" name="Rectangle 47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1767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2713" name="Group 48"/>
          <p:cNvGrpSpPr/>
          <p:nvPr>
            <p:custDataLst>
              <p:tags r:id="rId47"/>
            </p:custDataLst>
          </p:nvPr>
        </p:nvGrpSpPr>
        <p:grpSpPr>
          <a:xfrm rot="-1213524">
            <a:off x="6562725" y="4110038"/>
            <a:ext cx="604838" cy="1077912"/>
            <a:chOff x="3614" y="3469"/>
            <a:chExt cx="381" cy="679"/>
          </a:xfrm>
        </p:grpSpPr>
        <p:grpSp>
          <p:nvGrpSpPr>
            <p:cNvPr id="72746" name="Group 49"/>
            <p:cNvGrpSpPr/>
            <p:nvPr>
              <p:custDataLst>
                <p:tags r:id="rId48"/>
              </p:custDataLst>
            </p:nvPr>
          </p:nvGrpSpPr>
          <p:grpSpPr>
            <a:xfrm>
              <a:off x="3614" y="3469"/>
              <a:ext cx="381" cy="559"/>
              <a:chOff x="960" y="2400"/>
              <a:chExt cx="432" cy="672"/>
            </a:xfrm>
          </p:grpSpPr>
          <p:sp>
            <p:nvSpPr>
              <p:cNvPr id="72748" name="Text Box 50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CC00CC"/>
                    </a:solidFill>
                    <a:latin typeface="楷体" panose="02010609060101010101" charset="-122"/>
                    <a:ea typeface="楷体" panose="02010609060101010101" charset="-122"/>
                  </a:rPr>
                  <a:t>C</a:t>
                </a:r>
                <a:endParaRPr kumimoji="1" lang="en-US" altLang="zh-TW" sz="2400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2749" name="Line 51"/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2747" name="Rectangle 52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3614" y="4028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2714" name="Group 53"/>
          <p:cNvGrpSpPr/>
          <p:nvPr>
            <p:custDataLst>
              <p:tags r:id="rId52"/>
            </p:custDataLst>
          </p:nvPr>
        </p:nvGrpSpPr>
        <p:grpSpPr>
          <a:xfrm rot="438758">
            <a:off x="9045575" y="3830638"/>
            <a:ext cx="609600" cy="1081087"/>
            <a:chOff x="2232" y="2908"/>
            <a:chExt cx="384" cy="681"/>
          </a:xfrm>
        </p:grpSpPr>
        <p:grpSp>
          <p:nvGrpSpPr>
            <p:cNvPr id="72742" name="Group 54"/>
            <p:cNvGrpSpPr/>
            <p:nvPr>
              <p:custDataLst>
                <p:tags r:id="rId53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2744" name="Text Box 55"/>
              <p:cNvSpPr txBox="1">
                <a:spLocks noChangeArrowheads="1"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2745" name="Line 56"/>
              <p:cNvSpPr>
                <a:spLocks noChangeShapeType="1"/>
              </p:cNvSpPr>
              <p:nvPr>
                <p:custDataLst>
                  <p:tags r:id="rId5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2743" name="Rectangle 57"/>
            <p:cNvSpPr>
              <a:spLocks noChangeArrowheads="1"/>
            </p:cNvSpPr>
            <p:nvPr>
              <p:custDataLst>
                <p:tags r:id="rId56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2715" name="Group 58"/>
          <p:cNvGrpSpPr/>
          <p:nvPr>
            <p:custDataLst>
              <p:tags r:id="rId57"/>
            </p:custDataLst>
          </p:nvPr>
        </p:nvGrpSpPr>
        <p:grpSpPr>
          <a:xfrm rot="363235">
            <a:off x="6718300" y="2757488"/>
            <a:ext cx="609600" cy="1081087"/>
            <a:chOff x="2232" y="2908"/>
            <a:chExt cx="384" cy="681"/>
          </a:xfrm>
        </p:grpSpPr>
        <p:grpSp>
          <p:nvGrpSpPr>
            <p:cNvPr id="72738" name="Group 59"/>
            <p:cNvGrpSpPr/>
            <p:nvPr>
              <p:custDataLst>
                <p:tags r:id="rId58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2740" name="Text Box 60"/>
              <p:cNvSpPr txBox="1">
                <a:spLocks noChangeArrowheads="1"/>
              </p:cNvSpPr>
              <p:nvPr>
                <p:custDataLst>
                  <p:tags r:id="rId59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2741" name="Line 61"/>
              <p:cNvSpPr>
                <a:spLocks noChangeShapeType="1"/>
              </p:cNvSpPr>
              <p:nvPr>
                <p:custDataLst>
                  <p:tags r:id="rId6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2739" name="Rectangle 62"/>
            <p:cNvSpPr>
              <a:spLocks noChangeArrowheads="1"/>
            </p:cNvSpPr>
            <p:nvPr>
              <p:custDataLst>
                <p:tags r:id="rId61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2716" name="Group 63"/>
          <p:cNvGrpSpPr/>
          <p:nvPr>
            <p:custDataLst>
              <p:tags r:id="rId62"/>
            </p:custDataLst>
          </p:nvPr>
        </p:nvGrpSpPr>
        <p:grpSpPr>
          <a:xfrm rot="-1484483">
            <a:off x="8161338" y="2451100"/>
            <a:ext cx="604837" cy="1054100"/>
            <a:chOff x="303" y="3469"/>
            <a:chExt cx="381" cy="664"/>
          </a:xfrm>
        </p:grpSpPr>
        <p:grpSp>
          <p:nvGrpSpPr>
            <p:cNvPr id="72732" name="Group 64"/>
            <p:cNvGrpSpPr/>
            <p:nvPr>
              <p:custDataLst>
                <p:tags r:id="rId63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72734" name="Rectangle 65"/>
              <p:cNvSpPr>
                <a:spLocks noChangeArrowheads="1"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72735" name="Group 66"/>
              <p:cNvGrpSpPr/>
              <p:nvPr>
                <p:custDataLst>
                  <p:tags r:id="rId65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72736" name="Text Box 67"/>
                <p:cNvSpPr txBox="1">
                  <a:spLocks noChangeArrowheads="1"/>
                </p:cNvSpPr>
                <p:nvPr>
                  <p:custDataLst>
                    <p:tags r:id="rId66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kumimoji="1" lang="en-US" altLang="zh-TW" sz="3600" b="1">
                      <a:solidFill>
                        <a:srgbClr val="000000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U</a:t>
                  </a:r>
                  <a:endParaRPr kumimoji="1" lang="en-US" altLang="zh-TW" sz="2400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72737" name="Line 68"/>
                <p:cNvSpPr>
                  <a:spLocks noChangeShapeType="1"/>
                </p:cNvSpPr>
                <p:nvPr>
                  <p:custDataLst>
                    <p:tags r:id="rId67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72733" name="Rectangle 69"/>
            <p:cNvSpPr>
              <a:spLocks noChangeArrowheads="1"/>
            </p:cNvSpPr>
            <p:nvPr>
              <p:custDataLst>
                <p:tags r:id="rId68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2717" name="Group 70"/>
          <p:cNvGrpSpPr/>
          <p:nvPr>
            <p:custDataLst>
              <p:tags r:id="rId69"/>
            </p:custDataLst>
          </p:nvPr>
        </p:nvGrpSpPr>
        <p:grpSpPr>
          <a:xfrm rot="867233">
            <a:off x="2457450" y="3683000"/>
            <a:ext cx="604838" cy="1054100"/>
            <a:chOff x="303" y="3469"/>
            <a:chExt cx="381" cy="664"/>
          </a:xfrm>
        </p:grpSpPr>
        <p:grpSp>
          <p:nvGrpSpPr>
            <p:cNvPr id="72726" name="Group 71"/>
            <p:cNvGrpSpPr/>
            <p:nvPr>
              <p:custDataLst>
                <p:tags r:id="rId70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72728" name="Rectangle 72"/>
              <p:cNvSpPr>
                <a:spLocks noChangeArrowheads="1"/>
              </p:cNvSpPr>
              <p:nvPr>
                <p:custDataLst>
                  <p:tags r:id="rId71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72729" name="Group 73"/>
              <p:cNvGrpSpPr/>
              <p:nvPr>
                <p:custDataLst>
                  <p:tags r:id="rId72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72730" name="Text Box 74"/>
                <p:cNvSpPr txBox="1">
                  <a:spLocks noChangeArrowheads="1"/>
                </p:cNvSpPr>
                <p:nvPr>
                  <p:custDataLst>
                    <p:tags r:id="rId73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kumimoji="1" lang="en-US" altLang="zh-TW" sz="3600" b="1">
                      <a:solidFill>
                        <a:srgbClr val="000000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U</a:t>
                  </a:r>
                  <a:endParaRPr kumimoji="1" lang="en-US" altLang="zh-TW" sz="2400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72731" name="Line 75"/>
                <p:cNvSpPr>
                  <a:spLocks noChangeShapeType="1"/>
                </p:cNvSpPr>
                <p:nvPr>
                  <p:custDataLst>
                    <p:tags r:id="rId74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72727" name="Rectangle 76"/>
            <p:cNvSpPr>
              <a:spLocks noChangeArrowheads="1"/>
            </p:cNvSpPr>
            <p:nvPr>
              <p:custDataLst>
                <p:tags r:id="rId75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2718" name="Group 77"/>
          <p:cNvGrpSpPr/>
          <p:nvPr>
            <p:custDataLst>
              <p:tags r:id="rId76"/>
            </p:custDataLst>
          </p:nvPr>
        </p:nvGrpSpPr>
        <p:grpSpPr>
          <a:xfrm>
            <a:off x="3054350" y="1371600"/>
            <a:ext cx="604838" cy="1054100"/>
            <a:chOff x="303" y="3469"/>
            <a:chExt cx="381" cy="664"/>
          </a:xfrm>
        </p:grpSpPr>
        <p:grpSp>
          <p:nvGrpSpPr>
            <p:cNvPr id="72720" name="Group 78"/>
            <p:cNvGrpSpPr/>
            <p:nvPr>
              <p:custDataLst>
                <p:tags r:id="rId77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72722" name="Rectangle 79"/>
              <p:cNvSpPr>
                <a:spLocks noChangeArrowheads="1"/>
              </p:cNvSpPr>
              <p:nvPr>
                <p:custDataLst>
                  <p:tags r:id="rId78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A50021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72723" name="Group 80"/>
              <p:cNvGrpSpPr/>
              <p:nvPr>
                <p:custDataLst>
                  <p:tags r:id="rId79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72724" name="Text Box 81"/>
                <p:cNvSpPr txBox="1">
                  <a:spLocks noChangeArrowheads="1"/>
                </p:cNvSpPr>
                <p:nvPr>
                  <p:custDataLst>
                    <p:tags r:id="rId80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kumimoji="1" lang="en-US" altLang="zh-CN" sz="3600" b="1">
                      <a:solidFill>
                        <a:srgbClr val="A50021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A</a:t>
                  </a:r>
                  <a:endParaRPr kumimoji="1" lang="en-US" altLang="zh-TW" sz="2400">
                    <a:solidFill>
                      <a:srgbClr val="A50021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72725" name="Line 82"/>
                <p:cNvSpPr>
                  <a:spLocks noChangeShapeType="1"/>
                </p:cNvSpPr>
                <p:nvPr>
                  <p:custDataLst>
                    <p:tags r:id="rId81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72721" name="Rectangle 83"/>
            <p:cNvSpPr>
              <a:spLocks noChangeArrowheads="1"/>
            </p:cNvSpPr>
            <p:nvPr>
              <p:custDataLst>
                <p:tags r:id="rId82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A5002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51636" name="Text Box 84"/>
          <p:cNvSpPr txBox="1">
            <a:spLocks noChangeArrowheads="1"/>
          </p:cNvSpPr>
          <p:nvPr>
            <p:custDataLst>
              <p:tags r:id="rId83"/>
            </p:custDataLst>
          </p:nvPr>
        </p:nvSpPr>
        <p:spPr bwMode="auto">
          <a:xfrm>
            <a:off x="2495550" y="5661025"/>
            <a:ext cx="7434263" cy="610870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  <a:buFontTx/>
              <a:buNone/>
            </a:pPr>
            <a:r>
              <a:rPr kumimoji="1" lang="en-US" altLang="zh-CN" sz="26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 </a:t>
            </a:r>
            <a:r>
              <a:rPr kumimoji="1" lang="zh-CN" altLang="en-US" sz="26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游离的</a:t>
            </a:r>
            <a:r>
              <a:rPr kumimoji="1" lang="zh-CN" altLang="en-US" sz="26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核糖核苷酸</a:t>
            </a:r>
            <a:r>
              <a:rPr kumimoji="1" lang="zh-CN" altLang="en-US" sz="26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与</a:t>
            </a:r>
            <a:r>
              <a:rPr kumimoji="1" lang="en-US" altLang="zh-CN" sz="26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DNA</a:t>
            </a:r>
            <a:r>
              <a:rPr kumimoji="1" lang="zh-CN" altLang="en-US" sz="26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随机</a:t>
            </a:r>
            <a:r>
              <a:rPr kumimoji="1" lang="zh-CN" altLang="en-US" sz="2600" b="1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碰撞，氢键</a:t>
            </a:r>
            <a:r>
              <a:rPr kumimoji="1" lang="zh-CN" altLang="en-US" sz="26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结合</a:t>
            </a:r>
            <a:endParaRPr kumimoji="1" lang="zh-CN" altLang="en-US" sz="26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1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1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6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Oval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38425" y="590550"/>
            <a:ext cx="2184400" cy="2436813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3731" name="Group 3"/>
          <p:cNvGrpSpPr/>
          <p:nvPr>
            <p:custDataLst>
              <p:tags r:id="rId2"/>
            </p:custDataLst>
          </p:nvPr>
        </p:nvGrpSpPr>
        <p:grpSpPr>
          <a:xfrm>
            <a:off x="2609850" y="977900"/>
            <a:ext cx="6834188" cy="1082675"/>
            <a:chOff x="444" y="149"/>
            <a:chExt cx="4305" cy="682"/>
          </a:xfrm>
        </p:grpSpPr>
        <p:sp>
          <p:nvSpPr>
            <p:cNvPr id="73800" name="Rectangle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flipV="1">
              <a:off x="444" y="149"/>
              <a:ext cx="4305" cy="12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3801" name="Text Box 5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29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T</a:t>
              </a:r>
              <a:endParaRPr kumimoji="1" lang="en-US" altLang="zh-TW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3802" name="Line 6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 flipV="1">
              <a:off x="870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3803" name="Text Box 7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040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G</a:t>
              </a:r>
              <a:r>
                <a:rPr kumimoji="1" lang="en-US" altLang="zh-TW" sz="3600" b="1">
                  <a:solidFill>
                    <a:srgbClr val="FF00FF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3804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H="1" flipV="1">
              <a:off x="4181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3805" name="Text Box 9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572" y="413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C</a:t>
              </a:r>
              <a:r>
                <a:rPr kumimoji="1" lang="en-US" altLang="zh-TW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CC00CC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3806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H="1" flipV="1">
              <a:off x="1713" y="259"/>
              <a:ext cx="0" cy="23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3807" name="Text Box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156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endParaRPr kumimoji="1" lang="en-US" altLang="zh-TW" sz="3600" b="1">
                <a:solidFill>
                  <a:srgbClr val="9933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3808" name="Line 1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 flipV="1">
              <a:off x="1297" y="256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3809" name="Text Box 1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995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C </a:t>
              </a:r>
              <a:endParaRPr kumimoji="1" lang="en-US" altLang="zh-TW" sz="3600" b="1">
                <a:solidFill>
                  <a:srgbClr val="CC00CC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3810" name="Line 1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2136" y="257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3811" name="Text Box 15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421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3812" name="Line 1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 flipV="1">
              <a:off x="2562" y="256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3813" name="Text Box 17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817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3814" name="Line 18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2958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3815" name="Text Box 19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659" y="425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3816" name="Line 20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3800" y="270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3817" name="Text Box 2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278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T</a:t>
              </a: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9933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3818" name="Line 2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 flipV="1">
              <a:off x="3419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3732" name="Group 23"/>
          <p:cNvGrpSpPr/>
          <p:nvPr>
            <p:custDataLst>
              <p:tags r:id="rId22"/>
            </p:custDataLst>
          </p:nvPr>
        </p:nvGrpSpPr>
        <p:grpSpPr>
          <a:xfrm rot="-1102363">
            <a:off x="3567113" y="3875088"/>
            <a:ext cx="604837" cy="1082675"/>
            <a:chOff x="1767" y="2907"/>
            <a:chExt cx="381" cy="682"/>
          </a:xfrm>
        </p:grpSpPr>
        <p:grpSp>
          <p:nvGrpSpPr>
            <p:cNvPr id="73796" name="Group 24"/>
            <p:cNvGrpSpPr/>
            <p:nvPr>
              <p:custDataLst>
                <p:tags r:id="rId23"/>
              </p:custDataLst>
            </p:nvPr>
          </p:nvGrpSpPr>
          <p:grpSpPr>
            <a:xfrm>
              <a:off x="1767" y="2907"/>
              <a:ext cx="381" cy="558"/>
              <a:chOff x="960" y="2400"/>
              <a:chExt cx="432" cy="672"/>
            </a:xfrm>
          </p:grpSpPr>
          <p:sp>
            <p:nvSpPr>
              <p:cNvPr id="73798" name="Text Box 25"/>
              <p:cNvSpPr txBox="1"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993300"/>
                    </a:solidFill>
                    <a:latin typeface="楷体" panose="02010609060101010101" charset="-122"/>
                    <a:ea typeface="楷体" panose="02010609060101010101" charset="-122"/>
                  </a:rPr>
                  <a:t>A</a:t>
                </a:r>
                <a:endPara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3799" name="Line 26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3797" name="Rectangle 27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1767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3733" name="Group 28"/>
          <p:cNvGrpSpPr/>
          <p:nvPr>
            <p:custDataLst>
              <p:tags r:id="rId27"/>
            </p:custDataLst>
          </p:nvPr>
        </p:nvGrpSpPr>
        <p:grpSpPr>
          <a:xfrm>
            <a:off x="4300538" y="5041900"/>
            <a:ext cx="609600" cy="1081088"/>
            <a:chOff x="2232" y="2908"/>
            <a:chExt cx="384" cy="681"/>
          </a:xfrm>
        </p:grpSpPr>
        <p:grpSp>
          <p:nvGrpSpPr>
            <p:cNvPr id="73792" name="Group 29"/>
            <p:cNvGrpSpPr/>
            <p:nvPr>
              <p:custDataLst>
                <p:tags r:id="rId28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3794" name="Text Box 30"/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3795" name="Line 31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3793" name="Rectangle 32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3734" name="Group 33"/>
          <p:cNvGrpSpPr/>
          <p:nvPr>
            <p:custDataLst>
              <p:tags r:id="rId32"/>
            </p:custDataLst>
          </p:nvPr>
        </p:nvGrpSpPr>
        <p:grpSpPr>
          <a:xfrm rot="-685723">
            <a:off x="9532938" y="3475038"/>
            <a:ext cx="604837" cy="1077912"/>
            <a:chOff x="3614" y="3469"/>
            <a:chExt cx="381" cy="679"/>
          </a:xfrm>
        </p:grpSpPr>
        <p:grpSp>
          <p:nvGrpSpPr>
            <p:cNvPr id="73788" name="Group 34"/>
            <p:cNvGrpSpPr/>
            <p:nvPr>
              <p:custDataLst>
                <p:tags r:id="rId33"/>
              </p:custDataLst>
            </p:nvPr>
          </p:nvGrpSpPr>
          <p:grpSpPr>
            <a:xfrm>
              <a:off x="3614" y="3469"/>
              <a:ext cx="381" cy="559"/>
              <a:chOff x="960" y="2400"/>
              <a:chExt cx="432" cy="672"/>
            </a:xfrm>
          </p:grpSpPr>
          <p:sp>
            <p:nvSpPr>
              <p:cNvPr id="73790" name="Text Box 35"/>
              <p:cNvSpPr txBox="1"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CC00CC"/>
                    </a:solidFill>
                    <a:latin typeface="楷体" panose="02010609060101010101" charset="-122"/>
                    <a:ea typeface="楷体" panose="02010609060101010101" charset="-122"/>
                  </a:rPr>
                  <a:t>C</a:t>
                </a:r>
                <a:endParaRPr kumimoji="1" lang="en-US" altLang="zh-TW" sz="2400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3791" name="Line 36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3789" name="Rectangle 37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3614" y="4028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3735" name="Group 38"/>
          <p:cNvGrpSpPr/>
          <p:nvPr>
            <p:custDataLst>
              <p:tags r:id="rId37"/>
            </p:custDataLst>
          </p:nvPr>
        </p:nvGrpSpPr>
        <p:grpSpPr>
          <a:xfrm rot="2779942">
            <a:off x="5676107" y="4672806"/>
            <a:ext cx="609600" cy="1081087"/>
            <a:chOff x="2232" y="2908"/>
            <a:chExt cx="384" cy="681"/>
          </a:xfrm>
        </p:grpSpPr>
        <p:grpSp>
          <p:nvGrpSpPr>
            <p:cNvPr id="73784" name="Group 39"/>
            <p:cNvGrpSpPr/>
            <p:nvPr>
              <p:custDataLst>
                <p:tags r:id="rId38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3786" name="Text Box 40"/>
              <p:cNvSpPr txBox="1"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3787" name="Line 41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3785" name="Rectangle 42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3736" name="Group 43"/>
          <p:cNvGrpSpPr/>
          <p:nvPr>
            <p:custDataLst>
              <p:tags r:id="rId42"/>
            </p:custDataLst>
          </p:nvPr>
        </p:nvGrpSpPr>
        <p:grpSpPr>
          <a:xfrm rot="-1193441">
            <a:off x="8161338" y="4600575"/>
            <a:ext cx="604837" cy="1082675"/>
            <a:chOff x="1767" y="2907"/>
            <a:chExt cx="381" cy="682"/>
          </a:xfrm>
        </p:grpSpPr>
        <p:grpSp>
          <p:nvGrpSpPr>
            <p:cNvPr id="73780" name="Group 44"/>
            <p:cNvGrpSpPr/>
            <p:nvPr>
              <p:custDataLst>
                <p:tags r:id="rId43"/>
              </p:custDataLst>
            </p:nvPr>
          </p:nvGrpSpPr>
          <p:grpSpPr>
            <a:xfrm>
              <a:off x="1767" y="2907"/>
              <a:ext cx="381" cy="558"/>
              <a:chOff x="960" y="2400"/>
              <a:chExt cx="432" cy="672"/>
            </a:xfrm>
          </p:grpSpPr>
          <p:sp>
            <p:nvSpPr>
              <p:cNvPr id="73782" name="Text Box 45"/>
              <p:cNvSpPr txBox="1"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993300"/>
                    </a:solidFill>
                    <a:latin typeface="楷体" panose="02010609060101010101" charset="-122"/>
                    <a:ea typeface="楷体" panose="02010609060101010101" charset="-122"/>
                  </a:rPr>
                  <a:t>A</a:t>
                </a:r>
                <a:endPara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3783" name="Line 46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3781" name="Rectangle 47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1767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3737" name="Group 48"/>
          <p:cNvGrpSpPr/>
          <p:nvPr>
            <p:custDataLst>
              <p:tags r:id="rId47"/>
            </p:custDataLst>
          </p:nvPr>
        </p:nvGrpSpPr>
        <p:grpSpPr>
          <a:xfrm rot="-1213524">
            <a:off x="7256463" y="5162550"/>
            <a:ext cx="604837" cy="1077913"/>
            <a:chOff x="3614" y="3469"/>
            <a:chExt cx="381" cy="679"/>
          </a:xfrm>
        </p:grpSpPr>
        <p:grpSp>
          <p:nvGrpSpPr>
            <p:cNvPr id="73776" name="Group 49"/>
            <p:cNvGrpSpPr/>
            <p:nvPr>
              <p:custDataLst>
                <p:tags r:id="rId48"/>
              </p:custDataLst>
            </p:nvPr>
          </p:nvGrpSpPr>
          <p:grpSpPr>
            <a:xfrm>
              <a:off x="3614" y="3469"/>
              <a:ext cx="381" cy="559"/>
              <a:chOff x="960" y="2400"/>
              <a:chExt cx="432" cy="672"/>
            </a:xfrm>
          </p:grpSpPr>
          <p:sp>
            <p:nvSpPr>
              <p:cNvPr id="73778" name="Text Box 50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CC00CC"/>
                    </a:solidFill>
                    <a:latin typeface="楷体" panose="02010609060101010101" charset="-122"/>
                    <a:ea typeface="楷体" panose="02010609060101010101" charset="-122"/>
                  </a:rPr>
                  <a:t>C</a:t>
                </a:r>
                <a:endParaRPr kumimoji="1" lang="en-US" altLang="zh-TW" sz="2400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3779" name="Line 51"/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3777" name="Rectangle 52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3614" y="4028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3738" name="Group 53"/>
          <p:cNvGrpSpPr/>
          <p:nvPr>
            <p:custDataLst>
              <p:tags r:id="rId52"/>
            </p:custDataLst>
          </p:nvPr>
        </p:nvGrpSpPr>
        <p:grpSpPr>
          <a:xfrm rot="438758">
            <a:off x="9147175" y="5041900"/>
            <a:ext cx="609600" cy="1081088"/>
            <a:chOff x="2232" y="2908"/>
            <a:chExt cx="384" cy="681"/>
          </a:xfrm>
        </p:grpSpPr>
        <p:grpSp>
          <p:nvGrpSpPr>
            <p:cNvPr id="73772" name="Group 54"/>
            <p:cNvGrpSpPr/>
            <p:nvPr>
              <p:custDataLst>
                <p:tags r:id="rId53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3774" name="Text Box 55"/>
              <p:cNvSpPr txBox="1">
                <a:spLocks noChangeArrowheads="1"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3775" name="Line 56"/>
              <p:cNvSpPr>
                <a:spLocks noChangeShapeType="1"/>
              </p:cNvSpPr>
              <p:nvPr>
                <p:custDataLst>
                  <p:tags r:id="rId5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3773" name="Rectangle 57"/>
            <p:cNvSpPr>
              <a:spLocks noChangeArrowheads="1"/>
            </p:cNvSpPr>
            <p:nvPr>
              <p:custDataLst>
                <p:tags r:id="rId56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3739" name="Group 58"/>
          <p:cNvGrpSpPr/>
          <p:nvPr>
            <p:custDataLst>
              <p:tags r:id="rId57"/>
            </p:custDataLst>
          </p:nvPr>
        </p:nvGrpSpPr>
        <p:grpSpPr>
          <a:xfrm rot="363235">
            <a:off x="6718300" y="3590925"/>
            <a:ext cx="609600" cy="1081088"/>
            <a:chOff x="2232" y="2908"/>
            <a:chExt cx="384" cy="681"/>
          </a:xfrm>
        </p:grpSpPr>
        <p:grpSp>
          <p:nvGrpSpPr>
            <p:cNvPr id="73768" name="Group 59"/>
            <p:cNvGrpSpPr/>
            <p:nvPr>
              <p:custDataLst>
                <p:tags r:id="rId58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3770" name="Text Box 60"/>
              <p:cNvSpPr txBox="1">
                <a:spLocks noChangeArrowheads="1"/>
              </p:cNvSpPr>
              <p:nvPr>
                <p:custDataLst>
                  <p:tags r:id="rId59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3771" name="Line 61"/>
              <p:cNvSpPr>
                <a:spLocks noChangeShapeType="1"/>
              </p:cNvSpPr>
              <p:nvPr>
                <p:custDataLst>
                  <p:tags r:id="rId6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3769" name="Rectangle 62"/>
            <p:cNvSpPr>
              <a:spLocks noChangeArrowheads="1"/>
            </p:cNvSpPr>
            <p:nvPr>
              <p:custDataLst>
                <p:tags r:id="rId61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3740" name="Group 63"/>
          <p:cNvGrpSpPr/>
          <p:nvPr>
            <p:custDataLst>
              <p:tags r:id="rId62"/>
            </p:custDataLst>
          </p:nvPr>
        </p:nvGrpSpPr>
        <p:grpSpPr>
          <a:xfrm rot="-1484483">
            <a:off x="8161338" y="3284538"/>
            <a:ext cx="604837" cy="1054100"/>
            <a:chOff x="303" y="3469"/>
            <a:chExt cx="381" cy="664"/>
          </a:xfrm>
        </p:grpSpPr>
        <p:grpSp>
          <p:nvGrpSpPr>
            <p:cNvPr id="73762" name="Group 64"/>
            <p:cNvGrpSpPr/>
            <p:nvPr>
              <p:custDataLst>
                <p:tags r:id="rId63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73764" name="Rectangle 65"/>
              <p:cNvSpPr>
                <a:spLocks noChangeArrowheads="1"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73765" name="Group 66"/>
              <p:cNvGrpSpPr/>
              <p:nvPr>
                <p:custDataLst>
                  <p:tags r:id="rId65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73766" name="Text Box 67"/>
                <p:cNvSpPr txBox="1">
                  <a:spLocks noChangeArrowheads="1"/>
                </p:cNvSpPr>
                <p:nvPr>
                  <p:custDataLst>
                    <p:tags r:id="rId66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kumimoji="1" lang="en-US" altLang="zh-TW" sz="3600" b="1">
                      <a:solidFill>
                        <a:srgbClr val="000000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U</a:t>
                  </a:r>
                  <a:endParaRPr kumimoji="1" lang="en-US" altLang="zh-TW" sz="2400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73767" name="Line 68"/>
                <p:cNvSpPr>
                  <a:spLocks noChangeShapeType="1"/>
                </p:cNvSpPr>
                <p:nvPr>
                  <p:custDataLst>
                    <p:tags r:id="rId67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73763" name="Rectangle 69"/>
            <p:cNvSpPr>
              <a:spLocks noChangeArrowheads="1"/>
            </p:cNvSpPr>
            <p:nvPr>
              <p:custDataLst>
                <p:tags r:id="rId68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3741" name="Group 70"/>
          <p:cNvGrpSpPr/>
          <p:nvPr>
            <p:custDataLst>
              <p:tags r:id="rId69"/>
            </p:custDataLst>
          </p:nvPr>
        </p:nvGrpSpPr>
        <p:grpSpPr>
          <a:xfrm rot="867233">
            <a:off x="2457450" y="4516438"/>
            <a:ext cx="604838" cy="1054100"/>
            <a:chOff x="303" y="3469"/>
            <a:chExt cx="381" cy="664"/>
          </a:xfrm>
        </p:grpSpPr>
        <p:grpSp>
          <p:nvGrpSpPr>
            <p:cNvPr id="73756" name="Group 71"/>
            <p:cNvGrpSpPr/>
            <p:nvPr>
              <p:custDataLst>
                <p:tags r:id="rId70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73758" name="Rectangle 72"/>
              <p:cNvSpPr>
                <a:spLocks noChangeArrowheads="1"/>
              </p:cNvSpPr>
              <p:nvPr>
                <p:custDataLst>
                  <p:tags r:id="rId71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73759" name="Group 73"/>
              <p:cNvGrpSpPr/>
              <p:nvPr>
                <p:custDataLst>
                  <p:tags r:id="rId72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73760" name="Text Box 74"/>
                <p:cNvSpPr txBox="1">
                  <a:spLocks noChangeArrowheads="1"/>
                </p:cNvSpPr>
                <p:nvPr>
                  <p:custDataLst>
                    <p:tags r:id="rId73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kumimoji="1" lang="en-US" altLang="zh-TW" sz="3600" b="1">
                      <a:solidFill>
                        <a:srgbClr val="000000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U</a:t>
                  </a:r>
                  <a:endParaRPr kumimoji="1" lang="en-US" altLang="zh-TW" sz="2400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73761" name="Line 75"/>
                <p:cNvSpPr>
                  <a:spLocks noChangeShapeType="1"/>
                </p:cNvSpPr>
                <p:nvPr>
                  <p:custDataLst>
                    <p:tags r:id="rId74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73757" name="Rectangle 76"/>
            <p:cNvSpPr>
              <a:spLocks noChangeArrowheads="1"/>
            </p:cNvSpPr>
            <p:nvPr>
              <p:custDataLst>
                <p:tags r:id="rId75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3742" name="Group 77"/>
          <p:cNvGrpSpPr/>
          <p:nvPr>
            <p:custDataLst>
              <p:tags r:id="rId76"/>
            </p:custDataLst>
          </p:nvPr>
        </p:nvGrpSpPr>
        <p:grpSpPr>
          <a:xfrm>
            <a:off x="3054350" y="1917700"/>
            <a:ext cx="604838" cy="1054100"/>
            <a:chOff x="303" y="3469"/>
            <a:chExt cx="381" cy="664"/>
          </a:xfrm>
        </p:grpSpPr>
        <p:grpSp>
          <p:nvGrpSpPr>
            <p:cNvPr id="73750" name="Group 78"/>
            <p:cNvGrpSpPr/>
            <p:nvPr>
              <p:custDataLst>
                <p:tags r:id="rId77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73752" name="Rectangle 79"/>
              <p:cNvSpPr>
                <a:spLocks noChangeArrowheads="1"/>
              </p:cNvSpPr>
              <p:nvPr>
                <p:custDataLst>
                  <p:tags r:id="rId78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73753" name="Group 80"/>
              <p:cNvGrpSpPr/>
              <p:nvPr>
                <p:custDataLst>
                  <p:tags r:id="rId79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73754" name="Text Box 81"/>
                <p:cNvSpPr txBox="1">
                  <a:spLocks noChangeArrowheads="1"/>
                </p:cNvSpPr>
                <p:nvPr>
                  <p:custDataLst>
                    <p:tags r:id="rId80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kumimoji="1" lang="en-US" altLang="zh-CN" sz="3600" b="1">
                      <a:solidFill>
                        <a:srgbClr val="A50021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A</a:t>
                  </a:r>
                  <a:endParaRPr kumimoji="1" lang="en-US" altLang="zh-TW" sz="2400">
                    <a:solidFill>
                      <a:srgbClr val="A50021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73755" name="Line 82"/>
                <p:cNvSpPr>
                  <a:spLocks noChangeShapeType="1"/>
                </p:cNvSpPr>
                <p:nvPr>
                  <p:custDataLst>
                    <p:tags r:id="rId81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73751" name="Rectangle 83"/>
            <p:cNvSpPr>
              <a:spLocks noChangeArrowheads="1"/>
            </p:cNvSpPr>
            <p:nvPr>
              <p:custDataLst>
                <p:tags r:id="rId82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3743" name="Group 84"/>
          <p:cNvGrpSpPr/>
          <p:nvPr>
            <p:custDataLst>
              <p:tags r:id="rId83"/>
            </p:custDataLst>
          </p:nvPr>
        </p:nvGrpSpPr>
        <p:grpSpPr>
          <a:xfrm>
            <a:off x="3714750" y="1916113"/>
            <a:ext cx="604838" cy="1054100"/>
            <a:chOff x="303" y="3469"/>
            <a:chExt cx="381" cy="664"/>
          </a:xfrm>
        </p:grpSpPr>
        <p:grpSp>
          <p:nvGrpSpPr>
            <p:cNvPr id="73744" name="Group 85"/>
            <p:cNvGrpSpPr/>
            <p:nvPr>
              <p:custDataLst>
                <p:tags r:id="rId84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73746" name="Rectangle 86"/>
              <p:cNvSpPr>
                <a:spLocks noChangeArrowheads="1"/>
              </p:cNvSpPr>
              <p:nvPr>
                <p:custDataLst>
                  <p:tags r:id="rId85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73747" name="Group 87"/>
              <p:cNvGrpSpPr/>
              <p:nvPr>
                <p:custDataLst>
                  <p:tags r:id="rId86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73748" name="Text Box 88"/>
                <p:cNvSpPr txBox="1">
                  <a:spLocks noChangeArrowheads="1"/>
                </p:cNvSpPr>
                <p:nvPr>
                  <p:custDataLst>
                    <p:tags r:id="rId87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kumimoji="1" lang="en-US" altLang="zh-TW" sz="3600" b="1">
                      <a:solidFill>
                        <a:srgbClr val="000000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U</a:t>
                  </a:r>
                  <a:endParaRPr kumimoji="1" lang="en-US" altLang="zh-TW" sz="2400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73749" name="Line 89"/>
                <p:cNvSpPr>
                  <a:spLocks noChangeShapeType="1"/>
                </p:cNvSpPr>
                <p:nvPr>
                  <p:custDataLst>
                    <p:tags r:id="rId88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73745" name="Rectangle 90"/>
            <p:cNvSpPr>
              <a:spLocks noChangeArrowheads="1"/>
            </p:cNvSpPr>
            <p:nvPr>
              <p:custDataLst>
                <p:tags r:id="rId89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Oval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38425" y="687388"/>
            <a:ext cx="2184400" cy="2436812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4755" name="Group 3"/>
          <p:cNvGrpSpPr/>
          <p:nvPr>
            <p:custDataLst>
              <p:tags r:id="rId2"/>
            </p:custDataLst>
          </p:nvPr>
        </p:nvGrpSpPr>
        <p:grpSpPr>
          <a:xfrm>
            <a:off x="2609850" y="1074738"/>
            <a:ext cx="6834188" cy="1082675"/>
            <a:chOff x="444" y="149"/>
            <a:chExt cx="4305" cy="682"/>
          </a:xfrm>
        </p:grpSpPr>
        <p:sp>
          <p:nvSpPr>
            <p:cNvPr id="74825" name="Rectangle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flipV="1">
              <a:off x="444" y="149"/>
              <a:ext cx="4305" cy="12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4826" name="Text Box 5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29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T</a:t>
              </a:r>
              <a:endParaRPr kumimoji="1" lang="en-US" altLang="zh-TW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4827" name="Line 6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 flipV="1">
              <a:off x="870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4828" name="Text Box 7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040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G</a:t>
              </a:r>
              <a:r>
                <a:rPr kumimoji="1" lang="en-US" altLang="zh-TW" sz="3600" b="1">
                  <a:solidFill>
                    <a:srgbClr val="FF00FF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4829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H="1" flipV="1">
              <a:off x="4181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4830" name="Text Box 9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572" y="413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C</a:t>
              </a:r>
              <a:r>
                <a:rPr kumimoji="1" lang="en-US" altLang="zh-TW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CC00CC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4831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H="1" flipV="1">
              <a:off x="1713" y="259"/>
              <a:ext cx="0" cy="23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4832" name="Text Box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156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endParaRPr kumimoji="1" lang="en-US" altLang="zh-TW" sz="3600" b="1">
                <a:solidFill>
                  <a:srgbClr val="9933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4833" name="Line 1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 flipV="1">
              <a:off x="1297" y="256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4834" name="Text Box 1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995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C </a:t>
              </a:r>
              <a:endParaRPr kumimoji="1" lang="en-US" altLang="zh-TW" sz="3600" b="1">
                <a:solidFill>
                  <a:srgbClr val="CC00CC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4835" name="Line 1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2136" y="257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4836" name="Text Box 15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421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4837" name="Line 1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 flipV="1">
              <a:off x="2562" y="256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4838" name="Text Box 17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817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4839" name="Line 18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2958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4840" name="Text Box 19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659" y="425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4841" name="Line 20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3800" y="270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4842" name="Text Box 2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278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T</a:t>
              </a: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9933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4843" name="Line 2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 flipV="1">
              <a:off x="3419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4756" name="Group 23"/>
          <p:cNvGrpSpPr/>
          <p:nvPr>
            <p:custDataLst>
              <p:tags r:id="rId22"/>
            </p:custDataLst>
          </p:nvPr>
        </p:nvGrpSpPr>
        <p:grpSpPr>
          <a:xfrm rot="-1102363">
            <a:off x="3567113" y="3473450"/>
            <a:ext cx="604837" cy="1082675"/>
            <a:chOff x="1767" y="2907"/>
            <a:chExt cx="381" cy="682"/>
          </a:xfrm>
        </p:grpSpPr>
        <p:grpSp>
          <p:nvGrpSpPr>
            <p:cNvPr id="74821" name="Group 24"/>
            <p:cNvGrpSpPr/>
            <p:nvPr>
              <p:custDataLst>
                <p:tags r:id="rId23"/>
              </p:custDataLst>
            </p:nvPr>
          </p:nvGrpSpPr>
          <p:grpSpPr>
            <a:xfrm>
              <a:off x="1767" y="2907"/>
              <a:ext cx="381" cy="558"/>
              <a:chOff x="960" y="2400"/>
              <a:chExt cx="432" cy="672"/>
            </a:xfrm>
          </p:grpSpPr>
          <p:sp>
            <p:nvSpPr>
              <p:cNvPr id="74823" name="Text Box 25"/>
              <p:cNvSpPr txBox="1"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993300"/>
                    </a:solidFill>
                    <a:latin typeface="楷体" panose="02010609060101010101" charset="-122"/>
                    <a:ea typeface="楷体" panose="02010609060101010101" charset="-122"/>
                  </a:rPr>
                  <a:t>A</a:t>
                </a:r>
                <a:endPara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4824" name="Line 26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4822" name="Rectangle 27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1767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4757" name="Group 28"/>
          <p:cNvGrpSpPr/>
          <p:nvPr>
            <p:custDataLst>
              <p:tags r:id="rId27"/>
            </p:custDataLst>
          </p:nvPr>
        </p:nvGrpSpPr>
        <p:grpSpPr>
          <a:xfrm>
            <a:off x="4300538" y="4640263"/>
            <a:ext cx="609600" cy="1081087"/>
            <a:chOff x="2232" y="2908"/>
            <a:chExt cx="384" cy="681"/>
          </a:xfrm>
        </p:grpSpPr>
        <p:grpSp>
          <p:nvGrpSpPr>
            <p:cNvPr id="74817" name="Group 29"/>
            <p:cNvGrpSpPr/>
            <p:nvPr>
              <p:custDataLst>
                <p:tags r:id="rId28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4819" name="Text Box 30"/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4820" name="Line 31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4818" name="Rectangle 32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4758" name="Group 33"/>
          <p:cNvGrpSpPr/>
          <p:nvPr>
            <p:custDataLst>
              <p:tags r:id="rId32"/>
            </p:custDataLst>
          </p:nvPr>
        </p:nvGrpSpPr>
        <p:grpSpPr>
          <a:xfrm rot="-685723">
            <a:off x="9532938" y="3073400"/>
            <a:ext cx="604837" cy="1077913"/>
            <a:chOff x="3614" y="3469"/>
            <a:chExt cx="381" cy="679"/>
          </a:xfrm>
        </p:grpSpPr>
        <p:grpSp>
          <p:nvGrpSpPr>
            <p:cNvPr id="74813" name="Group 34"/>
            <p:cNvGrpSpPr/>
            <p:nvPr>
              <p:custDataLst>
                <p:tags r:id="rId33"/>
              </p:custDataLst>
            </p:nvPr>
          </p:nvGrpSpPr>
          <p:grpSpPr>
            <a:xfrm>
              <a:off x="3614" y="3469"/>
              <a:ext cx="381" cy="559"/>
              <a:chOff x="960" y="2400"/>
              <a:chExt cx="432" cy="672"/>
            </a:xfrm>
          </p:grpSpPr>
          <p:sp>
            <p:nvSpPr>
              <p:cNvPr id="74815" name="Text Box 35"/>
              <p:cNvSpPr txBox="1"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CC00CC"/>
                    </a:solidFill>
                    <a:latin typeface="楷体" panose="02010609060101010101" charset="-122"/>
                    <a:ea typeface="楷体" panose="02010609060101010101" charset="-122"/>
                  </a:rPr>
                  <a:t>C</a:t>
                </a:r>
                <a:endParaRPr kumimoji="1" lang="en-US" altLang="zh-TW" sz="2400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4816" name="Line 36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4814" name="Rectangle 37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3614" y="4028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4759" name="Group 38"/>
          <p:cNvGrpSpPr/>
          <p:nvPr>
            <p:custDataLst>
              <p:tags r:id="rId37"/>
            </p:custDataLst>
          </p:nvPr>
        </p:nvGrpSpPr>
        <p:grpSpPr>
          <a:xfrm rot="2779942">
            <a:off x="5676107" y="4271169"/>
            <a:ext cx="609600" cy="1081087"/>
            <a:chOff x="2232" y="2908"/>
            <a:chExt cx="384" cy="681"/>
          </a:xfrm>
        </p:grpSpPr>
        <p:grpSp>
          <p:nvGrpSpPr>
            <p:cNvPr id="74809" name="Group 39"/>
            <p:cNvGrpSpPr/>
            <p:nvPr>
              <p:custDataLst>
                <p:tags r:id="rId38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4811" name="Text Box 40"/>
              <p:cNvSpPr txBox="1"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4812" name="Line 41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4810" name="Rectangle 42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4760" name="Group 43"/>
          <p:cNvGrpSpPr/>
          <p:nvPr>
            <p:custDataLst>
              <p:tags r:id="rId42"/>
            </p:custDataLst>
          </p:nvPr>
        </p:nvGrpSpPr>
        <p:grpSpPr>
          <a:xfrm rot="-1193441">
            <a:off x="8161338" y="4198938"/>
            <a:ext cx="604837" cy="1082675"/>
            <a:chOff x="1767" y="2907"/>
            <a:chExt cx="381" cy="682"/>
          </a:xfrm>
        </p:grpSpPr>
        <p:grpSp>
          <p:nvGrpSpPr>
            <p:cNvPr id="74805" name="Group 44"/>
            <p:cNvGrpSpPr/>
            <p:nvPr>
              <p:custDataLst>
                <p:tags r:id="rId43"/>
              </p:custDataLst>
            </p:nvPr>
          </p:nvGrpSpPr>
          <p:grpSpPr>
            <a:xfrm>
              <a:off x="1767" y="2907"/>
              <a:ext cx="381" cy="558"/>
              <a:chOff x="960" y="2400"/>
              <a:chExt cx="432" cy="672"/>
            </a:xfrm>
          </p:grpSpPr>
          <p:sp>
            <p:nvSpPr>
              <p:cNvPr id="74807" name="Text Box 45"/>
              <p:cNvSpPr txBox="1"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993300"/>
                    </a:solidFill>
                    <a:latin typeface="楷体" panose="02010609060101010101" charset="-122"/>
                    <a:ea typeface="楷体" panose="02010609060101010101" charset="-122"/>
                  </a:rPr>
                  <a:t>A</a:t>
                </a:r>
                <a:endPara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4808" name="Line 46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4806" name="Rectangle 47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1767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4761" name="Group 48"/>
          <p:cNvGrpSpPr/>
          <p:nvPr>
            <p:custDataLst>
              <p:tags r:id="rId47"/>
            </p:custDataLst>
          </p:nvPr>
        </p:nvGrpSpPr>
        <p:grpSpPr>
          <a:xfrm rot="-1213524">
            <a:off x="7256463" y="4760913"/>
            <a:ext cx="604837" cy="1077912"/>
            <a:chOff x="3614" y="3469"/>
            <a:chExt cx="381" cy="679"/>
          </a:xfrm>
        </p:grpSpPr>
        <p:grpSp>
          <p:nvGrpSpPr>
            <p:cNvPr id="74801" name="Group 49"/>
            <p:cNvGrpSpPr/>
            <p:nvPr>
              <p:custDataLst>
                <p:tags r:id="rId48"/>
              </p:custDataLst>
            </p:nvPr>
          </p:nvGrpSpPr>
          <p:grpSpPr>
            <a:xfrm>
              <a:off x="3614" y="3469"/>
              <a:ext cx="381" cy="559"/>
              <a:chOff x="960" y="2400"/>
              <a:chExt cx="432" cy="672"/>
            </a:xfrm>
          </p:grpSpPr>
          <p:sp>
            <p:nvSpPr>
              <p:cNvPr id="74803" name="Text Box 50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CC00CC"/>
                    </a:solidFill>
                    <a:latin typeface="楷体" panose="02010609060101010101" charset="-122"/>
                    <a:ea typeface="楷体" panose="02010609060101010101" charset="-122"/>
                  </a:rPr>
                  <a:t>C</a:t>
                </a:r>
                <a:endParaRPr kumimoji="1" lang="en-US" altLang="zh-TW" sz="2400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4804" name="Line 51"/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4802" name="Rectangle 52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3614" y="4028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4762" name="Group 53"/>
          <p:cNvGrpSpPr/>
          <p:nvPr>
            <p:custDataLst>
              <p:tags r:id="rId52"/>
            </p:custDataLst>
          </p:nvPr>
        </p:nvGrpSpPr>
        <p:grpSpPr>
          <a:xfrm rot="438758">
            <a:off x="9147175" y="4640263"/>
            <a:ext cx="609600" cy="1081087"/>
            <a:chOff x="2232" y="2908"/>
            <a:chExt cx="384" cy="681"/>
          </a:xfrm>
        </p:grpSpPr>
        <p:grpSp>
          <p:nvGrpSpPr>
            <p:cNvPr id="74797" name="Group 54"/>
            <p:cNvGrpSpPr/>
            <p:nvPr>
              <p:custDataLst>
                <p:tags r:id="rId53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4799" name="Text Box 55"/>
              <p:cNvSpPr txBox="1">
                <a:spLocks noChangeArrowheads="1"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4800" name="Line 56"/>
              <p:cNvSpPr>
                <a:spLocks noChangeShapeType="1"/>
              </p:cNvSpPr>
              <p:nvPr>
                <p:custDataLst>
                  <p:tags r:id="rId5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4798" name="Rectangle 57"/>
            <p:cNvSpPr>
              <a:spLocks noChangeArrowheads="1"/>
            </p:cNvSpPr>
            <p:nvPr>
              <p:custDataLst>
                <p:tags r:id="rId56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4763" name="Group 58"/>
          <p:cNvGrpSpPr/>
          <p:nvPr>
            <p:custDataLst>
              <p:tags r:id="rId57"/>
            </p:custDataLst>
          </p:nvPr>
        </p:nvGrpSpPr>
        <p:grpSpPr>
          <a:xfrm rot="363235">
            <a:off x="6718300" y="3189288"/>
            <a:ext cx="609600" cy="1081087"/>
            <a:chOff x="2232" y="2908"/>
            <a:chExt cx="384" cy="681"/>
          </a:xfrm>
        </p:grpSpPr>
        <p:grpSp>
          <p:nvGrpSpPr>
            <p:cNvPr id="74793" name="Group 59"/>
            <p:cNvGrpSpPr/>
            <p:nvPr>
              <p:custDataLst>
                <p:tags r:id="rId58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4795" name="Text Box 60"/>
              <p:cNvSpPr txBox="1">
                <a:spLocks noChangeArrowheads="1"/>
              </p:cNvSpPr>
              <p:nvPr>
                <p:custDataLst>
                  <p:tags r:id="rId59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4796" name="Line 61"/>
              <p:cNvSpPr>
                <a:spLocks noChangeShapeType="1"/>
              </p:cNvSpPr>
              <p:nvPr>
                <p:custDataLst>
                  <p:tags r:id="rId6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4794" name="Rectangle 62"/>
            <p:cNvSpPr>
              <a:spLocks noChangeArrowheads="1"/>
            </p:cNvSpPr>
            <p:nvPr>
              <p:custDataLst>
                <p:tags r:id="rId61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4764" name="Group 63"/>
          <p:cNvGrpSpPr/>
          <p:nvPr>
            <p:custDataLst>
              <p:tags r:id="rId62"/>
            </p:custDataLst>
          </p:nvPr>
        </p:nvGrpSpPr>
        <p:grpSpPr>
          <a:xfrm rot="-1484483">
            <a:off x="8161338" y="2882900"/>
            <a:ext cx="604837" cy="1054100"/>
            <a:chOff x="303" y="3469"/>
            <a:chExt cx="381" cy="664"/>
          </a:xfrm>
        </p:grpSpPr>
        <p:grpSp>
          <p:nvGrpSpPr>
            <p:cNvPr id="74787" name="Group 64"/>
            <p:cNvGrpSpPr/>
            <p:nvPr>
              <p:custDataLst>
                <p:tags r:id="rId63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74789" name="Rectangle 65"/>
              <p:cNvSpPr>
                <a:spLocks noChangeArrowheads="1"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74790" name="Group 66"/>
              <p:cNvGrpSpPr/>
              <p:nvPr>
                <p:custDataLst>
                  <p:tags r:id="rId65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74791" name="Text Box 67"/>
                <p:cNvSpPr txBox="1">
                  <a:spLocks noChangeArrowheads="1"/>
                </p:cNvSpPr>
                <p:nvPr>
                  <p:custDataLst>
                    <p:tags r:id="rId66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kumimoji="1" lang="en-US" altLang="zh-TW" sz="3600" b="1">
                      <a:solidFill>
                        <a:srgbClr val="000000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U</a:t>
                  </a:r>
                  <a:endParaRPr kumimoji="1" lang="en-US" altLang="zh-TW" sz="2400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74792" name="Line 68"/>
                <p:cNvSpPr>
                  <a:spLocks noChangeShapeType="1"/>
                </p:cNvSpPr>
                <p:nvPr>
                  <p:custDataLst>
                    <p:tags r:id="rId67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74788" name="Rectangle 69"/>
            <p:cNvSpPr>
              <a:spLocks noChangeArrowheads="1"/>
            </p:cNvSpPr>
            <p:nvPr>
              <p:custDataLst>
                <p:tags r:id="rId68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4765" name="Group 70"/>
          <p:cNvGrpSpPr/>
          <p:nvPr>
            <p:custDataLst>
              <p:tags r:id="rId69"/>
            </p:custDataLst>
          </p:nvPr>
        </p:nvGrpSpPr>
        <p:grpSpPr>
          <a:xfrm rot="867233">
            <a:off x="2457450" y="4114800"/>
            <a:ext cx="604838" cy="1054100"/>
            <a:chOff x="303" y="3469"/>
            <a:chExt cx="381" cy="664"/>
          </a:xfrm>
        </p:grpSpPr>
        <p:grpSp>
          <p:nvGrpSpPr>
            <p:cNvPr id="74781" name="Group 71"/>
            <p:cNvGrpSpPr/>
            <p:nvPr>
              <p:custDataLst>
                <p:tags r:id="rId70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74783" name="Rectangle 72"/>
              <p:cNvSpPr>
                <a:spLocks noChangeArrowheads="1"/>
              </p:cNvSpPr>
              <p:nvPr>
                <p:custDataLst>
                  <p:tags r:id="rId71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74784" name="Group 73"/>
              <p:cNvGrpSpPr/>
              <p:nvPr>
                <p:custDataLst>
                  <p:tags r:id="rId72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74785" name="Text Box 74"/>
                <p:cNvSpPr txBox="1">
                  <a:spLocks noChangeArrowheads="1"/>
                </p:cNvSpPr>
                <p:nvPr>
                  <p:custDataLst>
                    <p:tags r:id="rId73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kumimoji="1" lang="en-US" altLang="zh-TW" sz="3600" b="1">
                      <a:solidFill>
                        <a:srgbClr val="000000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U</a:t>
                  </a:r>
                  <a:endParaRPr kumimoji="1" lang="en-US" altLang="zh-TW" sz="2400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74786" name="Line 75"/>
                <p:cNvSpPr>
                  <a:spLocks noChangeShapeType="1"/>
                </p:cNvSpPr>
                <p:nvPr>
                  <p:custDataLst>
                    <p:tags r:id="rId74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74782" name="Rectangle 76"/>
            <p:cNvSpPr>
              <a:spLocks noChangeArrowheads="1"/>
            </p:cNvSpPr>
            <p:nvPr>
              <p:custDataLst>
                <p:tags r:id="rId75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4766" name="Group 77"/>
          <p:cNvGrpSpPr/>
          <p:nvPr>
            <p:custDataLst>
              <p:tags r:id="rId76"/>
            </p:custDataLst>
          </p:nvPr>
        </p:nvGrpSpPr>
        <p:grpSpPr>
          <a:xfrm>
            <a:off x="3054350" y="2087563"/>
            <a:ext cx="604838" cy="1054100"/>
            <a:chOff x="303" y="3469"/>
            <a:chExt cx="381" cy="664"/>
          </a:xfrm>
        </p:grpSpPr>
        <p:grpSp>
          <p:nvGrpSpPr>
            <p:cNvPr id="74775" name="Group 78"/>
            <p:cNvGrpSpPr/>
            <p:nvPr>
              <p:custDataLst>
                <p:tags r:id="rId77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74777" name="Rectangle 79"/>
              <p:cNvSpPr>
                <a:spLocks noChangeArrowheads="1"/>
              </p:cNvSpPr>
              <p:nvPr>
                <p:custDataLst>
                  <p:tags r:id="rId78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74778" name="Group 80"/>
              <p:cNvGrpSpPr/>
              <p:nvPr>
                <p:custDataLst>
                  <p:tags r:id="rId79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74779" name="Text Box 81"/>
                <p:cNvSpPr txBox="1">
                  <a:spLocks noChangeArrowheads="1"/>
                </p:cNvSpPr>
                <p:nvPr>
                  <p:custDataLst>
                    <p:tags r:id="rId80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kumimoji="1" lang="en-US" altLang="zh-CN" sz="3600" b="1">
                      <a:solidFill>
                        <a:srgbClr val="A50021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A</a:t>
                  </a:r>
                  <a:endParaRPr kumimoji="1" lang="en-US" altLang="zh-TW" sz="2400">
                    <a:solidFill>
                      <a:srgbClr val="A50021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74780" name="Line 82"/>
                <p:cNvSpPr>
                  <a:spLocks noChangeShapeType="1"/>
                </p:cNvSpPr>
                <p:nvPr>
                  <p:custDataLst>
                    <p:tags r:id="rId81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74776" name="Rectangle 83"/>
            <p:cNvSpPr>
              <a:spLocks noChangeArrowheads="1"/>
            </p:cNvSpPr>
            <p:nvPr>
              <p:custDataLst>
                <p:tags r:id="rId82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4767" name="Group 84"/>
          <p:cNvGrpSpPr/>
          <p:nvPr>
            <p:custDataLst>
              <p:tags r:id="rId83"/>
            </p:custDataLst>
          </p:nvPr>
        </p:nvGrpSpPr>
        <p:grpSpPr>
          <a:xfrm>
            <a:off x="3714750" y="2085975"/>
            <a:ext cx="604838" cy="1054100"/>
            <a:chOff x="303" y="3469"/>
            <a:chExt cx="381" cy="664"/>
          </a:xfrm>
        </p:grpSpPr>
        <p:grpSp>
          <p:nvGrpSpPr>
            <p:cNvPr id="74769" name="Group 85"/>
            <p:cNvGrpSpPr/>
            <p:nvPr>
              <p:custDataLst>
                <p:tags r:id="rId84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74771" name="Rectangle 86"/>
              <p:cNvSpPr>
                <a:spLocks noChangeArrowheads="1"/>
              </p:cNvSpPr>
              <p:nvPr>
                <p:custDataLst>
                  <p:tags r:id="rId85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74772" name="Group 87"/>
              <p:cNvGrpSpPr/>
              <p:nvPr>
                <p:custDataLst>
                  <p:tags r:id="rId86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74773" name="Text Box 88"/>
                <p:cNvSpPr txBox="1">
                  <a:spLocks noChangeArrowheads="1"/>
                </p:cNvSpPr>
                <p:nvPr>
                  <p:custDataLst>
                    <p:tags r:id="rId87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kumimoji="1" lang="en-US" altLang="zh-TW" sz="3600" b="1">
                      <a:solidFill>
                        <a:srgbClr val="000000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U</a:t>
                  </a:r>
                  <a:endParaRPr kumimoji="1" lang="en-US" altLang="zh-TW" sz="2400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74774" name="Line 89"/>
                <p:cNvSpPr>
                  <a:spLocks noChangeShapeType="1"/>
                </p:cNvSpPr>
                <p:nvPr>
                  <p:custDataLst>
                    <p:tags r:id="rId88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74770" name="Rectangle 90"/>
            <p:cNvSpPr>
              <a:spLocks noChangeArrowheads="1"/>
            </p:cNvSpPr>
            <p:nvPr>
              <p:custDataLst>
                <p:tags r:id="rId89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74768" name="Rectangle 91"/>
          <p:cNvSpPr>
            <a:spLocks noChangeArrowheads="1"/>
          </p:cNvSpPr>
          <p:nvPr>
            <p:custDataLst>
              <p:tags r:id="rId90"/>
            </p:custDataLst>
          </p:nvPr>
        </p:nvSpPr>
        <p:spPr bwMode="auto">
          <a:xfrm>
            <a:off x="3062288" y="2951163"/>
            <a:ext cx="1282700" cy="190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Oval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86125" y="638175"/>
            <a:ext cx="2184400" cy="2436813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5779" name="Group 3"/>
          <p:cNvGrpSpPr/>
          <p:nvPr>
            <p:custDataLst>
              <p:tags r:id="rId2"/>
            </p:custDataLst>
          </p:nvPr>
        </p:nvGrpSpPr>
        <p:grpSpPr>
          <a:xfrm>
            <a:off x="2609850" y="977900"/>
            <a:ext cx="6834188" cy="1082675"/>
            <a:chOff x="444" y="149"/>
            <a:chExt cx="4305" cy="682"/>
          </a:xfrm>
        </p:grpSpPr>
        <p:sp>
          <p:nvSpPr>
            <p:cNvPr id="75843" name="Rectangle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flipV="1">
              <a:off x="444" y="149"/>
              <a:ext cx="4305" cy="12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5844" name="Text Box 5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29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T</a:t>
              </a:r>
              <a:endParaRPr kumimoji="1" lang="en-US" altLang="zh-TW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5845" name="Line 6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 flipV="1">
              <a:off x="870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5846" name="Text Box 7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040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G</a:t>
              </a:r>
              <a:r>
                <a:rPr kumimoji="1" lang="en-US" altLang="zh-TW" sz="3600" b="1">
                  <a:solidFill>
                    <a:srgbClr val="FF00FF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5847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H="1" flipV="1">
              <a:off x="4181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5848" name="Text Box 9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572" y="413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C</a:t>
              </a:r>
              <a:r>
                <a:rPr kumimoji="1" lang="en-US" altLang="zh-TW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CC00CC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5849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H="1" flipV="1">
              <a:off x="1713" y="259"/>
              <a:ext cx="0" cy="23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5850" name="Text Box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156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endParaRPr kumimoji="1" lang="en-US" altLang="zh-TW" sz="3600" b="1">
                <a:solidFill>
                  <a:srgbClr val="9933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5851" name="Line 1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 flipV="1">
              <a:off x="1297" y="256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5852" name="Text Box 1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995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C </a:t>
              </a:r>
              <a:endParaRPr kumimoji="1" lang="en-US" altLang="zh-TW" sz="3600" b="1">
                <a:solidFill>
                  <a:srgbClr val="CC00CC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5853" name="Line 1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2136" y="257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5854" name="Text Box 15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421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5855" name="Line 1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 flipV="1">
              <a:off x="2562" y="256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5856" name="Text Box 17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817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5857" name="Line 18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2958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5858" name="Text Box 19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659" y="425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5859" name="Line 20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3800" y="270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5860" name="Text Box 2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278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T</a:t>
              </a: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9933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5861" name="Line 2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 flipV="1">
              <a:off x="3419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5780" name="Group 23"/>
          <p:cNvGrpSpPr/>
          <p:nvPr>
            <p:custDataLst>
              <p:tags r:id="rId22"/>
            </p:custDataLst>
          </p:nvPr>
        </p:nvGrpSpPr>
        <p:grpSpPr>
          <a:xfrm>
            <a:off x="4300538" y="5041900"/>
            <a:ext cx="609600" cy="1081088"/>
            <a:chOff x="2232" y="2908"/>
            <a:chExt cx="384" cy="681"/>
          </a:xfrm>
        </p:grpSpPr>
        <p:grpSp>
          <p:nvGrpSpPr>
            <p:cNvPr id="75839" name="Group 24"/>
            <p:cNvGrpSpPr/>
            <p:nvPr>
              <p:custDataLst>
                <p:tags r:id="rId23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5841" name="Text Box 25"/>
              <p:cNvSpPr txBox="1"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5842" name="Line 26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5840" name="Rectangle 27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5781" name="Group 28"/>
          <p:cNvGrpSpPr/>
          <p:nvPr>
            <p:custDataLst>
              <p:tags r:id="rId27"/>
            </p:custDataLst>
          </p:nvPr>
        </p:nvGrpSpPr>
        <p:grpSpPr>
          <a:xfrm rot="-685723">
            <a:off x="9532938" y="3475038"/>
            <a:ext cx="604837" cy="1077912"/>
            <a:chOff x="3614" y="3469"/>
            <a:chExt cx="381" cy="679"/>
          </a:xfrm>
        </p:grpSpPr>
        <p:grpSp>
          <p:nvGrpSpPr>
            <p:cNvPr id="75835" name="Group 29"/>
            <p:cNvGrpSpPr/>
            <p:nvPr>
              <p:custDataLst>
                <p:tags r:id="rId28"/>
              </p:custDataLst>
            </p:nvPr>
          </p:nvGrpSpPr>
          <p:grpSpPr>
            <a:xfrm>
              <a:off x="3614" y="3469"/>
              <a:ext cx="381" cy="559"/>
              <a:chOff x="960" y="2400"/>
              <a:chExt cx="432" cy="672"/>
            </a:xfrm>
          </p:grpSpPr>
          <p:sp>
            <p:nvSpPr>
              <p:cNvPr id="75837" name="Text Box 30"/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CC00CC"/>
                    </a:solidFill>
                    <a:latin typeface="楷体" panose="02010609060101010101" charset="-122"/>
                    <a:ea typeface="楷体" panose="02010609060101010101" charset="-122"/>
                  </a:rPr>
                  <a:t>C</a:t>
                </a:r>
                <a:endParaRPr kumimoji="1" lang="en-US" altLang="zh-TW" sz="2400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5838" name="Line 31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5836" name="Rectangle 32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3614" y="4028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5782" name="Group 33"/>
          <p:cNvGrpSpPr/>
          <p:nvPr>
            <p:custDataLst>
              <p:tags r:id="rId32"/>
            </p:custDataLst>
          </p:nvPr>
        </p:nvGrpSpPr>
        <p:grpSpPr>
          <a:xfrm rot="2779942">
            <a:off x="5676107" y="4672806"/>
            <a:ext cx="609600" cy="1081087"/>
            <a:chOff x="2232" y="2908"/>
            <a:chExt cx="384" cy="681"/>
          </a:xfrm>
        </p:grpSpPr>
        <p:grpSp>
          <p:nvGrpSpPr>
            <p:cNvPr id="75831" name="Group 34"/>
            <p:cNvGrpSpPr/>
            <p:nvPr>
              <p:custDataLst>
                <p:tags r:id="rId33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5833" name="Text Box 35"/>
              <p:cNvSpPr txBox="1"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5834" name="Line 36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5832" name="Rectangle 37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5783" name="Group 38"/>
          <p:cNvGrpSpPr/>
          <p:nvPr>
            <p:custDataLst>
              <p:tags r:id="rId37"/>
            </p:custDataLst>
          </p:nvPr>
        </p:nvGrpSpPr>
        <p:grpSpPr>
          <a:xfrm rot="-1193441">
            <a:off x="8161338" y="4600575"/>
            <a:ext cx="604837" cy="1082675"/>
            <a:chOff x="1767" y="2907"/>
            <a:chExt cx="381" cy="682"/>
          </a:xfrm>
        </p:grpSpPr>
        <p:grpSp>
          <p:nvGrpSpPr>
            <p:cNvPr id="75827" name="Group 39"/>
            <p:cNvGrpSpPr/>
            <p:nvPr>
              <p:custDataLst>
                <p:tags r:id="rId38"/>
              </p:custDataLst>
            </p:nvPr>
          </p:nvGrpSpPr>
          <p:grpSpPr>
            <a:xfrm>
              <a:off x="1767" y="2907"/>
              <a:ext cx="381" cy="558"/>
              <a:chOff x="960" y="2400"/>
              <a:chExt cx="432" cy="672"/>
            </a:xfrm>
          </p:grpSpPr>
          <p:sp>
            <p:nvSpPr>
              <p:cNvPr id="75829" name="Text Box 40"/>
              <p:cNvSpPr txBox="1"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993300"/>
                    </a:solidFill>
                    <a:latin typeface="楷体" panose="02010609060101010101" charset="-122"/>
                    <a:ea typeface="楷体" panose="02010609060101010101" charset="-122"/>
                  </a:rPr>
                  <a:t>A</a:t>
                </a:r>
                <a:endPara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5830" name="Line 41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5828" name="Rectangle 42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1767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5784" name="Group 43"/>
          <p:cNvGrpSpPr/>
          <p:nvPr>
            <p:custDataLst>
              <p:tags r:id="rId42"/>
            </p:custDataLst>
          </p:nvPr>
        </p:nvGrpSpPr>
        <p:grpSpPr>
          <a:xfrm rot="-1213524">
            <a:off x="7256463" y="5162550"/>
            <a:ext cx="604837" cy="1077913"/>
            <a:chOff x="3614" y="3469"/>
            <a:chExt cx="381" cy="679"/>
          </a:xfrm>
        </p:grpSpPr>
        <p:grpSp>
          <p:nvGrpSpPr>
            <p:cNvPr id="75823" name="Group 44"/>
            <p:cNvGrpSpPr/>
            <p:nvPr>
              <p:custDataLst>
                <p:tags r:id="rId43"/>
              </p:custDataLst>
            </p:nvPr>
          </p:nvGrpSpPr>
          <p:grpSpPr>
            <a:xfrm>
              <a:off x="3614" y="3469"/>
              <a:ext cx="381" cy="559"/>
              <a:chOff x="960" y="2400"/>
              <a:chExt cx="432" cy="672"/>
            </a:xfrm>
          </p:grpSpPr>
          <p:sp>
            <p:nvSpPr>
              <p:cNvPr id="75825" name="Text Box 45"/>
              <p:cNvSpPr txBox="1"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CC00CC"/>
                    </a:solidFill>
                    <a:latin typeface="楷体" panose="02010609060101010101" charset="-122"/>
                    <a:ea typeface="楷体" panose="02010609060101010101" charset="-122"/>
                  </a:rPr>
                  <a:t>C</a:t>
                </a:r>
                <a:endParaRPr kumimoji="1" lang="en-US" altLang="zh-TW" sz="2400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5826" name="Line 46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5824" name="Rectangle 47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3614" y="4028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5785" name="Group 48"/>
          <p:cNvGrpSpPr/>
          <p:nvPr>
            <p:custDataLst>
              <p:tags r:id="rId47"/>
            </p:custDataLst>
          </p:nvPr>
        </p:nvGrpSpPr>
        <p:grpSpPr>
          <a:xfrm rot="438758">
            <a:off x="9147175" y="5041900"/>
            <a:ext cx="609600" cy="1081088"/>
            <a:chOff x="2232" y="2908"/>
            <a:chExt cx="384" cy="681"/>
          </a:xfrm>
        </p:grpSpPr>
        <p:grpSp>
          <p:nvGrpSpPr>
            <p:cNvPr id="75819" name="Group 49"/>
            <p:cNvGrpSpPr/>
            <p:nvPr>
              <p:custDataLst>
                <p:tags r:id="rId48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5821" name="Text Box 50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5822" name="Line 51"/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5820" name="Rectangle 52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5786" name="Group 53"/>
          <p:cNvGrpSpPr/>
          <p:nvPr>
            <p:custDataLst>
              <p:tags r:id="rId52"/>
            </p:custDataLst>
          </p:nvPr>
        </p:nvGrpSpPr>
        <p:grpSpPr>
          <a:xfrm rot="363235">
            <a:off x="6718300" y="3590925"/>
            <a:ext cx="609600" cy="1081088"/>
            <a:chOff x="2232" y="2908"/>
            <a:chExt cx="384" cy="681"/>
          </a:xfrm>
        </p:grpSpPr>
        <p:grpSp>
          <p:nvGrpSpPr>
            <p:cNvPr id="75815" name="Group 54"/>
            <p:cNvGrpSpPr/>
            <p:nvPr>
              <p:custDataLst>
                <p:tags r:id="rId53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5817" name="Text Box 55"/>
              <p:cNvSpPr txBox="1">
                <a:spLocks noChangeArrowheads="1"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5818" name="Line 56"/>
              <p:cNvSpPr>
                <a:spLocks noChangeShapeType="1"/>
              </p:cNvSpPr>
              <p:nvPr>
                <p:custDataLst>
                  <p:tags r:id="rId5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5816" name="Rectangle 57"/>
            <p:cNvSpPr>
              <a:spLocks noChangeArrowheads="1"/>
            </p:cNvSpPr>
            <p:nvPr>
              <p:custDataLst>
                <p:tags r:id="rId56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5787" name="Group 58"/>
          <p:cNvGrpSpPr/>
          <p:nvPr>
            <p:custDataLst>
              <p:tags r:id="rId57"/>
            </p:custDataLst>
          </p:nvPr>
        </p:nvGrpSpPr>
        <p:grpSpPr>
          <a:xfrm rot="-1484483">
            <a:off x="8161338" y="3284538"/>
            <a:ext cx="604837" cy="1054100"/>
            <a:chOff x="303" y="3469"/>
            <a:chExt cx="381" cy="664"/>
          </a:xfrm>
        </p:grpSpPr>
        <p:grpSp>
          <p:nvGrpSpPr>
            <p:cNvPr id="75809" name="Group 59"/>
            <p:cNvGrpSpPr/>
            <p:nvPr>
              <p:custDataLst>
                <p:tags r:id="rId58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75811" name="Rectangle 60"/>
              <p:cNvSpPr>
                <a:spLocks noChangeArrowheads="1"/>
              </p:cNvSpPr>
              <p:nvPr>
                <p:custDataLst>
                  <p:tags r:id="rId59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75812" name="Group 61"/>
              <p:cNvGrpSpPr/>
              <p:nvPr>
                <p:custDataLst>
                  <p:tags r:id="rId60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75813" name="Text Box 62"/>
                <p:cNvSpPr txBox="1">
                  <a:spLocks noChangeArrowheads="1"/>
                </p:cNvSpPr>
                <p:nvPr>
                  <p:custDataLst>
                    <p:tags r:id="rId61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kumimoji="1" lang="en-US" altLang="zh-TW" sz="3600" b="1">
                      <a:solidFill>
                        <a:srgbClr val="000000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U</a:t>
                  </a:r>
                  <a:endParaRPr kumimoji="1" lang="en-US" altLang="zh-TW" sz="2400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75814" name="Line 63"/>
                <p:cNvSpPr>
                  <a:spLocks noChangeShapeType="1"/>
                </p:cNvSpPr>
                <p:nvPr>
                  <p:custDataLst>
                    <p:tags r:id="rId62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75810" name="Rectangle 64"/>
            <p:cNvSpPr>
              <a:spLocks noChangeArrowheads="1"/>
            </p:cNvSpPr>
            <p:nvPr>
              <p:custDataLst>
                <p:tags r:id="rId63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5788" name="Group 65"/>
          <p:cNvGrpSpPr/>
          <p:nvPr>
            <p:custDataLst>
              <p:tags r:id="rId64"/>
            </p:custDataLst>
          </p:nvPr>
        </p:nvGrpSpPr>
        <p:grpSpPr>
          <a:xfrm rot="867233">
            <a:off x="2457450" y="4516438"/>
            <a:ext cx="604838" cy="1054100"/>
            <a:chOff x="303" y="3469"/>
            <a:chExt cx="381" cy="664"/>
          </a:xfrm>
        </p:grpSpPr>
        <p:grpSp>
          <p:nvGrpSpPr>
            <p:cNvPr id="75803" name="Group 66"/>
            <p:cNvGrpSpPr/>
            <p:nvPr>
              <p:custDataLst>
                <p:tags r:id="rId65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75805" name="Rectangle 67"/>
              <p:cNvSpPr>
                <a:spLocks noChangeArrowheads="1"/>
              </p:cNvSpPr>
              <p:nvPr>
                <p:custDataLst>
                  <p:tags r:id="rId66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75806" name="Group 68"/>
              <p:cNvGrpSpPr/>
              <p:nvPr>
                <p:custDataLst>
                  <p:tags r:id="rId67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75807" name="Text Box 69"/>
                <p:cNvSpPr txBox="1">
                  <a:spLocks noChangeArrowheads="1"/>
                </p:cNvSpPr>
                <p:nvPr>
                  <p:custDataLst>
                    <p:tags r:id="rId68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kumimoji="1" lang="en-US" altLang="zh-TW" sz="3600" b="1">
                      <a:solidFill>
                        <a:srgbClr val="000000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U</a:t>
                  </a:r>
                  <a:endParaRPr kumimoji="1" lang="en-US" altLang="zh-TW" sz="2400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75808" name="Line 70"/>
                <p:cNvSpPr>
                  <a:spLocks noChangeShapeType="1"/>
                </p:cNvSpPr>
                <p:nvPr>
                  <p:custDataLst>
                    <p:tags r:id="rId69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75804" name="Rectangle 71"/>
            <p:cNvSpPr>
              <a:spLocks noChangeArrowheads="1"/>
            </p:cNvSpPr>
            <p:nvPr>
              <p:custDataLst>
                <p:tags r:id="rId70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5789" name="Group 72"/>
          <p:cNvGrpSpPr/>
          <p:nvPr>
            <p:custDataLst>
              <p:tags r:id="rId71"/>
            </p:custDataLst>
          </p:nvPr>
        </p:nvGrpSpPr>
        <p:grpSpPr>
          <a:xfrm>
            <a:off x="3062288" y="1866900"/>
            <a:ext cx="604837" cy="1054100"/>
            <a:chOff x="924" y="2910"/>
            <a:chExt cx="381" cy="664"/>
          </a:xfrm>
        </p:grpSpPr>
        <p:sp>
          <p:nvSpPr>
            <p:cNvPr id="75799" name="Rectangle 73"/>
            <p:cNvSpPr>
              <a:spLocks noChangeArrowheads="1"/>
            </p:cNvSpPr>
            <p:nvPr>
              <p:custDataLst>
                <p:tags r:id="rId72"/>
              </p:custDataLst>
            </p:nvPr>
          </p:nvSpPr>
          <p:spPr bwMode="auto">
            <a:xfrm>
              <a:off x="924" y="3454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grpSp>
          <p:nvGrpSpPr>
            <p:cNvPr id="75800" name="Group 74"/>
            <p:cNvGrpSpPr/>
            <p:nvPr>
              <p:custDataLst>
                <p:tags r:id="rId73"/>
              </p:custDataLst>
            </p:nvPr>
          </p:nvGrpSpPr>
          <p:grpSpPr>
            <a:xfrm>
              <a:off x="924" y="2910"/>
              <a:ext cx="381" cy="559"/>
              <a:chOff x="960" y="2400"/>
              <a:chExt cx="432" cy="672"/>
            </a:xfrm>
          </p:grpSpPr>
          <p:sp>
            <p:nvSpPr>
              <p:cNvPr id="75801" name="Text Box 75"/>
              <p:cNvSpPr txBox="1">
                <a:spLocks noChangeArrowheads="1"/>
              </p:cNvSpPr>
              <p:nvPr>
                <p:custDataLst>
                  <p:tags r:id="rId74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sz="3600" b="1">
                    <a:solidFill>
                      <a:srgbClr val="A50021"/>
                    </a:solidFill>
                    <a:latin typeface="楷体" panose="02010609060101010101" charset="-122"/>
                    <a:ea typeface="楷体" panose="02010609060101010101" charset="-122"/>
                  </a:rPr>
                  <a:t>A</a:t>
                </a:r>
                <a:endParaRPr kumimoji="1" lang="en-US" altLang="zh-TW" sz="2400">
                  <a:solidFill>
                    <a:srgbClr val="A50021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5802" name="Line 76"/>
              <p:cNvSpPr>
                <a:spLocks noChangeShapeType="1"/>
              </p:cNvSpPr>
              <p:nvPr>
                <p:custDataLst>
                  <p:tags r:id="rId7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75790" name="Rectangle 77"/>
          <p:cNvSpPr>
            <a:spLocks noChangeArrowheads="1"/>
          </p:cNvSpPr>
          <p:nvPr>
            <p:custDataLst>
              <p:tags r:id="rId76"/>
            </p:custDataLst>
          </p:nvPr>
        </p:nvSpPr>
        <p:spPr bwMode="auto">
          <a:xfrm>
            <a:off x="3062288" y="2730500"/>
            <a:ext cx="1282700" cy="190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5791" name="Group 78"/>
          <p:cNvGrpSpPr/>
          <p:nvPr>
            <p:custDataLst>
              <p:tags r:id="rId77"/>
            </p:custDataLst>
          </p:nvPr>
        </p:nvGrpSpPr>
        <p:grpSpPr>
          <a:xfrm>
            <a:off x="3740150" y="1866900"/>
            <a:ext cx="604838" cy="887413"/>
            <a:chOff x="960" y="2400"/>
            <a:chExt cx="432" cy="672"/>
          </a:xfrm>
        </p:grpSpPr>
        <p:sp>
          <p:nvSpPr>
            <p:cNvPr id="75797" name="Text Box 79"/>
            <p:cNvSpPr txBox="1">
              <a:spLocks noChangeArrowheads="1"/>
            </p:cNvSpPr>
            <p:nvPr>
              <p:custDataLst>
                <p:tags r:id="rId78"/>
              </p:custDataLst>
            </p:nvPr>
          </p:nvSpPr>
          <p:spPr bwMode="auto">
            <a:xfrm>
              <a:off x="960" y="2400"/>
              <a:ext cx="432" cy="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U</a:t>
              </a:r>
              <a:endParaRPr kumimoji="1" lang="en-US" altLang="zh-TW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5798" name="Line 80"/>
            <p:cNvSpPr>
              <a:spLocks noChangeShapeType="1"/>
            </p:cNvSpPr>
            <p:nvPr>
              <p:custDataLst>
                <p:tags r:id="rId79"/>
              </p:custDataLst>
            </p:nvPr>
          </p:nvSpPr>
          <p:spPr bwMode="auto">
            <a:xfrm flipH="1">
              <a:off x="1120" y="2784"/>
              <a:ext cx="0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5792" name="Group 81"/>
          <p:cNvGrpSpPr/>
          <p:nvPr>
            <p:custDataLst>
              <p:tags r:id="rId80"/>
            </p:custDataLst>
          </p:nvPr>
        </p:nvGrpSpPr>
        <p:grpSpPr>
          <a:xfrm>
            <a:off x="4344988" y="1808163"/>
            <a:ext cx="604837" cy="1112837"/>
            <a:chOff x="1767" y="2907"/>
            <a:chExt cx="381" cy="682"/>
          </a:xfrm>
        </p:grpSpPr>
        <p:grpSp>
          <p:nvGrpSpPr>
            <p:cNvPr id="75793" name="Group 82"/>
            <p:cNvGrpSpPr/>
            <p:nvPr>
              <p:custDataLst>
                <p:tags r:id="rId81"/>
              </p:custDataLst>
            </p:nvPr>
          </p:nvGrpSpPr>
          <p:grpSpPr>
            <a:xfrm>
              <a:off x="1767" y="2907"/>
              <a:ext cx="381" cy="558"/>
              <a:chOff x="960" y="2400"/>
              <a:chExt cx="432" cy="672"/>
            </a:xfrm>
          </p:grpSpPr>
          <p:sp>
            <p:nvSpPr>
              <p:cNvPr id="75795" name="Text Box 83"/>
              <p:cNvSpPr txBox="1">
                <a:spLocks noChangeArrowheads="1"/>
              </p:cNvSpPr>
              <p:nvPr>
                <p:custDataLst>
                  <p:tags r:id="rId82"/>
                </p:custDataLst>
              </p:nvPr>
            </p:nvSpPr>
            <p:spPr bwMode="auto">
              <a:xfrm>
                <a:off x="960" y="2400"/>
                <a:ext cx="432" cy="4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36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5796" name="Line 84"/>
              <p:cNvSpPr>
                <a:spLocks noChangeShapeType="1"/>
              </p:cNvSpPr>
              <p:nvPr>
                <p:custDataLst>
                  <p:tags r:id="rId83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5794" name="Rectangle 85"/>
            <p:cNvSpPr>
              <a:spLocks noChangeArrowheads="1"/>
            </p:cNvSpPr>
            <p:nvPr>
              <p:custDataLst>
                <p:tags r:id="rId84"/>
              </p:custDataLst>
            </p:nvPr>
          </p:nvSpPr>
          <p:spPr bwMode="auto">
            <a:xfrm>
              <a:off x="1767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src=http___nimg.ws.126.net__url=http%3A%2F%2Fcms-bucket.ws.126.net%2F2021%2F0819%2Fa4a1f7ebj00qy3f5v0014c000hs00dcc.jpg&amp;thumbnail=650x2147483647&amp;quality=80&amp;type=jpg&amp;refer=http___nimg.ws.1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20040000">
            <a:off x="1619885" y="1445895"/>
            <a:ext cx="8128000" cy="6096000"/>
          </a:xfrm>
          <a:prstGeom prst="rect">
            <a:avLst/>
          </a:prstGeom>
        </p:spPr>
      </p:pic>
      <p:sp>
        <p:nvSpPr>
          <p:cNvPr id="80898" name="标题 1"/>
          <p:cNvSpPr/>
          <p:nvPr>
            <p:custDataLst>
              <p:tags r:id="rId3"/>
            </p:custDataLst>
          </p:nvPr>
        </p:nvSpPr>
        <p:spPr>
          <a:xfrm>
            <a:off x="1430338" y="1133475"/>
            <a:ext cx="9856787" cy="6937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00B050"/>
                </a:solidFill>
                <a:latin typeface="Times New Roman" panose="02020603050405020304" pitchFamily="18" charset="0"/>
                <a:ea typeface="楷体" panose="02010609060101010101" charset="-122"/>
              </a:rPr>
              <a:t>4.1</a:t>
            </a:r>
            <a:r>
              <a:rPr lang="zh-CN" alt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楷体" panose="02010609060101010101" charset="-122"/>
              </a:rPr>
              <a:t>  基因指导蛋白质的合成</a:t>
            </a:r>
            <a:endParaRPr lang="zh-CN" altLang="en-US" sz="2800" b="1">
              <a:solidFill>
                <a:srgbClr val="00B05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0899" name="矩形 1"/>
          <p:cNvSpPr/>
          <p:nvPr>
            <p:custDataLst>
              <p:tags r:id="rId4"/>
            </p:custDataLst>
          </p:nvPr>
        </p:nvSpPr>
        <p:spPr>
          <a:xfrm>
            <a:off x="1920875" y="379413"/>
            <a:ext cx="87376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zh-CN" altLang="en-US" sz="2800" b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</a:rPr>
              <a:t>第四章 基因的表达 </a:t>
            </a:r>
            <a:endParaRPr lang="zh-CN" altLang="en-US" sz="2800" b="1"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pic>
        <p:nvPicPr>
          <p:cNvPr id="4" name="d7f5e21dd3a1ba5aacab0325790a65d9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Oval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63988" y="638175"/>
            <a:ext cx="2184400" cy="2436813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6803" name="Group 3"/>
          <p:cNvGrpSpPr/>
          <p:nvPr>
            <p:custDataLst>
              <p:tags r:id="rId2"/>
            </p:custDataLst>
          </p:nvPr>
        </p:nvGrpSpPr>
        <p:grpSpPr>
          <a:xfrm>
            <a:off x="2609850" y="977900"/>
            <a:ext cx="6834188" cy="1082675"/>
            <a:chOff x="444" y="149"/>
            <a:chExt cx="4305" cy="682"/>
          </a:xfrm>
        </p:grpSpPr>
        <p:sp>
          <p:nvSpPr>
            <p:cNvPr id="76868" name="Rectangle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flipV="1">
              <a:off x="444" y="149"/>
              <a:ext cx="4305" cy="12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6869" name="Text Box 5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29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T</a:t>
              </a:r>
              <a:endParaRPr kumimoji="1" lang="en-US" altLang="zh-TW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6870" name="Line 6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 flipV="1">
              <a:off x="870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6871" name="Text Box 7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040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G</a:t>
              </a:r>
              <a:r>
                <a:rPr kumimoji="1" lang="en-US" altLang="zh-TW" sz="3600" b="1">
                  <a:solidFill>
                    <a:srgbClr val="FF00FF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6872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H="1" flipV="1">
              <a:off x="4181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6873" name="Text Box 9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572" y="413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C</a:t>
              </a:r>
              <a:r>
                <a:rPr kumimoji="1" lang="en-US" altLang="zh-TW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CC00CC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6874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H="1" flipV="1">
              <a:off x="1713" y="259"/>
              <a:ext cx="0" cy="23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6875" name="Text Box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156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endParaRPr kumimoji="1" lang="en-US" altLang="zh-TW" sz="3600" b="1">
                <a:solidFill>
                  <a:srgbClr val="9933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6876" name="Line 1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 flipV="1">
              <a:off x="1297" y="256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6877" name="Text Box 1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995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C </a:t>
              </a:r>
              <a:endParaRPr kumimoji="1" lang="en-US" altLang="zh-TW" sz="3600" b="1">
                <a:solidFill>
                  <a:srgbClr val="CC00CC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6878" name="Line 1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2136" y="257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6879" name="Text Box 15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421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6880" name="Line 1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 flipV="1">
              <a:off x="2562" y="256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6881" name="Text Box 17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817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6882" name="Line 18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2958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6883" name="Text Box 19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659" y="425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6884" name="Line 20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3800" y="270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6885" name="Text Box 2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278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T</a:t>
              </a: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9933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6886" name="Line 2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 flipV="1">
              <a:off x="3419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6804" name="Group 23"/>
          <p:cNvGrpSpPr/>
          <p:nvPr>
            <p:custDataLst>
              <p:tags r:id="rId22"/>
            </p:custDataLst>
          </p:nvPr>
        </p:nvGrpSpPr>
        <p:grpSpPr>
          <a:xfrm>
            <a:off x="4300538" y="5153025"/>
            <a:ext cx="609600" cy="1081088"/>
            <a:chOff x="2232" y="2908"/>
            <a:chExt cx="384" cy="681"/>
          </a:xfrm>
        </p:grpSpPr>
        <p:grpSp>
          <p:nvGrpSpPr>
            <p:cNvPr id="76864" name="Group 24"/>
            <p:cNvGrpSpPr/>
            <p:nvPr>
              <p:custDataLst>
                <p:tags r:id="rId23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6866" name="Text Box 25"/>
              <p:cNvSpPr txBox="1"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6867" name="Line 26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6865" name="Rectangle 27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6805" name="Group 28"/>
          <p:cNvGrpSpPr/>
          <p:nvPr>
            <p:custDataLst>
              <p:tags r:id="rId27"/>
            </p:custDataLst>
          </p:nvPr>
        </p:nvGrpSpPr>
        <p:grpSpPr>
          <a:xfrm rot="-685723">
            <a:off x="9532938" y="3586163"/>
            <a:ext cx="604837" cy="1077912"/>
            <a:chOff x="3614" y="3469"/>
            <a:chExt cx="381" cy="679"/>
          </a:xfrm>
        </p:grpSpPr>
        <p:grpSp>
          <p:nvGrpSpPr>
            <p:cNvPr id="76860" name="Group 29"/>
            <p:cNvGrpSpPr/>
            <p:nvPr>
              <p:custDataLst>
                <p:tags r:id="rId28"/>
              </p:custDataLst>
            </p:nvPr>
          </p:nvGrpSpPr>
          <p:grpSpPr>
            <a:xfrm>
              <a:off x="3614" y="3469"/>
              <a:ext cx="381" cy="559"/>
              <a:chOff x="960" y="2400"/>
              <a:chExt cx="432" cy="672"/>
            </a:xfrm>
          </p:grpSpPr>
          <p:sp>
            <p:nvSpPr>
              <p:cNvPr id="76862" name="Text Box 30"/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CC00CC"/>
                    </a:solidFill>
                    <a:latin typeface="楷体" panose="02010609060101010101" charset="-122"/>
                    <a:ea typeface="楷体" panose="02010609060101010101" charset="-122"/>
                  </a:rPr>
                  <a:t>C</a:t>
                </a:r>
                <a:endParaRPr kumimoji="1" lang="en-US" altLang="zh-TW" sz="2400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6863" name="Line 31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6861" name="Rectangle 32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3614" y="4028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6806" name="Group 33"/>
          <p:cNvGrpSpPr/>
          <p:nvPr>
            <p:custDataLst>
              <p:tags r:id="rId32"/>
            </p:custDataLst>
          </p:nvPr>
        </p:nvGrpSpPr>
        <p:grpSpPr>
          <a:xfrm rot="2779942">
            <a:off x="5676107" y="4783931"/>
            <a:ext cx="609600" cy="1081087"/>
            <a:chOff x="2232" y="2908"/>
            <a:chExt cx="384" cy="681"/>
          </a:xfrm>
        </p:grpSpPr>
        <p:grpSp>
          <p:nvGrpSpPr>
            <p:cNvPr id="76856" name="Group 34"/>
            <p:cNvGrpSpPr/>
            <p:nvPr>
              <p:custDataLst>
                <p:tags r:id="rId33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6858" name="Text Box 35"/>
              <p:cNvSpPr txBox="1"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6859" name="Line 36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6857" name="Rectangle 37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6807" name="Group 38"/>
          <p:cNvGrpSpPr/>
          <p:nvPr>
            <p:custDataLst>
              <p:tags r:id="rId37"/>
            </p:custDataLst>
          </p:nvPr>
        </p:nvGrpSpPr>
        <p:grpSpPr>
          <a:xfrm rot="-1193441">
            <a:off x="8161338" y="4711700"/>
            <a:ext cx="604837" cy="1082675"/>
            <a:chOff x="1767" y="2907"/>
            <a:chExt cx="381" cy="682"/>
          </a:xfrm>
        </p:grpSpPr>
        <p:grpSp>
          <p:nvGrpSpPr>
            <p:cNvPr id="76852" name="Group 39"/>
            <p:cNvGrpSpPr/>
            <p:nvPr>
              <p:custDataLst>
                <p:tags r:id="rId38"/>
              </p:custDataLst>
            </p:nvPr>
          </p:nvGrpSpPr>
          <p:grpSpPr>
            <a:xfrm>
              <a:off x="1767" y="2907"/>
              <a:ext cx="381" cy="558"/>
              <a:chOff x="960" y="2400"/>
              <a:chExt cx="432" cy="672"/>
            </a:xfrm>
          </p:grpSpPr>
          <p:sp>
            <p:nvSpPr>
              <p:cNvPr id="76854" name="Text Box 40"/>
              <p:cNvSpPr txBox="1"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993300"/>
                    </a:solidFill>
                    <a:latin typeface="楷体" panose="02010609060101010101" charset="-122"/>
                    <a:ea typeface="楷体" panose="02010609060101010101" charset="-122"/>
                  </a:rPr>
                  <a:t>A</a:t>
                </a:r>
                <a:endPara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6855" name="Line 41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6853" name="Rectangle 42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1767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6808" name="Group 43"/>
          <p:cNvGrpSpPr/>
          <p:nvPr>
            <p:custDataLst>
              <p:tags r:id="rId42"/>
            </p:custDataLst>
          </p:nvPr>
        </p:nvGrpSpPr>
        <p:grpSpPr>
          <a:xfrm rot="-1213524">
            <a:off x="7256463" y="5273675"/>
            <a:ext cx="604837" cy="1077913"/>
            <a:chOff x="3614" y="3469"/>
            <a:chExt cx="381" cy="679"/>
          </a:xfrm>
        </p:grpSpPr>
        <p:grpSp>
          <p:nvGrpSpPr>
            <p:cNvPr id="76848" name="Group 44"/>
            <p:cNvGrpSpPr/>
            <p:nvPr>
              <p:custDataLst>
                <p:tags r:id="rId43"/>
              </p:custDataLst>
            </p:nvPr>
          </p:nvGrpSpPr>
          <p:grpSpPr>
            <a:xfrm>
              <a:off x="3614" y="3469"/>
              <a:ext cx="381" cy="559"/>
              <a:chOff x="960" y="2400"/>
              <a:chExt cx="432" cy="672"/>
            </a:xfrm>
          </p:grpSpPr>
          <p:sp>
            <p:nvSpPr>
              <p:cNvPr id="76850" name="Text Box 45"/>
              <p:cNvSpPr txBox="1"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CC00CC"/>
                    </a:solidFill>
                    <a:latin typeface="楷体" panose="02010609060101010101" charset="-122"/>
                    <a:ea typeface="楷体" panose="02010609060101010101" charset="-122"/>
                  </a:rPr>
                  <a:t>C</a:t>
                </a:r>
                <a:endParaRPr kumimoji="1" lang="en-US" altLang="zh-TW" sz="2400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6851" name="Line 46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6849" name="Rectangle 47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3614" y="4028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6809" name="Group 48"/>
          <p:cNvGrpSpPr/>
          <p:nvPr>
            <p:custDataLst>
              <p:tags r:id="rId47"/>
            </p:custDataLst>
          </p:nvPr>
        </p:nvGrpSpPr>
        <p:grpSpPr>
          <a:xfrm rot="438758">
            <a:off x="9147175" y="5153025"/>
            <a:ext cx="609600" cy="1081088"/>
            <a:chOff x="2232" y="2908"/>
            <a:chExt cx="384" cy="681"/>
          </a:xfrm>
        </p:grpSpPr>
        <p:grpSp>
          <p:nvGrpSpPr>
            <p:cNvPr id="76844" name="Group 49"/>
            <p:cNvGrpSpPr/>
            <p:nvPr>
              <p:custDataLst>
                <p:tags r:id="rId48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6846" name="Text Box 50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6847" name="Line 51"/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6845" name="Rectangle 52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6810" name="Group 53"/>
          <p:cNvGrpSpPr/>
          <p:nvPr>
            <p:custDataLst>
              <p:tags r:id="rId52"/>
            </p:custDataLst>
          </p:nvPr>
        </p:nvGrpSpPr>
        <p:grpSpPr>
          <a:xfrm rot="-1484483">
            <a:off x="8161338" y="3395663"/>
            <a:ext cx="604837" cy="1054100"/>
            <a:chOff x="303" y="3469"/>
            <a:chExt cx="381" cy="664"/>
          </a:xfrm>
        </p:grpSpPr>
        <p:grpSp>
          <p:nvGrpSpPr>
            <p:cNvPr id="76838" name="Group 54"/>
            <p:cNvGrpSpPr/>
            <p:nvPr>
              <p:custDataLst>
                <p:tags r:id="rId53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76840" name="Rectangle 55"/>
              <p:cNvSpPr>
                <a:spLocks noChangeArrowheads="1"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76841" name="Group 56"/>
              <p:cNvGrpSpPr/>
              <p:nvPr>
                <p:custDataLst>
                  <p:tags r:id="rId55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76842" name="Text Box 57"/>
                <p:cNvSpPr txBox="1">
                  <a:spLocks noChangeArrowheads="1"/>
                </p:cNvSpPr>
                <p:nvPr>
                  <p:custDataLst>
                    <p:tags r:id="rId56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kumimoji="1" lang="en-US" altLang="zh-TW" sz="3600" b="1">
                      <a:solidFill>
                        <a:srgbClr val="000000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U</a:t>
                  </a:r>
                  <a:endParaRPr kumimoji="1" lang="en-US" altLang="zh-TW" sz="2400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76843" name="Line 58"/>
                <p:cNvSpPr>
                  <a:spLocks noChangeShapeType="1"/>
                </p:cNvSpPr>
                <p:nvPr>
                  <p:custDataLst>
                    <p:tags r:id="rId57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76839" name="Rectangle 59"/>
            <p:cNvSpPr>
              <a:spLocks noChangeArrowheads="1"/>
            </p:cNvSpPr>
            <p:nvPr>
              <p:custDataLst>
                <p:tags r:id="rId58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6811" name="Group 60"/>
          <p:cNvGrpSpPr/>
          <p:nvPr>
            <p:custDataLst>
              <p:tags r:id="rId59"/>
            </p:custDataLst>
          </p:nvPr>
        </p:nvGrpSpPr>
        <p:grpSpPr>
          <a:xfrm rot="867233">
            <a:off x="2457450" y="4627563"/>
            <a:ext cx="604838" cy="1054100"/>
            <a:chOff x="303" y="3469"/>
            <a:chExt cx="381" cy="664"/>
          </a:xfrm>
        </p:grpSpPr>
        <p:grpSp>
          <p:nvGrpSpPr>
            <p:cNvPr id="76832" name="Group 61"/>
            <p:cNvGrpSpPr/>
            <p:nvPr>
              <p:custDataLst>
                <p:tags r:id="rId60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76834" name="Rectangle 62"/>
              <p:cNvSpPr>
                <a:spLocks noChangeArrowheads="1"/>
              </p:cNvSpPr>
              <p:nvPr>
                <p:custDataLst>
                  <p:tags r:id="rId61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76835" name="Group 63"/>
              <p:cNvGrpSpPr/>
              <p:nvPr>
                <p:custDataLst>
                  <p:tags r:id="rId62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76836" name="Text Box 64"/>
                <p:cNvSpPr txBox="1">
                  <a:spLocks noChangeArrowheads="1"/>
                </p:cNvSpPr>
                <p:nvPr>
                  <p:custDataLst>
                    <p:tags r:id="rId63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kumimoji="1" lang="en-US" altLang="zh-TW" sz="3600" b="1">
                      <a:solidFill>
                        <a:srgbClr val="000000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U</a:t>
                  </a:r>
                  <a:endParaRPr kumimoji="1" lang="en-US" altLang="zh-TW" sz="2400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76837" name="Line 65"/>
                <p:cNvSpPr>
                  <a:spLocks noChangeShapeType="1"/>
                </p:cNvSpPr>
                <p:nvPr>
                  <p:custDataLst>
                    <p:tags r:id="rId64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76833" name="Rectangle 66"/>
            <p:cNvSpPr>
              <a:spLocks noChangeArrowheads="1"/>
            </p:cNvSpPr>
            <p:nvPr>
              <p:custDataLst>
                <p:tags r:id="rId65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6812" name="Group 67"/>
          <p:cNvGrpSpPr/>
          <p:nvPr>
            <p:custDataLst>
              <p:tags r:id="rId66"/>
            </p:custDataLst>
          </p:nvPr>
        </p:nvGrpSpPr>
        <p:grpSpPr>
          <a:xfrm>
            <a:off x="5057775" y="1822450"/>
            <a:ext cx="609600" cy="1081088"/>
            <a:chOff x="2232" y="2908"/>
            <a:chExt cx="384" cy="681"/>
          </a:xfrm>
        </p:grpSpPr>
        <p:grpSp>
          <p:nvGrpSpPr>
            <p:cNvPr id="76828" name="Group 68"/>
            <p:cNvGrpSpPr/>
            <p:nvPr>
              <p:custDataLst>
                <p:tags r:id="rId67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6830" name="Text Box 69"/>
              <p:cNvSpPr txBox="1">
                <a:spLocks noChangeArrowheads="1"/>
              </p:cNvSpPr>
              <p:nvPr>
                <p:custDataLst>
                  <p:tags r:id="rId68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6831" name="Line 70"/>
              <p:cNvSpPr>
                <a:spLocks noChangeShapeType="1"/>
              </p:cNvSpPr>
              <p:nvPr>
                <p:custDataLst>
                  <p:tags r:id="rId69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6829" name="Rectangle 71"/>
            <p:cNvSpPr>
              <a:spLocks noChangeArrowheads="1"/>
            </p:cNvSpPr>
            <p:nvPr>
              <p:custDataLst>
                <p:tags r:id="rId70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6813" name="Group 72"/>
          <p:cNvGrpSpPr/>
          <p:nvPr>
            <p:custDataLst>
              <p:tags r:id="rId71"/>
            </p:custDataLst>
          </p:nvPr>
        </p:nvGrpSpPr>
        <p:grpSpPr>
          <a:xfrm>
            <a:off x="3062288" y="1866900"/>
            <a:ext cx="604837" cy="1054100"/>
            <a:chOff x="924" y="2910"/>
            <a:chExt cx="381" cy="664"/>
          </a:xfrm>
        </p:grpSpPr>
        <p:sp>
          <p:nvSpPr>
            <p:cNvPr id="76824" name="Rectangle 73"/>
            <p:cNvSpPr>
              <a:spLocks noChangeArrowheads="1"/>
            </p:cNvSpPr>
            <p:nvPr>
              <p:custDataLst>
                <p:tags r:id="rId72"/>
              </p:custDataLst>
            </p:nvPr>
          </p:nvSpPr>
          <p:spPr bwMode="auto">
            <a:xfrm>
              <a:off x="924" y="3454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grpSp>
          <p:nvGrpSpPr>
            <p:cNvPr id="76825" name="Group 74"/>
            <p:cNvGrpSpPr/>
            <p:nvPr>
              <p:custDataLst>
                <p:tags r:id="rId73"/>
              </p:custDataLst>
            </p:nvPr>
          </p:nvGrpSpPr>
          <p:grpSpPr>
            <a:xfrm>
              <a:off x="924" y="2910"/>
              <a:ext cx="381" cy="559"/>
              <a:chOff x="960" y="2400"/>
              <a:chExt cx="432" cy="672"/>
            </a:xfrm>
          </p:grpSpPr>
          <p:sp>
            <p:nvSpPr>
              <p:cNvPr id="76826" name="Text Box 75"/>
              <p:cNvSpPr txBox="1">
                <a:spLocks noChangeArrowheads="1"/>
              </p:cNvSpPr>
              <p:nvPr>
                <p:custDataLst>
                  <p:tags r:id="rId74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sz="3600" b="1">
                    <a:solidFill>
                      <a:srgbClr val="A50021"/>
                    </a:solidFill>
                    <a:latin typeface="楷体" panose="02010609060101010101" charset="-122"/>
                    <a:ea typeface="楷体" panose="02010609060101010101" charset="-122"/>
                  </a:rPr>
                  <a:t>A</a:t>
                </a:r>
                <a:endParaRPr kumimoji="1" lang="en-US" altLang="zh-TW" sz="2400">
                  <a:solidFill>
                    <a:srgbClr val="A50021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6827" name="Line 76"/>
              <p:cNvSpPr>
                <a:spLocks noChangeShapeType="1"/>
              </p:cNvSpPr>
              <p:nvPr>
                <p:custDataLst>
                  <p:tags r:id="rId7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grpSp>
        <p:nvGrpSpPr>
          <p:cNvPr id="76814" name="Group 77"/>
          <p:cNvGrpSpPr/>
          <p:nvPr>
            <p:custDataLst>
              <p:tags r:id="rId76"/>
            </p:custDataLst>
          </p:nvPr>
        </p:nvGrpSpPr>
        <p:grpSpPr>
          <a:xfrm>
            <a:off x="3740150" y="1866900"/>
            <a:ext cx="604838" cy="887413"/>
            <a:chOff x="960" y="2400"/>
            <a:chExt cx="432" cy="672"/>
          </a:xfrm>
        </p:grpSpPr>
        <p:sp>
          <p:nvSpPr>
            <p:cNvPr id="76822" name="Text Box 78"/>
            <p:cNvSpPr txBox="1">
              <a:spLocks noChangeArrowheads="1"/>
            </p:cNvSpPr>
            <p:nvPr>
              <p:custDataLst>
                <p:tags r:id="rId77"/>
              </p:custDataLst>
            </p:nvPr>
          </p:nvSpPr>
          <p:spPr bwMode="auto">
            <a:xfrm>
              <a:off x="960" y="2400"/>
              <a:ext cx="432" cy="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U</a:t>
              </a:r>
              <a:endParaRPr kumimoji="1" lang="en-US" altLang="zh-TW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6823" name="Line 79"/>
            <p:cNvSpPr>
              <a:spLocks noChangeShapeType="1"/>
            </p:cNvSpPr>
            <p:nvPr>
              <p:custDataLst>
                <p:tags r:id="rId78"/>
              </p:custDataLst>
            </p:nvPr>
          </p:nvSpPr>
          <p:spPr bwMode="auto">
            <a:xfrm flipH="1">
              <a:off x="1120" y="2784"/>
              <a:ext cx="0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6815" name="Group 80"/>
          <p:cNvGrpSpPr/>
          <p:nvPr>
            <p:custDataLst>
              <p:tags r:id="rId79"/>
            </p:custDataLst>
          </p:nvPr>
        </p:nvGrpSpPr>
        <p:grpSpPr>
          <a:xfrm>
            <a:off x="4344988" y="1808163"/>
            <a:ext cx="604837" cy="1112837"/>
            <a:chOff x="1767" y="2907"/>
            <a:chExt cx="381" cy="682"/>
          </a:xfrm>
        </p:grpSpPr>
        <p:grpSp>
          <p:nvGrpSpPr>
            <p:cNvPr id="76818" name="Group 81"/>
            <p:cNvGrpSpPr/>
            <p:nvPr>
              <p:custDataLst>
                <p:tags r:id="rId80"/>
              </p:custDataLst>
            </p:nvPr>
          </p:nvGrpSpPr>
          <p:grpSpPr>
            <a:xfrm>
              <a:off x="1767" y="2907"/>
              <a:ext cx="381" cy="558"/>
              <a:chOff x="960" y="2400"/>
              <a:chExt cx="432" cy="672"/>
            </a:xfrm>
          </p:grpSpPr>
          <p:sp>
            <p:nvSpPr>
              <p:cNvPr id="76820" name="Text Box 82"/>
              <p:cNvSpPr txBox="1">
                <a:spLocks noChangeArrowheads="1"/>
              </p:cNvSpPr>
              <p:nvPr>
                <p:custDataLst>
                  <p:tags r:id="rId81"/>
                </p:custDataLst>
              </p:nvPr>
            </p:nvSpPr>
            <p:spPr bwMode="auto">
              <a:xfrm>
                <a:off x="960" y="2400"/>
                <a:ext cx="432" cy="4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36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6821" name="Line 83"/>
              <p:cNvSpPr>
                <a:spLocks noChangeShapeType="1"/>
              </p:cNvSpPr>
              <p:nvPr>
                <p:custDataLst>
                  <p:tags r:id="rId82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6819" name="Rectangle 84"/>
            <p:cNvSpPr>
              <a:spLocks noChangeArrowheads="1"/>
            </p:cNvSpPr>
            <p:nvPr>
              <p:custDataLst>
                <p:tags r:id="rId83"/>
              </p:custDataLst>
            </p:nvPr>
          </p:nvSpPr>
          <p:spPr bwMode="auto">
            <a:xfrm>
              <a:off x="1767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76816" name="Rectangle 85"/>
          <p:cNvSpPr>
            <a:spLocks noChangeArrowheads="1"/>
          </p:cNvSpPr>
          <p:nvPr>
            <p:custDataLst>
              <p:tags r:id="rId84"/>
            </p:custDataLst>
          </p:nvPr>
        </p:nvSpPr>
        <p:spPr bwMode="auto">
          <a:xfrm>
            <a:off x="3062288" y="2709863"/>
            <a:ext cx="1887537" cy="212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7" name="Text Box 92"/>
          <p:cNvSpPr txBox="1">
            <a:spLocks noChangeArrowheads="1"/>
          </p:cNvSpPr>
          <p:nvPr>
            <p:custDataLst>
              <p:tags r:id="rId85"/>
            </p:custDataLst>
          </p:nvPr>
        </p:nvSpPr>
        <p:spPr bwMode="auto">
          <a:xfrm>
            <a:off x="623570" y="115888"/>
            <a:ext cx="2794000" cy="610870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  <a:buFontTx/>
              <a:buNone/>
            </a:pPr>
            <a:r>
              <a:rPr kumimoji="1" lang="en-US" altLang="zh-CN" sz="26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</a:t>
            </a:r>
            <a:r>
              <a:rPr kumimoji="1" lang="en-US" altLang="zh-CN" sz="2600" b="1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.</a:t>
            </a:r>
            <a:r>
              <a:rPr kumimoji="1" lang="zh-CN" altLang="en-US" sz="2600" b="1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连接</a:t>
            </a:r>
            <a:r>
              <a:rPr kumimoji="1" lang="zh-CN" altLang="en-US" sz="26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成</a:t>
            </a:r>
            <a:r>
              <a:rPr kumimoji="1" lang="en-US" altLang="zh-CN" sz="26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mRNA</a:t>
            </a:r>
            <a:r>
              <a:rPr kumimoji="1" lang="zh-CN" altLang="en-US" sz="26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  <a:endParaRPr kumimoji="1" lang="zh-CN" altLang="en-US" sz="26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Oval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624388" y="638175"/>
            <a:ext cx="2184400" cy="2436813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7827" name="Group 3"/>
          <p:cNvGrpSpPr/>
          <p:nvPr>
            <p:custDataLst>
              <p:tags r:id="rId2"/>
            </p:custDataLst>
          </p:nvPr>
        </p:nvGrpSpPr>
        <p:grpSpPr>
          <a:xfrm>
            <a:off x="2609850" y="977900"/>
            <a:ext cx="6834188" cy="1082675"/>
            <a:chOff x="444" y="149"/>
            <a:chExt cx="4305" cy="682"/>
          </a:xfrm>
        </p:grpSpPr>
        <p:sp>
          <p:nvSpPr>
            <p:cNvPr id="77891" name="Rectangle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flipV="1">
              <a:off x="444" y="149"/>
              <a:ext cx="4305" cy="12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7892" name="Text Box 5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29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T</a:t>
              </a:r>
              <a:endParaRPr kumimoji="1" lang="en-US" altLang="zh-TW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7893" name="Line 6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 flipV="1">
              <a:off x="870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7894" name="Text Box 7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040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G</a:t>
              </a:r>
              <a:r>
                <a:rPr kumimoji="1" lang="en-US" altLang="zh-TW" sz="3600" b="1">
                  <a:solidFill>
                    <a:srgbClr val="FF00FF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7895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H="1" flipV="1">
              <a:off x="4181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7896" name="Text Box 9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572" y="413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C</a:t>
              </a:r>
              <a:r>
                <a:rPr kumimoji="1" lang="en-US" altLang="zh-TW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CC00CC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7897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H="1" flipV="1">
              <a:off x="1713" y="259"/>
              <a:ext cx="0" cy="23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7898" name="Text Box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156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endParaRPr kumimoji="1" lang="en-US" altLang="zh-TW" sz="3600" b="1">
                <a:solidFill>
                  <a:srgbClr val="9933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7899" name="Line 1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 flipV="1">
              <a:off x="1297" y="256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7900" name="Text Box 1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995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C </a:t>
              </a:r>
              <a:endParaRPr kumimoji="1" lang="en-US" altLang="zh-TW" sz="3600" b="1">
                <a:solidFill>
                  <a:srgbClr val="CC00CC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7901" name="Line 1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2136" y="257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7902" name="Text Box 15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421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7903" name="Line 1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 flipV="1">
              <a:off x="2562" y="256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7904" name="Text Box 17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817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7905" name="Line 18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2958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7906" name="Text Box 19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659" y="425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7907" name="Line 20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3800" y="270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7908" name="Text Box 2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278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T</a:t>
              </a: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9933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7909" name="Line 2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 flipV="1">
              <a:off x="3419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7828" name="Group 23"/>
          <p:cNvGrpSpPr/>
          <p:nvPr>
            <p:custDataLst>
              <p:tags r:id="rId22"/>
            </p:custDataLst>
          </p:nvPr>
        </p:nvGrpSpPr>
        <p:grpSpPr>
          <a:xfrm>
            <a:off x="4300538" y="5153025"/>
            <a:ext cx="609600" cy="1081088"/>
            <a:chOff x="2232" y="2908"/>
            <a:chExt cx="384" cy="681"/>
          </a:xfrm>
        </p:grpSpPr>
        <p:grpSp>
          <p:nvGrpSpPr>
            <p:cNvPr id="77887" name="Group 24"/>
            <p:cNvGrpSpPr/>
            <p:nvPr>
              <p:custDataLst>
                <p:tags r:id="rId23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7889" name="Text Box 25"/>
              <p:cNvSpPr txBox="1"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7890" name="Line 26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7888" name="Rectangle 27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7829" name="Group 28"/>
          <p:cNvGrpSpPr/>
          <p:nvPr>
            <p:custDataLst>
              <p:tags r:id="rId27"/>
            </p:custDataLst>
          </p:nvPr>
        </p:nvGrpSpPr>
        <p:grpSpPr>
          <a:xfrm rot="-685723">
            <a:off x="9532938" y="3586163"/>
            <a:ext cx="604837" cy="1077912"/>
            <a:chOff x="3614" y="3469"/>
            <a:chExt cx="381" cy="679"/>
          </a:xfrm>
        </p:grpSpPr>
        <p:grpSp>
          <p:nvGrpSpPr>
            <p:cNvPr id="77883" name="Group 29"/>
            <p:cNvGrpSpPr/>
            <p:nvPr>
              <p:custDataLst>
                <p:tags r:id="rId28"/>
              </p:custDataLst>
            </p:nvPr>
          </p:nvGrpSpPr>
          <p:grpSpPr>
            <a:xfrm>
              <a:off x="3614" y="3469"/>
              <a:ext cx="381" cy="559"/>
              <a:chOff x="960" y="2400"/>
              <a:chExt cx="432" cy="672"/>
            </a:xfrm>
          </p:grpSpPr>
          <p:sp>
            <p:nvSpPr>
              <p:cNvPr id="77885" name="Text Box 30"/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CC00CC"/>
                    </a:solidFill>
                    <a:latin typeface="楷体" panose="02010609060101010101" charset="-122"/>
                    <a:ea typeface="楷体" panose="02010609060101010101" charset="-122"/>
                  </a:rPr>
                  <a:t>C</a:t>
                </a:r>
                <a:endParaRPr kumimoji="1" lang="en-US" altLang="zh-TW" sz="2400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7886" name="Line 31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7884" name="Rectangle 32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3614" y="4028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7830" name="Group 33"/>
          <p:cNvGrpSpPr/>
          <p:nvPr>
            <p:custDataLst>
              <p:tags r:id="rId32"/>
            </p:custDataLst>
          </p:nvPr>
        </p:nvGrpSpPr>
        <p:grpSpPr>
          <a:xfrm rot="2779942">
            <a:off x="5676107" y="4783931"/>
            <a:ext cx="609600" cy="1081087"/>
            <a:chOff x="2232" y="2908"/>
            <a:chExt cx="384" cy="681"/>
          </a:xfrm>
        </p:grpSpPr>
        <p:grpSp>
          <p:nvGrpSpPr>
            <p:cNvPr id="77879" name="Group 34"/>
            <p:cNvGrpSpPr/>
            <p:nvPr>
              <p:custDataLst>
                <p:tags r:id="rId33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7881" name="Text Box 35"/>
              <p:cNvSpPr txBox="1"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7882" name="Line 36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7880" name="Rectangle 37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7831" name="Group 38"/>
          <p:cNvGrpSpPr/>
          <p:nvPr>
            <p:custDataLst>
              <p:tags r:id="rId37"/>
            </p:custDataLst>
          </p:nvPr>
        </p:nvGrpSpPr>
        <p:grpSpPr>
          <a:xfrm rot="-1193441">
            <a:off x="8161338" y="4711700"/>
            <a:ext cx="604837" cy="1082675"/>
            <a:chOff x="1767" y="2907"/>
            <a:chExt cx="381" cy="682"/>
          </a:xfrm>
        </p:grpSpPr>
        <p:grpSp>
          <p:nvGrpSpPr>
            <p:cNvPr id="77875" name="Group 39"/>
            <p:cNvGrpSpPr/>
            <p:nvPr>
              <p:custDataLst>
                <p:tags r:id="rId38"/>
              </p:custDataLst>
            </p:nvPr>
          </p:nvGrpSpPr>
          <p:grpSpPr>
            <a:xfrm>
              <a:off x="1767" y="2907"/>
              <a:ext cx="381" cy="558"/>
              <a:chOff x="960" y="2400"/>
              <a:chExt cx="432" cy="672"/>
            </a:xfrm>
          </p:grpSpPr>
          <p:sp>
            <p:nvSpPr>
              <p:cNvPr id="77877" name="Text Box 40"/>
              <p:cNvSpPr txBox="1"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993300"/>
                    </a:solidFill>
                    <a:latin typeface="楷体" panose="02010609060101010101" charset="-122"/>
                    <a:ea typeface="楷体" panose="02010609060101010101" charset="-122"/>
                  </a:rPr>
                  <a:t>A</a:t>
                </a:r>
                <a:endPara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7878" name="Line 41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7876" name="Rectangle 42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1767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7832" name="Group 43"/>
          <p:cNvGrpSpPr/>
          <p:nvPr>
            <p:custDataLst>
              <p:tags r:id="rId42"/>
            </p:custDataLst>
          </p:nvPr>
        </p:nvGrpSpPr>
        <p:grpSpPr>
          <a:xfrm rot="-1213524">
            <a:off x="7256463" y="5273675"/>
            <a:ext cx="604837" cy="1077913"/>
            <a:chOff x="3614" y="3469"/>
            <a:chExt cx="381" cy="679"/>
          </a:xfrm>
        </p:grpSpPr>
        <p:grpSp>
          <p:nvGrpSpPr>
            <p:cNvPr id="77871" name="Group 44"/>
            <p:cNvGrpSpPr/>
            <p:nvPr>
              <p:custDataLst>
                <p:tags r:id="rId43"/>
              </p:custDataLst>
            </p:nvPr>
          </p:nvGrpSpPr>
          <p:grpSpPr>
            <a:xfrm>
              <a:off x="3614" y="3469"/>
              <a:ext cx="381" cy="559"/>
              <a:chOff x="960" y="2400"/>
              <a:chExt cx="432" cy="672"/>
            </a:xfrm>
          </p:grpSpPr>
          <p:sp>
            <p:nvSpPr>
              <p:cNvPr id="77873" name="Text Box 45"/>
              <p:cNvSpPr txBox="1"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CC00CC"/>
                    </a:solidFill>
                    <a:latin typeface="楷体" panose="02010609060101010101" charset="-122"/>
                    <a:ea typeface="楷体" panose="02010609060101010101" charset="-122"/>
                  </a:rPr>
                  <a:t>C</a:t>
                </a:r>
                <a:endParaRPr kumimoji="1" lang="en-US" altLang="zh-TW" sz="2400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7874" name="Line 46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7872" name="Rectangle 47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3614" y="4028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7833" name="Group 48"/>
          <p:cNvGrpSpPr/>
          <p:nvPr>
            <p:custDataLst>
              <p:tags r:id="rId47"/>
            </p:custDataLst>
          </p:nvPr>
        </p:nvGrpSpPr>
        <p:grpSpPr>
          <a:xfrm rot="438758">
            <a:off x="9147175" y="5153025"/>
            <a:ext cx="609600" cy="1081088"/>
            <a:chOff x="2232" y="2908"/>
            <a:chExt cx="384" cy="681"/>
          </a:xfrm>
        </p:grpSpPr>
        <p:grpSp>
          <p:nvGrpSpPr>
            <p:cNvPr id="77867" name="Group 49"/>
            <p:cNvGrpSpPr/>
            <p:nvPr>
              <p:custDataLst>
                <p:tags r:id="rId48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7869" name="Text Box 50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7870" name="Line 51"/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7868" name="Rectangle 52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7834" name="Group 53"/>
          <p:cNvGrpSpPr/>
          <p:nvPr>
            <p:custDataLst>
              <p:tags r:id="rId52"/>
            </p:custDataLst>
          </p:nvPr>
        </p:nvGrpSpPr>
        <p:grpSpPr>
          <a:xfrm rot="867233">
            <a:off x="2457450" y="4627563"/>
            <a:ext cx="604838" cy="1054100"/>
            <a:chOff x="303" y="3469"/>
            <a:chExt cx="381" cy="664"/>
          </a:xfrm>
        </p:grpSpPr>
        <p:grpSp>
          <p:nvGrpSpPr>
            <p:cNvPr id="77861" name="Group 54"/>
            <p:cNvGrpSpPr/>
            <p:nvPr>
              <p:custDataLst>
                <p:tags r:id="rId53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77863" name="Rectangle 55"/>
              <p:cNvSpPr>
                <a:spLocks noChangeArrowheads="1"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77864" name="Group 56"/>
              <p:cNvGrpSpPr/>
              <p:nvPr>
                <p:custDataLst>
                  <p:tags r:id="rId55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77865" name="Text Box 57"/>
                <p:cNvSpPr txBox="1">
                  <a:spLocks noChangeArrowheads="1"/>
                </p:cNvSpPr>
                <p:nvPr>
                  <p:custDataLst>
                    <p:tags r:id="rId56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kumimoji="1" lang="en-US" altLang="zh-TW" sz="3600" b="1">
                      <a:solidFill>
                        <a:srgbClr val="000000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U</a:t>
                  </a:r>
                  <a:endParaRPr kumimoji="1" lang="en-US" altLang="zh-TW" sz="2400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77866" name="Line 58"/>
                <p:cNvSpPr>
                  <a:spLocks noChangeShapeType="1"/>
                </p:cNvSpPr>
                <p:nvPr>
                  <p:custDataLst>
                    <p:tags r:id="rId57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77862" name="Rectangle 59"/>
            <p:cNvSpPr>
              <a:spLocks noChangeArrowheads="1"/>
            </p:cNvSpPr>
            <p:nvPr>
              <p:custDataLst>
                <p:tags r:id="rId58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7835" name="Group 60"/>
          <p:cNvGrpSpPr/>
          <p:nvPr>
            <p:custDataLst>
              <p:tags r:id="rId59"/>
            </p:custDataLst>
          </p:nvPr>
        </p:nvGrpSpPr>
        <p:grpSpPr>
          <a:xfrm>
            <a:off x="5057775" y="1822450"/>
            <a:ext cx="609600" cy="1081088"/>
            <a:chOff x="2232" y="2908"/>
            <a:chExt cx="384" cy="681"/>
          </a:xfrm>
        </p:grpSpPr>
        <p:grpSp>
          <p:nvGrpSpPr>
            <p:cNvPr id="77857" name="Group 61"/>
            <p:cNvGrpSpPr/>
            <p:nvPr>
              <p:custDataLst>
                <p:tags r:id="rId60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7859" name="Text Box 62"/>
              <p:cNvSpPr txBox="1">
                <a:spLocks noChangeArrowheads="1"/>
              </p:cNvSpPr>
              <p:nvPr>
                <p:custDataLst>
                  <p:tags r:id="rId61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7860" name="Line 63"/>
              <p:cNvSpPr>
                <a:spLocks noChangeShapeType="1"/>
              </p:cNvSpPr>
              <p:nvPr>
                <p:custDataLst>
                  <p:tags r:id="rId62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7858" name="Rectangle 64"/>
            <p:cNvSpPr>
              <a:spLocks noChangeArrowheads="1"/>
            </p:cNvSpPr>
            <p:nvPr>
              <p:custDataLst>
                <p:tags r:id="rId63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7836" name="Group 65"/>
          <p:cNvGrpSpPr/>
          <p:nvPr>
            <p:custDataLst>
              <p:tags r:id="rId64"/>
            </p:custDataLst>
          </p:nvPr>
        </p:nvGrpSpPr>
        <p:grpSpPr>
          <a:xfrm>
            <a:off x="3062288" y="1866900"/>
            <a:ext cx="604837" cy="1054100"/>
            <a:chOff x="924" y="2910"/>
            <a:chExt cx="381" cy="664"/>
          </a:xfrm>
        </p:grpSpPr>
        <p:sp>
          <p:nvSpPr>
            <p:cNvPr id="77853" name="Rectangle 66"/>
            <p:cNvSpPr>
              <a:spLocks noChangeArrowheads="1"/>
            </p:cNvSpPr>
            <p:nvPr>
              <p:custDataLst>
                <p:tags r:id="rId65"/>
              </p:custDataLst>
            </p:nvPr>
          </p:nvSpPr>
          <p:spPr bwMode="auto">
            <a:xfrm>
              <a:off x="924" y="3454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grpSp>
          <p:nvGrpSpPr>
            <p:cNvPr id="77854" name="Group 67"/>
            <p:cNvGrpSpPr/>
            <p:nvPr>
              <p:custDataLst>
                <p:tags r:id="rId66"/>
              </p:custDataLst>
            </p:nvPr>
          </p:nvGrpSpPr>
          <p:grpSpPr>
            <a:xfrm>
              <a:off x="924" y="2910"/>
              <a:ext cx="381" cy="559"/>
              <a:chOff x="960" y="2400"/>
              <a:chExt cx="432" cy="672"/>
            </a:xfrm>
          </p:grpSpPr>
          <p:sp>
            <p:nvSpPr>
              <p:cNvPr id="77855" name="Text Box 68"/>
              <p:cNvSpPr txBox="1">
                <a:spLocks noChangeArrowheads="1"/>
              </p:cNvSpPr>
              <p:nvPr>
                <p:custDataLst>
                  <p:tags r:id="rId67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sz="3600" b="1">
                    <a:solidFill>
                      <a:srgbClr val="A50021"/>
                    </a:solidFill>
                    <a:latin typeface="楷体" panose="02010609060101010101" charset="-122"/>
                    <a:ea typeface="楷体" panose="02010609060101010101" charset="-122"/>
                  </a:rPr>
                  <a:t>A</a:t>
                </a:r>
                <a:endParaRPr kumimoji="1" lang="en-US" altLang="zh-TW" sz="2400">
                  <a:solidFill>
                    <a:srgbClr val="A50021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7856" name="Line 69"/>
              <p:cNvSpPr>
                <a:spLocks noChangeShapeType="1"/>
              </p:cNvSpPr>
              <p:nvPr>
                <p:custDataLst>
                  <p:tags r:id="rId68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grpSp>
        <p:nvGrpSpPr>
          <p:cNvPr id="77837" name="Group 70"/>
          <p:cNvGrpSpPr/>
          <p:nvPr>
            <p:custDataLst>
              <p:tags r:id="rId69"/>
            </p:custDataLst>
          </p:nvPr>
        </p:nvGrpSpPr>
        <p:grpSpPr>
          <a:xfrm>
            <a:off x="3740150" y="1866900"/>
            <a:ext cx="604838" cy="887413"/>
            <a:chOff x="960" y="2400"/>
            <a:chExt cx="432" cy="672"/>
          </a:xfrm>
        </p:grpSpPr>
        <p:sp>
          <p:nvSpPr>
            <p:cNvPr id="77851" name="Text Box 71"/>
            <p:cNvSpPr txBox="1">
              <a:spLocks noChangeArrowheads="1"/>
            </p:cNvSpPr>
            <p:nvPr>
              <p:custDataLst>
                <p:tags r:id="rId70"/>
              </p:custDataLst>
            </p:nvPr>
          </p:nvSpPr>
          <p:spPr bwMode="auto">
            <a:xfrm>
              <a:off x="960" y="2400"/>
              <a:ext cx="432" cy="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U</a:t>
              </a:r>
              <a:endParaRPr kumimoji="1" lang="en-US" altLang="zh-TW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7852" name="Line 72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H="1">
              <a:off x="1120" y="2784"/>
              <a:ext cx="0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7838" name="Group 73"/>
          <p:cNvGrpSpPr/>
          <p:nvPr>
            <p:custDataLst>
              <p:tags r:id="rId72"/>
            </p:custDataLst>
          </p:nvPr>
        </p:nvGrpSpPr>
        <p:grpSpPr>
          <a:xfrm>
            <a:off x="4344988" y="1808163"/>
            <a:ext cx="604837" cy="1112837"/>
            <a:chOff x="1767" y="2907"/>
            <a:chExt cx="381" cy="682"/>
          </a:xfrm>
        </p:grpSpPr>
        <p:grpSp>
          <p:nvGrpSpPr>
            <p:cNvPr id="77847" name="Group 74"/>
            <p:cNvGrpSpPr/>
            <p:nvPr>
              <p:custDataLst>
                <p:tags r:id="rId73"/>
              </p:custDataLst>
            </p:nvPr>
          </p:nvGrpSpPr>
          <p:grpSpPr>
            <a:xfrm>
              <a:off x="1767" y="2907"/>
              <a:ext cx="381" cy="558"/>
              <a:chOff x="960" y="2400"/>
              <a:chExt cx="432" cy="672"/>
            </a:xfrm>
          </p:grpSpPr>
          <p:sp>
            <p:nvSpPr>
              <p:cNvPr id="77849" name="Text Box 75"/>
              <p:cNvSpPr txBox="1">
                <a:spLocks noChangeArrowheads="1"/>
              </p:cNvSpPr>
              <p:nvPr>
                <p:custDataLst>
                  <p:tags r:id="rId74"/>
                </p:custDataLst>
              </p:nvPr>
            </p:nvSpPr>
            <p:spPr bwMode="auto">
              <a:xfrm>
                <a:off x="960" y="2400"/>
                <a:ext cx="432" cy="4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36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7850" name="Line 76"/>
              <p:cNvSpPr>
                <a:spLocks noChangeShapeType="1"/>
              </p:cNvSpPr>
              <p:nvPr>
                <p:custDataLst>
                  <p:tags r:id="rId7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7848" name="Rectangle 77"/>
            <p:cNvSpPr>
              <a:spLocks noChangeArrowheads="1"/>
            </p:cNvSpPr>
            <p:nvPr>
              <p:custDataLst>
                <p:tags r:id="rId76"/>
              </p:custDataLst>
            </p:nvPr>
          </p:nvSpPr>
          <p:spPr bwMode="auto">
            <a:xfrm>
              <a:off x="1767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77839" name="Rectangle 78"/>
          <p:cNvSpPr>
            <a:spLocks noChangeArrowheads="1"/>
          </p:cNvSpPr>
          <p:nvPr>
            <p:custDataLst>
              <p:tags r:id="rId77"/>
            </p:custDataLst>
          </p:nvPr>
        </p:nvSpPr>
        <p:spPr bwMode="auto">
          <a:xfrm>
            <a:off x="3062288" y="2709863"/>
            <a:ext cx="2614612" cy="212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7840" name="Group 79"/>
          <p:cNvGrpSpPr/>
          <p:nvPr>
            <p:custDataLst>
              <p:tags r:id="rId78"/>
            </p:custDataLst>
          </p:nvPr>
        </p:nvGrpSpPr>
        <p:grpSpPr>
          <a:xfrm>
            <a:off x="5756275" y="1849438"/>
            <a:ext cx="604838" cy="1054100"/>
            <a:chOff x="303" y="3469"/>
            <a:chExt cx="381" cy="664"/>
          </a:xfrm>
        </p:grpSpPr>
        <p:grpSp>
          <p:nvGrpSpPr>
            <p:cNvPr id="77841" name="Group 80"/>
            <p:cNvGrpSpPr/>
            <p:nvPr>
              <p:custDataLst>
                <p:tags r:id="rId79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77843" name="Rectangle 81"/>
              <p:cNvSpPr>
                <a:spLocks noChangeArrowheads="1"/>
              </p:cNvSpPr>
              <p:nvPr>
                <p:custDataLst>
                  <p:tags r:id="rId80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77844" name="Group 82"/>
              <p:cNvGrpSpPr/>
              <p:nvPr>
                <p:custDataLst>
                  <p:tags r:id="rId81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77845" name="Text Box 83"/>
                <p:cNvSpPr txBox="1">
                  <a:spLocks noChangeArrowheads="1"/>
                </p:cNvSpPr>
                <p:nvPr>
                  <p:custDataLst>
                    <p:tags r:id="rId82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kumimoji="1" lang="en-US" altLang="zh-TW" sz="3600" b="1">
                      <a:solidFill>
                        <a:srgbClr val="000000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U</a:t>
                  </a:r>
                  <a:endParaRPr kumimoji="1" lang="en-US" altLang="zh-TW" sz="2400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77846" name="Line 84"/>
                <p:cNvSpPr>
                  <a:spLocks noChangeShapeType="1"/>
                </p:cNvSpPr>
                <p:nvPr>
                  <p:custDataLst>
                    <p:tags r:id="rId83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77842" name="Rectangle 85"/>
            <p:cNvSpPr>
              <a:spLocks noChangeArrowheads="1"/>
            </p:cNvSpPr>
            <p:nvPr>
              <p:custDataLst>
                <p:tags r:id="rId84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Oval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624388" y="638175"/>
            <a:ext cx="2184400" cy="2436813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8851" name="Group 3"/>
          <p:cNvGrpSpPr/>
          <p:nvPr>
            <p:custDataLst>
              <p:tags r:id="rId2"/>
            </p:custDataLst>
          </p:nvPr>
        </p:nvGrpSpPr>
        <p:grpSpPr>
          <a:xfrm>
            <a:off x="2609850" y="977900"/>
            <a:ext cx="6834188" cy="1082675"/>
            <a:chOff x="444" y="149"/>
            <a:chExt cx="4305" cy="682"/>
          </a:xfrm>
        </p:grpSpPr>
        <p:sp>
          <p:nvSpPr>
            <p:cNvPr id="78915" name="Rectangle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flipV="1">
              <a:off x="444" y="149"/>
              <a:ext cx="4305" cy="12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8916" name="Text Box 5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29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T</a:t>
              </a:r>
              <a:endParaRPr kumimoji="1" lang="en-US" altLang="zh-TW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8917" name="Line 6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 flipV="1">
              <a:off x="870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8918" name="Text Box 7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040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G</a:t>
              </a:r>
              <a:r>
                <a:rPr kumimoji="1" lang="en-US" altLang="zh-TW" sz="3600" b="1">
                  <a:solidFill>
                    <a:srgbClr val="FF00FF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8919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H="1" flipV="1">
              <a:off x="4181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8920" name="Text Box 9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572" y="413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C</a:t>
              </a:r>
              <a:r>
                <a:rPr kumimoji="1" lang="en-US" altLang="zh-TW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CC00CC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8921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H="1" flipV="1">
              <a:off x="1713" y="259"/>
              <a:ext cx="0" cy="23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8922" name="Text Box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156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endParaRPr kumimoji="1" lang="en-US" altLang="zh-TW" sz="3600" b="1">
                <a:solidFill>
                  <a:srgbClr val="9933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8923" name="Line 1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 flipV="1">
              <a:off x="1297" y="256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8924" name="Text Box 1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995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C </a:t>
              </a:r>
              <a:endParaRPr kumimoji="1" lang="en-US" altLang="zh-TW" sz="3600" b="1">
                <a:solidFill>
                  <a:srgbClr val="CC00CC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8925" name="Line 1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2136" y="257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8926" name="Text Box 15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421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8927" name="Line 1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 flipV="1">
              <a:off x="2562" y="256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8928" name="Text Box 17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817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8929" name="Line 18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2958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8930" name="Text Box 19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659" y="425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8931" name="Line 20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3800" y="270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8932" name="Text Box 2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278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T</a:t>
              </a: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9933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8933" name="Line 2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 flipV="1">
              <a:off x="3419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8852" name="Group 23"/>
          <p:cNvGrpSpPr/>
          <p:nvPr>
            <p:custDataLst>
              <p:tags r:id="rId22"/>
            </p:custDataLst>
          </p:nvPr>
        </p:nvGrpSpPr>
        <p:grpSpPr>
          <a:xfrm>
            <a:off x="4300538" y="5153025"/>
            <a:ext cx="609600" cy="1081088"/>
            <a:chOff x="2232" y="2908"/>
            <a:chExt cx="384" cy="681"/>
          </a:xfrm>
        </p:grpSpPr>
        <p:grpSp>
          <p:nvGrpSpPr>
            <p:cNvPr id="78911" name="Group 24"/>
            <p:cNvGrpSpPr/>
            <p:nvPr>
              <p:custDataLst>
                <p:tags r:id="rId23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8913" name="Text Box 25"/>
              <p:cNvSpPr txBox="1"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8914" name="Line 26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8912" name="Rectangle 27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8853" name="Group 28"/>
          <p:cNvGrpSpPr/>
          <p:nvPr>
            <p:custDataLst>
              <p:tags r:id="rId27"/>
            </p:custDataLst>
          </p:nvPr>
        </p:nvGrpSpPr>
        <p:grpSpPr>
          <a:xfrm rot="-685723">
            <a:off x="9532938" y="3586163"/>
            <a:ext cx="604837" cy="1077912"/>
            <a:chOff x="3614" y="3469"/>
            <a:chExt cx="381" cy="679"/>
          </a:xfrm>
        </p:grpSpPr>
        <p:grpSp>
          <p:nvGrpSpPr>
            <p:cNvPr id="78907" name="Group 29"/>
            <p:cNvGrpSpPr/>
            <p:nvPr>
              <p:custDataLst>
                <p:tags r:id="rId28"/>
              </p:custDataLst>
            </p:nvPr>
          </p:nvGrpSpPr>
          <p:grpSpPr>
            <a:xfrm>
              <a:off x="3614" y="3469"/>
              <a:ext cx="381" cy="559"/>
              <a:chOff x="960" y="2400"/>
              <a:chExt cx="432" cy="672"/>
            </a:xfrm>
          </p:grpSpPr>
          <p:sp>
            <p:nvSpPr>
              <p:cNvPr id="78909" name="Text Box 30"/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CC00CC"/>
                    </a:solidFill>
                    <a:latin typeface="楷体" panose="02010609060101010101" charset="-122"/>
                    <a:ea typeface="楷体" panose="02010609060101010101" charset="-122"/>
                  </a:rPr>
                  <a:t>C</a:t>
                </a:r>
                <a:endParaRPr kumimoji="1" lang="en-US" altLang="zh-TW" sz="2400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8910" name="Line 31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8908" name="Rectangle 32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3614" y="4028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8854" name="Group 33"/>
          <p:cNvGrpSpPr/>
          <p:nvPr>
            <p:custDataLst>
              <p:tags r:id="rId32"/>
            </p:custDataLst>
          </p:nvPr>
        </p:nvGrpSpPr>
        <p:grpSpPr>
          <a:xfrm rot="2779942">
            <a:off x="5676107" y="4783931"/>
            <a:ext cx="609600" cy="1081087"/>
            <a:chOff x="2232" y="2908"/>
            <a:chExt cx="384" cy="681"/>
          </a:xfrm>
        </p:grpSpPr>
        <p:grpSp>
          <p:nvGrpSpPr>
            <p:cNvPr id="78903" name="Group 34"/>
            <p:cNvGrpSpPr/>
            <p:nvPr>
              <p:custDataLst>
                <p:tags r:id="rId33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8905" name="Text Box 35"/>
              <p:cNvSpPr txBox="1"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8906" name="Line 36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8904" name="Rectangle 37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8855" name="Group 38"/>
          <p:cNvGrpSpPr/>
          <p:nvPr>
            <p:custDataLst>
              <p:tags r:id="rId37"/>
            </p:custDataLst>
          </p:nvPr>
        </p:nvGrpSpPr>
        <p:grpSpPr>
          <a:xfrm rot="-1193441">
            <a:off x="8161338" y="4711700"/>
            <a:ext cx="604837" cy="1082675"/>
            <a:chOff x="1767" y="2907"/>
            <a:chExt cx="381" cy="682"/>
          </a:xfrm>
        </p:grpSpPr>
        <p:grpSp>
          <p:nvGrpSpPr>
            <p:cNvPr id="78899" name="Group 39"/>
            <p:cNvGrpSpPr/>
            <p:nvPr>
              <p:custDataLst>
                <p:tags r:id="rId38"/>
              </p:custDataLst>
            </p:nvPr>
          </p:nvGrpSpPr>
          <p:grpSpPr>
            <a:xfrm>
              <a:off x="1767" y="2907"/>
              <a:ext cx="381" cy="558"/>
              <a:chOff x="960" y="2400"/>
              <a:chExt cx="432" cy="672"/>
            </a:xfrm>
          </p:grpSpPr>
          <p:sp>
            <p:nvSpPr>
              <p:cNvPr id="78901" name="Text Box 40"/>
              <p:cNvSpPr txBox="1"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993300"/>
                    </a:solidFill>
                    <a:latin typeface="楷体" panose="02010609060101010101" charset="-122"/>
                    <a:ea typeface="楷体" panose="02010609060101010101" charset="-122"/>
                  </a:rPr>
                  <a:t>A</a:t>
                </a:r>
                <a:endPara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8902" name="Line 41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8900" name="Rectangle 42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1767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8856" name="Group 43"/>
          <p:cNvGrpSpPr/>
          <p:nvPr>
            <p:custDataLst>
              <p:tags r:id="rId42"/>
            </p:custDataLst>
          </p:nvPr>
        </p:nvGrpSpPr>
        <p:grpSpPr>
          <a:xfrm rot="-1213524">
            <a:off x="7256463" y="5273675"/>
            <a:ext cx="604837" cy="1077913"/>
            <a:chOff x="3614" y="3469"/>
            <a:chExt cx="381" cy="679"/>
          </a:xfrm>
        </p:grpSpPr>
        <p:grpSp>
          <p:nvGrpSpPr>
            <p:cNvPr id="78895" name="Group 44"/>
            <p:cNvGrpSpPr/>
            <p:nvPr>
              <p:custDataLst>
                <p:tags r:id="rId43"/>
              </p:custDataLst>
            </p:nvPr>
          </p:nvGrpSpPr>
          <p:grpSpPr>
            <a:xfrm>
              <a:off x="3614" y="3469"/>
              <a:ext cx="381" cy="559"/>
              <a:chOff x="960" y="2400"/>
              <a:chExt cx="432" cy="672"/>
            </a:xfrm>
          </p:grpSpPr>
          <p:sp>
            <p:nvSpPr>
              <p:cNvPr id="78897" name="Text Box 45"/>
              <p:cNvSpPr txBox="1"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CC00CC"/>
                    </a:solidFill>
                    <a:latin typeface="楷体" panose="02010609060101010101" charset="-122"/>
                    <a:ea typeface="楷体" panose="02010609060101010101" charset="-122"/>
                  </a:rPr>
                  <a:t>C</a:t>
                </a:r>
                <a:endParaRPr kumimoji="1" lang="en-US" altLang="zh-TW" sz="2400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8898" name="Line 46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8896" name="Rectangle 47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3614" y="4028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8857" name="Group 48"/>
          <p:cNvGrpSpPr/>
          <p:nvPr>
            <p:custDataLst>
              <p:tags r:id="rId47"/>
            </p:custDataLst>
          </p:nvPr>
        </p:nvGrpSpPr>
        <p:grpSpPr>
          <a:xfrm rot="438758">
            <a:off x="9147175" y="5153025"/>
            <a:ext cx="609600" cy="1081088"/>
            <a:chOff x="2232" y="2908"/>
            <a:chExt cx="384" cy="681"/>
          </a:xfrm>
        </p:grpSpPr>
        <p:grpSp>
          <p:nvGrpSpPr>
            <p:cNvPr id="78891" name="Group 49"/>
            <p:cNvGrpSpPr/>
            <p:nvPr>
              <p:custDataLst>
                <p:tags r:id="rId48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8893" name="Text Box 50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8894" name="Line 51"/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8892" name="Rectangle 52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8858" name="Group 53"/>
          <p:cNvGrpSpPr/>
          <p:nvPr>
            <p:custDataLst>
              <p:tags r:id="rId52"/>
            </p:custDataLst>
          </p:nvPr>
        </p:nvGrpSpPr>
        <p:grpSpPr>
          <a:xfrm rot="867233">
            <a:off x="2457450" y="4627563"/>
            <a:ext cx="604838" cy="1054100"/>
            <a:chOff x="303" y="3469"/>
            <a:chExt cx="381" cy="664"/>
          </a:xfrm>
        </p:grpSpPr>
        <p:grpSp>
          <p:nvGrpSpPr>
            <p:cNvPr id="78885" name="Group 54"/>
            <p:cNvGrpSpPr/>
            <p:nvPr>
              <p:custDataLst>
                <p:tags r:id="rId53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78887" name="Rectangle 55"/>
              <p:cNvSpPr>
                <a:spLocks noChangeArrowheads="1"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78888" name="Group 56"/>
              <p:cNvGrpSpPr/>
              <p:nvPr>
                <p:custDataLst>
                  <p:tags r:id="rId55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78889" name="Text Box 57"/>
                <p:cNvSpPr txBox="1">
                  <a:spLocks noChangeArrowheads="1"/>
                </p:cNvSpPr>
                <p:nvPr>
                  <p:custDataLst>
                    <p:tags r:id="rId56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kumimoji="1" lang="en-US" altLang="zh-TW" sz="3600" b="1">
                      <a:solidFill>
                        <a:srgbClr val="000000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U</a:t>
                  </a:r>
                  <a:endParaRPr kumimoji="1" lang="en-US" altLang="zh-TW" sz="2400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78890" name="Line 58"/>
                <p:cNvSpPr>
                  <a:spLocks noChangeShapeType="1"/>
                </p:cNvSpPr>
                <p:nvPr>
                  <p:custDataLst>
                    <p:tags r:id="rId57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78886" name="Rectangle 59"/>
            <p:cNvSpPr>
              <a:spLocks noChangeArrowheads="1"/>
            </p:cNvSpPr>
            <p:nvPr>
              <p:custDataLst>
                <p:tags r:id="rId58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8859" name="Group 60"/>
          <p:cNvGrpSpPr/>
          <p:nvPr>
            <p:custDataLst>
              <p:tags r:id="rId59"/>
            </p:custDataLst>
          </p:nvPr>
        </p:nvGrpSpPr>
        <p:grpSpPr>
          <a:xfrm>
            <a:off x="5057775" y="1822450"/>
            <a:ext cx="609600" cy="1081088"/>
            <a:chOff x="2232" y="2908"/>
            <a:chExt cx="384" cy="681"/>
          </a:xfrm>
        </p:grpSpPr>
        <p:grpSp>
          <p:nvGrpSpPr>
            <p:cNvPr id="78881" name="Group 61"/>
            <p:cNvGrpSpPr/>
            <p:nvPr>
              <p:custDataLst>
                <p:tags r:id="rId60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8883" name="Text Box 62"/>
              <p:cNvSpPr txBox="1">
                <a:spLocks noChangeArrowheads="1"/>
              </p:cNvSpPr>
              <p:nvPr>
                <p:custDataLst>
                  <p:tags r:id="rId61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8884" name="Line 63"/>
              <p:cNvSpPr>
                <a:spLocks noChangeShapeType="1"/>
              </p:cNvSpPr>
              <p:nvPr>
                <p:custDataLst>
                  <p:tags r:id="rId62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8882" name="Rectangle 64"/>
            <p:cNvSpPr>
              <a:spLocks noChangeArrowheads="1"/>
            </p:cNvSpPr>
            <p:nvPr>
              <p:custDataLst>
                <p:tags r:id="rId63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8860" name="Group 65"/>
          <p:cNvGrpSpPr/>
          <p:nvPr>
            <p:custDataLst>
              <p:tags r:id="rId64"/>
            </p:custDataLst>
          </p:nvPr>
        </p:nvGrpSpPr>
        <p:grpSpPr>
          <a:xfrm>
            <a:off x="3062288" y="1866900"/>
            <a:ext cx="604837" cy="1054100"/>
            <a:chOff x="924" y="2910"/>
            <a:chExt cx="381" cy="664"/>
          </a:xfrm>
        </p:grpSpPr>
        <p:sp>
          <p:nvSpPr>
            <p:cNvPr id="78877" name="Rectangle 66"/>
            <p:cNvSpPr>
              <a:spLocks noChangeArrowheads="1"/>
            </p:cNvSpPr>
            <p:nvPr>
              <p:custDataLst>
                <p:tags r:id="rId65"/>
              </p:custDataLst>
            </p:nvPr>
          </p:nvSpPr>
          <p:spPr bwMode="auto">
            <a:xfrm>
              <a:off x="924" y="3454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grpSp>
          <p:nvGrpSpPr>
            <p:cNvPr id="78878" name="Group 67"/>
            <p:cNvGrpSpPr/>
            <p:nvPr>
              <p:custDataLst>
                <p:tags r:id="rId66"/>
              </p:custDataLst>
            </p:nvPr>
          </p:nvGrpSpPr>
          <p:grpSpPr>
            <a:xfrm>
              <a:off x="924" y="2910"/>
              <a:ext cx="381" cy="559"/>
              <a:chOff x="960" y="2400"/>
              <a:chExt cx="432" cy="672"/>
            </a:xfrm>
          </p:grpSpPr>
          <p:sp>
            <p:nvSpPr>
              <p:cNvPr id="78879" name="Text Box 68"/>
              <p:cNvSpPr txBox="1">
                <a:spLocks noChangeArrowheads="1"/>
              </p:cNvSpPr>
              <p:nvPr>
                <p:custDataLst>
                  <p:tags r:id="rId67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sz="3600" b="1">
                    <a:solidFill>
                      <a:srgbClr val="A50021"/>
                    </a:solidFill>
                    <a:latin typeface="楷体" panose="02010609060101010101" charset="-122"/>
                    <a:ea typeface="楷体" panose="02010609060101010101" charset="-122"/>
                  </a:rPr>
                  <a:t>A</a:t>
                </a:r>
                <a:endParaRPr kumimoji="1" lang="en-US" altLang="zh-TW" sz="2400">
                  <a:solidFill>
                    <a:srgbClr val="A50021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8880" name="Line 69"/>
              <p:cNvSpPr>
                <a:spLocks noChangeShapeType="1"/>
              </p:cNvSpPr>
              <p:nvPr>
                <p:custDataLst>
                  <p:tags r:id="rId68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grpSp>
        <p:nvGrpSpPr>
          <p:cNvPr id="78861" name="Group 70"/>
          <p:cNvGrpSpPr/>
          <p:nvPr>
            <p:custDataLst>
              <p:tags r:id="rId69"/>
            </p:custDataLst>
          </p:nvPr>
        </p:nvGrpSpPr>
        <p:grpSpPr>
          <a:xfrm>
            <a:off x="3740150" y="1866900"/>
            <a:ext cx="604838" cy="887413"/>
            <a:chOff x="960" y="2400"/>
            <a:chExt cx="432" cy="672"/>
          </a:xfrm>
        </p:grpSpPr>
        <p:sp>
          <p:nvSpPr>
            <p:cNvPr id="78875" name="Text Box 71"/>
            <p:cNvSpPr txBox="1">
              <a:spLocks noChangeArrowheads="1"/>
            </p:cNvSpPr>
            <p:nvPr>
              <p:custDataLst>
                <p:tags r:id="rId70"/>
              </p:custDataLst>
            </p:nvPr>
          </p:nvSpPr>
          <p:spPr bwMode="auto">
            <a:xfrm>
              <a:off x="960" y="2400"/>
              <a:ext cx="432" cy="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U</a:t>
              </a:r>
              <a:endParaRPr kumimoji="1" lang="en-US" altLang="zh-TW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8876" name="Line 72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H="1">
              <a:off x="1120" y="2784"/>
              <a:ext cx="0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8862" name="Group 73"/>
          <p:cNvGrpSpPr/>
          <p:nvPr>
            <p:custDataLst>
              <p:tags r:id="rId72"/>
            </p:custDataLst>
          </p:nvPr>
        </p:nvGrpSpPr>
        <p:grpSpPr>
          <a:xfrm>
            <a:off x="4344988" y="1808163"/>
            <a:ext cx="604837" cy="1112837"/>
            <a:chOff x="1767" y="2907"/>
            <a:chExt cx="381" cy="682"/>
          </a:xfrm>
        </p:grpSpPr>
        <p:grpSp>
          <p:nvGrpSpPr>
            <p:cNvPr id="78871" name="Group 74"/>
            <p:cNvGrpSpPr/>
            <p:nvPr>
              <p:custDataLst>
                <p:tags r:id="rId73"/>
              </p:custDataLst>
            </p:nvPr>
          </p:nvGrpSpPr>
          <p:grpSpPr>
            <a:xfrm>
              <a:off x="1767" y="2907"/>
              <a:ext cx="381" cy="558"/>
              <a:chOff x="960" y="2400"/>
              <a:chExt cx="432" cy="672"/>
            </a:xfrm>
          </p:grpSpPr>
          <p:sp>
            <p:nvSpPr>
              <p:cNvPr id="78873" name="Text Box 75"/>
              <p:cNvSpPr txBox="1">
                <a:spLocks noChangeArrowheads="1"/>
              </p:cNvSpPr>
              <p:nvPr>
                <p:custDataLst>
                  <p:tags r:id="rId74"/>
                </p:custDataLst>
              </p:nvPr>
            </p:nvSpPr>
            <p:spPr bwMode="auto">
              <a:xfrm>
                <a:off x="960" y="2400"/>
                <a:ext cx="432" cy="4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36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8874" name="Line 76"/>
              <p:cNvSpPr>
                <a:spLocks noChangeShapeType="1"/>
              </p:cNvSpPr>
              <p:nvPr>
                <p:custDataLst>
                  <p:tags r:id="rId7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8872" name="Rectangle 77"/>
            <p:cNvSpPr>
              <a:spLocks noChangeArrowheads="1"/>
            </p:cNvSpPr>
            <p:nvPr>
              <p:custDataLst>
                <p:tags r:id="rId76"/>
              </p:custDataLst>
            </p:nvPr>
          </p:nvSpPr>
          <p:spPr bwMode="auto">
            <a:xfrm>
              <a:off x="1767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78863" name="Rectangle 78"/>
          <p:cNvSpPr>
            <a:spLocks noChangeArrowheads="1"/>
          </p:cNvSpPr>
          <p:nvPr>
            <p:custDataLst>
              <p:tags r:id="rId77"/>
            </p:custDataLst>
          </p:nvPr>
        </p:nvSpPr>
        <p:spPr bwMode="auto">
          <a:xfrm>
            <a:off x="3062288" y="2709863"/>
            <a:ext cx="2614612" cy="212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8864" name="Group 79"/>
          <p:cNvGrpSpPr/>
          <p:nvPr>
            <p:custDataLst>
              <p:tags r:id="rId78"/>
            </p:custDataLst>
          </p:nvPr>
        </p:nvGrpSpPr>
        <p:grpSpPr>
          <a:xfrm>
            <a:off x="5756275" y="1849438"/>
            <a:ext cx="604838" cy="1054100"/>
            <a:chOff x="303" y="3469"/>
            <a:chExt cx="381" cy="664"/>
          </a:xfrm>
        </p:grpSpPr>
        <p:grpSp>
          <p:nvGrpSpPr>
            <p:cNvPr id="78865" name="Group 80"/>
            <p:cNvGrpSpPr/>
            <p:nvPr>
              <p:custDataLst>
                <p:tags r:id="rId79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78867" name="Rectangle 81"/>
              <p:cNvSpPr>
                <a:spLocks noChangeArrowheads="1"/>
              </p:cNvSpPr>
              <p:nvPr>
                <p:custDataLst>
                  <p:tags r:id="rId80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78868" name="Group 82"/>
              <p:cNvGrpSpPr/>
              <p:nvPr>
                <p:custDataLst>
                  <p:tags r:id="rId81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78869" name="Text Box 83"/>
                <p:cNvSpPr txBox="1">
                  <a:spLocks noChangeArrowheads="1"/>
                </p:cNvSpPr>
                <p:nvPr>
                  <p:custDataLst>
                    <p:tags r:id="rId82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kumimoji="1" lang="en-US" altLang="zh-TW" sz="3600" b="1">
                      <a:solidFill>
                        <a:srgbClr val="000000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U</a:t>
                  </a:r>
                  <a:endParaRPr kumimoji="1" lang="en-US" altLang="zh-TW" sz="2400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78870" name="Line 84"/>
                <p:cNvSpPr>
                  <a:spLocks noChangeShapeType="1"/>
                </p:cNvSpPr>
                <p:nvPr>
                  <p:custDataLst>
                    <p:tags r:id="rId83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78866" name="Rectangle 85"/>
            <p:cNvSpPr>
              <a:spLocks noChangeArrowheads="1"/>
            </p:cNvSpPr>
            <p:nvPr>
              <p:custDataLst>
                <p:tags r:id="rId84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Oval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24463" y="638175"/>
            <a:ext cx="2184400" cy="2436813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9875" name="Group 3"/>
          <p:cNvGrpSpPr/>
          <p:nvPr>
            <p:custDataLst>
              <p:tags r:id="rId2"/>
            </p:custDataLst>
          </p:nvPr>
        </p:nvGrpSpPr>
        <p:grpSpPr>
          <a:xfrm>
            <a:off x="2609850" y="977900"/>
            <a:ext cx="6834188" cy="1082675"/>
            <a:chOff x="444" y="149"/>
            <a:chExt cx="4305" cy="682"/>
          </a:xfrm>
        </p:grpSpPr>
        <p:sp>
          <p:nvSpPr>
            <p:cNvPr id="79939" name="Rectangle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flipV="1">
              <a:off x="444" y="149"/>
              <a:ext cx="4305" cy="12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9940" name="Text Box 5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29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T</a:t>
              </a:r>
              <a:endParaRPr kumimoji="1" lang="en-US" altLang="zh-TW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9941" name="Line 6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 flipV="1">
              <a:off x="870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9942" name="Text Box 7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040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G</a:t>
              </a:r>
              <a:r>
                <a:rPr kumimoji="1" lang="en-US" altLang="zh-TW" sz="3600" b="1">
                  <a:solidFill>
                    <a:srgbClr val="FF00FF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9943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H="1" flipV="1">
              <a:off x="4181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9944" name="Text Box 9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572" y="413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C</a:t>
              </a:r>
              <a:r>
                <a:rPr kumimoji="1" lang="en-US" altLang="zh-TW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CC00CC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9945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H="1" flipV="1">
              <a:off x="1713" y="259"/>
              <a:ext cx="0" cy="23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9946" name="Text Box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156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endParaRPr kumimoji="1" lang="en-US" altLang="zh-TW" sz="3600" b="1">
                <a:solidFill>
                  <a:srgbClr val="9933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9947" name="Line 1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 flipV="1">
              <a:off x="1297" y="256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9948" name="Text Box 1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995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C </a:t>
              </a:r>
              <a:endParaRPr kumimoji="1" lang="en-US" altLang="zh-TW" sz="3600" b="1">
                <a:solidFill>
                  <a:srgbClr val="CC00CC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9949" name="Line 1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2136" y="257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9950" name="Text Box 15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421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9951" name="Line 1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 flipV="1">
              <a:off x="2562" y="256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9952" name="Text Box 17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817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9953" name="Line 18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2958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9954" name="Text Box 19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659" y="425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9955" name="Line 20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3800" y="270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9956" name="Text Box 2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278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T</a:t>
              </a: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9933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9957" name="Line 2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 flipV="1">
              <a:off x="3419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9876" name="Group 23"/>
          <p:cNvGrpSpPr/>
          <p:nvPr>
            <p:custDataLst>
              <p:tags r:id="rId22"/>
            </p:custDataLst>
          </p:nvPr>
        </p:nvGrpSpPr>
        <p:grpSpPr>
          <a:xfrm>
            <a:off x="4300538" y="5153025"/>
            <a:ext cx="609600" cy="1081088"/>
            <a:chOff x="2232" y="2908"/>
            <a:chExt cx="384" cy="681"/>
          </a:xfrm>
        </p:grpSpPr>
        <p:grpSp>
          <p:nvGrpSpPr>
            <p:cNvPr id="79935" name="Group 24"/>
            <p:cNvGrpSpPr/>
            <p:nvPr>
              <p:custDataLst>
                <p:tags r:id="rId23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9937" name="Text Box 25"/>
              <p:cNvSpPr txBox="1"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9938" name="Line 26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9936" name="Rectangle 27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9877" name="Group 28"/>
          <p:cNvGrpSpPr/>
          <p:nvPr>
            <p:custDataLst>
              <p:tags r:id="rId27"/>
            </p:custDataLst>
          </p:nvPr>
        </p:nvGrpSpPr>
        <p:grpSpPr>
          <a:xfrm rot="-685723">
            <a:off x="9532938" y="3586163"/>
            <a:ext cx="604837" cy="1077912"/>
            <a:chOff x="3614" y="3469"/>
            <a:chExt cx="381" cy="679"/>
          </a:xfrm>
        </p:grpSpPr>
        <p:grpSp>
          <p:nvGrpSpPr>
            <p:cNvPr id="79931" name="Group 29"/>
            <p:cNvGrpSpPr/>
            <p:nvPr>
              <p:custDataLst>
                <p:tags r:id="rId28"/>
              </p:custDataLst>
            </p:nvPr>
          </p:nvGrpSpPr>
          <p:grpSpPr>
            <a:xfrm>
              <a:off x="3614" y="3469"/>
              <a:ext cx="381" cy="559"/>
              <a:chOff x="960" y="2400"/>
              <a:chExt cx="432" cy="672"/>
            </a:xfrm>
          </p:grpSpPr>
          <p:sp>
            <p:nvSpPr>
              <p:cNvPr id="79933" name="Text Box 30"/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FF"/>
                    </a:solidFill>
                    <a:latin typeface="楷体" panose="02010609060101010101" charset="-122"/>
                    <a:ea typeface="楷体" panose="02010609060101010101" charset="-122"/>
                  </a:rPr>
                  <a:t>C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9934" name="Line 31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9932" name="Rectangle 32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3614" y="4028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9878" name="Group 33"/>
          <p:cNvGrpSpPr/>
          <p:nvPr>
            <p:custDataLst>
              <p:tags r:id="rId32"/>
            </p:custDataLst>
          </p:nvPr>
        </p:nvGrpSpPr>
        <p:grpSpPr>
          <a:xfrm rot="2779942">
            <a:off x="5676107" y="4783931"/>
            <a:ext cx="609600" cy="1081087"/>
            <a:chOff x="2232" y="2908"/>
            <a:chExt cx="384" cy="681"/>
          </a:xfrm>
        </p:grpSpPr>
        <p:grpSp>
          <p:nvGrpSpPr>
            <p:cNvPr id="79927" name="Group 34"/>
            <p:cNvGrpSpPr/>
            <p:nvPr>
              <p:custDataLst>
                <p:tags r:id="rId33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9929" name="Text Box 35"/>
              <p:cNvSpPr txBox="1"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9930" name="Line 36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9928" name="Rectangle 37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9879" name="Group 38"/>
          <p:cNvGrpSpPr/>
          <p:nvPr>
            <p:custDataLst>
              <p:tags r:id="rId37"/>
            </p:custDataLst>
          </p:nvPr>
        </p:nvGrpSpPr>
        <p:grpSpPr>
          <a:xfrm rot="-1193441">
            <a:off x="8161338" y="4711700"/>
            <a:ext cx="604837" cy="1082675"/>
            <a:chOff x="1767" y="2907"/>
            <a:chExt cx="381" cy="682"/>
          </a:xfrm>
        </p:grpSpPr>
        <p:grpSp>
          <p:nvGrpSpPr>
            <p:cNvPr id="79923" name="Group 39"/>
            <p:cNvGrpSpPr/>
            <p:nvPr>
              <p:custDataLst>
                <p:tags r:id="rId38"/>
              </p:custDataLst>
            </p:nvPr>
          </p:nvGrpSpPr>
          <p:grpSpPr>
            <a:xfrm>
              <a:off x="1767" y="2907"/>
              <a:ext cx="381" cy="558"/>
              <a:chOff x="960" y="2400"/>
              <a:chExt cx="432" cy="672"/>
            </a:xfrm>
          </p:grpSpPr>
          <p:sp>
            <p:nvSpPr>
              <p:cNvPr id="79925" name="Text Box 40"/>
              <p:cNvSpPr txBox="1"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993300"/>
                    </a:solidFill>
                    <a:latin typeface="楷体" panose="02010609060101010101" charset="-122"/>
                    <a:ea typeface="楷体" panose="02010609060101010101" charset="-122"/>
                  </a:rPr>
                  <a:t>A</a:t>
                </a:r>
                <a:endPara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9926" name="Line 41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9924" name="Rectangle 42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1767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9880" name="Group 43"/>
          <p:cNvGrpSpPr/>
          <p:nvPr>
            <p:custDataLst>
              <p:tags r:id="rId42"/>
            </p:custDataLst>
          </p:nvPr>
        </p:nvGrpSpPr>
        <p:grpSpPr>
          <a:xfrm rot="-1213524">
            <a:off x="7256463" y="5273675"/>
            <a:ext cx="604837" cy="1077913"/>
            <a:chOff x="3614" y="3469"/>
            <a:chExt cx="381" cy="679"/>
          </a:xfrm>
        </p:grpSpPr>
        <p:grpSp>
          <p:nvGrpSpPr>
            <p:cNvPr id="79919" name="Group 44"/>
            <p:cNvGrpSpPr/>
            <p:nvPr>
              <p:custDataLst>
                <p:tags r:id="rId43"/>
              </p:custDataLst>
            </p:nvPr>
          </p:nvGrpSpPr>
          <p:grpSpPr>
            <a:xfrm>
              <a:off x="3614" y="3469"/>
              <a:ext cx="381" cy="559"/>
              <a:chOff x="960" y="2400"/>
              <a:chExt cx="432" cy="672"/>
            </a:xfrm>
          </p:grpSpPr>
          <p:sp>
            <p:nvSpPr>
              <p:cNvPr id="79921" name="Text Box 45"/>
              <p:cNvSpPr txBox="1"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FF"/>
                    </a:solidFill>
                    <a:latin typeface="楷体" panose="02010609060101010101" charset="-122"/>
                    <a:ea typeface="楷体" panose="02010609060101010101" charset="-122"/>
                  </a:rPr>
                  <a:t>C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9922" name="Line 46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9920" name="Rectangle 47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3614" y="4028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9881" name="Group 48"/>
          <p:cNvGrpSpPr/>
          <p:nvPr>
            <p:custDataLst>
              <p:tags r:id="rId47"/>
            </p:custDataLst>
          </p:nvPr>
        </p:nvGrpSpPr>
        <p:grpSpPr>
          <a:xfrm rot="438758">
            <a:off x="9147175" y="5153025"/>
            <a:ext cx="609600" cy="1081088"/>
            <a:chOff x="2232" y="2908"/>
            <a:chExt cx="384" cy="681"/>
          </a:xfrm>
        </p:grpSpPr>
        <p:grpSp>
          <p:nvGrpSpPr>
            <p:cNvPr id="79915" name="Group 49"/>
            <p:cNvGrpSpPr/>
            <p:nvPr>
              <p:custDataLst>
                <p:tags r:id="rId48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9917" name="Text Box 50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9918" name="Line 51"/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9916" name="Rectangle 52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9882" name="Group 53"/>
          <p:cNvGrpSpPr/>
          <p:nvPr>
            <p:custDataLst>
              <p:tags r:id="rId52"/>
            </p:custDataLst>
          </p:nvPr>
        </p:nvGrpSpPr>
        <p:grpSpPr>
          <a:xfrm>
            <a:off x="5057775" y="1822450"/>
            <a:ext cx="609600" cy="1081088"/>
            <a:chOff x="2232" y="2908"/>
            <a:chExt cx="384" cy="681"/>
          </a:xfrm>
        </p:grpSpPr>
        <p:grpSp>
          <p:nvGrpSpPr>
            <p:cNvPr id="79911" name="Group 54"/>
            <p:cNvGrpSpPr/>
            <p:nvPr>
              <p:custDataLst>
                <p:tags r:id="rId53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79913" name="Text Box 55"/>
              <p:cNvSpPr txBox="1">
                <a:spLocks noChangeArrowheads="1"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9914" name="Line 56"/>
              <p:cNvSpPr>
                <a:spLocks noChangeShapeType="1"/>
              </p:cNvSpPr>
              <p:nvPr>
                <p:custDataLst>
                  <p:tags r:id="rId5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9912" name="Rectangle 57"/>
            <p:cNvSpPr>
              <a:spLocks noChangeArrowheads="1"/>
            </p:cNvSpPr>
            <p:nvPr>
              <p:custDataLst>
                <p:tags r:id="rId56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9883" name="Group 58"/>
          <p:cNvGrpSpPr/>
          <p:nvPr>
            <p:custDataLst>
              <p:tags r:id="rId57"/>
            </p:custDataLst>
          </p:nvPr>
        </p:nvGrpSpPr>
        <p:grpSpPr>
          <a:xfrm>
            <a:off x="3062288" y="1866900"/>
            <a:ext cx="604837" cy="1054100"/>
            <a:chOff x="924" y="2910"/>
            <a:chExt cx="381" cy="664"/>
          </a:xfrm>
        </p:grpSpPr>
        <p:sp>
          <p:nvSpPr>
            <p:cNvPr id="79907" name="Rectangle 59"/>
            <p:cNvSpPr>
              <a:spLocks noChangeArrowheads="1"/>
            </p:cNvSpPr>
            <p:nvPr>
              <p:custDataLst>
                <p:tags r:id="rId58"/>
              </p:custDataLst>
            </p:nvPr>
          </p:nvSpPr>
          <p:spPr bwMode="auto">
            <a:xfrm>
              <a:off x="924" y="3454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grpSp>
          <p:nvGrpSpPr>
            <p:cNvPr id="79908" name="Group 60"/>
            <p:cNvGrpSpPr/>
            <p:nvPr>
              <p:custDataLst>
                <p:tags r:id="rId59"/>
              </p:custDataLst>
            </p:nvPr>
          </p:nvGrpSpPr>
          <p:grpSpPr>
            <a:xfrm>
              <a:off x="924" y="2910"/>
              <a:ext cx="381" cy="559"/>
              <a:chOff x="960" y="2400"/>
              <a:chExt cx="432" cy="672"/>
            </a:xfrm>
          </p:grpSpPr>
          <p:sp>
            <p:nvSpPr>
              <p:cNvPr id="79909" name="Text Box 61"/>
              <p:cNvSpPr txBox="1">
                <a:spLocks noChangeArrowheads="1"/>
              </p:cNvSpPr>
              <p:nvPr>
                <p:custDataLst>
                  <p:tags r:id="rId60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sz="3600" b="1">
                    <a:solidFill>
                      <a:srgbClr val="A50021"/>
                    </a:solidFill>
                    <a:latin typeface="楷体" panose="02010609060101010101" charset="-122"/>
                    <a:ea typeface="楷体" panose="02010609060101010101" charset="-122"/>
                  </a:rPr>
                  <a:t>A</a:t>
                </a:r>
                <a:endParaRPr kumimoji="1" lang="en-US" altLang="zh-TW" sz="2400">
                  <a:solidFill>
                    <a:srgbClr val="A50021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9910" name="Line 62"/>
              <p:cNvSpPr>
                <a:spLocks noChangeShapeType="1"/>
              </p:cNvSpPr>
              <p:nvPr>
                <p:custDataLst>
                  <p:tags r:id="rId61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grpSp>
        <p:nvGrpSpPr>
          <p:cNvPr id="79884" name="Group 63"/>
          <p:cNvGrpSpPr/>
          <p:nvPr>
            <p:custDataLst>
              <p:tags r:id="rId62"/>
            </p:custDataLst>
          </p:nvPr>
        </p:nvGrpSpPr>
        <p:grpSpPr>
          <a:xfrm>
            <a:off x="3740150" y="1866900"/>
            <a:ext cx="604838" cy="887413"/>
            <a:chOff x="960" y="2400"/>
            <a:chExt cx="432" cy="672"/>
          </a:xfrm>
        </p:grpSpPr>
        <p:sp>
          <p:nvSpPr>
            <p:cNvPr id="79905" name="Text Box 64"/>
            <p:cNvSpPr txBox="1">
              <a:spLocks noChangeArrowheads="1"/>
            </p:cNvSpPr>
            <p:nvPr>
              <p:custDataLst>
                <p:tags r:id="rId63"/>
              </p:custDataLst>
            </p:nvPr>
          </p:nvSpPr>
          <p:spPr bwMode="auto">
            <a:xfrm>
              <a:off x="960" y="2400"/>
              <a:ext cx="432" cy="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U</a:t>
              </a:r>
              <a:endParaRPr kumimoji="1" lang="en-US" altLang="zh-TW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9906" name="Line 65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1120" y="2784"/>
              <a:ext cx="0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9885" name="Group 66"/>
          <p:cNvGrpSpPr/>
          <p:nvPr>
            <p:custDataLst>
              <p:tags r:id="rId65"/>
            </p:custDataLst>
          </p:nvPr>
        </p:nvGrpSpPr>
        <p:grpSpPr>
          <a:xfrm>
            <a:off x="4344988" y="1808163"/>
            <a:ext cx="604837" cy="1112837"/>
            <a:chOff x="1767" y="2907"/>
            <a:chExt cx="381" cy="682"/>
          </a:xfrm>
        </p:grpSpPr>
        <p:grpSp>
          <p:nvGrpSpPr>
            <p:cNvPr id="79901" name="Group 67"/>
            <p:cNvGrpSpPr/>
            <p:nvPr>
              <p:custDataLst>
                <p:tags r:id="rId66"/>
              </p:custDataLst>
            </p:nvPr>
          </p:nvGrpSpPr>
          <p:grpSpPr>
            <a:xfrm>
              <a:off x="1767" y="2907"/>
              <a:ext cx="381" cy="558"/>
              <a:chOff x="960" y="2400"/>
              <a:chExt cx="432" cy="672"/>
            </a:xfrm>
          </p:grpSpPr>
          <p:sp>
            <p:nvSpPr>
              <p:cNvPr id="79903" name="Text Box 68"/>
              <p:cNvSpPr txBox="1">
                <a:spLocks noChangeArrowheads="1"/>
              </p:cNvSpPr>
              <p:nvPr>
                <p:custDataLst>
                  <p:tags r:id="rId67"/>
                </p:custDataLst>
              </p:nvPr>
            </p:nvSpPr>
            <p:spPr bwMode="auto">
              <a:xfrm>
                <a:off x="960" y="2400"/>
                <a:ext cx="432" cy="4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36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79904" name="Line 69"/>
              <p:cNvSpPr>
                <a:spLocks noChangeShapeType="1"/>
              </p:cNvSpPr>
              <p:nvPr>
                <p:custDataLst>
                  <p:tags r:id="rId68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79902" name="Rectangle 70"/>
            <p:cNvSpPr>
              <a:spLocks noChangeArrowheads="1"/>
            </p:cNvSpPr>
            <p:nvPr>
              <p:custDataLst>
                <p:tags r:id="rId69"/>
              </p:custDataLst>
            </p:nvPr>
          </p:nvSpPr>
          <p:spPr bwMode="auto">
            <a:xfrm>
              <a:off x="1767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9886" name="Group 71"/>
          <p:cNvGrpSpPr/>
          <p:nvPr>
            <p:custDataLst>
              <p:tags r:id="rId70"/>
            </p:custDataLst>
          </p:nvPr>
        </p:nvGrpSpPr>
        <p:grpSpPr>
          <a:xfrm>
            <a:off x="5756275" y="1849438"/>
            <a:ext cx="604838" cy="1054100"/>
            <a:chOff x="303" y="3469"/>
            <a:chExt cx="381" cy="664"/>
          </a:xfrm>
        </p:grpSpPr>
        <p:grpSp>
          <p:nvGrpSpPr>
            <p:cNvPr id="79895" name="Group 72"/>
            <p:cNvGrpSpPr/>
            <p:nvPr>
              <p:custDataLst>
                <p:tags r:id="rId71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79897" name="Rectangle 73"/>
              <p:cNvSpPr>
                <a:spLocks noChangeArrowheads="1"/>
              </p:cNvSpPr>
              <p:nvPr>
                <p:custDataLst>
                  <p:tags r:id="rId72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79898" name="Group 74"/>
              <p:cNvGrpSpPr/>
              <p:nvPr>
                <p:custDataLst>
                  <p:tags r:id="rId73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79899" name="Text Box 75"/>
                <p:cNvSpPr txBox="1">
                  <a:spLocks noChangeArrowheads="1"/>
                </p:cNvSpPr>
                <p:nvPr>
                  <p:custDataLst>
                    <p:tags r:id="rId74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kumimoji="1" lang="en-US" altLang="zh-TW" sz="3600" b="1">
                      <a:solidFill>
                        <a:srgbClr val="000000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U</a:t>
                  </a:r>
                  <a:endParaRPr kumimoji="1" lang="en-US" altLang="zh-TW" sz="2400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79900" name="Line 76"/>
                <p:cNvSpPr>
                  <a:spLocks noChangeShapeType="1"/>
                </p:cNvSpPr>
                <p:nvPr>
                  <p:custDataLst>
                    <p:tags r:id="rId75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79896" name="Rectangle 77"/>
            <p:cNvSpPr>
              <a:spLocks noChangeArrowheads="1"/>
            </p:cNvSpPr>
            <p:nvPr>
              <p:custDataLst>
                <p:tags r:id="rId76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9887" name="Group 78"/>
          <p:cNvGrpSpPr/>
          <p:nvPr>
            <p:custDataLst>
              <p:tags r:id="rId77"/>
            </p:custDataLst>
          </p:nvPr>
        </p:nvGrpSpPr>
        <p:grpSpPr>
          <a:xfrm>
            <a:off x="6376988" y="1849438"/>
            <a:ext cx="604837" cy="1054100"/>
            <a:chOff x="303" y="3469"/>
            <a:chExt cx="381" cy="664"/>
          </a:xfrm>
        </p:grpSpPr>
        <p:grpSp>
          <p:nvGrpSpPr>
            <p:cNvPr id="79889" name="Group 79"/>
            <p:cNvGrpSpPr/>
            <p:nvPr>
              <p:custDataLst>
                <p:tags r:id="rId78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79891" name="Rectangle 80"/>
              <p:cNvSpPr>
                <a:spLocks noChangeArrowheads="1"/>
              </p:cNvSpPr>
              <p:nvPr>
                <p:custDataLst>
                  <p:tags r:id="rId79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79892" name="Group 81"/>
              <p:cNvGrpSpPr/>
              <p:nvPr>
                <p:custDataLst>
                  <p:tags r:id="rId80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79893" name="Text Box 82"/>
                <p:cNvSpPr txBox="1">
                  <a:spLocks noChangeArrowheads="1"/>
                </p:cNvSpPr>
                <p:nvPr>
                  <p:custDataLst>
                    <p:tags r:id="rId81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50000"/>
                    </a:spcBef>
                    <a:buFontTx/>
                    <a:buNone/>
                  </a:pPr>
                  <a:r>
                    <a:rPr lang="en-US" altLang="zh-TW" sz="3600" b="1">
                      <a:solidFill>
                        <a:srgbClr val="000000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U</a:t>
                  </a:r>
                  <a:endParaRPr lang="en-US" altLang="zh-TW" sz="2400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79894" name="Line 83"/>
                <p:cNvSpPr>
                  <a:spLocks noChangeShapeType="1"/>
                </p:cNvSpPr>
                <p:nvPr>
                  <p:custDataLst>
                    <p:tags r:id="rId82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79890" name="Rectangle 84"/>
            <p:cNvSpPr>
              <a:spLocks noChangeArrowheads="1"/>
            </p:cNvSpPr>
            <p:nvPr>
              <p:custDataLst>
                <p:tags r:id="rId83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79888" name="Rectangle 85"/>
          <p:cNvSpPr>
            <a:spLocks noChangeArrowheads="1"/>
          </p:cNvSpPr>
          <p:nvPr>
            <p:custDataLst>
              <p:tags r:id="rId84"/>
            </p:custDataLst>
          </p:nvPr>
        </p:nvSpPr>
        <p:spPr bwMode="auto">
          <a:xfrm>
            <a:off x="3062288" y="2709863"/>
            <a:ext cx="3290887" cy="211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Oval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80113" y="638175"/>
            <a:ext cx="2184400" cy="2436813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80899" name="Group 3"/>
          <p:cNvGrpSpPr/>
          <p:nvPr>
            <p:custDataLst>
              <p:tags r:id="rId2"/>
            </p:custDataLst>
          </p:nvPr>
        </p:nvGrpSpPr>
        <p:grpSpPr>
          <a:xfrm>
            <a:off x="2609850" y="977900"/>
            <a:ext cx="6834188" cy="1082675"/>
            <a:chOff x="444" y="149"/>
            <a:chExt cx="4305" cy="682"/>
          </a:xfrm>
        </p:grpSpPr>
        <p:sp>
          <p:nvSpPr>
            <p:cNvPr id="80968" name="Rectangle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flipV="1">
              <a:off x="444" y="149"/>
              <a:ext cx="4305" cy="12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0969" name="Text Box 5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29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T</a:t>
              </a:r>
              <a:endParaRPr kumimoji="1" lang="en-US" altLang="zh-CN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0970" name="Line 6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 flipV="1">
              <a:off x="870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0971" name="Text Box 7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040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G</a:t>
              </a:r>
              <a:r>
                <a:rPr kumimoji="1" lang="en-US" altLang="zh-TW" sz="3600" b="1">
                  <a:solidFill>
                    <a:srgbClr val="FF00FF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0972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H="1" flipV="1">
              <a:off x="4181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0973" name="Text Box 9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572" y="413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C</a:t>
              </a:r>
              <a:r>
                <a:rPr kumimoji="1" lang="en-US" altLang="zh-TW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CC00CC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0974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H="1" flipV="1">
              <a:off x="1713" y="259"/>
              <a:ext cx="0" cy="23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0975" name="Text Box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156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endParaRPr kumimoji="1" lang="en-US" altLang="zh-TW" sz="3600" b="1">
                <a:solidFill>
                  <a:srgbClr val="9933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0976" name="Line 1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 flipV="1">
              <a:off x="1297" y="256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0977" name="Text Box 1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995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FF00FF"/>
                  </a:solidFill>
                  <a:latin typeface="楷体" panose="02010609060101010101" charset="-122"/>
                  <a:ea typeface="楷体" panose="02010609060101010101" charset="-122"/>
                </a:rPr>
                <a:t>C</a:t>
              </a:r>
              <a:r>
                <a:rPr kumimoji="1" lang="en-US" altLang="zh-TW" sz="36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0978" name="Line 1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2136" y="257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0979" name="Text Box 15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421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endParaRPr kumimoji="1" lang="en-US" altLang="zh-TW" sz="3600" b="1">
                <a:solidFill>
                  <a:srgbClr val="9933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0980" name="Line 1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 flipV="1">
              <a:off x="2562" y="256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0981" name="Text Box 17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817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0982" name="Line 18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2958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0983" name="Text Box 19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659" y="425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0984" name="Line 20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3800" y="270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0985" name="Text Box 2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278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T</a:t>
              </a: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9933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0986" name="Line 2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 flipV="1">
              <a:off x="3419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80900" name="Group 23"/>
          <p:cNvGrpSpPr/>
          <p:nvPr>
            <p:custDataLst>
              <p:tags r:id="rId22"/>
            </p:custDataLst>
          </p:nvPr>
        </p:nvGrpSpPr>
        <p:grpSpPr>
          <a:xfrm>
            <a:off x="4300538" y="5153025"/>
            <a:ext cx="609600" cy="1081088"/>
            <a:chOff x="2232" y="2908"/>
            <a:chExt cx="384" cy="681"/>
          </a:xfrm>
        </p:grpSpPr>
        <p:grpSp>
          <p:nvGrpSpPr>
            <p:cNvPr id="80964" name="Group 24"/>
            <p:cNvGrpSpPr/>
            <p:nvPr>
              <p:custDataLst>
                <p:tags r:id="rId23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80966" name="Text Box 25"/>
              <p:cNvSpPr txBox="1"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Arial" panose="020B0604020202020204" pitchFamily="34" charset="0"/>
                    <a:ea typeface="PMingLiU" panose="02020500000000000000" pitchFamily="18" charset="-120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Times New Roman" panose="02020603050405020304" pitchFamily="18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80967" name="Line 26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80965" name="Rectangle 27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80901" name="Group 28"/>
          <p:cNvGrpSpPr/>
          <p:nvPr>
            <p:custDataLst>
              <p:tags r:id="rId27"/>
            </p:custDataLst>
          </p:nvPr>
        </p:nvGrpSpPr>
        <p:grpSpPr>
          <a:xfrm rot="-685723">
            <a:off x="9532938" y="3586163"/>
            <a:ext cx="604837" cy="1077912"/>
            <a:chOff x="3614" y="3469"/>
            <a:chExt cx="381" cy="679"/>
          </a:xfrm>
        </p:grpSpPr>
        <p:grpSp>
          <p:nvGrpSpPr>
            <p:cNvPr id="80960" name="Group 29"/>
            <p:cNvGrpSpPr/>
            <p:nvPr>
              <p:custDataLst>
                <p:tags r:id="rId28"/>
              </p:custDataLst>
            </p:nvPr>
          </p:nvGrpSpPr>
          <p:grpSpPr>
            <a:xfrm>
              <a:off x="3614" y="3469"/>
              <a:ext cx="381" cy="559"/>
              <a:chOff x="960" y="2400"/>
              <a:chExt cx="432" cy="672"/>
            </a:xfrm>
          </p:grpSpPr>
          <p:sp>
            <p:nvSpPr>
              <p:cNvPr id="80962" name="Text Box 30"/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FF"/>
                    </a:solidFill>
                    <a:latin typeface="Arial" panose="020B0604020202020204" pitchFamily="34" charset="0"/>
                    <a:ea typeface="PMingLiU" panose="02020500000000000000" pitchFamily="18" charset="-120"/>
                  </a:rPr>
                  <a:t>C</a:t>
                </a:r>
                <a:endParaRPr kumimoji="1" lang="en-US" altLang="zh-TW" sz="2400">
                  <a:solidFill>
                    <a:srgbClr val="000000"/>
                  </a:solidFill>
                  <a:latin typeface="Times New Roman" panose="02020603050405020304" pitchFamily="18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80963" name="Line 31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80961" name="Rectangle 32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3614" y="4028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80902" name="Group 33"/>
          <p:cNvGrpSpPr/>
          <p:nvPr>
            <p:custDataLst>
              <p:tags r:id="rId32"/>
            </p:custDataLst>
          </p:nvPr>
        </p:nvGrpSpPr>
        <p:grpSpPr>
          <a:xfrm rot="2779942">
            <a:off x="5676107" y="4783931"/>
            <a:ext cx="609600" cy="1081087"/>
            <a:chOff x="2232" y="2908"/>
            <a:chExt cx="384" cy="681"/>
          </a:xfrm>
        </p:grpSpPr>
        <p:grpSp>
          <p:nvGrpSpPr>
            <p:cNvPr id="80956" name="Group 34"/>
            <p:cNvGrpSpPr/>
            <p:nvPr>
              <p:custDataLst>
                <p:tags r:id="rId33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80958" name="Text Box 35"/>
              <p:cNvSpPr txBox="1"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Arial" panose="020B0604020202020204" pitchFamily="34" charset="0"/>
                    <a:ea typeface="PMingLiU" panose="02020500000000000000" pitchFamily="18" charset="-120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Times New Roman" panose="02020603050405020304" pitchFamily="18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80959" name="Line 36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80957" name="Rectangle 37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80903" name="Group 38"/>
          <p:cNvGrpSpPr/>
          <p:nvPr>
            <p:custDataLst>
              <p:tags r:id="rId37"/>
            </p:custDataLst>
          </p:nvPr>
        </p:nvGrpSpPr>
        <p:grpSpPr>
          <a:xfrm rot="-1193441">
            <a:off x="8161338" y="4711700"/>
            <a:ext cx="604837" cy="1082675"/>
            <a:chOff x="1767" y="2907"/>
            <a:chExt cx="381" cy="682"/>
          </a:xfrm>
        </p:grpSpPr>
        <p:grpSp>
          <p:nvGrpSpPr>
            <p:cNvPr id="80952" name="Group 39"/>
            <p:cNvGrpSpPr/>
            <p:nvPr>
              <p:custDataLst>
                <p:tags r:id="rId38"/>
              </p:custDataLst>
            </p:nvPr>
          </p:nvGrpSpPr>
          <p:grpSpPr>
            <a:xfrm>
              <a:off x="1767" y="2907"/>
              <a:ext cx="381" cy="558"/>
              <a:chOff x="960" y="2400"/>
              <a:chExt cx="432" cy="672"/>
            </a:xfrm>
          </p:grpSpPr>
          <p:sp>
            <p:nvSpPr>
              <p:cNvPr id="80954" name="Text Box 40"/>
              <p:cNvSpPr txBox="1"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993300"/>
                    </a:solidFill>
                    <a:latin typeface="Arial" panose="020B0604020202020204" pitchFamily="34" charset="0"/>
                    <a:ea typeface="PMingLiU" panose="02020500000000000000" pitchFamily="18" charset="-120"/>
                  </a:rPr>
                  <a:t>A</a:t>
                </a:r>
                <a:endParaRPr kumimoji="1" lang="en-US" altLang="zh-TW" sz="3600" b="1">
                  <a:solidFill>
                    <a:srgbClr val="000000"/>
                  </a:solidFill>
                  <a:latin typeface="Arial" panose="020B060402020202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80955" name="Line 41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80953" name="Rectangle 42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1767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80904" name="Group 43"/>
          <p:cNvGrpSpPr/>
          <p:nvPr>
            <p:custDataLst>
              <p:tags r:id="rId42"/>
            </p:custDataLst>
          </p:nvPr>
        </p:nvGrpSpPr>
        <p:grpSpPr>
          <a:xfrm rot="-1213524">
            <a:off x="7256463" y="5273675"/>
            <a:ext cx="604837" cy="1077913"/>
            <a:chOff x="3614" y="3469"/>
            <a:chExt cx="381" cy="679"/>
          </a:xfrm>
        </p:grpSpPr>
        <p:grpSp>
          <p:nvGrpSpPr>
            <p:cNvPr id="80948" name="Group 44"/>
            <p:cNvGrpSpPr/>
            <p:nvPr>
              <p:custDataLst>
                <p:tags r:id="rId43"/>
              </p:custDataLst>
            </p:nvPr>
          </p:nvGrpSpPr>
          <p:grpSpPr>
            <a:xfrm>
              <a:off x="3614" y="3469"/>
              <a:ext cx="381" cy="559"/>
              <a:chOff x="960" y="2400"/>
              <a:chExt cx="432" cy="672"/>
            </a:xfrm>
          </p:grpSpPr>
          <p:sp>
            <p:nvSpPr>
              <p:cNvPr id="80950" name="Text Box 45"/>
              <p:cNvSpPr txBox="1"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FF"/>
                    </a:solidFill>
                    <a:latin typeface="Arial" panose="020B0604020202020204" pitchFamily="34" charset="0"/>
                    <a:ea typeface="PMingLiU" panose="02020500000000000000" pitchFamily="18" charset="-120"/>
                  </a:rPr>
                  <a:t>C</a:t>
                </a:r>
                <a:endParaRPr kumimoji="1" lang="en-US" altLang="zh-TW" sz="2400">
                  <a:solidFill>
                    <a:srgbClr val="000000"/>
                  </a:solidFill>
                  <a:latin typeface="Times New Roman" panose="02020603050405020304" pitchFamily="18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80951" name="Line 46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80949" name="Rectangle 47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3614" y="4028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80905" name="Group 48"/>
          <p:cNvGrpSpPr/>
          <p:nvPr>
            <p:custDataLst>
              <p:tags r:id="rId47"/>
            </p:custDataLst>
          </p:nvPr>
        </p:nvGrpSpPr>
        <p:grpSpPr>
          <a:xfrm rot="438758">
            <a:off x="9147175" y="5153025"/>
            <a:ext cx="609600" cy="1081088"/>
            <a:chOff x="2232" y="2908"/>
            <a:chExt cx="384" cy="681"/>
          </a:xfrm>
        </p:grpSpPr>
        <p:grpSp>
          <p:nvGrpSpPr>
            <p:cNvPr id="80944" name="Group 49"/>
            <p:cNvGrpSpPr/>
            <p:nvPr>
              <p:custDataLst>
                <p:tags r:id="rId48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80946" name="Text Box 50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Arial" panose="020B0604020202020204" pitchFamily="34" charset="0"/>
                    <a:ea typeface="PMingLiU" panose="02020500000000000000" pitchFamily="18" charset="-120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Times New Roman" panose="02020603050405020304" pitchFamily="18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80947" name="Line 51"/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80945" name="Rectangle 52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80906" name="Group 53"/>
          <p:cNvGrpSpPr/>
          <p:nvPr>
            <p:custDataLst>
              <p:tags r:id="rId52"/>
            </p:custDataLst>
          </p:nvPr>
        </p:nvGrpSpPr>
        <p:grpSpPr>
          <a:xfrm>
            <a:off x="5057775" y="1822450"/>
            <a:ext cx="609600" cy="1081088"/>
            <a:chOff x="2232" y="2908"/>
            <a:chExt cx="384" cy="681"/>
          </a:xfrm>
        </p:grpSpPr>
        <p:grpSp>
          <p:nvGrpSpPr>
            <p:cNvPr id="80940" name="Group 54"/>
            <p:cNvGrpSpPr/>
            <p:nvPr>
              <p:custDataLst>
                <p:tags r:id="rId53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80942" name="Text Box 55"/>
              <p:cNvSpPr txBox="1">
                <a:spLocks noChangeArrowheads="1"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36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80943" name="Line 56"/>
              <p:cNvSpPr>
                <a:spLocks noChangeShapeType="1"/>
              </p:cNvSpPr>
              <p:nvPr>
                <p:custDataLst>
                  <p:tags r:id="rId5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80941" name="Rectangle 57"/>
            <p:cNvSpPr>
              <a:spLocks noChangeArrowheads="1"/>
            </p:cNvSpPr>
            <p:nvPr>
              <p:custDataLst>
                <p:tags r:id="rId56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80907" name="Group 58"/>
          <p:cNvGrpSpPr/>
          <p:nvPr>
            <p:custDataLst>
              <p:tags r:id="rId57"/>
            </p:custDataLst>
          </p:nvPr>
        </p:nvGrpSpPr>
        <p:grpSpPr>
          <a:xfrm>
            <a:off x="3062288" y="1866900"/>
            <a:ext cx="604837" cy="1054100"/>
            <a:chOff x="924" y="2910"/>
            <a:chExt cx="381" cy="664"/>
          </a:xfrm>
        </p:grpSpPr>
        <p:sp>
          <p:nvSpPr>
            <p:cNvPr id="80936" name="Rectangle 59"/>
            <p:cNvSpPr>
              <a:spLocks noChangeArrowheads="1"/>
            </p:cNvSpPr>
            <p:nvPr>
              <p:custDataLst>
                <p:tags r:id="rId58"/>
              </p:custDataLst>
            </p:nvPr>
          </p:nvSpPr>
          <p:spPr bwMode="auto">
            <a:xfrm>
              <a:off x="924" y="3454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A5002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grpSp>
          <p:nvGrpSpPr>
            <p:cNvPr id="80937" name="Group 60"/>
            <p:cNvGrpSpPr/>
            <p:nvPr>
              <p:custDataLst>
                <p:tags r:id="rId59"/>
              </p:custDataLst>
            </p:nvPr>
          </p:nvGrpSpPr>
          <p:grpSpPr>
            <a:xfrm>
              <a:off x="924" y="2910"/>
              <a:ext cx="381" cy="559"/>
              <a:chOff x="960" y="2400"/>
              <a:chExt cx="432" cy="672"/>
            </a:xfrm>
          </p:grpSpPr>
          <p:sp>
            <p:nvSpPr>
              <p:cNvPr id="80938" name="Text Box 61"/>
              <p:cNvSpPr txBox="1">
                <a:spLocks noChangeArrowheads="1"/>
              </p:cNvSpPr>
              <p:nvPr>
                <p:custDataLst>
                  <p:tags r:id="rId60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sz="3600" b="1">
                    <a:solidFill>
                      <a:srgbClr val="A50021"/>
                    </a:solidFill>
                    <a:latin typeface="楷体" panose="02010609060101010101" charset="-122"/>
                    <a:ea typeface="楷体" panose="02010609060101010101" charset="-122"/>
                  </a:rPr>
                  <a:t>A</a:t>
                </a:r>
                <a:endParaRPr kumimoji="1" lang="en-US" altLang="zh-CN" sz="3600" b="1">
                  <a:solidFill>
                    <a:srgbClr val="A50021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80939" name="Line 62"/>
              <p:cNvSpPr>
                <a:spLocks noChangeShapeType="1"/>
              </p:cNvSpPr>
              <p:nvPr>
                <p:custDataLst>
                  <p:tags r:id="rId61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80908" name="Group 63"/>
          <p:cNvGrpSpPr/>
          <p:nvPr>
            <p:custDataLst>
              <p:tags r:id="rId62"/>
            </p:custDataLst>
          </p:nvPr>
        </p:nvGrpSpPr>
        <p:grpSpPr>
          <a:xfrm>
            <a:off x="3740150" y="1866900"/>
            <a:ext cx="604838" cy="887413"/>
            <a:chOff x="960" y="2400"/>
            <a:chExt cx="432" cy="672"/>
          </a:xfrm>
        </p:grpSpPr>
        <p:sp>
          <p:nvSpPr>
            <p:cNvPr id="80934" name="Text Box 64"/>
            <p:cNvSpPr txBox="1">
              <a:spLocks noChangeArrowheads="1"/>
            </p:cNvSpPr>
            <p:nvPr>
              <p:custDataLst>
                <p:tags r:id="rId63"/>
              </p:custDataLst>
            </p:nvPr>
          </p:nvSpPr>
          <p:spPr bwMode="auto">
            <a:xfrm>
              <a:off x="960" y="2400"/>
              <a:ext cx="432" cy="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U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0935" name="Line 65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1120" y="2784"/>
              <a:ext cx="0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80909" name="Group 66"/>
          <p:cNvGrpSpPr/>
          <p:nvPr>
            <p:custDataLst>
              <p:tags r:id="rId65"/>
            </p:custDataLst>
          </p:nvPr>
        </p:nvGrpSpPr>
        <p:grpSpPr>
          <a:xfrm>
            <a:off x="4344988" y="1808163"/>
            <a:ext cx="604837" cy="1112837"/>
            <a:chOff x="1767" y="2907"/>
            <a:chExt cx="381" cy="682"/>
          </a:xfrm>
        </p:grpSpPr>
        <p:grpSp>
          <p:nvGrpSpPr>
            <p:cNvPr id="80930" name="Group 67"/>
            <p:cNvGrpSpPr/>
            <p:nvPr>
              <p:custDataLst>
                <p:tags r:id="rId66"/>
              </p:custDataLst>
            </p:nvPr>
          </p:nvGrpSpPr>
          <p:grpSpPr>
            <a:xfrm>
              <a:off x="1767" y="2907"/>
              <a:ext cx="381" cy="558"/>
              <a:chOff x="960" y="2400"/>
              <a:chExt cx="432" cy="672"/>
            </a:xfrm>
          </p:grpSpPr>
          <p:sp>
            <p:nvSpPr>
              <p:cNvPr id="80932" name="Text Box 68"/>
              <p:cNvSpPr txBox="1">
                <a:spLocks noChangeArrowheads="1"/>
              </p:cNvSpPr>
              <p:nvPr>
                <p:custDataLst>
                  <p:tags r:id="rId67"/>
                </p:custDataLst>
              </p:nvPr>
            </p:nvSpPr>
            <p:spPr bwMode="auto">
              <a:xfrm>
                <a:off x="960" y="2400"/>
                <a:ext cx="432" cy="4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CN" sz="36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80933" name="Line 69"/>
              <p:cNvSpPr>
                <a:spLocks noChangeShapeType="1"/>
              </p:cNvSpPr>
              <p:nvPr>
                <p:custDataLst>
                  <p:tags r:id="rId68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80931" name="Rectangle 70"/>
            <p:cNvSpPr>
              <a:spLocks noChangeArrowheads="1"/>
            </p:cNvSpPr>
            <p:nvPr>
              <p:custDataLst>
                <p:tags r:id="rId69"/>
              </p:custDataLst>
            </p:nvPr>
          </p:nvSpPr>
          <p:spPr bwMode="auto">
            <a:xfrm>
              <a:off x="1767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80910" name="Group 71"/>
          <p:cNvGrpSpPr/>
          <p:nvPr>
            <p:custDataLst>
              <p:tags r:id="rId70"/>
            </p:custDataLst>
          </p:nvPr>
        </p:nvGrpSpPr>
        <p:grpSpPr>
          <a:xfrm>
            <a:off x="5756275" y="1849438"/>
            <a:ext cx="604838" cy="1054100"/>
            <a:chOff x="303" y="3469"/>
            <a:chExt cx="381" cy="664"/>
          </a:xfrm>
        </p:grpSpPr>
        <p:grpSp>
          <p:nvGrpSpPr>
            <p:cNvPr id="80924" name="Group 72"/>
            <p:cNvGrpSpPr/>
            <p:nvPr>
              <p:custDataLst>
                <p:tags r:id="rId71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80926" name="Rectangle 73"/>
              <p:cNvSpPr>
                <a:spLocks noChangeArrowheads="1"/>
              </p:cNvSpPr>
              <p:nvPr>
                <p:custDataLst>
                  <p:tags r:id="rId72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80927" name="Group 74"/>
              <p:cNvGrpSpPr/>
              <p:nvPr>
                <p:custDataLst>
                  <p:tags r:id="rId73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80928" name="Text Box 75"/>
                <p:cNvSpPr txBox="1">
                  <a:spLocks noChangeArrowheads="1"/>
                </p:cNvSpPr>
                <p:nvPr>
                  <p:custDataLst>
                    <p:tags r:id="rId74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kumimoji="1" lang="en-US" altLang="zh-TW" sz="3600" b="1">
                      <a:solidFill>
                        <a:srgbClr val="000000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U</a:t>
                  </a:r>
                  <a:endParaRPr kumimoji="1" lang="en-US" altLang="zh-TW" sz="3600" b="1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80929" name="Line 76"/>
                <p:cNvSpPr>
                  <a:spLocks noChangeShapeType="1"/>
                </p:cNvSpPr>
                <p:nvPr>
                  <p:custDataLst>
                    <p:tags r:id="rId75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80925" name="Rectangle 77"/>
            <p:cNvSpPr>
              <a:spLocks noChangeArrowheads="1"/>
            </p:cNvSpPr>
            <p:nvPr>
              <p:custDataLst>
                <p:tags r:id="rId76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80911" name="Group 78"/>
          <p:cNvGrpSpPr/>
          <p:nvPr>
            <p:custDataLst>
              <p:tags r:id="rId77"/>
            </p:custDataLst>
          </p:nvPr>
        </p:nvGrpSpPr>
        <p:grpSpPr>
          <a:xfrm>
            <a:off x="6376988" y="1849438"/>
            <a:ext cx="604837" cy="1054100"/>
            <a:chOff x="303" y="3469"/>
            <a:chExt cx="381" cy="664"/>
          </a:xfrm>
        </p:grpSpPr>
        <p:grpSp>
          <p:nvGrpSpPr>
            <p:cNvPr id="80918" name="Group 79"/>
            <p:cNvGrpSpPr/>
            <p:nvPr>
              <p:custDataLst>
                <p:tags r:id="rId78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80920" name="Rectangle 80"/>
              <p:cNvSpPr>
                <a:spLocks noChangeArrowheads="1"/>
              </p:cNvSpPr>
              <p:nvPr>
                <p:custDataLst>
                  <p:tags r:id="rId79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80921" name="Group 81"/>
              <p:cNvGrpSpPr/>
              <p:nvPr>
                <p:custDataLst>
                  <p:tags r:id="rId80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80922" name="Text Box 82"/>
                <p:cNvSpPr txBox="1">
                  <a:spLocks noChangeArrowheads="1"/>
                </p:cNvSpPr>
                <p:nvPr>
                  <p:custDataLst>
                    <p:tags r:id="rId81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50000"/>
                    </a:spcBef>
                    <a:buFontTx/>
                    <a:buNone/>
                  </a:pPr>
                  <a:r>
                    <a:rPr lang="en-US" altLang="zh-TW" sz="3600" b="1">
                      <a:solidFill>
                        <a:srgbClr val="000000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U</a:t>
                  </a:r>
                  <a:endParaRPr lang="en-US" altLang="zh-TW" sz="3600" b="1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80923" name="Line 83"/>
                <p:cNvSpPr>
                  <a:spLocks noChangeShapeType="1"/>
                </p:cNvSpPr>
                <p:nvPr>
                  <p:custDataLst>
                    <p:tags r:id="rId82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80919" name="Rectangle 84"/>
            <p:cNvSpPr>
              <a:spLocks noChangeArrowheads="1"/>
            </p:cNvSpPr>
            <p:nvPr>
              <p:custDataLst>
                <p:tags r:id="rId83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80912" name="Rectangle 85"/>
          <p:cNvSpPr>
            <a:spLocks noChangeArrowheads="1"/>
          </p:cNvSpPr>
          <p:nvPr>
            <p:custDataLst>
              <p:tags r:id="rId84"/>
            </p:custDataLst>
          </p:nvPr>
        </p:nvSpPr>
        <p:spPr bwMode="auto">
          <a:xfrm>
            <a:off x="3062288" y="2709863"/>
            <a:ext cx="3919537" cy="211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80913" name="Group 86"/>
          <p:cNvGrpSpPr/>
          <p:nvPr>
            <p:custDataLst>
              <p:tags r:id="rId85"/>
            </p:custDataLst>
          </p:nvPr>
        </p:nvGrpSpPr>
        <p:grpSpPr>
          <a:xfrm>
            <a:off x="7108825" y="1808163"/>
            <a:ext cx="604838" cy="1082675"/>
            <a:chOff x="1767" y="2907"/>
            <a:chExt cx="381" cy="682"/>
          </a:xfrm>
        </p:grpSpPr>
        <p:grpSp>
          <p:nvGrpSpPr>
            <p:cNvPr id="80914" name="Group 87"/>
            <p:cNvGrpSpPr/>
            <p:nvPr>
              <p:custDataLst>
                <p:tags r:id="rId86"/>
              </p:custDataLst>
            </p:nvPr>
          </p:nvGrpSpPr>
          <p:grpSpPr>
            <a:xfrm>
              <a:off x="1767" y="2907"/>
              <a:ext cx="381" cy="558"/>
              <a:chOff x="960" y="2400"/>
              <a:chExt cx="432" cy="672"/>
            </a:xfrm>
          </p:grpSpPr>
          <p:sp>
            <p:nvSpPr>
              <p:cNvPr id="80916" name="Text Box 88"/>
              <p:cNvSpPr txBox="1">
                <a:spLocks noChangeArrowheads="1"/>
              </p:cNvSpPr>
              <p:nvPr>
                <p:custDataLst>
                  <p:tags r:id="rId87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zh-TW" sz="3600" b="1">
                    <a:solidFill>
                      <a:srgbClr val="993300"/>
                    </a:solidFill>
                    <a:latin typeface="楷体" panose="02010609060101010101" charset="-122"/>
                    <a:ea typeface="楷体" panose="02010609060101010101" charset="-122"/>
                  </a:rPr>
                  <a:t>A</a:t>
                </a:r>
                <a:endParaRPr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80917" name="Line 89"/>
              <p:cNvSpPr>
                <a:spLocks noChangeShapeType="1"/>
              </p:cNvSpPr>
              <p:nvPr>
                <p:custDataLst>
                  <p:tags r:id="rId88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80915" name="Rectangle 90"/>
            <p:cNvSpPr>
              <a:spLocks noChangeArrowheads="1"/>
            </p:cNvSpPr>
            <p:nvPr>
              <p:custDataLst>
                <p:tags r:id="rId89"/>
              </p:custDataLst>
            </p:nvPr>
          </p:nvSpPr>
          <p:spPr bwMode="auto">
            <a:xfrm>
              <a:off x="1767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Oval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600825" y="638175"/>
            <a:ext cx="2184400" cy="2436813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81923" name="Group 3"/>
          <p:cNvGrpSpPr/>
          <p:nvPr>
            <p:custDataLst>
              <p:tags r:id="rId2"/>
            </p:custDataLst>
          </p:nvPr>
        </p:nvGrpSpPr>
        <p:grpSpPr>
          <a:xfrm>
            <a:off x="2609850" y="977900"/>
            <a:ext cx="6834188" cy="1082675"/>
            <a:chOff x="444" y="149"/>
            <a:chExt cx="4305" cy="682"/>
          </a:xfrm>
        </p:grpSpPr>
        <p:sp>
          <p:nvSpPr>
            <p:cNvPr id="81994" name="Rectangle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flipV="1">
              <a:off x="444" y="149"/>
              <a:ext cx="4305" cy="12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1995" name="Text Box 5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29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T</a:t>
              </a:r>
              <a:endParaRPr kumimoji="1" lang="en-US" altLang="zh-TW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1996" name="Line 6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 flipV="1">
              <a:off x="870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1997" name="Text Box 7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040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G</a:t>
              </a:r>
              <a:r>
                <a:rPr kumimoji="1" lang="en-US" altLang="zh-TW" sz="3600" b="1">
                  <a:solidFill>
                    <a:srgbClr val="FF00FF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1998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H="1" flipV="1">
              <a:off x="4181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1999" name="Text Box 9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572" y="413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C</a:t>
              </a:r>
              <a:r>
                <a:rPr kumimoji="1" lang="en-US" altLang="zh-TW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CC00CC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2000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H="1" flipV="1">
              <a:off x="1713" y="259"/>
              <a:ext cx="0" cy="23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2001" name="Text Box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156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endParaRPr kumimoji="1" lang="en-US" altLang="zh-TW" sz="3600" b="1">
                <a:solidFill>
                  <a:srgbClr val="9933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2002" name="Line 1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 flipV="1">
              <a:off x="1297" y="256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2003" name="Text Box 1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995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C </a:t>
              </a:r>
              <a:endParaRPr kumimoji="1" lang="en-US" altLang="zh-TW" sz="3600" b="1">
                <a:solidFill>
                  <a:srgbClr val="CC00CC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2004" name="Line 1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2136" y="257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2005" name="Text Box 15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421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2006" name="Line 1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 flipV="1">
              <a:off x="2562" y="256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2007" name="Text Box 17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817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2008" name="Line 18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2958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2009" name="Text Box 19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659" y="425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2010" name="Line 20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3800" y="270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2011" name="Text Box 2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278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T</a:t>
              </a: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9933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2012" name="Line 2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 flipV="1">
              <a:off x="3419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81924" name="Group 23"/>
          <p:cNvGrpSpPr/>
          <p:nvPr>
            <p:custDataLst>
              <p:tags r:id="rId22"/>
            </p:custDataLst>
          </p:nvPr>
        </p:nvGrpSpPr>
        <p:grpSpPr>
          <a:xfrm>
            <a:off x="4300538" y="5153025"/>
            <a:ext cx="609600" cy="1081088"/>
            <a:chOff x="2232" y="2908"/>
            <a:chExt cx="384" cy="681"/>
          </a:xfrm>
        </p:grpSpPr>
        <p:grpSp>
          <p:nvGrpSpPr>
            <p:cNvPr id="81990" name="Group 24"/>
            <p:cNvGrpSpPr/>
            <p:nvPr>
              <p:custDataLst>
                <p:tags r:id="rId23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81992" name="Text Box 25"/>
              <p:cNvSpPr txBox="1"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81993" name="Line 26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81991" name="Rectangle 27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81925" name="Group 28"/>
          <p:cNvGrpSpPr/>
          <p:nvPr>
            <p:custDataLst>
              <p:tags r:id="rId27"/>
            </p:custDataLst>
          </p:nvPr>
        </p:nvGrpSpPr>
        <p:grpSpPr>
          <a:xfrm rot="-685723">
            <a:off x="9532938" y="3586163"/>
            <a:ext cx="604837" cy="1077912"/>
            <a:chOff x="3614" y="3469"/>
            <a:chExt cx="381" cy="679"/>
          </a:xfrm>
        </p:grpSpPr>
        <p:grpSp>
          <p:nvGrpSpPr>
            <p:cNvPr id="81986" name="Group 29"/>
            <p:cNvGrpSpPr/>
            <p:nvPr>
              <p:custDataLst>
                <p:tags r:id="rId28"/>
              </p:custDataLst>
            </p:nvPr>
          </p:nvGrpSpPr>
          <p:grpSpPr>
            <a:xfrm>
              <a:off x="3614" y="3469"/>
              <a:ext cx="381" cy="559"/>
              <a:chOff x="960" y="2400"/>
              <a:chExt cx="432" cy="672"/>
            </a:xfrm>
          </p:grpSpPr>
          <p:sp>
            <p:nvSpPr>
              <p:cNvPr id="81988" name="Text Box 30"/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CC00CC"/>
                    </a:solidFill>
                    <a:latin typeface="楷体" panose="02010609060101010101" charset="-122"/>
                    <a:ea typeface="楷体" panose="02010609060101010101" charset="-122"/>
                  </a:rPr>
                  <a:t>C</a:t>
                </a:r>
                <a:endParaRPr kumimoji="1" lang="en-US" altLang="zh-TW" sz="2400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81989" name="Line 31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81987" name="Rectangle 32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3614" y="4028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81926" name="Group 33"/>
          <p:cNvGrpSpPr/>
          <p:nvPr>
            <p:custDataLst>
              <p:tags r:id="rId32"/>
            </p:custDataLst>
          </p:nvPr>
        </p:nvGrpSpPr>
        <p:grpSpPr>
          <a:xfrm rot="2779942">
            <a:off x="5676107" y="4783931"/>
            <a:ext cx="609600" cy="1081087"/>
            <a:chOff x="2232" y="2908"/>
            <a:chExt cx="384" cy="681"/>
          </a:xfrm>
        </p:grpSpPr>
        <p:grpSp>
          <p:nvGrpSpPr>
            <p:cNvPr id="81982" name="Group 34"/>
            <p:cNvGrpSpPr/>
            <p:nvPr>
              <p:custDataLst>
                <p:tags r:id="rId33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81984" name="Text Box 35"/>
              <p:cNvSpPr txBox="1"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81985" name="Line 36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81983" name="Rectangle 37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81927" name="Group 38"/>
          <p:cNvGrpSpPr/>
          <p:nvPr>
            <p:custDataLst>
              <p:tags r:id="rId37"/>
            </p:custDataLst>
          </p:nvPr>
        </p:nvGrpSpPr>
        <p:grpSpPr>
          <a:xfrm rot="-1213524">
            <a:off x="7027863" y="4522788"/>
            <a:ext cx="609600" cy="1049337"/>
            <a:chOff x="3611" y="3468"/>
            <a:chExt cx="384" cy="681"/>
          </a:xfrm>
        </p:grpSpPr>
        <p:grpSp>
          <p:nvGrpSpPr>
            <p:cNvPr id="81978" name="Group 39"/>
            <p:cNvGrpSpPr/>
            <p:nvPr>
              <p:custDataLst>
                <p:tags r:id="rId38"/>
              </p:custDataLst>
            </p:nvPr>
          </p:nvGrpSpPr>
          <p:grpSpPr>
            <a:xfrm>
              <a:off x="3611" y="3468"/>
              <a:ext cx="381" cy="561"/>
              <a:chOff x="956" y="2398"/>
              <a:chExt cx="432" cy="674"/>
            </a:xfrm>
          </p:grpSpPr>
          <p:sp>
            <p:nvSpPr>
              <p:cNvPr id="81980" name="Text Box 40"/>
              <p:cNvSpPr txBox="1"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956" y="2398"/>
                <a:ext cx="432" cy="5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CC00CC"/>
                    </a:solidFill>
                    <a:latin typeface="楷体" panose="02010609060101010101" charset="-122"/>
                    <a:ea typeface="楷体" panose="02010609060101010101" charset="-122"/>
                  </a:rPr>
                  <a:t>C</a:t>
                </a:r>
                <a:endParaRPr kumimoji="1" lang="en-US" altLang="zh-TW" sz="2400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81981" name="Line 41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81979" name="Rectangle 42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3614" y="402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81928" name="Group 43"/>
          <p:cNvGrpSpPr/>
          <p:nvPr>
            <p:custDataLst>
              <p:tags r:id="rId42"/>
            </p:custDataLst>
          </p:nvPr>
        </p:nvGrpSpPr>
        <p:grpSpPr>
          <a:xfrm rot="438758">
            <a:off x="9010650" y="4713288"/>
            <a:ext cx="609600" cy="1081087"/>
            <a:chOff x="2232" y="2908"/>
            <a:chExt cx="384" cy="681"/>
          </a:xfrm>
        </p:grpSpPr>
        <p:grpSp>
          <p:nvGrpSpPr>
            <p:cNvPr id="81974" name="Group 44"/>
            <p:cNvGrpSpPr/>
            <p:nvPr>
              <p:custDataLst>
                <p:tags r:id="rId43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81976" name="Text Box 45"/>
              <p:cNvSpPr txBox="1"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81977" name="Line 46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81975" name="Rectangle 47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81929" name="Group 48"/>
          <p:cNvGrpSpPr/>
          <p:nvPr>
            <p:custDataLst>
              <p:tags r:id="rId47"/>
            </p:custDataLst>
          </p:nvPr>
        </p:nvGrpSpPr>
        <p:grpSpPr>
          <a:xfrm>
            <a:off x="5057775" y="1822450"/>
            <a:ext cx="609600" cy="1081088"/>
            <a:chOff x="2232" y="2908"/>
            <a:chExt cx="384" cy="681"/>
          </a:xfrm>
        </p:grpSpPr>
        <p:grpSp>
          <p:nvGrpSpPr>
            <p:cNvPr id="81970" name="Group 49"/>
            <p:cNvGrpSpPr/>
            <p:nvPr>
              <p:custDataLst>
                <p:tags r:id="rId48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81972" name="Text Box 50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81973" name="Line 51"/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81971" name="Rectangle 52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81930" name="Group 53"/>
          <p:cNvGrpSpPr/>
          <p:nvPr>
            <p:custDataLst>
              <p:tags r:id="rId52"/>
            </p:custDataLst>
          </p:nvPr>
        </p:nvGrpSpPr>
        <p:grpSpPr>
          <a:xfrm>
            <a:off x="3062288" y="1866900"/>
            <a:ext cx="604837" cy="1054100"/>
            <a:chOff x="924" y="2910"/>
            <a:chExt cx="381" cy="664"/>
          </a:xfrm>
        </p:grpSpPr>
        <p:sp>
          <p:nvSpPr>
            <p:cNvPr id="81966" name="Rectangle 54"/>
            <p:cNvSpPr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924" y="3454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grpSp>
          <p:nvGrpSpPr>
            <p:cNvPr id="81967" name="Group 55"/>
            <p:cNvGrpSpPr/>
            <p:nvPr>
              <p:custDataLst>
                <p:tags r:id="rId54"/>
              </p:custDataLst>
            </p:nvPr>
          </p:nvGrpSpPr>
          <p:grpSpPr>
            <a:xfrm>
              <a:off x="924" y="2910"/>
              <a:ext cx="381" cy="559"/>
              <a:chOff x="960" y="2400"/>
              <a:chExt cx="432" cy="672"/>
            </a:xfrm>
          </p:grpSpPr>
          <p:sp>
            <p:nvSpPr>
              <p:cNvPr id="81968" name="Text Box 56"/>
              <p:cNvSpPr txBox="1">
                <a:spLocks noChangeArrowheads="1"/>
              </p:cNvSpPr>
              <p:nvPr>
                <p:custDataLst>
                  <p:tags r:id="rId55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sz="3600" b="1">
                    <a:solidFill>
                      <a:srgbClr val="A50021"/>
                    </a:solidFill>
                    <a:latin typeface="楷体" panose="02010609060101010101" charset="-122"/>
                    <a:ea typeface="楷体" panose="02010609060101010101" charset="-122"/>
                  </a:rPr>
                  <a:t>A</a:t>
                </a:r>
                <a:endParaRPr kumimoji="1" lang="en-US" altLang="zh-TW" sz="2400">
                  <a:solidFill>
                    <a:srgbClr val="A50021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81969" name="Line 57"/>
              <p:cNvSpPr>
                <a:spLocks noChangeShapeType="1"/>
              </p:cNvSpPr>
              <p:nvPr>
                <p:custDataLst>
                  <p:tags r:id="rId56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grpSp>
        <p:nvGrpSpPr>
          <p:cNvPr id="81931" name="Group 58"/>
          <p:cNvGrpSpPr/>
          <p:nvPr>
            <p:custDataLst>
              <p:tags r:id="rId57"/>
            </p:custDataLst>
          </p:nvPr>
        </p:nvGrpSpPr>
        <p:grpSpPr>
          <a:xfrm>
            <a:off x="3740150" y="1866900"/>
            <a:ext cx="604838" cy="887413"/>
            <a:chOff x="960" y="2400"/>
            <a:chExt cx="432" cy="672"/>
          </a:xfrm>
        </p:grpSpPr>
        <p:sp>
          <p:nvSpPr>
            <p:cNvPr id="81964" name="Text Box 59"/>
            <p:cNvSpPr txBox="1">
              <a:spLocks noChangeArrowheads="1"/>
            </p:cNvSpPr>
            <p:nvPr>
              <p:custDataLst>
                <p:tags r:id="rId58"/>
              </p:custDataLst>
            </p:nvPr>
          </p:nvSpPr>
          <p:spPr bwMode="auto">
            <a:xfrm>
              <a:off x="960" y="2400"/>
              <a:ext cx="432" cy="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U</a:t>
              </a:r>
              <a:endParaRPr kumimoji="1" lang="en-US" altLang="zh-TW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1965" name="Line 60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>
              <a:off x="1120" y="2784"/>
              <a:ext cx="0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81932" name="Group 61"/>
          <p:cNvGrpSpPr/>
          <p:nvPr>
            <p:custDataLst>
              <p:tags r:id="rId60"/>
            </p:custDataLst>
          </p:nvPr>
        </p:nvGrpSpPr>
        <p:grpSpPr>
          <a:xfrm>
            <a:off x="4344988" y="1808163"/>
            <a:ext cx="604837" cy="1112837"/>
            <a:chOff x="1767" y="2907"/>
            <a:chExt cx="381" cy="682"/>
          </a:xfrm>
        </p:grpSpPr>
        <p:grpSp>
          <p:nvGrpSpPr>
            <p:cNvPr id="81960" name="Group 62"/>
            <p:cNvGrpSpPr/>
            <p:nvPr>
              <p:custDataLst>
                <p:tags r:id="rId61"/>
              </p:custDataLst>
            </p:nvPr>
          </p:nvGrpSpPr>
          <p:grpSpPr>
            <a:xfrm>
              <a:off x="1767" y="2907"/>
              <a:ext cx="381" cy="558"/>
              <a:chOff x="960" y="2400"/>
              <a:chExt cx="432" cy="672"/>
            </a:xfrm>
          </p:grpSpPr>
          <p:sp>
            <p:nvSpPr>
              <p:cNvPr id="81962" name="Text Box 63"/>
              <p:cNvSpPr txBox="1">
                <a:spLocks noChangeArrowheads="1"/>
              </p:cNvSpPr>
              <p:nvPr>
                <p:custDataLst>
                  <p:tags r:id="rId62"/>
                </p:custDataLst>
              </p:nvPr>
            </p:nvSpPr>
            <p:spPr bwMode="auto">
              <a:xfrm>
                <a:off x="960" y="2400"/>
                <a:ext cx="432" cy="4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36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81963" name="Line 64"/>
              <p:cNvSpPr>
                <a:spLocks noChangeShapeType="1"/>
              </p:cNvSpPr>
              <p:nvPr>
                <p:custDataLst>
                  <p:tags r:id="rId63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81961" name="Rectangle 65"/>
            <p:cNvSpPr>
              <a:spLocks noChangeArrowheads="1"/>
            </p:cNvSpPr>
            <p:nvPr>
              <p:custDataLst>
                <p:tags r:id="rId64"/>
              </p:custDataLst>
            </p:nvPr>
          </p:nvSpPr>
          <p:spPr bwMode="auto">
            <a:xfrm>
              <a:off x="1767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81933" name="Group 66"/>
          <p:cNvGrpSpPr/>
          <p:nvPr>
            <p:custDataLst>
              <p:tags r:id="rId65"/>
            </p:custDataLst>
          </p:nvPr>
        </p:nvGrpSpPr>
        <p:grpSpPr>
          <a:xfrm>
            <a:off x="5756275" y="1849438"/>
            <a:ext cx="604838" cy="1054100"/>
            <a:chOff x="303" y="3469"/>
            <a:chExt cx="381" cy="664"/>
          </a:xfrm>
        </p:grpSpPr>
        <p:grpSp>
          <p:nvGrpSpPr>
            <p:cNvPr id="81954" name="Group 67"/>
            <p:cNvGrpSpPr/>
            <p:nvPr>
              <p:custDataLst>
                <p:tags r:id="rId66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81956" name="Rectangle 68"/>
              <p:cNvSpPr>
                <a:spLocks noChangeArrowheads="1"/>
              </p:cNvSpPr>
              <p:nvPr>
                <p:custDataLst>
                  <p:tags r:id="rId67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81957" name="Group 69"/>
              <p:cNvGrpSpPr/>
              <p:nvPr>
                <p:custDataLst>
                  <p:tags r:id="rId68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81958" name="Text Box 70"/>
                <p:cNvSpPr txBox="1">
                  <a:spLocks noChangeArrowheads="1"/>
                </p:cNvSpPr>
                <p:nvPr>
                  <p:custDataLst>
                    <p:tags r:id="rId69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kumimoji="1" lang="en-US" altLang="zh-TW" sz="3600" b="1">
                      <a:solidFill>
                        <a:srgbClr val="000000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U</a:t>
                  </a:r>
                  <a:endParaRPr kumimoji="1" lang="en-US" altLang="zh-TW" sz="2400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81959" name="Line 71"/>
                <p:cNvSpPr>
                  <a:spLocks noChangeShapeType="1"/>
                </p:cNvSpPr>
                <p:nvPr>
                  <p:custDataLst>
                    <p:tags r:id="rId70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81955" name="Rectangle 72"/>
            <p:cNvSpPr>
              <a:spLocks noChangeArrowheads="1"/>
            </p:cNvSpPr>
            <p:nvPr>
              <p:custDataLst>
                <p:tags r:id="rId71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81934" name="Group 73"/>
          <p:cNvGrpSpPr/>
          <p:nvPr>
            <p:custDataLst>
              <p:tags r:id="rId72"/>
            </p:custDataLst>
          </p:nvPr>
        </p:nvGrpSpPr>
        <p:grpSpPr>
          <a:xfrm>
            <a:off x="6376988" y="1849438"/>
            <a:ext cx="604837" cy="1054100"/>
            <a:chOff x="303" y="3469"/>
            <a:chExt cx="381" cy="664"/>
          </a:xfrm>
        </p:grpSpPr>
        <p:grpSp>
          <p:nvGrpSpPr>
            <p:cNvPr id="81948" name="Group 74"/>
            <p:cNvGrpSpPr/>
            <p:nvPr>
              <p:custDataLst>
                <p:tags r:id="rId73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81950" name="Rectangle 75"/>
              <p:cNvSpPr>
                <a:spLocks noChangeArrowheads="1"/>
              </p:cNvSpPr>
              <p:nvPr>
                <p:custDataLst>
                  <p:tags r:id="rId74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81951" name="Group 76"/>
              <p:cNvGrpSpPr/>
              <p:nvPr>
                <p:custDataLst>
                  <p:tags r:id="rId75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81952" name="Text Box 77"/>
                <p:cNvSpPr txBox="1">
                  <a:spLocks noChangeArrowheads="1"/>
                </p:cNvSpPr>
                <p:nvPr>
                  <p:custDataLst>
                    <p:tags r:id="rId76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50000"/>
                    </a:spcBef>
                    <a:buFontTx/>
                    <a:buNone/>
                  </a:pPr>
                  <a:r>
                    <a:rPr lang="en-US" altLang="zh-TW" sz="3600" b="1">
                      <a:solidFill>
                        <a:srgbClr val="000000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U</a:t>
                  </a:r>
                  <a:endParaRPr lang="en-US" altLang="zh-TW" sz="2400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81953" name="Line 78"/>
                <p:cNvSpPr>
                  <a:spLocks noChangeShapeType="1"/>
                </p:cNvSpPr>
                <p:nvPr>
                  <p:custDataLst>
                    <p:tags r:id="rId77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81949" name="Rectangle 79"/>
            <p:cNvSpPr>
              <a:spLocks noChangeArrowheads="1"/>
            </p:cNvSpPr>
            <p:nvPr>
              <p:custDataLst>
                <p:tags r:id="rId78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81935" name="Group 80"/>
          <p:cNvGrpSpPr/>
          <p:nvPr>
            <p:custDataLst>
              <p:tags r:id="rId79"/>
            </p:custDataLst>
          </p:nvPr>
        </p:nvGrpSpPr>
        <p:grpSpPr>
          <a:xfrm>
            <a:off x="7108825" y="1817688"/>
            <a:ext cx="604838" cy="1082675"/>
            <a:chOff x="1767" y="2907"/>
            <a:chExt cx="381" cy="682"/>
          </a:xfrm>
        </p:grpSpPr>
        <p:grpSp>
          <p:nvGrpSpPr>
            <p:cNvPr id="81944" name="Group 81"/>
            <p:cNvGrpSpPr/>
            <p:nvPr>
              <p:custDataLst>
                <p:tags r:id="rId80"/>
              </p:custDataLst>
            </p:nvPr>
          </p:nvGrpSpPr>
          <p:grpSpPr>
            <a:xfrm>
              <a:off x="1767" y="2907"/>
              <a:ext cx="381" cy="558"/>
              <a:chOff x="960" y="2400"/>
              <a:chExt cx="432" cy="672"/>
            </a:xfrm>
          </p:grpSpPr>
          <p:sp>
            <p:nvSpPr>
              <p:cNvPr id="81946" name="Text Box 82"/>
              <p:cNvSpPr txBox="1">
                <a:spLocks noChangeArrowheads="1"/>
              </p:cNvSpPr>
              <p:nvPr>
                <p:custDataLst>
                  <p:tags r:id="rId81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zh-TW" sz="3600" b="1">
                    <a:solidFill>
                      <a:srgbClr val="993300"/>
                    </a:solidFill>
                    <a:latin typeface="楷体" panose="02010609060101010101" charset="-122"/>
                    <a:ea typeface="楷体" panose="02010609060101010101" charset="-122"/>
                  </a:rPr>
                  <a:t>A</a:t>
                </a:r>
                <a:endParaRPr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81947" name="Line 83"/>
              <p:cNvSpPr>
                <a:spLocks noChangeShapeType="1"/>
              </p:cNvSpPr>
              <p:nvPr>
                <p:custDataLst>
                  <p:tags r:id="rId82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81945" name="Rectangle 84"/>
            <p:cNvSpPr>
              <a:spLocks noChangeArrowheads="1"/>
            </p:cNvSpPr>
            <p:nvPr>
              <p:custDataLst>
                <p:tags r:id="rId83"/>
              </p:custDataLst>
            </p:nvPr>
          </p:nvSpPr>
          <p:spPr bwMode="auto">
            <a:xfrm>
              <a:off x="1767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81936" name="Rectangle 85"/>
          <p:cNvSpPr>
            <a:spLocks noChangeArrowheads="1"/>
          </p:cNvSpPr>
          <p:nvPr>
            <p:custDataLst>
              <p:tags r:id="rId84"/>
            </p:custDataLst>
          </p:nvPr>
        </p:nvSpPr>
        <p:spPr bwMode="auto">
          <a:xfrm>
            <a:off x="3062288" y="2709863"/>
            <a:ext cx="4651375" cy="211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81937" name="Group 86"/>
          <p:cNvGrpSpPr/>
          <p:nvPr>
            <p:custDataLst>
              <p:tags r:id="rId85"/>
            </p:custDataLst>
          </p:nvPr>
        </p:nvGrpSpPr>
        <p:grpSpPr>
          <a:xfrm>
            <a:off x="7727950" y="1846263"/>
            <a:ext cx="604838" cy="1054100"/>
            <a:chOff x="303" y="3469"/>
            <a:chExt cx="381" cy="664"/>
          </a:xfrm>
        </p:grpSpPr>
        <p:grpSp>
          <p:nvGrpSpPr>
            <p:cNvPr id="81938" name="Group 87"/>
            <p:cNvGrpSpPr/>
            <p:nvPr>
              <p:custDataLst>
                <p:tags r:id="rId86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81940" name="Rectangle 88"/>
              <p:cNvSpPr>
                <a:spLocks noChangeArrowheads="1"/>
              </p:cNvSpPr>
              <p:nvPr>
                <p:custDataLst>
                  <p:tags r:id="rId87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81941" name="Group 89"/>
              <p:cNvGrpSpPr/>
              <p:nvPr>
                <p:custDataLst>
                  <p:tags r:id="rId88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81942" name="Text Box 90"/>
                <p:cNvSpPr txBox="1">
                  <a:spLocks noChangeArrowheads="1"/>
                </p:cNvSpPr>
                <p:nvPr>
                  <p:custDataLst>
                    <p:tags r:id="rId89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50000"/>
                    </a:spcBef>
                    <a:buFontTx/>
                    <a:buNone/>
                  </a:pPr>
                  <a:r>
                    <a:rPr lang="en-US" altLang="zh-TW" sz="3600" b="1">
                      <a:solidFill>
                        <a:srgbClr val="000000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U</a:t>
                  </a:r>
                  <a:endParaRPr lang="en-US" altLang="zh-TW" sz="2400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81943" name="Line 91"/>
                <p:cNvSpPr>
                  <a:spLocks noChangeShapeType="1"/>
                </p:cNvSpPr>
                <p:nvPr>
                  <p:custDataLst>
                    <p:tags r:id="rId90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81939" name="Rectangle 92"/>
            <p:cNvSpPr>
              <a:spLocks noChangeArrowheads="1"/>
            </p:cNvSpPr>
            <p:nvPr>
              <p:custDataLst>
                <p:tags r:id="rId91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Oval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304088" y="638175"/>
            <a:ext cx="2184400" cy="2436813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82947" name="Group 3"/>
          <p:cNvGrpSpPr/>
          <p:nvPr>
            <p:custDataLst>
              <p:tags r:id="rId2"/>
            </p:custDataLst>
          </p:nvPr>
        </p:nvGrpSpPr>
        <p:grpSpPr>
          <a:xfrm>
            <a:off x="2609850" y="977900"/>
            <a:ext cx="6834188" cy="1082675"/>
            <a:chOff x="444" y="149"/>
            <a:chExt cx="4305" cy="682"/>
          </a:xfrm>
        </p:grpSpPr>
        <p:sp>
          <p:nvSpPr>
            <p:cNvPr id="83018" name="Rectangle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flipV="1">
              <a:off x="444" y="149"/>
              <a:ext cx="4305" cy="12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3019" name="Text Box 5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29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T</a:t>
              </a:r>
              <a:endParaRPr kumimoji="1" lang="en-US" altLang="zh-TW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3020" name="Line 6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 flipV="1">
              <a:off x="870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3021" name="Text Box 7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040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G</a:t>
              </a:r>
              <a:r>
                <a:rPr kumimoji="1" lang="en-US" altLang="zh-TW" sz="3600" b="1">
                  <a:solidFill>
                    <a:srgbClr val="FF00FF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3022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H="1" flipV="1">
              <a:off x="4181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3023" name="Text Box 9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572" y="413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C</a:t>
              </a:r>
              <a:r>
                <a:rPr kumimoji="1" lang="en-US" altLang="zh-TW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CC00CC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3024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H="1" flipV="1">
              <a:off x="1713" y="259"/>
              <a:ext cx="0" cy="23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3025" name="Text Box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156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endParaRPr kumimoji="1" lang="en-US" altLang="zh-TW" sz="3600" b="1">
                <a:solidFill>
                  <a:srgbClr val="9933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3026" name="Line 1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 flipV="1">
              <a:off x="1297" y="256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3027" name="Text Box 1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995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rPr>
                <a:t>C </a:t>
              </a:r>
              <a:endParaRPr kumimoji="1" lang="en-US" altLang="zh-TW" sz="3600" b="1">
                <a:solidFill>
                  <a:srgbClr val="CC00CC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3028" name="Line 1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2136" y="257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3029" name="Text Box 15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421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3030" name="Line 1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 flipV="1">
              <a:off x="2562" y="256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3031" name="Text Box 17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817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3032" name="Line 18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2958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3033" name="Text Box 19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659" y="425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3034" name="Line 20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3800" y="270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3035" name="Text Box 2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278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T</a:t>
              </a: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kumimoji="1" lang="en-US" altLang="zh-TW" sz="3600" b="1">
                <a:solidFill>
                  <a:srgbClr val="9933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3036" name="Line 2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 flipV="1">
              <a:off x="3419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82948" name="Group 23"/>
          <p:cNvGrpSpPr/>
          <p:nvPr>
            <p:custDataLst>
              <p:tags r:id="rId22"/>
            </p:custDataLst>
          </p:nvPr>
        </p:nvGrpSpPr>
        <p:grpSpPr>
          <a:xfrm>
            <a:off x="4300538" y="4419600"/>
            <a:ext cx="609600" cy="1209675"/>
            <a:chOff x="2232" y="2908"/>
            <a:chExt cx="384" cy="681"/>
          </a:xfrm>
        </p:grpSpPr>
        <p:grpSp>
          <p:nvGrpSpPr>
            <p:cNvPr id="83014" name="Group 24"/>
            <p:cNvGrpSpPr/>
            <p:nvPr>
              <p:custDataLst>
                <p:tags r:id="rId23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83016" name="Text Box 25"/>
              <p:cNvSpPr txBox="1"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961" y="2400"/>
                <a:ext cx="431" cy="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83017" name="Line 26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83015" name="Rectangle 27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82949" name="Group 28"/>
          <p:cNvGrpSpPr/>
          <p:nvPr>
            <p:custDataLst>
              <p:tags r:id="rId27"/>
            </p:custDataLst>
          </p:nvPr>
        </p:nvGrpSpPr>
        <p:grpSpPr>
          <a:xfrm rot="2779942">
            <a:off x="5801519" y="4445794"/>
            <a:ext cx="609600" cy="1081088"/>
            <a:chOff x="2232" y="2908"/>
            <a:chExt cx="384" cy="681"/>
          </a:xfrm>
        </p:grpSpPr>
        <p:grpSp>
          <p:nvGrpSpPr>
            <p:cNvPr id="83010" name="Group 29"/>
            <p:cNvGrpSpPr/>
            <p:nvPr>
              <p:custDataLst>
                <p:tags r:id="rId28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83012" name="Text Box 30"/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83013" name="Line 31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83011" name="Rectangle 32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82950" name="Group 33"/>
          <p:cNvGrpSpPr/>
          <p:nvPr>
            <p:custDataLst>
              <p:tags r:id="rId32"/>
            </p:custDataLst>
          </p:nvPr>
        </p:nvGrpSpPr>
        <p:grpSpPr>
          <a:xfrm rot="-1213524">
            <a:off x="7108825" y="4876800"/>
            <a:ext cx="604838" cy="1077913"/>
            <a:chOff x="3614" y="3469"/>
            <a:chExt cx="381" cy="679"/>
          </a:xfrm>
        </p:grpSpPr>
        <p:grpSp>
          <p:nvGrpSpPr>
            <p:cNvPr id="83006" name="Group 34"/>
            <p:cNvGrpSpPr/>
            <p:nvPr>
              <p:custDataLst>
                <p:tags r:id="rId33"/>
              </p:custDataLst>
            </p:nvPr>
          </p:nvGrpSpPr>
          <p:grpSpPr>
            <a:xfrm>
              <a:off x="3614" y="3469"/>
              <a:ext cx="381" cy="559"/>
              <a:chOff x="960" y="2400"/>
              <a:chExt cx="432" cy="672"/>
            </a:xfrm>
          </p:grpSpPr>
          <p:sp>
            <p:nvSpPr>
              <p:cNvPr id="83008" name="Text Box 35"/>
              <p:cNvSpPr txBox="1"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CC00CC"/>
                    </a:solidFill>
                    <a:latin typeface="楷体" panose="02010609060101010101" charset="-122"/>
                    <a:ea typeface="楷体" panose="02010609060101010101" charset="-122"/>
                  </a:rPr>
                  <a:t>C</a:t>
                </a:r>
                <a:endParaRPr kumimoji="1" lang="en-US" altLang="zh-TW" sz="2400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83009" name="Line 36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83007" name="Rectangle 37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3614" y="4028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82951" name="Group 38"/>
          <p:cNvGrpSpPr/>
          <p:nvPr>
            <p:custDataLst>
              <p:tags r:id="rId37"/>
            </p:custDataLst>
          </p:nvPr>
        </p:nvGrpSpPr>
        <p:grpSpPr>
          <a:xfrm rot="438758">
            <a:off x="9094788" y="4845050"/>
            <a:ext cx="609600" cy="1081088"/>
            <a:chOff x="2232" y="2908"/>
            <a:chExt cx="384" cy="681"/>
          </a:xfrm>
        </p:grpSpPr>
        <p:grpSp>
          <p:nvGrpSpPr>
            <p:cNvPr id="83002" name="Group 39"/>
            <p:cNvGrpSpPr/>
            <p:nvPr>
              <p:custDataLst>
                <p:tags r:id="rId38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83004" name="Text Box 40"/>
              <p:cNvSpPr txBox="1"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83005" name="Line 41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83003" name="Rectangle 42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82952" name="Group 43"/>
          <p:cNvGrpSpPr/>
          <p:nvPr>
            <p:custDataLst>
              <p:tags r:id="rId42"/>
            </p:custDataLst>
          </p:nvPr>
        </p:nvGrpSpPr>
        <p:grpSpPr>
          <a:xfrm>
            <a:off x="5057775" y="1822450"/>
            <a:ext cx="609600" cy="1081088"/>
            <a:chOff x="2232" y="2908"/>
            <a:chExt cx="384" cy="681"/>
          </a:xfrm>
        </p:grpSpPr>
        <p:grpSp>
          <p:nvGrpSpPr>
            <p:cNvPr id="82998" name="Group 44"/>
            <p:cNvGrpSpPr/>
            <p:nvPr>
              <p:custDataLst>
                <p:tags r:id="rId43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83000" name="Text Box 45"/>
              <p:cNvSpPr txBox="1"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24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83001" name="Line 46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82999" name="Rectangle 47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82953" name="Group 48"/>
          <p:cNvGrpSpPr/>
          <p:nvPr>
            <p:custDataLst>
              <p:tags r:id="rId47"/>
            </p:custDataLst>
          </p:nvPr>
        </p:nvGrpSpPr>
        <p:grpSpPr>
          <a:xfrm>
            <a:off x="3062288" y="1866900"/>
            <a:ext cx="604837" cy="1054100"/>
            <a:chOff x="924" y="2910"/>
            <a:chExt cx="381" cy="664"/>
          </a:xfrm>
        </p:grpSpPr>
        <p:sp>
          <p:nvSpPr>
            <p:cNvPr id="82994" name="Rectangle 49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924" y="3454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grpSp>
          <p:nvGrpSpPr>
            <p:cNvPr id="82995" name="Group 50"/>
            <p:cNvGrpSpPr/>
            <p:nvPr>
              <p:custDataLst>
                <p:tags r:id="rId49"/>
              </p:custDataLst>
            </p:nvPr>
          </p:nvGrpSpPr>
          <p:grpSpPr>
            <a:xfrm>
              <a:off x="924" y="2910"/>
              <a:ext cx="381" cy="559"/>
              <a:chOff x="960" y="2400"/>
              <a:chExt cx="432" cy="672"/>
            </a:xfrm>
          </p:grpSpPr>
          <p:sp>
            <p:nvSpPr>
              <p:cNvPr id="82996" name="Text Box 51"/>
              <p:cNvSpPr txBox="1"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sz="3600" b="1">
                    <a:solidFill>
                      <a:srgbClr val="A50021"/>
                    </a:solidFill>
                    <a:latin typeface="楷体" panose="02010609060101010101" charset="-122"/>
                    <a:ea typeface="楷体" panose="02010609060101010101" charset="-122"/>
                  </a:rPr>
                  <a:t>A</a:t>
                </a:r>
                <a:endParaRPr kumimoji="1" lang="en-US" altLang="zh-TW" sz="2400">
                  <a:solidFill>
                    <a:srgbClr val="A50021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82997" name="Line 52"/>
              <p:cNvSpPr>
                <a:spLocks noChangeShapeType="1"/>
              </p:cNvSpPr>
              <p:nvPr>
                <p:custDataLst>
                  <p:tags r:id="rId51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grpSp>
        <p:nvGrpSpPr>
          <p:cNvPr id="82954" name="Group 53"/>
          <p:cNvGrpSpPr/>
          <p:nvPr>
            <p:custDataLst>
              <p:tags r:id="rId52"/>
            </p:custDataLst>
          </p:nvPr>
        </p:nvGrpSpPr>
        <p:grpSpPr>
          <a:xfrm>
            <a:off x="3740150" y="1866900"/>
            <a:ext cx="604838" cy="887413"/>
            <a:chOff x="960" y="2400"/>
            <a:chExt cx="432" cy="672"/>
          </a:xfrm>
        </p:grpSpPr>
        <p:sp>
          <p:nvSpPr>
            <p:cNvPr id="82992" name="Text Box 54"/>
            <p:cNvSpPr txBox="1"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960" y="2400"/>
              <a:ext cx="432" cy="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U</a:t>
              </a:r>
              <a:endParaRPr kumimoji="1" lang="en-US" altLang="zh-TW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2993" name="Line 55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H="1">
              <a:off x="1120" y="2784"/>
              <a:ext cx="0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82955" name="Group 56"/>
          <p:cNvGrpSpPr/>
          <p:nvPr>
            <p:custDataLst>
              <p:tags r:id="rId55"/>
            </p:custDataLst>
          </p:nvPr>
        </p:nvGrpSpPr>
        <p:grpSpPr>
          <a:xfrm>
            <a:off x="4344988" y="1808163"/>
            <a:ext cx="604837" cy="1112837"/>
            <a:chOff x="1767" y="2907"/>
            <a:chExt cx="381" cy="682"/>
          </a:xfrm>
        </p:grpSpPr>
        <p:grpSp>
          <p:nvGrpSpPr>
            <p:cNvPr id="82988" name="Group 57"/>
            <p:cNvGrpSpPr/>
            <p:nvPr>
              <p:custDataLst>
                <p:tags r:id="rId56"/>
              </p:custDataLst>
            </p:nvPr>
          </p:nvGrpSpPr>
          <p:grpSpPr>
            <a:xfrm>
              <a:off x="1767" y="2907"/>
              <a:ext cx="381" cy="558"/>
              <a:chOff x="960" y="2400"/>
              <a:chExt cx="432" cy="672"/>
            </a:xfrm>
          </p:grpSpPr>
          <p:sp>
            <p:nvSpPr>
              <p:cNvPr id="82990" name="Text Box 58"/>
              <p:cNvSpPr txBox="1">
                <a:spLocks noChangeArrowheads="1"/>
              </p:cNvSpPr>
              <p:nvPr>
                <p:custDataLst>
                  <p:tags r:id="rId57"/>
                </p:custDataLst>
              </p:nvPr>
            </p:nvSpPr>
            <p:spPr bwMode="auto">
              <a:xfrm>
                <a:off x="960" y="2400"/>
                <a:ext cx="432" cy="4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G</a:t>
                </a:r>
                <a:endParaRPr kumimoji="1" lang="en-US" altLang="zh-TW" sz="36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82991" name="Line 59"/>
              <p:cNvSpPr>
                <a:spLocks noChangeShapeType="1"/>
              </p:cNvSpPr>
              <p:nvPr>
                <p:custDataLst>
                  <p:tags r:id="rId58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82989" name="Rectangle 60"/>
            <p:cNvSpPr>
              <a:spLocks noChangeArrowheads="1"/>
            </p:cNvSpPr>
            <p:nvPr>
              <p:custDataLst>
                <p:tags r:id="rId59"/>
              </p:custDataLst>
            </p:nvPr>
          </p:nvSpPr>
          <p:spPr bwMode="auto">
            <a:xfrm>
              <a:off x="1767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82956" name="Group 61"/>
          <p:cNvGrpSpPr/>
          <p:nvPr>
            <p:custDataLst>
              <p:tags r:id="rId60"/>
            </p:custDataLst>
          </p:nvPr>
        </p:nvGrpSpPr>
        <p:grpSpPr>
          <a:xfrm>
            <a:off x="5756275" y="1849438"/>
            <a:ext cx="604838" cy="1054100"/>
            <a:chOff x="303" y="3469"/>
            <a:chExt cx="381" cy="664"/>
          </a:xfrm>
        </p:grpSpPr>
        <p:grpSp>
          <p:nvGrpSpPr>
            <p:cNvPr id="82982" name="Group 62"/>
            <p:cNvGrpSpPr/>
            <p:nvPr>
              <p:custDataLst>
                <p:tags r:id="rId61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82984" name="Rectangle 63"/>
              <p:cNvSpPr>
                <a:spLocks noChangeArrowheads="1"/>
              </p:cNvSpPr>
              <p:nvPr>
                <p:custDataLst>
                  <p:tags r:id="rId62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82985" name="Group 64"/>
              <p:cNvGrpSpPr/>
              <p:nvPr>
                <p:custDataLst>
                  <p:tags r:id="rId63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82986" name="Text Box 65"/>
                <p:cNvSpPr txBox="1">
                  <a:spLocks noChangeArrowheads="1"/>
                </p:cNvSpPr>
                <p:nvPr>
                  <p:custDataLst>
                    <p:tags r:id="rId64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kumimoji="1" lang="en-US" altLang="zh-TW" sz="3600" b="1">
                      <a:solidFill>
                        <a:srgbClr val="000000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U</a:t>
                  </a:r>
                  <a:endParaRPr kumimoji="1" lang="en-US" altLang="zh-TW" sz="2400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82987" name="Line 66"/>
                <p:cNvSpPr>
                  <a:spLocks noChangeShapeType="1"/>
                </p:cNvSpPr>
                <p:nvPr>
                  <p:custDataLst>
                    <p:tags r:id="rId65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82983" name="Rectangle 67"/>
            <p:cNvSpPr>
              <a:spLocks noChangeArrowheads="1"/>
            </p:cNvSpPr>
            <p:nvPr>
              <p:custDataLst>
                <p:tags r:id="rId66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82957" name="Group 68"/>
          <p:cNvGrpSpPr/>
          <p:nvPr>
            <p:custDataLst>
              <p:tags r:id="rId67"/>
            </p:custDataLst>
          </p:nvPr>
        </p:nvGrpSpPr>
        <p:grpSpPr>
          <a:xfrm>
            <a:off x="6376988" y="1849438"/>
            <a:ext cx="604837" cy="1054100"/>
            <a:chOff x="303" y="3469"/>
            <a:chExt cx="381" cy="664"/>
          </a:xfrm>
        </p:grpSpPr>
        <p:grpSp>
          <p:nvGrpSpPr>
            <p:cNvPr id="82976" name="Group 69"/>
            <p:cNvGrpSpPr/>
            <p:nvPr>
              <p:custDataLst>
                <p:tags r:id="rId68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82978" name="Rectangle 70"/>
              <p:cNvSpPr>
                <a:spLocks noChangeArrowheads="1"/>
              </p:cNvSpPr>
              <p:nvPr>
                <p:custDataLst>
                  <p:tags r:id="rId69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82979" name="Group 71"/>
              <p:cNvGrpSpPr/>
              <p:nvPr>
                <p:custDataLst>
                  <p:tags r:id="rId70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82980" name="Text Box 72"/>
                <p:cNvSpPr txBox="1">
                  <a:spLocks noChangeArrowheads="1"/>
                </p:cNvSpPr>
                <p:nvPr>
                  <p:custDataLst>
                    <p:tags r:id="rId71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50000"/>
                    </a:spcBef>
                    <a:buFontTx/>
                    <a:buNone/>
                  </a:pPr>
                  <a:r>
                    <a:rPr lang="en-US" altLang="zh-TW" sz="3600" b="1">
                      <a:solidFill>
                        <a:srgbClr val="000000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U</a:t>
                  </a:r>
                  <a:endParaRPr lang="en-US" altLang="zh-TW" sz="2400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82981" name="Line 73"/>
                <p:cNvSpPr>
                  <a:spLocks noChangeShapeType="1"/>
                </p:cNvSpPr>
                <p:nvPr>
                  <p:custDataLst>
                    <p:tags r:id="rId72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82977" name="Rectangle 74"/>
            <p:cNvSpPr>
              <a:spLocks noChangeArrowheads="1"/>
            </p:cNvSpPr>
            <p:nvPr>
              <p:custDataLst>
                <p:tags r:id="rId73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82958" name="Group 75"/>
          <p:cNvGrpSpPr/>
          <p:nvPr>
            <p:custDataLst>
              <p:tags r:id="rId74"/>
            </p:custDataLst>
          </p:nvPr>
        </p:nvGrpSpPr>
        <p:grpSpPr>
          <a:xfrm>
            <a:off x="7108825" y="1827213"/>
            <a:ext cx="604838" cy="1082675"/>
            <a:chOff x="1767" y="2907"/>
            <a:chExt cx="381" cy="682"/>
          </a:xfrm>
        </p:grpSpPr>
        <p:grpSp>
          <p:nvGrpSpPr>
            <p:cNvPr id="82972" name="Group 76"/>
            <p:cNvGrpSpPr/>
            <p:nvPr>
              <p:custDataLst>
                <p:tags r:id="rId75"/>
              </p:custDataLst>
            </p:nvPr>
          </p:nvGrpSpPr>
          <p:grpSpPr>
            <a:xfrm>
              <a:off x="1767" y="2907"/>
              <a:ext cx="381" cy="558"/>
              <a:chOff x="960" y="2400"/>
              <a:chExt cx="432" cy="672"/>
            </a:xfrm>
          </p:grpSpPr>
          <p:sp>
            <p:nvSpPr>
              <p:cNvPr id="82974" name="Text Box 77"/>
              <p:cNvSpPr txBox="1">
                <a:spLocks noChangeArrowheads="1"/>
              </p:cNvSpPr>
              <p:nvPr>
                <p:custDataLst>
                  <p:tags r:id="rId76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zh-TW" sz="3600" b="1">
                    <a:solidFill>
                      <a:srgbClr val="993300"/>
                    </a:solidFill>
                    <a:latin typeface="楷体" panose="02010609060101010101" charset="-122"/>
                    <a:ea typeface="楷体" panose="02010609060101010101" charset="-122"/>
                  </a:rPr>
                  <a:t>A</a:t>
                </a:r>
                <a:endParaRPr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82975" name="Line 78"/>
              <p:cNvSpPr>
                <a:spLocks noChangeShapeType="1"/>
              </p:cNvSpPr>
              <p:nvPr>
                <p:custDataLst>
                  <p:tags r:id="rId77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82973" name="Rectangle 79"/>
            <p:cNvSpPr>
              <a:spLocks noChangeArrowheads="1"/>
            </p:cNvSpPr>
            <p:nvPr>
              <p:custDataLst>
                <p:tags r:id="rId78"/>
              </p:custDataLst>
            </p:nvPr>
          </p:nvSpPr>
          <p:spPr bwMode="auto">
            <a:xfrm>
              <a:off x="1767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82959" name="Group 80"/>
          <p:cNvGrpSpPr/>
          <p:nvPr>
            <p:custDataLst>
              <p:tags r:id="rId79"/>
            </p:custDataLst>
          </p:nvPr>
        </p:nvGrpSpPr>
        <p:grpSpPr>
          <a:xfrm>
            <a:off x="7713663" y="1846263"/>
            <a:ext cx="604837" cy="1054100"/>
            <a:chOff x="303" y="3469"/>
            <a:chExt cx="381" cy="664"/>
          </a:xfrm>
        </p:grpSpPr>
        <p:grpSp>
          <p:nvGrpSpPr>
            <p:cNvPr id="82966" name="Group 81"/>
            <p:cNvGrpSpPr/>
            <p:nvPr>
              <p:custDataLst>
                <p:tags r:id="rId80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82968" name="Rectangle 82"/>
              <p:cNvSpPr>
                <a:spLocks noChangeArrowheads="1"/>
              </p:cNvSpPr>
              <p:nvPr>
                <p:custDataLst>
                  <p:tags r:id="rId81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82969" name="Group 83"/>
              <p:cNvGrpSpPr/>
              <p:nvPr>
                <p:custDataLst>
                  <p:tags r:id="rId82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82970" name="Text Box 84"/>
                <p:cNvSpPr txBox="1">
                  <a:spLocks noChangeArrowheads="1"/>
                </p:cNvSpPr>
                <p:nvPr>
                  <p:custDataLst>
                    <p:tags r:id="rId83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50000"/>
                    </a:spcBef>
                    <a:buFontTx/>
                    <a:buNone/>
                  </a:pPr>
                  <a:r>
                    <a:rPr lang="en-US" altLang="zh-TW" sz="3600" b="1">
                      <a:solidFill>
                        <a:srgbClr val="000000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U</a:t>
                  </a:r>
                  <a:endParaRPr lang="en-US" altLang="zh-TW" sz="2400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82971" name="Line 85"/>
                <p:cNvSpPr>
                  <a:spLocks noChangeShapeType="1"/>
                </p:cNvSpPr>
                <p:nvPr>
                  <p:custDataLst>
                    <p:tags r:id="rId84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82967" name="Rectangle 86"/>
            <p:cNvSpPr>
              <a:spLocks noChangeArrowheads="1"/>
            </p:cNvSpPr>
            <p:nvPr>
              <p:custDataLst>
                <p:tags r:id="rId85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82960" name="Rectangle 87"/>
          <p:cNvSpPr>
            <a:spLocks noChangeArrowheads="1"/>
          </p:cNvSpPr>
          <p:nvPr>
            <p:custDataLst>
              <p:tags r:id="rId86"/>
            </p:custDataLst>
          </p:nvPr>
        </p:nvSpPr>
        <p:spPr bwMode="auto">
          <a:xfrm>
            <a:off x="3062288" y="2709863"/>
            <a:ext cx="5256212" cy="211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82961" name="Group 88"/>
          <p:cNvGrpSpPr/>
          <p:nvPr>
            <p:custDataLst>
              <p:tags r:id="rId87"/>
            </p:custDataLst>
          </p:nvPr>
        </p:nvGrpSpPr>
        <p:grpSpPr>
          <a:xfrm>
            <a:off x="8337550" y="1825625"/>
            <a:ext cx="604838" cy="1077913"/>
            <a:chOff x="3614" y="3469"/>
            <a:chExt cx="381" cy="679"/>
          </a:xfrm>
        </p:grpSpPr>
        <p:grpSp>
          <p:nvGrpSpPr>
            <p:cNvPr id="82962" name="Group 89"/>
            <p:cNvGrpSpPr/>
            <p:nvPr>
              <p:custDataLst>
                <p:tags r:id="rId88"/>
              </p:custDataLst>
            </p:nvPr>
          </p:nvGrpSpPr>
          <p:grpSpPr>
            <a:xfrm>
              <a:off x="3614" y="3469"/>
              <a:ext cx="381" cy="559"/>
              <a:chOff x="960" y="2400"/>
              <a:chExt cx="432" cy="672"/>
            </a:xfrm>
          </p:grpSpPr>
          <p:sp>
            <p:nvSpPr>
              <p:cNvPr id="82964" name="Text Box 90"/>
              <p:cNvSpPr txBox="1">
                <a:spLocks noChangeArrowheads="1"/>
              </p:cNvSpPr>
              <p:nvPr>
                <p:custDataLst>
                  <p:tags r:id="rId89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zh-TW" sz="3600" b="1">
                    <a:solidFill>
                      <a:srgbClr val="CC00CC"/>
                    </a:solidFill>
                    <a:latin typeface="楷体" panose="02010609060101010101" charset="-122"/>
                    <a:ea typeface="楷体" panose="02010609060101010101" charset="-122"/>
                  </a:rPr>
                  <a:t>C</a:t>
                </a:r>
                <a:endParaRPr lang="en-US" altLang="zh-TW" sz="2400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82965" name="Line 91"/>
              <p:cNvSpPr>
                <a:spLocks noChangeShapeType="1"/>
              </p:cNvSpPr>
              <p:nvPr>
                <p:custDataLst>
                  <p:tags r:id="rId9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82963" name="Rectangle 92"/>
            <p:cNvSpPr>
              <a:spLocks noChangeArrowheads="1"/>
            </p:cNvSpPr>
            <p:nvPr>
              <p:custDataLst>
                <p:tags r:id="rId91"/>
              </p:custDataLst>
            </p:nvPr>
          </p:nvSpPr>
          <p:spPr bwMode="auto">
            <a:xfrm>
              <a:off x="3614" y="4028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Oval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472488" y="647700"/>
            <a:ext cx="2195512" cy="2420938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1" lang="en-US" altLang="zh-TW" sz="2400" b="1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RNA</a:t>
            </a:r>
            <a:endParaRPr kumimoji="1" lang="en-US" altLang="zh-TW" sz="24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1"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聚合酶</a:t>
            </a:r>
            <a:endParaRPr kumimoji="1" lang="zh-CN" altLang="en-US" sz="24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grpSp>
        <p:nvGrpSpPr>
          <p:cNvPr id="83971" name="Group 3"/>
          <p:cNvGrpSpPr/>
          <p:nvPr>
            <p:custDataLst>
              <p:tags r:id="rId2"/>
            </p:custDataLst>
          </p:nvPr>
        </p:nvGrpSpPr>
        <p:grpSpPr>
          <a:xfrm>
            <a:off x="2609850" y="977900"/>
            <a:ext cx="6834188" cy="1082675"/>
            <a:chOff x="444" y="149"/>
            <a:chExt cx="4305" cy="682"/>
          </a:xfrm>
        </p:grpSpPr>
        <p:sp>
          <p:nvSpPr>
            <p:cNvPr id="84045" name="Rectangle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flipV="1">
              <a:off x="444" y="149"/>
              <a:ext cx="4305" cy="12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4046" name="Text Box 5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29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rPr>
                <a:t>T</a:t>
              </a:r>
              <a:endParaRPr kumimoji="1" lang="en-US" altLang="zh-CN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4047" name="Line 6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 flipV="1">
              <a:off x="870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4048" name="Text Box 7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040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rPr>
                <a:t>G</a:t>
              </a:r>
              <a:r>
                <a:rPr kumimoji="1" lang="en-US" altLang="zh-TW" sz="3600" b="1">
                  <a:solidFill>
                    <a:srgbClr val="FF00FF"/>
                  </a:solidFill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rPr>
                <a:t> </a:t>
              </a:r>
              <a:endParaRPr kumimoji="1" lang="en-US" altLang="zh-TW" sz="3600" b="1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4049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H="1" flipV="1">
              <a:off x="4181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4050" name="Text Box 9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572" y="413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rPr>
                <a:t>C</a:t>
              </a:r>
              <a:r>
                <a:rPr kumimoji="1" lang="en-US" altLang="zh-TW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rPr>
                <a:t> </a:t>
              </a:r>
              <a:endParaRPr kumimoji="1" lang="en-US" altLang="zh-TW" sz="3600" b="1">
                <a:solidFill>
                  <a:srgbClr val="CC00CC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4051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H="1" flipV="1">
              <a:off x="1713" y="259"/>
              <a:ext cx="0" cy="23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4052" name="Text Box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156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rPr>
                <a:t>A</a:t>
              </a:r>
              <a:endParaRPr kumimoji="1" lang="en-US" altLang="zh-TW" sz="3600" b="1">
                <a:solidFill>
                  <a:srgbClr val="9933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4053" name="Line 1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 flipV="1">
              <a:off x="1297" y="256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4054" name="Text Box 1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995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rPr>
                <a:t>C </a:t>
              </a:r>
              <a:endParaRPr kumimoji="1" lang="en-US" altLang="zh-TW" sz="3600" b="1">
                <a:solidFill>
                  <a:srgbClr val="CC00CC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4055" name="Line 1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2136" y="257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4056" name="Text Box 15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421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rPr>
                <a:t>A</a:t>
              </a:r>
              <a:endParaRPr kumimoji="1" lang="en-US" altLang="zh-TW" sz="3600" b="1">
                <a:solidFill>
                  <a:srgbClr val="9933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4057" name="Line 1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 flipV="1">
              <a:off x="2562" y="256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4058" name="Text Box 17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817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rPr>
                <a:t>A</a:t>
              </a: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rPr>
                <a:t> 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4059" name="Line 18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2958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4060" name="Text Box 19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659" y="425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rPr>
                <a:t>A</a:t>
              </a: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rPr>
                <a:t> 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4061" name="Line 20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3800" y="270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4062" name="Text Box 2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278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rPr>
                <a:t>T</a:t>
              </a:r>
              <a:r>
                <a:rPr kumimoji="1"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rPr>
                <a:t> </a:t>
              </a:r>
              <a:endParaRPr kumimoji="1" lang="en-US" altLang="zh-TW" sz="3600" b="1">
                <a:solidFill>
                  <a:srgbClr val="9933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4063" name="Line 2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 flipV="1">
              <a:off x="3419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83972" name="Group 23"/>
          <p:cNvGrpSpPr/>
          <p:nvPr>
            <p:custDataLst>
              <p:tags r:id="rId22"/>
            </p:custDataLst>
          </p:nvPr>
        </p:nvGrpSpPr>
        <p:grpSpPr>
          <a:xfrm>
            <a:off x="4019550" y="3668713"/>
            <a:ext cx="609600" cy="1081087"/>
            <a:chOff x="2232" y="2908"/>
            <a:chExt cx="384" cy="681"/>
          </a:xfrm>
        </p:grpSpPr>
        <p:grpSp>
          <p:nvGrpSpPr>
            <p:cNvPr id="84041" name="Group 24"/>
            <p:cNvGrpSpPr/>
            <p:nvPr>
              <p:custDataLst>
                <p:tags r:id="rId23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84043" name="Text Box 25"/>
              <p:cNvSpPr txBox="1"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G</a:t>
                </a:r>
                <a:endParaRPr kumimoji="1" lang="en-US" altLang="zh-TW" sz="3600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044" name="Line 26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84042" name="Rectangle 27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3973" name="Group 28"/>
          <p:cNvGrpSpPr/>
          <p:nvPr>
            <p:custDataLst>
              <p:tags r:id="rId27"/>
            </p:custDataLst>
          </p:nvPr>
        </p:nvGrpSpPr>
        <p:grpSpPr>
          <a:xfrm rot="2779942">
            <a:off x="5847557" y="3713956"/>
            <a:ext cx="609600" cy="1081087"/>
            <a:chOff x="2232" y="2908"/>
            <a:chExt cx="384" cy="681"/>
          </a:xfrm>
        </p:grpSpPr>
        <p:grpSp>
          <p:nvGrpSpPr>
            <p:cNvPr id="84037" name="Group 29"/>
            <p:cNvGrpSpPr/>
            <p:nvPr>
              <p:custDataLst>
                <p:tags r:id="rId28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84039" name="Text Box 30"/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G</a:t>
                </a:r>
                <a:endParaRPr kumimoji="1" lang="en-US" altLang="zh-TW" sz="3600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040" name="Line 31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84038" name="Rectangle 32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3974" name="Group 33"/>
          <p:cNvGrpSpPr/>
          <p:nvPr>
            <p:custDataLst>
              <p:tags r:id="rId32"/>
            </p:custDataLst>
          </p:nvPr>
        </p:nvGrpSpPr>
        <p:grpSpPr>
          <a:xfrm rot="-1213524">
            <a:off x="7105650" y="3770313"/>
            <a:ext cx="604838" cy="1077912"/>
            <a:chOff x="3614" y="3469"/>
            <a:chExt cx="381" cy="679"/>
          </a:xfrm>
        </p:grpSpPr>
        <p:grpSp>
          <p:nvGrpSpPr>
            <p:cNvPr id="84033" name="Group 34"/>
            <p:cNvGrpSpPr/>
            <p:nvPr>
              <p:custDataLst>
                <p:tags r:id="rId33"/>
              </p:custDataLst>
            </p:nvPr>
          </p:nvGrpSpPr>
          <p:grpSpPr>
            <a:xfrm>
              <a:off x="3614" y="3469"/>
              <a:ext cx="381" cy="559"/>
              <a:chOff x="960" y="2400"/>
              <a:chExt cx="432" cy="672"/>
            </a:xfrm>
          </p:grpSpPr>
          <p:sp>
            <p:nvSpPr>
              <p:cNvPr id="84035" name="Text Box 35"/>
              <p:cNvSpPr txBox="1"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CC00CC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C</a:t>
                </a:r>
                <a:endParaRPr kumimoji="1" lang="en-US" altLang="zh-TW" sz="3600" b="1">
                  <a:solidFill>
                    <a:srgbClr val="CC00CC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036" name="Line 36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84034" name="Rectangle 37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3614" y="4028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3975" name="Group 38"/>
          <p:cNvGrpSpPr/>
          <p:nvPr>
            <p:custDataLst>
              <p:tags r:id="rId37"/>
            </p:custDataLst>
          </p:nvPr>
        </p:nvGrpSpPr>
        <p:grpSpPr>
          <a:xfrm rot="438758">
            <a:off x="8610600" y="3797300"/>
            <a:ext cx="609600" cy="1081088"/>
            <a:chOff x="2232" y="2908"/>
            <a:chExt cx="384" cy="681"/>
          </a:xfrm>
        </p:grpSpPr>
        <p:grpSp>
          <p:nvGrpSpPr>
            <p:cNvPr id="84029" name="Group 39"/>
            <p:cNvGrpSpPr/>
            <p:nvPr>
              <p:custDataLst>
                <p:tags r:id="rId38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84031" name="Text Box 40"/>
              <p:cNvSpPr txBox="1"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G</a:t>
                </a:r>
                <a:endParaRPr kumimoji="1" lang="en-US" altLang="zh-TW" sz="3600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032" name="Line 41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84030" name="Rectangle 42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3976" name="Group 43"/>
          <p:cNvGrpSpPr/>
          <p:nvPr>
            <p:custDataLst>
              <p:tags r:id="rId42"/>
            </p:custDataLst>
          </p:nvPr>
        </p:nvGrpSpPr>
        <p:grpSpPr>
          <a:xfrm>
            <a:off x="5057775" y="1822450"/>
            <a:ext cx="609600" cy="1081088"/>
            <a:chOff x="2232" y="2908"/>
            <a:chExt cx="384" cy="681"/>
          </a:xfrm>
        </p:grpSpPr>
        <p:grpSp>
          <p:nvGrpSpPr>
            <p:cNvPr id="84025" name="Group 44"/>
            <p:cNvGrpSpPr/>
            <p:nvPr>
              <p:custDataLst>
                <p:tags r:id="rId43"/>
              </p:custDataLst>
            </p:nvPr>
          </p:nvGrpSpPr>
          <p:grpSpPr>
            <a:xfrm>
              <a:off x="2232" y="2908"/>
              <a:ext cx="381" cy="559"/>
              <a:chOff x="961" y="2400"/>
              <a:chExt cx="431" cy="672"/>
            </a:xfrm>
          </p:grpSpPr>
          <p:sp>
            <p:nvSpPr>
              <p:cNvPr id="84027" name="Text Box 45"/>
              <p:cNvSpPr txBox="1"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  <a:cs typeface="Times New Roman" panose="02020603050405020304" pitchFamily="18" charset="0"/>
                  </a:rPr>
                  <a:t>G</a:t>
                </a:r>
                <a:endParaRPr kumimoji="1" lang="en-US" altLang="zh-TW" sz="36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028" name="Line 46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84026" name="Rectangle 47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2235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3977" name="Group 48"/>
          <p:cNvGrpSpPr/>
          <p:nvPr>
            <p:custDataLst>
              <p:tags r:id="rId47"/>
            </p:custDataLst>
          </p:nvPr>
        </p:nvGrpSpPr>
        <p:grpSpPr>
          <a:xfrm>
            <a:off x="3062288" y="1866900"/>
            <a:ext cx="604837" cy="1054100"/>
            <a:chOff x="924" y="2910"/>
            <a:chExt cx="381" cy="664"/>
          </a:xfrm>
        </p:grpSpPr>
        <p:sp>
          <p:nvSpPr>
            <p:cNvPr id="84021" name="Rectangle 49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924" y="3454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84022" name="Group 50"/>
            <p:cNvGrpSpPr/>
            <p:nvPr>
              <p:custDataLst>
                <p:tags r:id="rId49"/>
              </p:custDataLst>
            </p:nvPr>
          </p:nvGrpSpPr>
          <p:grpSpPr>
            <a:xfrm>
              <a:off x="924" y="2910"/>
              <a:ext cx="381" cy="559"/>
              <a:chOff x="960" y="2400"/>
              <a:chExt cx="432" cy="672"/>
            </a:xfrm>
          </p:grpSpPr>
          <p:sp>
            <p:nvSpPr>
              <p:cNvPr id="84023" name="Text Box 51"/>
              <p:cNvSpPr txBox="1"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sz="3600" b="1">
                    <a:solidFill>
                      <a:srgbClr val="A50021"/>
                    </a:solidFill>
                    <a:latin typeface="楷体" panose="02010609060101010101" charset="-122"/>
                    <a:ea typeface="楷体" panose="02010609060101010101" charset="-122"/>
                    <a:cs typeface="Times New Roman" panose="02020603050405020304" pitchFamily="18" charset="0"/>
                  </a:rPr>
                  <a:t>A</a:t>
                </a:r>
                <a:endParaRPr kumimoji="1" lang="en-US" altLang="zh-CN" sz="3600" b="1">
                  <a:solidFill>
                    <a:srgbClr val="A50021"/>
                  </a:solidFill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024" name="Line 52"/>
              <p:cNvSpPr>
                <a:spLocks noChangeShapeType="1"/>
              </p:cNvSpPr>
              <p:nvPr>
                <p:custDataLst>
                  <p:tags r:id="rId51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grpSp>
        <p:nvGrpSpPr>
          <p:cNvPr id="83978" name="Group 53"/>
          <p:cNvGrpSpPr/>
          <p:nvPr>
            <p:custDataLst>
              <p:tags r:id="rId52"/>
            </p:custDataLst>
          </p:nvPr>
        </p:nvGrpSpPr>
        <p:grpSpPr>
          <a:xfrm>
            <a:off x="3740150" y="1866900"/>
            <a:ext cx="604838" cy="887413"/>
            <a:chOff x="960" y="2400"/>
            <a:chExt cx="432" cy="672"/>
          </a:xfrm>
        </p:grpSpPr>
        <p:sp>
          <p:nvSpPr>
            <p:cNvPr id="84019" name="Text Box 54"/>
            <p:cNvSpPr txBox="1"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960" y="2400"/>
              <a:ext cx="432" cy="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rPr>
                <a:t>U</a:t>
              </a:r>
              <a:endParaRPr kumimoji="1" lang="en-US" altLang="zh-TW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4020" name="Line 55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H="1">
              <a:off x="1120" y="2784"/>
              <a:ext cx="0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83979" name="Group 56"/>
          <p:cNvGrpSpPr/>
          <p:nvPr>
            <p:custDataLst>
              <p:tags r:id="rId55"/>
            </p:custDataLst>
          </p:nvPr>
        </p:nvGrpSpPr>
        <p:grpSpPr>
          <a:xfrm>
            <a:off x="4344988" y="1808163"/>
            <a:ext cx="604837" cy="1112837"/>
            <a:chOff x="1767" y="2907"/>
            <a:chExt cx="381" cy="682"/>
          </a:xfrm>
        </p:grpSpPr>
        <p:grpSp>
          <p:nvGrpSpPr>
            <p:cNvPr id="84015" name="Group 57"/>
            <p:cNvGrpSpPr/>
            <p:nvPr>
              <p:custDataLst>
                <p:tags r:id="rId56"/>
              </p:custDataLst>
            </p:nvPr>
          </p:nvGrpSpPr>
          <p:grpSpPr>
            <a:xfrm>
              <a:off x="1767" y="2907"/>
              <a:ext cx="381" cy="558"/>
              <a:chOff x="960" y="2400"/>
              <a:chExt cx="432" cy="672"/>
            </a:xfrm>
          </p:grpSpPr>
          <p:sp>
            <p:nvSpPr>
              <p:cNvPr id="84017" name="Text Box 58"/>
              <p:cNvSpPr txBox="1">
                <a:spLocks noChangeArrowheads="1"/>
              </p:cNvSpPr>
              <p:nvPr>
                <p:custDataLst>
                  <p:tags r:id="rId57"/>
                </p:custDataLst>
              </p:nvPr>
            </p:nvSpPr>
            <p:spPr bwMode="auto">
              <a:xfrm>
                <a:off x="960" y="2400"/>
                <a:ext cx="432" cy="4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sz="3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  <a:cs typeface="Times New Roman" panose="02020603050405020304" pitchFamily="18" charset="0"/>
                  </a:rPr>
                  <a:t>G</a:t>
                </a:r>
                <a:endParaRPr kumimoji="1" lang="en-US" altLang="zh-CN" sz="36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018" name="Line 59"/>
              <p:cNvSpPr>
                <a:spLocks noChangeShapeType="1"/>
              </p:cNvSpPr>
              <p:nvPr>
                <p:custDataLst>
                  <p:tags r:id="rId58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84016" name="Rectangle 60"/>
            <p:cNvSpPr>
              <a:spLocks noChangeArrowheads="1"/>
            </p:cNvSpPr>
            <p:nvPr>
              <p:custDataLst>
                <p:tags r:id="rId59"/>
              </p:custDataLst>
            </p:nvPr>
          </p:nvSpPr>
          <p:spPr bwMode="auto">
            <a:xfrm>
              <a:off x="1767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3980" name="Group 61"/>
          <p:cNvGrpSpPr/>
          <p:nvPr>
            <p:custDataLst>
              <p:tags r:id="rId60"/>
            </p:custDataLst>
          </p:nvPr>
        </p:nvGrpSpPr>
        <p:grpSpPr>
          <a:xfrm>
            <a:off x="5756275" y="1849438"/>
            <a:ext cx="604838" cy="1054100"/>
            <a:chOff x="303" y="3469"/>
            <a:chExt cx="381" cy="664"/>
          </a:xfrm>
        </p:grpSpPr>
        <p:grpSp>
          <p:nvGrpSpPr>
            <p:cNvPr id="84009" name="Group 62"/>
            <p:cNvGrpSpPr/>
            <p:nvPr>
              <p:custDataLst>
                <p:tags r:id="rId61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84011" name="Rectangle 63"/>
              <p:cNvSpPr>
                <a:spLocks noChangeArrowheads="1"/>
              </p:cNvSpPr>
              <p:nvPr>
                <p:custDataLst>
                  <p:tags r:id="rId62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4012" name="Group 64"/>
              <p:cNvGrpSpPr/>
              <p:nvPr>
                <p:custDataLst>
                  <p:tags r:id="rId63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84013" name="Text Box 65"/>
                <p:cNvSpPr txBox="1">
                  <a:spLocks noChangeArrowheads="1"/>
                </p:cNvSpPr>
                <p:nvPr>
                  <p:custDataLst>
                    <p:tags r:id="rId64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kumimoji="1" lang="en-US" altLang="zh-TW" sz="3600" b="1">
                      <a:solidFill>
                        <a:srgbClr val="000000"/>
                      </a:solidFill>
                      <a:latin typeface="楷体" panose="02010609060101010101" charset="-122"/>
                      <a:ea typeface="楷体" panose="02010609060101010101" charset="-122"/>
                      <a:cs typeface="Times New Roman" panose="02020603050405020304" pitchFamily="18" charset="0"/>
                    </a:rPr>
                    <a:t>U</a:t>
                  </a:r>
                  <a:endParaRPr kumimoji="1" lang="en-US" altLang="zh-TW" sz="3600" b="1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014" name="Line 66"/>
                <p:cNvSpPr>
                  <a:spLocks noChangeShapeType="1"/>
                </p:cNvSpPr>
                <p:nvPr>
                  <p:custDataLst>
                    <p:tags r:id="rId65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84010" name="Rectangle 67"/>
            <p:cNvSpPr>
              <a:spLocks noChangeArrowheads="1"/>
            </p:cNvSpPr>
            <p:nvPr>
              <p:custDataLst>
                <p:tags r:id="rId66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3981" name="Group 68"/>
          <p:cNvGrpSpPr/>
          <p:nvPr>
            <p:custDataLst>
              <p:tags r:id="rId67"/>
            </p:custDataLst>
          </p:nvPr>
        </p:nvGrpSpPr>
        <p:grpSpPr>
          <a:xfrm>
            <a:off x="6376988" y="1849438"/>
            <a:ext cx="604837" cy="1054100"/>
            <a:chOff x="303" y="3469"/>
            <a:chExt cx="381" cy="664"/>
          </a:xfrm>
        </p:grpSpPr>
        <p:grpSp>
          <p:nvGrpSpPr>
            <p:cNvPr id="84003" name="Group 69"/>
            <p:cNvGrpSpPr/>
            <p:nvPr>
              <p:custDataLst>
                <p:tags r:id="rId68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84005" name="Rectangle 70"/>
              <p:cNvSpPr>
                <a:spLocks noChangeArrowheads="1"/>
              </p:cNvSpPr>
              <p:nvPr>
                <p:custDataLst>
                  <p:tags r:id="rId69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4006" name="Group 71"/>
              <p:cNvGrpSpPr/>
              <p:nvPr>
                <p:custDataLst>
                  <p:tags r:id="rId70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84007" name="Text Box 72"/>
                <p:cNvSpPr txBox="1">
                  <a:spLocks noChangeArrowheads="1"/>
                </p:cNvSpPr>
                <p:nvPr>
                  <p:custDataLst>
                    <p:tags r:id="rId71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50000"/>
                    </a:spcBef>
                    <a:buFontTx/>
                    <a:buNone/>
                  </a:pPr>
                  <a:r>
                    <a:rPr lang="en-US" altLang="zh-TW" sz="3600" b="1">
                      <a:solidFill>
                        <a:srgbClr val="000000"/>
                      </a:solidFill>
                      <a:latin typeface="楷体" panose="02010609060101010101" charset="-122"/>
                      <a:ea typeface="楷体" panose="02010609060101010101" charset="-122"/>
                      <a:cs typeface="Times New Roman" panose="02020603050405020304" pitchFamily="18" charset="0"/>
                    </a:rPr>
                    <a:t>U</a:t>
                  </a:r>
                  <a:endParaRPr lang="en-US" altLang="zh-TW" sz="3600" b="1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008" name="Line 73"/>
                <p:cNvSpPr>
                  <a:spLocks noChangeShapeType="1"/>
                </p:cNvSpPr>
                <p:nvPr>
                  <p:custDataLst>
                    <p:tags r:id="rId72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84004" name="Rectangle 74"/>
            <p:cNvSpPr>
              <a:spLocks noChangeArrowheads="1"/>
            </p:cNvSpPr>
            <p:nvPr>
              <p:custDataLst>
                <p:tags r:id="rId73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3982" name="Group 75"/>
          <p:cNvGrpSpPr/>
          <p:nvPr>
            <p:custDataLst>
              <p:tags r:id="rId74"/>
            </p:custDataLst>
          </p:nvPr>
        </p:nvGrpSpPr>
        <p:grpSpPr>
          <a:xfrm>
            <a:off x="7108825" y="1827213"/>
            <a:ext cx="604838" cy="1082675"/>
            <a:chOff x="1767" y="2907"/>
            <a:chExt cx="381" cy="682"/>
          </a:xfrm>
        </p:grpSpPr>
        <p:grpSp>
          <p:nvGrpSpPr>
            <p:cNvPr id="83999" name="Group 76"/>
            <p:cNvGrpSpPr/>
            <p:nvPr>
              <p:custDataLst>
                <p:tags r:id="rId75"/>
              </p:custDataLst>
            </p:nvPr>
          </p:nvGrpSpPr>
          <p:grpSpPr>
            <a:xfrm>
              <a:off x="1767" y="2907"/>
              <a:ext cx="381" cy="558"/>
              <a:chOff x="960" y="2400"/>
              <a:chExt cx="432" cy="672"/>
            </a:xfrm>
          </p:grpSpPr>
          <p:sp>
            <p:nvSpPr>
              <p:cNvPr id="84001" name="Text Box 77"/>
              <p:cNvSpPr txBox="1">
                <a:spLocks noChangeArrowheads="1"/>
              </p:cNvSpPr>
              <p:nvPr>
                <p:custDataLst>
                  <p:tags r:id="rId76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zh-TW" sz="3600" b="1">
                    <a:solidFill>
                      <a:srgbClr val="993300"/>
                    </a:solidFill>
                    <a:latin typeface="楷体" panose="02010609060101010101" charset="-122"/>
                    <a:ea typeface="楷体" panose="02010609060101010101" charset="-122"/>
                    <a:cs typeface="Times New Roman" panose="02020603050405020304" pitchFamily="18" charset="0"/>
                  </a:rPr>
                  <a:t>A</a:t>
                </a:r>
                <a:endParaRPr lang="en-US" altLang="zh-TW" sz="3600" b="1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002" name="Line 78"/>
              <p:cNvSpPr>
                <a:spLocks noChangeShapeType="1"/>
              </p:cNvSpPr>
              <p:nvPr>
                <p:custDataLst>
                  <p:tags r:id="rId77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84000" name="Rectangle 79"/>
            <p:cNvSpPr>
              <a:spLocks noChangeArrowheads="1"/>
            </p:cNvSpPr>
            <p:nvPr>
              <p:custDataLst>
                <p:tags r:id="rId78"/>
              </p:custDataLst>
            </p:nvPr>
          </p:nvSpPr>
          <p:spPr bwMode="auto">
            <a:xfrm>
              <a:off x="1767" y="3469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3983" name="Group 80"/>
          <p:cNvGrpSpPr/>
          <p:nvPr>
            <p:custDataLst>
              <p:tags r:id="rId79"/>
            </p:custDataLst>
          </p:nvPr>
        </p:nvGrpSpPr>
        <p:grpSpPr>
          <a:xfrm>
            <a:off x="7713663" y="1846263"/>
            <a:ext cx="604837" cy="1054100"/>
            <a:chOff x="303" y="3469"/>
            <a:chExt cx="381" cy="664"/>
          </a:xfrm>
        </p:grpSpPr>
        <p:grpSp>
          <p:nvGrpSpPr>
            <p:cNvPr id="83993" name="Group 81"/>
            <p:cNvGrpSpPr/>
            <p:nvPr>
              <p:custDataLst>
                <p:tags r:id="rId80"/>
              </p:custDataLst>
            </p:nvPr>
          </p:nvGrpSpPr>
          <p:grpSpPr>
            <a:xfrm>
              <a:off x="303" y="3469"/>
              <a:ext cx="381" cy="664"/>
              <a:chOff x="924" y="2910"/>
              <a:chExt cx="381" cy="664"/>
            </a:xfrm>
          </p:grpSpPr>
          <p:sp>
            <p:nvSpPr>
              <p:cNvPr id="83995" name="Rectangle 82"/>
              <p:cNvSpPr>
                <a:spLocks noChangeArrowheads="1"/>
              </p:cNvSpPr>
              <p:nvPr>
                <p:custDataLst>
                  <p:tags r:id="rId81"/>
                </p:custDataLst>
              </p:nvPr>
            </p:nvSpPr>
            <p:spPr bwMode="auto">
              <a:xfrm>
                <a:off x="924" y="3454"/>
                <a:ext cx="381" cy="12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3996" name="Group 83"/>
              <p:cNvGrpSpPr/>
              <p:nvPr>
                <p:custDataLst>
                  <p:tags r:id="rId82"/>
                </p:custDataLst>
              </p:nvPr>
            </p:nvGrpSpPr>
            <p:grpSpPr>
              <a:xfrm>
                <a:off x="924" y="2910"/>
                <a:ext cx="381" cy="559"/>
                <a:chOff x="960" y="2400"/>
                <a:chExt cx="432" cy="672"/>
              </a:xfrm>
            </p:grpSpPr>
            <p:sp>
              <p:nvSpPr>
                <p:cNvPr id="83997" name="Text Box 84"/>
                <p:cNvSpPr txBox="1">
                  <a:spLocks noChangeArrowheads="1"/>
                </p:cNvSpPr>
                <p:nvPr>
                  <p:custDataLst>
                    <p:tags r:id="rId83"/>
                  </p:custDataLst>
                </p:nvPr>
              </p:nvSpPr>
              <p:spPr bwMode="auto">
                <a:xfrm>
                  <a:off x="960" y="2400"/>
                  <a:ext cx="432" cy="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50000"/>
                    </a:spcBef>
                    <a:buFontTx/>
                    <a:buNone/>
                  </a:pPr>
                  <a:r>
                    <a:rPr lang="en-US" altLang="zh-TW" sz="3600" b="1">
                      <a:solidFill>
                        <a:srgbClr val="000000"/>
                      </a:solidFill>
                      <a:latin typeface="楷体" panose="02010609060101010101" charset="-122"/>
                      <a:ea typeface="楷体" panose="02010609060101010101" charset="-122"/>
                      <a:cs typeface="Times New Roman" panose="02020603050405020304" pitchFamily="18" charset="0"/>
                    </a:rPr>
                    <a:t>U</a:t>
                  </a:r>
                  <a:endParaRPr lang="en-US" altLang="zh-TW" sz="3600" b="1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3998" name="Line 85"/>
                <p:cNvSpPr>
                  <a:spLocks noChangeShapeType="1"/>
                </p:cNvSpPr>
                <p:nvPr>
                  <p:custDataLst>
                    <p:tags r:id="rId84"/>
                  </p:custDataLst>
                </p:nvPr>
              </p:nvSpPr>
              <p:spPr bwMode="auto">
                <a:xfrm flipH="1">
                  <a:off x="1120" y="2784"/>
                  <a:ext cx="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83994" name="Rectangle 86"/>
            <p:cNvSpPr>
              <a:spLocks noChangeArrowheads="1"/>
            </p:cNvSpPr>
            <p:nvPr>
              <p:custDataLst>
                <p:tags r:id="rId85"/>
              </p:custDataLst>
            </p:nvPr>
          </p:nvSpPr>
          <p:spPr bwMode="auto">
            <a:xfrm>
              <a:off x="303" y="4013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3984" name="Group 87"/>
          <p:cNvGrpSpPr/>
          <p:nvPr>
            <p:custDataLst>
              <p:tags r:id="rId86"/>
            </p:custDataLst>
          </p:nvPr>
        </p:nvGrpSpPr>
        <p:grpSpPr>
          <a:xfrm>
            <a:off x="8337550" y="1825625"/>
            <a:ext cx="604838" cy="1077913"/>
            <a:chOff x="3614" y="3469"/>
            <a:chExt cx="381" cy="679"/>
          </a:xfrm>
        </p:grpSpPr>
        <p:grpSp>
          <p:nvGrpSpPr>
            <p:cNvPr id="83989" name="Group 88"/>
            <p:cNvGrpSpPr/>
            <p:nvPr>
              <p:custDataLst>
                <p:tags r:id="rId87"/>
              </p:custDataLst>
            </p:nvPr>
          </p:nvGrpSpPr>
          <p:grpSpPr>
            <a:xfrm>
              <a:off x="3614" y="3469"/>
              <a:ext cx="381" cy="559"/>
              <a:chOff x="960" y="2400"/>
              <a:chExt cx="432" cy="672"/>
            </a:xfrm>
          </p:grpSpPr>
          <p:sp>
            <p:nvSpPr>
              <p:cNvPr id="83991" name="Text Box 89"/>
              <p:cNvSpPr txBox="1">
                <a:spLocks noChangeArrowheads="1"/>
              </p:cNvSpPr>
              <p:nvPr>
                <p:custDataLst>
                  <p:tags r:id="rId88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zh-TW" sz="3600" b="1">
                    <a:solidFill>
                      <a:srgbClr val="CC00CC"/>
                    </a:solidFill>
                    <a:latin typeface="楷体" panose="02010609060101010101" charset="-122"/>
                    <a:ea typeface="楷体" panose="02010609060101010101" charset="-122"/>
                    <a:cs typeface="Times New Roman" panose="02020603050405020304" pitchFamily="18" charset="0"/>
                  </a:rPr>
                  <a:t>C</a:t>
                </a:r>
                <a:endParaRPr lang="en-US" altLang="zh-TW" sz="3600" b="1">
                  <a:solidFill>
                    <a:srgbClr val="CC00CC"/>
                  </a:solidFill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992" name="Line 90"/>
              <p:cNvSpPr>
                <a:spLocks noChangeShapeType="1"/>
              </p:cNvSpPr>
              <p:nvPr>
                <p:custDataLst>
                  <p:tags r:id="rId89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83990" name="Rectangle 91"/>
            <p:cNvSpPr>
              <a:spLocks noChangeArrowheads="1"/>
            </p:cNvSpPr>
            <p:nvPr>
              <p:custDataLst>
                <p:tags r:id="rId90"/>
              </p:custDataLst>
            </p:nvPr>
          </p:nvSpPr>
          <p:spPr bwMode="auto">
            <a:xfrm>
              <a:off x="3614" y="4028"/>
              <a:ext cx="38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CC00CC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3985" name="Rectangle 92"/>
          <p:cNvSpPr>
            <a:spLocks noChangeArrowheads="1"/>
          </p:cNvSpPr>
          <p:nvPr>
            <p:custDataLst>
              <p:tags r:id="rId91"/>
            </p:custDataLst>
          </p:nvPr>
        </p:nvSpPr>
        <p:spPr bwMode="auto">
          <a:xfrm>
            <a:off x="3062288" y="2709863"/>
            <a:ext cx="5880100" cy="211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62909" name="Text Box 93"/>
          <p:cNvSpPr txBox="1">
            <a:spLocks noChangeArrowheads="1"/>
          </p:cNvSpPr>
          <p:nvPr>
            <p:custDataLst>
              <p:tags r:id="rId92"/>
            </p:custDataLst>
          </p:nvPr>
        </p:nvSpPr>
        <p:spPr bwMode="auto">
          <a:xfrm>
            <a:off x="3125788" y="5300663"/>
            <a:ext cx="6210300" cy="1130935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6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形成</a:t>
            </a:r>
            <a:r>
              <a:rPr kumimoji="1" lang="zh-TW" altLang="en-US" sz="26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kumimoji="1" lang="en-US" altLang="zh-TW" sz="26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mRNA </a:t>
            </a:r>
            <a:r>
              <a:rPr kumimoji="1" lang="zh-CN" altLang="en-US" sz="2600" b="1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链，</a:t>
            </a:r>
            <a:endParaRPr kumimoji="1" lang="zh-CN" altLang="en-US" sz="26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kumimoji="1" lang="en-US" altLang="zh-CN" sz="26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DNA</a:t>
            </a:r>
            <a:r>
              <a:rPr kumimoji="1" lang="zh-CN" altLang="en-US" sz="26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上的遗传信息就传递到</a:t>
            </a:r>
            <a:r>
              <a:rPr kumimoji="1" lang="en-US" altLang="zh-CN" sz="26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mRNA</a:t>
            </a:r>
            <a:r>
              <a:rPr kumimoji="1" lang="zh-CN" altLang="en-US" sz="26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上</a:t>
            </a:r>
            <a:endParaRPr kumimoji="1" lang="zh-TW" altLang="en-US" sz="26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62910" name="Text Box 94"/>
          <p:cNvSpPr txBox="1">
            <a:spLocks noChangeArrowheads="1"/>
          </p:cNvSpPr>
          <p:nvPr>
            <p:custDataLst>
              <p:tags r:id="rId93"/>
            </p:custDataLst>
          </p:nvPr>
        </p:nvSpPr>
        <p:spPr bwMode="auto">
          <a:xfrm>
            <a:off x="2495550" y="3068638"/>
            <a:ext cx="12874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en-US" altLang="zh-CN" sz="2400" b="1">
                <a:solidFill>
                  <a:srgbClr val="333399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mRNA</a:t>
            </a:r>
            <a:endParaRPr kumimoji="1" lang="en-US" altLang="zh-CN" sz="2400" b="1">
              <a:solidFill>
                <a:srgbClr val="333399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83988" name="Text Box 95"/>
          <p:cNvSpPr txBox="1">
            <a:spLocks noChangeArrowheads="1"/>
          </p:cNvSpPr>
          <p:nvPr>
            <p:custDataLst>
              <p:tags r:id="rId94"/>
            </p:custDataLst>
          </p:nvPr>
        </p:nvSpPr>
        <p:spPr bwMode="auto">
          <a:xfrm>
            <a:off x="1981200" y="1169988"/>
            <a:ext cx="10810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en-US" altLang="zh-CN" sz="2400" b="1">
                <a:solidFill>
                  <a:srgbClr val="333399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DNA</a:t>
            </a:r>
            <a:endParaRPr kumimoji="1" lang="en-US" altLang="zh-CN" sz="2400" b="1">
              <a:solidFill>
                <a:srgbClr val="333399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2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2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2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2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2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2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909" grpId="0"/>
      <p:bldP spid="162910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015" name="Group 151"/>
          <p:cNvGrpSpPr/>
          <p:nvPr>
            <p:custDataLst>
              <p:tags r:id="rId1"/>
            </p:custDataLst>
          </p:nvPr>
        </p:nvGrpSpPr>
        <p:grpSpPr>
          <a:xfrm>
            <a:off x="2640013" y="1919288"/>
            <a:ext cx="6834187" cy="1081087"/>
            <a:chOff x="703" y="1389"/>
            <a:chExt cx="4305" cy="681"/>
          </a:xfrm>
        </p:grpSpPr>
        <p:sp>
          <p:nvSpPr>
            <p:cNvPr id="85085" name="Rectangle 92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703" y="1950"/>
              <a:ext cx="4305" cy="12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85086" name="Group 93"/>
            <p:cNvGrpSpPr/>
            <p:nvPr>
              <p:custDataLst>
                <p:tags r:id="rId3"/>
              </p:custDataLst>
            </p:nvPr>
          </p:nvGrpSpPr>
          <p:grpSpPr>
            <a:xfrm>
              <a:off x="1003" y="1405"/>
              <a:ext cx="381" cy="559"/>
              <a:chOff x="960" y="2400"/>
              <a:chExt cx="432" cy="672"/>
            </a:xfrm>
          </p:grpSpPr>
          <p:sp>
            <p:nvSpPr>
              <p:cNvPr id="85111" name="Text Box 94"/>
              <p:cNvSpPr txBox="1"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sz="3600" b="1">
                    <a:solidFill>
                      <a:srgbClr val="A5002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A</a:t>
                </a:r>
                <a:endParaRPr kumimoji="1" lang="en-US" altLang="zh-CN" sz="3600" b="1">
                  <a:solidFill>
                    <a:srgbClr val="A50021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112" name="Line 95"/>
              <p:cNvSpPr>
                <a:spLocks noChangeShapeType="1"/>
              </p:cNvSpPr>
              <p:nvPr>
                <p:custDataLst>
                  <p:tags r:id="rId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85087" name="Group 96"/>
            <p:cNvGrpSpPr/>
            <p:nvPr>
              <p:custDataLst>
                <p:tags r:id="rId6"/>
              </p:custDataLst>
            </p:nvPr>
          </p:nvGrpSpPr>
          <p:grpSpPr>
            <a:xfrm>
              <a:off x="4332" y="1389"/>
              <a:ext cx="381" cy="559"/>
              <a:chOff x="960" y="2400"/>
              <a:chExt cx="432" cy="672"/>
            </a:xfrm>
          </p:grpSpPr>
          <p:sp>
            <p:nvSpPr>
              <p:cNvPr id="85109" name="Text Box 97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CC00CC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C</a:t>
                </a:r>
                <a:endParaRPr kumimoji="1" lang="en-US" altLang="zh-TW" sz="3600" b="1">
                  <a:solidFill>
                    <a:srgbClr val="CC00CC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110" name="Line 98"/>
              <p:cNvSpPr>
                <a:spLocks noChangeShapeType="1"/>
              </p:cNvSpPr>
              <p:nvPr>
                <p:custDataLst>
                  <p:tags r:id="rId8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85088" name="Group 99"/>
            <p:cNvGrpSpPr/>
            <p:nvPr>
              <p:custDataLst>
                <p:tags r:id="rId9"/>
              </p:custDataLst>
            </p:nvPr>
          </p:nvGrpSpPr>
          <p:grpSpPr>
            <a:xfrm>
              <a:off x="1865" y="1402"/>
              <a:ext cx="381" cy="558"/>
              <a:chOff x="960" y="2400"/>
              <a:chExt cx="432" cy="672"/>
            </a:xfrm>
          </p:grpSpPr>
          <p:sp>
            <p:nvSpPr>
              <p:cNvPr id="85107" name="Text Box 100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sz="36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G</a:t>
                </a:r>
                <a:endParaRPr kumimoji="1" lang="en-US" altLang="zh-CN" sz="3600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108" name="Line 101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85089" name="Group 102"/>
            <p:cNvGrpSpPr/>
            <p:nvPr>
              <p:custDataLst>
                <p:tags r:id="rId12"/>
              </p:custDataLst>
            </p:nvPr>
          </p:nvGrpSpPr>
          <p:grpSpPr>
            <a:xfrm>
              <a:off x="1456" y="1403"/>
              <a:ext cx="381" cy="560"/>
              <a:chOff x="960" y="2399"/>
              <a:chExt cx="432" cy="673"/>
            </a:xfrm>
          </p:grpSpPr>
          <p:sp>
            <p:nvSpPr>
              <p:cNvPr id="85105" name="Text Box 103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960" y="2399"/>
                <a:ext cx="432" cy="4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T</a:t>
                </a:r>
                <a:endParaRPr kumimoji="1" lang="en-US" altLang="zh-TW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106" name="Line 104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85090" name="Group 105"/>
            <p:cNvGrpSpPr/>
            <p:nvPr>
              <p:custDataLst>
                <p:tags r:id="rId15"/>
              </p:custDataLst>
            </p:nvPr>
          </p:nvGrpSpPr>
          <p:grpSpPr>
            <a:xfrm>
              <a:off x="2318" y="1403"/>
              <a:ext cx="381" cy="559"/>
              <a:chOff x="961" y="2400"/>
              <a:chExt cx="431" cy="672"/>
            </a:xfrm>
          </p:grpSpPr>
          <p:sp>
            <p:nvSpPr>
              <p:cNvPr id="85103" name="Text Box 106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G</a:t>
                </a:r>
                <a:endParaRPr kumimoji="1" lang="en-US" altLang="zh-TW" sz="3600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104" name="Line 107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85091" name="Group 108"/>
            <p:cNvGrpSpPr/>
            <p:nvPr>
              <p:custDataLst>
                <p:tags r:id="rId18"/>
              </p:custDataLst>
            </p:nvPr>
          </p:nvGrpSpPr>
          <p:grpSpPr>
            <a:xfrm>
              <a:off x="3108" y="1405"/>
              <a:ext cx="381" cy="559"/>
              <a:chOff x="960" y="2400"/>
              <a:chExt cx="431" cy="672"/>
            </a:xfrm>
          </p:grpSpPr>
          <p:sp>
            <p:nvSpPr>
              <p:cNvPr id="85101" name="Text Box 109"/>
              <p:cNvSpPr txBox="1"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960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T</a:t>
                </a:r>
                <a:endParaRPr kumimoji="1" lang="en-US" altLang="zh-TW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102" name="Line 110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85092" name="Group 111"/>
            <p:cNvGrpSpPr/>
            <p:nvPr>
              <p:custDataLst>
                <p:tags r:id="rId21"/>
              </p:custDataLst>
            </p:nvPr>
          </p:nvGrpSpPr>
          <p:grpSpPr>
            <a:xfrm>
              <a:off x="3951" y="1390"/>
              <a:ext cx="381" cy="559"/>
              <a:chOff x="960" y="2400"/>
              <a:chExt cx="432" cy="672"/>
            </a:xfrm>
          </p:grpSpPr>
          <p:sp>
            <p:nvSpPr>
              <p:cNvPr id="85099" name="Text Box 112"/>
              <p:cNvSpPr txBox="1"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T </a:t>
                </a:r>
                <a:endParaRPr kumimoji="1" lang="en-US" altLang="zh-TW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100" name="Line 11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85093" name="Group 114"/>
            <p:cNvGrpSpPr/>
            <p:nvPr>
              <p:custDataLst>
                <p:tags r:id="rId24"/>
              </p:custDataLst>
            </p:nvPr>
          </p:nvGrpSpPr>
          <p:grpSpPr>
            <a:xfrm>
              <a:off x="3537" y="1405"/>
              <a:ext cx="381" cy="559"/>
              <a:chOff x="960" y="2400"/>
              <a:chExt cx="432" cy="672"/>
            </a:xfrm>
          </p:grpSpPr>
          <p:sp>
            <p:nvSpPr>
              <p:cNvPr id="85097" name="Text Box 115"/>
              <p:cNvSpPr txBox="1"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9933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A</a:t>
                </a:r>
                <a:endParaRPr kumimoji="1" lang="en-US" altLang="zh-TW" sz="3600" b="1">
                  <a:solidFill>
                    <a:srgbClr val="9933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098" name="Line 116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85094" name="Group 117"/>
            <p:cNvGrpSpPr/>
            <p:nvPr>
              <p:custDataLst>
                <p:tags r:id="rId27"/>
              </p:custDataLst>
            </p:nvPr>
          </p:nvGrpSpPr>
          <p:grpSpPr>
            <a:xfrm>
              <a:off x="2699" y="1389"/>
              <a:ext cx="381" cy="560"/>
              <a:chOff x="961" y="2399"/>
              <a:chExt cx="431" cy="673"/>
            </a:xfrm>
          </p:grpSpPr>
          <p:sp>
            <p:nvSpPr>
              <p:cNvPr id="85095" name="Text Box 118"/>
              <p:cNvSpPr txBox="1"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961" y="2399"/>
                <a:ext cx="431" cy="4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T</a:t>
                </a:r>
                <a:endParaRPr kumimoji="1"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096" name="Line 119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grpSp>
        <p:nvGrpSpPr>
          <p:cNvPr id="164985" name="Group 121"/>
          <p:cNvGrpSpPr/>
          <p:nvPr>
            <p:custDataLst>
              <p:tags r:id="rId30"/>
            </p:custDataLst>
          </p:nvPr>
        </p:nvGrpSpPr>
        <p:grpSpPr>
          <a:xfrm>
            <a:off x="2693987" y="1891231"/>
            <a:ext cx="6834187" cy="1662896"/>
            <a:chOff x="639" y="2690"/>
            <a:chExt cx="4881" cy="1260"/>
          </a:xfrm>
        </p:grpSpPr>
        <p:sp>
          <p:nvSpPr>
            <p:cNvPr id="85056" name="Rectangle 122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639" y="3364"/>
              <a:ext cx="4881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85057" name="Group 123"/>
            <p:cNvGrpSpPr/>
            <p:nvPr>
              <p:custDataLst>
                <p:tags r:id="rId32"/>
              </p:custDataLst>
            </p:nvPr>
          </p:nvGrpSpPr>
          <p:grpSpPr>
            <a:xfrm>
              <a:off x="962" y="2708"/>
              <a:ext cx="432" cy="672"/>
              <a:chOff x="960" y="2400"/>
              <a:chExt cx="432" cy="672"/>
            </a:xfrm>
          </p:grpSpPr>
          <p:sp>
            <p:nvSpPr>
              <p:cNvPr id="85083" name="Text Box 124"/>
              <p:cNvSpPr txBox="1"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A</a:t>
                </a:r>
                <a:endParaRPr kumimoji="1"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084" name="Line 125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85058" name="Group 126"/>
            <p:cNvGrpSpPr/>
            <p:nvPr>
              <p:custDataLst>
                <p:tags r:id="rId35"/>
              </p:custDataLst>
            </p:nvPr>
          </p:nvGrpSpPr>
          <p:grpSpPr>
            <a:xfrm>
              <a:off x="4716" y="2708"/>
              <a:ext cx="432" cy="672"/>
              <a:chOff x="960" y="2400"/>
              <a:chExt cx="432" cy="672"/>
            </a:xfrm>
          </p:grpSpPr>
          <p:sp>
            <p:nvSpPr>
              <p:cNvPr id="85081" name="Text Box 127"/>
              <p:cNvSpPr txBox="1"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CC00CC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C</a:t>
                </a:r>
                <a:endParaRPr kumimoji="1" lang="en-US" altLang="zh-TW" sz="3600" b="1">
                  <a:solidFill>
                    <a:srgbClr val="CC00CC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082" name="Line 128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85059" name="Group 129"/>
            <p:cNvGrpSpPr/>
            <p:nvPr>
              <p:custDataLst>
                <p:tags r:id="rId38"/>
              </p:custDataLst>
            </p:nvPr>
          </p:nvGrpSpPr>
          <p:grpSpPr>
            <a:xfrm>
              <a:off x="1918" y="2704"/>
              <a:ext cx="432" cy="672"/>
              <a:chOff x="960" y="2400"/>
              <a:chExt cx="432" cy="672"/>
            </a:xfrm>
          </p:grpSpPr>
          <p:sp>
            <p:nvSpPr>
              <p:cNvPr id="85079" name="Text Box 130"/>
              <p:cNvSpPr txBox="1"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sz="36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G</a:t>
                </a:r>
                <a:endParaRPr kumimoji="1" lang="en-US" altLang="zh-CN" sz="3600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080" name="Line 131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85060" name="Group 132"/>
            <p:cNvGrpSpPr/>
            <p:nvPr>
              <p:custDataLst>
                <p:tags r:id="rId41"/>
              </p:custDataLst>
            </p:nvPr>
          </p:nvGrpSpPr>
          <p:grpSpPr>
            <a:xfrm>
              <a:off x="1446" y="2706"/>
              <a:ext cx="432" cy="673"/>
              <a:chOff x="960" y="2399"/>
              <a:chExt cx="432" cy="673"/>
            </a:xfrm>
          </p:grpSpPr>
          <p:sp>
            <p:nvSpPr>
              <p:cNvPr id="85077" name="Text Box 133"/>
              <p:cNvSpPr txBox="1"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960" y="2399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U</a:t>
                </a:r>
                <a:endParaRPr kumimoji="1" lang="en-US" altLang="zh-TW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078" name="Line 134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85061" name="Group 135"/>
            <p:cNvGrpSpPr/>
            <p:nvPr>
              <p:custDataLst>
                <p:tags r:id="rId44"/>
              </p:custDataLst>
            </p:nvPr>
          </p:nvGrpSpPr>
          <p:grpSpPr>
            <a:xfrm>
              <a:off x="2398" y="2706"/>
              <a:ext cx="431" cy="672"/>
              <a:chOff x="961" y="2400"/>
              <a:chExt cx="431" cy="672"/>
            </a:xfrm>
          </p:grpSpPr>
          <p:sp>
            <p:nvSpPr>
              <p:cNvPr id="85075" name="Text Box 136"/>
              <p:cNvSpPr txBox="1"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G</a:t>
                </a:r>
                <a:endParaRPr kumimoji="1" lang="en-US" altLang="zh-TW" sz="3600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076" name="Line 137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85062" name="Group 138"/>
            <p:cNvGrpSpPr/>
            <p:nvPr>
              <p:custDataLst>
                <p:tags r:id="rId47"/>
              </p:custDataLst>
            </p:nvPr>
          </p:nvGrpSpPr>
          <p:grpSpPr>
            <a:xfrm>
              <a:off x="2881" y="2706"/>
              <a:ext cx="431" cy="673"/>
              <a:chOff x="961" y="2399"/>
              <a:chExt cx="431" cy="673"/>
            </a:xfrm>
          </p:grpSpPr>
          <p:sp>
            <p:nvSpPr>
              <p:cNvPr id="85073" name="Text Box 139"/>
              <p:cNvSpPr txBox="1"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961" y="2399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U</a:t>
                </a:r>
                <a:endParaRPr kumimoji="1"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074" name="Line 140"/>
              <p:cNvSpPr>
                <a:spLocks noChangeShapeType="1"/>
              </p:cNvSpPr>
              <p:nvPr>
                <p:custDataLst>
                  <p:tags r:id="rId49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85063" name="Group 141"/>
            <p:cNvGrpSpPr/>
            <p:nvPr>
              <p:custDataLst>
                <p:tags r:id="rId50"/>
              </p:custDataLst>
            </p:nvPr>
          </p:nvGrpSpPr>
          <p:grpSpPr>
            <a:xfrm>
              <a:off x="3330" y="2708"/>
              <a:ext cx="431" cy="672"/>
              <a:chOff x="960" y="2400"/>
              <a:chExt cx="431" cy="672"/>
            </a:xfrm>
          </p:grpSpPr>
          <p:sp>
            <p:nvSpPr>
              <p:cNvPr id="85071" name="Text Box 142"/>
              <p:cNvSpPr txBox="1">
                <a:spLocks noChangeArrowheads="1"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960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U</a:t>
                </a:r>
                <a:endParaRPr kumimoji="1" lang="en-US" altLang="zh-TW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072" name="Line 143"/>
              <p:cNvSpPr>
                <a:spLocks noChangeShapeType="1"/>
              </p:cNvSpPr>
              <p:nvPr>
                <p:custDataLst>
                  <p:tags r:id="rId52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85064" name="Group 144"/>
            <p:cNvGrpSpPr/>
            <p:nvPr>
              <p:custDataLst>
                <p:tags r:id="rId53"/>
              </p:custDataLst>
            </p:nvPr>
          </p:nvGrpSpPr>
          <p:grpSpPr>
            <a:xfrm>
              <a:off x="4284" y="2690"/>
              <a:ext cx="432" cy="672"/>
              <a:chOff x="960" y="2400"/>
              <a:chExt cx="432" cy="672"/>
            </a:xfrm>
          </p:grpSpPr>
          <p:sp>
            <p:nvSpPr>
              <p:cNvPr id="85069" name="Text Box 145"/>
              <p:cNvSpPr txBox="1">
                <a:spLocks noChangeArrowheads="1"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U</a:t>
                </a:r>
                <a:endParaRPr kumimoji="1" lang="en-US" altLang="zh-TW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070" name="Line 146"/>
              <p:cNvSpPr>
                <a:spLocks noChangeShapeType="1"/>
              </p:cNvSpPr>
              <p:nvPr>
                <p:custDataLst>
                  <p:tags r:id="rId5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85065" name="Group 147"/>
            <p:cNvGrpSpPr/>
            <p:nvPr>
              <p:custDataLst>
                <p:tags r:id="rId56"/>
              </p:custDataLst>
            </p:nvPr>
          </p:nvGrpSpPr>
          <p:grpSpPr>
            <a:xfrm>
              <a:off x="3852" y="2708"/>
              <a:ext cx="432" cy="672"/>
              <a:chOff x="960" y="2400"/>
              <a:chExt cx="432" cy="672"/>
            </a:xfrm>
          </p:grpSpPr>
          <p:sp>
            <p:nvSpPr>
              <p:cNvPr id="85067" name="Text Box 148"/>
              <p:cNvSpPr txBox="1">
                <a:spLocks noChangeArrowheads="1"/>
              </p:cNvSpPr>
              <p:nvPr>
                <p:custDataLst>
                  <p:tags r:id="rId57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9933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A</a:t>
                </a:r>
                <a:endParaRPr kumimoji="1" lang="en-US" altLang="zh-TW" sz="3600" b="1">
                  <a:solidFill>
                    <a:srgbClr val="9933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068" name="Line 149"/>
              <p:cNvSpPr>
                <a:spLocks noChangeShapeType="1"/>
              </p:cNvSpPr>
              <p:nvPr>
                <p:custDataLst>
                  <p:tags r:id="rId58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85066" name="Text Box 150"/>
            <p:cNvSpPr txBox="1">
              <a:spLocks noChangeArrowheads="1"/>
            </p:cNvSpPr>
            <p:nvPr>
              <p:custDataLst>
                <p:tags r:id="rId59"/>
              </p:custDataLst>
            </p:nvPr>
          </p:nvSpPr>
          <p:spPr bwMode="auto">
            <a:xfrm>
              <a:off x="2398" y="3508"/>
              <a:ext cx="113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mRNA</a:t>
              </a:r>
              <a:endParaRPr kumimoji="1" lang="en-US" altLang="zh-TW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4996" name="Group 2"/>
          <p:cNvGrpSpPr/>
          <p:nvPr>
            <p:custDataLst>
              <p:tags r:id="rId60"/>
            </p:custDataLst>
          </p:nvPr>
        </p:nvGrpSpPr>
        <p:grpSpPr>
          <a:xfrm>
            <a:off x="2609850" y="906463"/>
            <a:ext cx="6834188" cy="1082675"/>
            <a:chOff x="444" y="149"/>
            <a:chExt cx="4305" cy="682"/>
          </a:xfrm>
        </p:grpSpPr>
        <p:sp>
          <p:nvSpPr>
            <p:cNvPr id="85037" name="Rectangle 3"/>
            <p:cNvSpPr>
              <a:spLocks noChangeArrowheads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444" y="149"/>
              <a:ext cx="4305" cy="12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5038" name="Text Box 4"/>
            <p:cNvSpPr txBox="1">
              <a:spLocks noChangeArrowheads="1"/>
            </p:cNvSpPr>
            <p:nvPr>
              <p:custDataLst>
                <p:tags r:id="rId62"/>
              </p:custDataLst>
            </p:nvPr>
          </p:nvSpPr>
          <p:spPr bwMode="auto">
            <a:xfrm>
              <a:off x="729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T</a:t>
              </a:r>
              <a:endParaRPr kumimoji="1" lang="en-US" altLang="zh-CN" sz="36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5039" name="Line 5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 flipV="1">
              <a:off x="870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5040" name="Text Box 6"/>
            <p:cNvSpPr txBox="1">
              <a:spLocks noChangeArrowheads="1"/>
            </p:cNvSpPr>
            <p:nvPr>
              <p:custDataLst>
                <p:tags r:id="rId64"/>
              </p:custDataLst>
            </p:nvPr>
          </p:nvSpPr>
          <p:spPr bwMode="auto">
            <a:xfrm>
              <a:off x="4040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G</a:t>
              </a:r>
              <a:r>
                <a:rPr kumimoji="1" lang="en-US" altLang="zh-TW" sz="3600" b="1">
                  <a:solidFill>
                    <a:srgbClr val="FF00FF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 </a:t>
              </a:r>
              <a:endParaRPr kumimoji="1" lang="en-US" altLang="zh-TW" sz="3600" b="1">
                <a:solidFill>
                  <a:srgbClr val="FF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5041" name="Line 7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H="1" flipV="1">
              <a:off x="4181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5042" name="Text Box 8"/>
            <p:cNvSpPr txBox="1">
              <a:spLocks noChangeArrowheads="1"/>
            </p:cNvSpPr>
            <p:nvPr>
              <p:custDataLst>
                <p:tags r:id="rId66"/>
              </p:custDataLst>
            </p:nvPr>
          </p:nvSpPr>
          <p:spPr bwMode="auto">
            <a:xfrm>
              <a:off x="1572" y="413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3600" b="1">
                  <a:solidFill>
                    <a:srgbClr val="CC00CC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C</a:t>
              </a:r>
              <a:r>
                <a:rPr kumimoji="1" lang="en-US" altLang="zh-TW" sz="3600" b="1">
                  <a:solidFill>
                    <a:srgbClr val="CC00CC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 </a:t>
              </a:r>
              <a:endParaRPr kumimoji="1" lang="en-US" altLang="zh-TW" sz="3600" b="1">
                <a:solidFill>
                  <a:srgbClr val="CC00CC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5043" name="Line 9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H="1" flipV="1">
              <a:off x="1713" y="259"/>
              <a:ext cx="0" cy="23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5044" name="Text Box 10"/>
            <p:cNvSpPr txBox="1">
              <a:spLocks noChangeArrowheads="1"/>
            </p:cNvSpPr>
            <p:nvPr>
              <p:custDataLst>
                <p:tags r:id="rId68"/>
              </p:custDataLst>
            </p:nvPr>
          </p:nvSpPr>
          <p:spPr bwMode="auto">
            <a:xfrm>
              <a:off x="1156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A</a:t>
              </a:r>
              <a:endParaRPr kumimoji="1" lang="en-US" altLang="zh-TW" sz="3600" b="1">
                <a:solidFill>
                  <a:srgbClr val="9933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5045" name="Line 11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1297" y="256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5046" name="Text Box 12"/>
            <p:cNvSpPr txBox="1">
              <a:spLocks noChangeArrowheads="1"/>
            </p:cNvSpPr>
            <p:nvPr>
              <p:custDataLst>
                <p:tags r:id="rId70"/>
              </p:custDataLst>
            </p:nvPr>
          </p:nvSpPr>
          <p:spPr bwMode="auto">
            <a:xfrm>
              <a:off x="1995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CC00CC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C </a:t>
              </a:r>
              <a:endParaRPr kumimoji="1" lang="en-US" altLang="zh-TW" sz="3600" b="1">
                <a:solidFill>
                  <a:srgbClr val="CC00CC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5047" name="Line 13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H="1" flipV="1">
              <a:off x="2136" y="257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5048" name="Text Box 14"/>
            <p:cNvSpPr txBox="1">
              <a:spLocks noChangeArrowheads="1"/>
            </p:cNvSpPr>
            <p:nvPr>
              <p:custDataLst>
                <p:tags r:id="rId72"/>
              </p:custDataLst>
            </p:nvPr>
          </p:nvSpPr>
          <p:spPr bwMode="auto">
            <a:xfrm>
              <a:off x="2421" y="412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A</a:t>
              </a:r>
              <a:endParaRPr kumimoji="1" lang="en-US" altLang="zh-TW" sz="3600" b="1">
                <a:solidFill>
                  <a:srgbClr val="9933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5049" name="Line 15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H="1" flipV="1">
              <a:off x="2562" y="256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5050" name="Text Box 16"/>
            <p:cNvSpPr txBox="1">
              <a:spLocks noChangeArrowheads="1"/>
            </p:cNvSpPr>
            <p:nvPr>
              <p:custDataLst>
                <p:tags r:id="rId74"/>
              </p:custDataLst>
            </p:nvPr>
          </p:nvSpPr>
          <p:spPr bwMode="auto">
            <a:xfrm>
              <a:off x="2817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A</a:t>
              </a:r>
              <a:r>
                <a:rPr kumimoji="1" lang="en-US" altLang="zh-TW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 </a:t>
              </a:r>
              <a:endParaRPr kumimoji="1" lang="en-US" altLang="zh-TW" sz="36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5051" name="Line 17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H="1" flipV="1">
              <a:off x="2958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5052" name="Text Box 18"/>
            <p:cNvSpPr txBox="1">
              <a:spLocks noChangeArrowheads="1"/>
            </p:cNvSpPr>
            <p:nvPr>
              <p:custDataLst>
                <p:tags r:id="rId76"/>
              </p:custDataLst>
            </p:nvPr>
          </p:nvSpPr>
          <p:spPr bwMode="auto">
            <a:xfrm>
              <a:off x="3659" y="425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9933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A</a:t>
              </a:r>
              <a:r>
                <a:rPr kumimoji="1" lang="en-US" altLang="zh-TW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 </a:t>
              </a:r>
              <a:endParaRPr kumimoji="1" lang="en-US" altLang="zh-TW" sz="36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5053" name="Line 19"/>
            <p:cNvSpPr>
              <a:spLocks noChangeShapeType="1"/>
            </p:cNvSpPr>
            <p:nvPr>
              <p:custDataLst>
                <p:tags r:id="rId77"/>
              </p:custDataLst>
            </p:nvPr>
          </p:nvSpPr>
          <p:spPr bwMode="auto">
            <a:xfrm flipH="1" flipV="1">
              <a:off x="3800" y="270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5054" name="Text Box 20"/>
            <p:cNvSpPr txBox="1">
              <a:spLocks noChangeArrowheads="1"/>
            </p:cNvSpPr>
            <p:nvPr>
              <p:custDataLst>
                <p:tags r:id="rId78"/>
              </p:custDataLst>
            </p:nvPr>
          </p:nvSpPr>
          <p:spPr bwMode="auto">
            <a:xfrm>
              <a:off x="3278" y="410"/>
              <a:ext cx="38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T</a:t>
              </a:r>
              <a:r>
                <a:rPr kumimoji="1" lang="en-US" altLang="zh-TW" sz="3600" b="1">
                  <a:solidFill>
                    <a:srgbClr val="9933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 </a:t>
              </a:r>
              <a:endParaRPr kumimoji="1" lang="en-US" altLang="zh-TW" sz="3600" b="1">
                <a:solidFill>
                  <a:srgbClr val="9933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5055" name="Line 21"/>
            <p:cNvSpPr>
              <a:spLocks noChangeShapeType="1"/>
            </p:cNvSpPr>
            <p:nvPr>
              <p:custDataLst>
                <p:tags r:id="rId79"/>
              </p:custDataLst>
            </p:nvPr>
          </p:nvSpPr>
          <p:spPr bwMode="auto">
            <a:xfrm flipH="1" flipV="1">
              <a:off x="3419" y="255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84997" name="Text Box 52"/>
          <p:cNvSpPr txBox="1">
            <a:spLocks noChangeArrowheads="1"/>
          </p:cNvSpPr>
          <p:nvPr>
            <p:custDataLst>
              <p:tags r:id="rId80"/>
            </p:custDataLst>
          </p:nvPr>
        </p:nvSpPr>
        <p:spPr bwMode="auto">
          <a:xfrm>
            <a:off x="9005888" y="4008438"/>
            <a:ext cx="1338262" cy="460375"/>
          </a:xfrm>
          <a:prstGeom prst="re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1"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细胞质</a:t>
            </a:r>
            <a:endParaRPr kumimoji="1" lang="zh-CN" altLang="en-US" sz="24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4998" name="Text Box 53"/>
          <p:cNvSpPr txBox="1">
            <a:spLocks noChangeArrowheads="1"/>
          </p:cNvSpPr>
          <p:nvPr>
            <p:custDataLst>
              <p:tags r:id="rId81"/>
            </p:custDataLst>
          </p:nvPr>
        </p:nvSpPr>
        <p:spPr bwMode="auto">
          <a:xfrm>
            <a:off x="1774825" y="1728788"/>
            <a:ext cx="1260475" cy="460375"/>
          </a:xfrm>
          <a:prstGeom prst="re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1"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细胞核</a:t>
            </a:r>
            <a:endParaRPr kumimoji="1" lang="zh-CN" altLang="en-US" sz="24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4999" name="Freeform 54"/>
          <p:cNvSpPr/>
          <p:nvPr>
            <p:custDataLst>
              <p:tags r:id="rId82"/>
            </p:custDataLst>
          </p:nvPr>
        </p:nvSpPr>
        <p:spPr bwMode="auto">
          <a:xfrm flipH="1">
            <a:off x="6845300" y="2686050"/>
            <a:ext cx="3822700" cy="1308100"/>
          </a:xfrm>
          <a:custGeom>
            <a:avLst/>
            <a:gdLst>
              <a:gd name="T0" fmla="*/ 2147483647 w 2408"/>
              <a:gd name="T1" fmla="*/ 0 h 824"/>
              <a:gd name="T2" fmla="*/ 2147483647 w 2408"/>
              <a:gd name="T3" fmla="*/ 2147483647 h 824"/>
              <a:gd name="T4" fmla="*/ 2147483647 w 2408"/>
              <a:gd name="T5" fmla="*/ 2147483647 h 824"/>
              <a:gd name="T6" fmla="*/ 2147483647 w 2408"/>
              <a:gd name="T7" fmla="*/ 2147483647 h 824"/>
              <a:gd name="T8" fmla="*/ 2147483647 w 2408"/>
              <a:gd name="T9" fmla="*/ 2147483647 h 824"/>
              <a:gd name="T10" fmla="*/ 2147483647 w 2408"/>
              <a:gd name="T11" fmla="*/ 2147483647 h 824"/>
              <a:gd name="T12" fmla="*/ 2147483647 w 2408"/>
              <a:gd name="T13" fmla="*/ 2147483647 h 824"/>
              <a:gd name="T14" fmla="*/ 2147483647 w 2408"/>
              <a:gd name="T15" fmla="*/ 2147483647 h 824"/>
              <a:gd name="T16" fmla="*/ 2147483647 w 2408"/>
              <a:gd name="T17" fmla="*/ 2147483647 h 824"/>
              <a:gd name="T18" fmla="*/ 2147483647 w 2408"/>
              <a:gd name="T19" fmla="*/ 2147483647 h 824"/>
              <a:gd name="T20" fmla="*/ 2147483647 w 2408"/>
              <a:gd name="T21" fmla="*/ 2147483647 h 824"/>
              <a:gd name="T22" fmla="*/ 2147483647 w 2408"/>
              <a:gd name="T23" fmla="*/ 2147483647 h 824"/>
              <a:gd name="T24" fmla="*/ 2147483647 w 2408"/>
              <a:gd name="T25" fmla="*/ 2147483647 h 824"/>
              <a:gd name="T26" fmla="*/ 2147483647 w 2408"/>
              <a:gd name="T27" fmla="*/ 2147483647 h 824"/>
              <a:gd name="T28" fmla="*/ 2147483647 w 2408"/>
              <a:gd name="T29" fmla="*/ 2147483647 h 824"/>
              <a:gd name="T30" fmla="*/ 2147483647 w 2408"/>
              <a:gd name="T31" fmla="*/ 2147483647 h 824"/>
              <a:gd name="T32" fmla="*/ 2147483647 w 2408"/>
              <a:gd name="T33" fmla="*/ 0 h 82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408" h="824">
                <a:moveTo>
                  <a:pt x="32" y="0"/>
                </a:moveTo>
                <a:cubicBezTo>
                  <a:pt x="0" y="0"/>
                  <a:pt x="0" y="168"/>
                  <a:pt x="32" y="240"/>
                </a:cubicBezTo>
                <a:cubicBezTo>
                  <a:pt x="64" y="312"/>
                  <a:pt x="96" y="360"/>
                  <a:pt x="224" y="432"/>
                </a:cubicBezTo>
                <a:cubicBezTo>
                  <a:pt x="352" y="504"/>
                  <a:pt x="616" y="616"/>
                  <a:pt x="800" y="672"/>
                </a:cubicBezTo>
                <a:cubicBezTo>
                  <a:pt x="984" y="728"/>
                  <a:pt x="1128" y="744"/>
                  <a:pt x="1328" y="768"/>
                </a:cubicBezTo>
                <a:cubicBezTo>
                  <a:pt x="1528" y="792"/>
                  <a:pt x="1848" y="808"/>
                  <a:pt x="2000" y="816"/>
                </a:cubicBezTo>
                <a:cubicBezTo>
                  <a:pt x="2152" y="824"/>
                  <a:pt x="2176" y="824"/>
                  <a:pt x="2240" y="816"/>
                </a:cubicBezTo>
                <a:cubicBezTo>
                  <a:pt x="2304" y="808"/>
                  <a:pt x="2360" y="784"/>
                  <a:pt x="2384" y="768"/>
                </a:cubicBezTo>
                <a:cubicBezTo>
                  <a:pt x="2408" y="752"/>
                  <a:pt x="2400" y="736"/>
                  <a:pt x="2384" y="720"/>
                </a:cubicBezTo>
                <a:cubicBezTo>
                  <a:pt x="2368" y="704"/>
                  <a:pt x="2328" y="680"/>
                  <a:pt x="2288" y="672"/>
                </a:cubicBezTo>
                <a:cubicBezTo>
                  <a:pt x="2248" y="664"/>
                  <a:pt x="2216" y="672"/>
                  <a:pt x="2144" y="672"/>
                </a:cubicBezTo>
                <a:cubicBezTo>
                  <a:pt x="2072" y="672"/>
                  <a:pt x="2016" y="680"/>
                  <a:pt x="1856" y="672"/>
                </a:cubicBezTo>
                <a:cubicBezTo>
                  <a:pt x="1696" y="664"/>
                  <a:pt x="1384" y="656"/>
                  <a:pt x="1184" y="624"/>
                </a:cubicBezTo>
                <a:cubicBezTo>
                  <a:pt x="984" y="592"/>
                  <a:pt x="792" y="528"/>
                  <a:pt x="656" y="480"/>
                </a:cubicBezTo>
                <a:cubicBezTo>
                  <a:pt x="520" y="432"/>
                  <a:pt x="440" y="376"/>
                  <a:pt x="368" y="336"/>
                </a:cubicBezTo>
                <a:cubicBezTo>
                  <a:pt x="296" y="296"/>
                  <a:pt x="280" y="296"/>
                  <a:pt x="224" y="240"/>
                </a:cubicBezTo>
                <a:cubicBezTo>
                  <a:pt x="168" y="184"/>
                  <a:pt x="64" y="0"/>
                  <a:pt x="32" y="0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grpSp>
        <p:nvGrpSpPr>
          <p:cNvPr id="85000" name="Group 55"/>
          <p:cNvGrpSpPr/>
          <p:nvPr>
            <p:custDataLst>
              <p:tags r:id="rId83"/>
            </p:custDataLst>
          </p:nvPr>
        </p:nvGrpSpPr>
        <p:grpSpPr>
          <a:xfrm>
            <a:off x="5087938" y="4079874"/>
            <a:ext cx="1587500" cy="1060450"/>
            <a:chOff x="2320" y="2922"/>
            <a:chExt cx="1000" cy="668"/>
          </a:xfrm>
        </p:grpSpPr>
        <p:sp>
          <p:nvSpPr>
            <p:cNvPr id="85035" name="AutoShape 56"/>
            <p:cNvSpPr/>
            <p:nvPr>
              <p:custDataLst>
                <p:tags r:id="rId84"/>
              </p:custDataLst>
            </p:nvPr>
          </p:nvSpPr>
          <p:spPr bwMode="auto">
            <a:xfrm rot="-5385200">
              <a:off x="2673" y="2569"/>
              <a:ext cx="294" cy="1000"/>
            </a:xfrm>
            <a:prstGeom prst="leftBrace">
              <a:avLst>
                <a:gd name="adj1" fmla="val 28345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5036" name="Text Box 57"/>
            <p:cNvSpPr txBox="1">
              <a:spLocks noChangeArrowheads="1"/>
            </p:cNvSpPr>
            <p:nvPr>
              <p:custDataLst>
                <p:tags r:id="rId85"/>
              </p:custDataLst>
            </p:nvPr>
          </p:nvSpPr>
          <p:spPr bwMode="auto">
            <a:xfrm>
              <a:off x="2472" y="3222"/>
              <a:ext cx="84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kumimoji="1" lang="zh-CN" altLang="en-US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</a:rPr>
                <a:t>核孔</a:t>
              </a:r>
              <a:endParaRPr kumimoji="1"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</p:grpSp>
      <p:sp>
        <p:nvSpPr>
          <p:cNvPr id="85001" name="Text Box 58"/>
          <p:cNvSpPr txBox="1">
            <a:spLocks noChangeArrowheads="1"/>
          </p:cNvSpPr>
          <p:nvPr>
            <p:custDataLst>
              <p:tags r:id="rId86"/>
            </p:custDataLst>
          </p:nvPr>
        </p:nvSpPr>
        <p:spPr bwMode="auto">
          <a:xfrm>
            <a:off x="9120188" y="1630363"/>
            <a:ext cx="1223962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en-US" altLang="zh-CN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DNA</a:t>
            </a:r>
            <a:endParaRPr kumimoji="1" lang="en-US" altLang="zh-CN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grpSp>
        <p:nvGrpSpPr>
          <p:cNvPr id="164924" name="Group 60"/>
          <p:cNvGrpSpPr/>
          <p:nvPr>
            <p:custDataLst>
              <p:tags r:id="rId87"/>
            </p:custDataLst>
          </p:nvPr>
        </p:nvGrpSpPr>
        <p:grpSpPr>
          <a:xfrm>
            <a:off x="2678748" y="5140325"/>
            <a:ext cx="6834187" cy="1662897"/>
            <a:chOff x="639" y="2690"/>
            <a:chExt cx="4881" cy="1260"/>
          </a:xfrm>
        </p:grpSpPr>
        <p:sp>
          <p:nvSpPr>
            <p:cNvPr id="85006" name="Rectangle 61"/>
            <p:cNvSpPr>
              <a:spLocks noChangeArrowheads="1"/>
            </p:cNvSpPr>
            <p:nvPr>
              <p:custDataLst>
                <p:tags r:id="rId88"/>
              </p:custDataLst>
            </p:nvPr>
          </p:nvSpPr>
          <p:spPr bwMode="auto">
            <a:xfrm>
              <a:off x="639" y="3364"/>
              <a:ext cx="4881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85007" name="Group 62"/>
            <p:cNvGrpSpPr/>
            <p:nvPr>
              <p:custDataLst>
                <p:tags r:id="rId89"/>
              </p:custDataLst>
            </p:nvPr>
          </p:nvGrpSpPr>
          <p:grpSpPr>
            <a:xfrm>
              <a:off x="962" y="2708"/>
              <a:ext cx="432" cy="672"/>
              <a:chOff x="960" y="2400"/>
              <a:chExt cx="432" cy="672"/>
            </a:xfrm>
          </p:grpSpPr>
          <p:sp>
            <p:nvSpPr>
              <p:cNvPr id="85033" name="Text Box 63"/>
              <p:cNvSpPr txBox="1">
                <a:spLocks noChangeArrowheads="1"/>
              </p:cNvSpPr>
              <p:nvPr>
                <p:custDataLst>
                  <p:tags r:id="rId90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sz="3600" b="1">
                    <a:solidFill>
                      <a:srgbClr val="A5002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A</a:t>
                </a:r>
                <a:endParaRPr kumimoji="1" lang="en-US" altLang="zh-CN" sz="3600" b="1">
                  <a:solidFill>
                    <a:srgbClr val="A50021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034" name="Line 64"/>
              <p:cNvSpPr>
                <a:spLocks noChangeShapeType="1"/>
              </p:cNvSpPr>
              <p:nvPr>
                <p:custDataLst>
                  <p:tags r:id="rId91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85008" name="Group 65"/>
            <p:cNvGrpSpPr/>
            <p:nvPr>
              <p:custDataLst>
                <p:tags r:id="rId92"/>
              </p:custDataLst>
            </p:nvPr>
          </p:nvGrpSpPr>
          <p:grpSpPr>
            <a:xfrm>
              <a:off x="4716" y="2708"/>
              <a:ext cx="432" cy="672"/>
              <a:chOff x="960" y="2400"/>
              <a:chExt cx="432" cy="672"/>
            </a:xfrm>
          </p:grpSpPr>
          <p:sp>
            <p:nvSpPr>
              <p:cNvPr id="85031" name="Text Box 66"/>
              <p:cNvSpPr txBox="1">
                <a:spLocks noChangeArrowheads="1"/>
              </p:cNvSpPr>
              <p:nvPr>
                <p:custDataLst>
                  <p:tags r:id="rId93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CC00CC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C</a:t>
                </a:r>
                <a:endParaRPr kumimoji="1" lang="en-US" altLang="zh-TW" sz="3600" b="1">
                  <a:solidFill>
                    <a:srgbClr val="CC00CC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032" name="Line 67"/>
              <p:cNvSpPr>
                <a:spLocks noChangeShapeType="1"/>
              </p:cNvSpPr>
              <p:nvPr>
                <p:custDataLst>
                  <p:tags r:id="rId94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85009" name="Group 68"/>
            <p:cNvGrpSpPr/>
            <p:nvPr>
              <p:custDataLst>
                <p:tags r:id="rId95"/>
              </p:custDataLst>
            </p:nvPr>
          </p:nvGrpSpPr>
          <p:grpSpPr>
            <a:xfrm>
              <a:off x="1918" y="2704"/>
              <a:ext cx="432" cy="672"/>
              <a:chOff x="960" y="2400"/>
              <a:chExt cx="432" cy="672"/>
            </a:xfrm>
          </p:grpSpPr>
          <p:sp>
            <p:nvSpPr>
              <p:cNvPr id="85029" name="Text Box 69"/>
              <p:cNvSpPr txBox="1">
                <a:spLocks noChangeArrowheads="1"/>
              </p:cNvSpPr>
              <p:nvPr>
                <p:custDataLst>
                  <p:tags r:id="rId96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sz="36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G</a:t>
                </a:r>
                <a:endParaRPr kumimoji="1" lang="en-US" altLang="zh-CN" sz="3600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030" name="Line 70"/>
              <p:cNvSpPr>
                <a:spLocks noChangeShapeType="1"/>
              </p:cNvSpPr>
              <p:nvPr>
                <p:custDataLst>
                  <p:tags r:id="rId97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85010" name="Group 71"/>
            <p:cNvGrpSpPr/>
            <p:nvPr>
              <p:custDataLst>
                <p:tags r:id="rId98"/>
              </p:custDataLst>
            </p:nvPr>
          </p:nvGrpSpPr>
          <p:grpSpPr>
            <a:xfrm>
              <a:off x="1446" y="2706"/>
              <a:ext cx="432" cy="673"/>
              <a:chOff x="960" y="2399"/>
              <a:chExt cx="432" cy="673"/>
            </a:xfrm>
          </p:grpSpPr>
          <p:sp>
            <p:nvSpPr>
              <p:cNvPr id="85027" name="Text Box 72"/>
              <p:cNvSpPr txBox="1">
                <a:spLocks noChangeArrowheads="1"/>
              </p:cNvSpPr>
              <p:nvPr>
                <p:custDataLst>
                  <p:tags r:id="rId99"/>
                </p:custDataLst>
              </p:nvPr>
            </p:nvSpPr>
            <p:spPr bwMode="auto">
              <a:xfrm>
                <a:off x="960" y="2399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U</a:t>
                </a:r>
                <a:endParaRPr kumimoji="1" lang="en-US" altLang="zh-TW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028" name="Line 73"/>
              <p:cNvSpPr>
                <a:spLocks noChangeShapeType="1"/>
              </p:cNvSpPr>
              <p:nvPr>
                <p:custDataLst>
                  <p:tags r:id="rId100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85011" name="Group 74"/>
            <p:cNvGrpSpPr/>
            <p:nvPr>
              <p:custDataLst>
                <p:tags r:id="rId101"/>
              </p:custDataLst>
            </p:nvPr>
          </p:nvGrpSpPr>
          <p:grpSpPr>
            <a:xfrm>
              <a:off x="2398" y="2706"/>
              <a:ext cx="431" cy="672"/>
              <a:chOff x="961" y="2400"/>
              <a:chExt cx="431" cy="672"/>
            </a:xfrm>
          </p:grpSpPr>
          <p:sp>
            <p:nvSpPr>
              <p:cNvPr id="85025" name="Text Box 75"/>
              <p:cNvSpPr txBox="1">
                <a:spLocks noChangeArrowheads="1"/>
              </p:cNvSpPr>
              <p:nvPr>
                <p:custDataLst>
                  <p:tags r:id="rId102"/>
                </p:custDataLst>
              </p:nvPr>
            </p:nvSpPr>
            <p:spPr bwMode="auto">
              <a:xfrm>
                <a:off x="961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G</a:t>
                </a:r>
                <a:endParaRPr kumimoji="1" lang="en-US" altLang="zh-TW" sz="3600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026" name="Line 76"/>
              <p:cNvSpPr>
                <a:spLocks noChangeShapeType="1"/>
              </p:cNvSpPr>
              <p:nvPr>
                <p:custDataLst>
                  <p:tags r:id="rId103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85012" name="Group 77"/>
            <p:cNvGrpSpPr/>
            <p:nvPr>
              <p:custDataLst>
                <p:tags r:id="rId104"/>
              </p:custDataLst>
            </p:nvPr>
          </p:nvGrpSpPr>
          <p:grpSpPr>
            <a:xfrm>
              <a:off x="2881" y="2706"/>
              <a:ext cx="431" cy="673"/>
              <a:chOff x="961" y="2399"/>
              <a:chExt cx="431" cy="673"/>
            </a:xfrm>
          </p:grpSpPr>
          <p:sp>
            <p:nvSpPr>
              <p:cNvPr id="85023" name="Text Box 78"/>
              <p:cNvSpPr txBox="1">
                <a:spLocks noChangeArrowheads="1"/>
              </p:cNvSpPr>
              <p:nvPr>
                <p:custDataLst>
                  <p:tags r:id="rId105"/>
                </p:custDataLst>
              </p:nvPr>
            </p:nvSpPr>
            <p:spPr bwMode="auto">
              <a:xfrm>
                <a:off x="961" y="2399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U</a:t>
                </a:r>
                <a:endParaRPr kumimoji="1"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024" name="Line 79"/>
              <p:cNvSpPr>
                <a:spLocks noChangeShapeType="1"/>
              </p:cNvSpPr>
              <p:nvPr>
                <p:custDataLst>
                  <p:tags r:id="rId106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85013" name="Group 80"/>
            <p:cNvGrpSpPr/>
            <p:nvPr>
              <p:custDataLst>
                <p:tags r:id="rId107"/>
              </p:custDataLst>
            </p:nvPr>
          </p:nvGrpSpPr>
          <p:grpSpPr>
            <a:xfrm>
              <a:off x="3330" y="2708"/>
              <a:ext cx="431" cy="672"/>
              <a:chOff x="960" y="2400"/>
              <a:chExt cx="431" cy="672"/>
            </a:xfrm>
          </p:grpSpPr>
          <p:sp>
            <p:nvSpPr>
              <p:cNvPr id="85021" name="Text Box 81"/>
              <p:cNvSpPr txBox="1">
                <a:spLocks noChangeArrowheads="1"/>
              </p:cNvSpPr>
              <p:nvPr>
                <p:custDataLst>
                  <p:tags r:id="rId108"/>
                </p:custDataLst>
              </p:nvPr>
            </p:nvSpPr>
            <p:spPr bwMode="auto">
              <a:xfrm>
                <a:off x="960" y="2400"/>
                <a:ext cx="431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U</a:t>
                </a:r>
                <a:endParaRPr kumimoji="1" lang="en-US" altLang="zh-TW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022" name="Line 82"/>
              <p:cNvSpPr>
                <a:spLocks noChangeShapeType="1"/>
              </p:cNvSpPr>
              <p:nvPr>
                <p:custDataLst>
                  <p:tags r:id="rId109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85014" name="Group 83"/>
            <p:cNvGrpSpPr/>
            <p:nvPr>
              <p:custDataLst>
                <p:tags r:id="rId110"/>
              </p:custDataLst>
            </p:nvPr>
          </p:nvGrpSpPr>
          <p:grpSpPr>
            <a:xfrm>
              <a:off x="4284" y="2690"/>
              <a:ext cx="432" cy="672"/>
              <a:chOff x="960" y="2400"/>
              <a:chExt cx="432" cy="672"/>
            </a:xfrm>
          </p:grpSpPr>
          <p:sp>
            <p:nvSpPr>
              <p:cNvPr id="85019" name="Text Box 84"/>
              <p:cNvSpPr txBox="1">
                <a:spLocks noChangeArrowheads="1"/>
              </p:cNvSpPr>
              <p:nvPr>
                <p:custDataLst>
                  <p:tags r:id="rId111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U</a:t>
                </a:r>
                <a:endParaRPr kumimoji="1" lang="en-US" altLang="zh-TW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020" name="Line 85"/>
              <p:cNvSpPr>
                <a:spLocks noChangeShapeType="1"/>
              </p:cNvSpPr>
              <p:nvPr>
                <p:custDataLst>
                  <p:tags r:id="rId112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85015" name="Group 86"/>
            <p:cNvGrpSpPr/>
            <p:nvPr>
              <p:custDataLst>
                <p:tags r:id="rId113"/>
              </p:custDataLst>
            </p:nvPr>
          </p:nvGrpSpPr>
          <p:grpSpPr>
            <a:xfrm>
              <a:off x="3852" y="2708"/>
              <a:ext cx="432" cy="672"/>
              <a:chOff x="960" y="2400"/>
              <a:chExt cx="432" cy="672"/>
            </a:xfrm>
          </p:grpSpPr>
          <p:sp>
            <p:nvSpPr>
              <p:cNvPr id="85017" name="Text Box 87"/>
              <p:cNvSpPr txBox="1">
                <a:spLocks noChangeArrowheads="1"/>
              </p:cNvSpPr>
              <p:nvPr>
                <p:custDataLst>
                  <p:tags r:id="rId114"/>
                </p:custDataLst>
              </p:nvPr>
            </p:nvSpPr>
            <p:spPr bwMode="auto">
              <a:xfrm>
                <a:off x="960" y="2400"/>
                <a:ext cx="432" cy="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zh-TW" sz="3600" b="1">
                    <a:solidFill>
                      <a:srgbClr val="9933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A</a:t>
                </a:r>
                <a:endParaRPr kumimoji="1" lang="en-US" altLang="zh-TW" sz="3600" b="1">
                  <a:solidFill>
                    <a:srgbClr val="9933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018" name="Line 88"/>
              <p:cNvSpPr>
                <a:spLocks noChangeShapeType="1"/>
              </p:cNvSpPr>
              <p:nvPr>
                <p:custDataLst>
                  <p:tags r:id="rId115"/>
                </p:custDataLst>
              </p:nvPr>
            </p:nvSpPr>
            <p:spPr bwMode="auto">
              <a:xfrm flipH="1">
                <a:off x="1120" y="2784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85016" name="Text Box 89"/>
            <p:cNvSpPr txBox="1">
              <a:spLocks noChangeArrowheads="1"/>
            </p:cNvSpPr>
            <p:nvPr>
              <p:custDataLst>
                <p:tags r:id="rId116"/>
              </p:custDataLst>
            </p:nvPr>
          </p:nvSpPr>
          <p:spPr bwMode="auto">
            <a:xfrm>
              <a:off x="2398" y="3508"/>
              <a:ext cx="113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TW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mRNA</a:t>
              </a:r>
              <a:endParaRPr kumimoji="1" lang="en-US" altLang="zh-TW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5003" name="AutoShape 90"/>
          <p:cNvSpPr>
            <a:spLocks noChangeArrowheads="1"/>
          </p:cNvSpPr>
          <p:nvPr>
            <p:custDataLst>
              <p:tags r:id="rId117"/>
            </p:custDataLst>
          </p:nvPr>
        </p:nvSpPr>
        <p:spPr bwMode="auto">
          <a:xfrm>
            <a:off x="5519738" y="3494088"/>
            <a:ext cx="781050" cy="1162050"/>
          </a:xfrm>
          <a:prstGeom prst="downArrow">
            <a:avLst>
              <a:gd name="adj1" fmla="val 50000"/>
              <a:gd name="adj2" fmla="val 37195"/>
            </a:avLst>
          </a:prstGeom>
          <a:solidFill>
            <a:srgbClr val="D60093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85004" name="Freeform 91"/>
          <p:cNvSpPr/>
          <p:nvPr>
            <p:custDataLst>
              <p:tags r:id="rId118"/>
            </p:custDataLst>
          </p:nvPr>
        </p:nvSpPr>
        <p:spPr bwMode="auto">
          <a:xfrm>
            <a:off x="1524000" y="2711450"/>
            <a:ext cx="3635375" cy="1308100"/>
          </a:xfrm>
          <a:custGeom>
            <a:avLst/>
            <a:gdLst>
              <a:gd name="T0" fmla="*/ 2147483647 w 2408"/>
              <a:gd name="T1" fmla="*/ 0 h 824"/>
              <a:gd name="T2" fmla="*/ 2147483647 w 2408"/>
              <a:gd name="T3" fmla="*/ 2147483647 h 824"/>
              <a:gd name="T4" fmla="*/ 2147483647 w 2408"/>
              <a:gd name="T5" fmla="*/ 2147483647 h 824"/>
              <a:gd name="T6" fmla="*/ 2147483647 w 2408"/>
              <a:gd name="T7" fmla="*/ 2147483647 h 824"/>
              <a:gd name="T8" fmla="*/ 2147483647 w 2408"/>
              <a:gd name="T9" fmla="*/ 2147483647 h 824"/>
              <a:gd name="T10" fmla="*/ 2147483647 w 2408"/>
              <a:gd name="T11" fmla="*/ 2147483647 h 824"/>
              <a:gd name="T12" fmla="*/ 2147483647 w 2408"/>
              <a:gd name="T13" fmla="*/ 2147483647 h 824"/>
              <a:gd name="T14" fmla="*/ 2147483647 w 2408"/>
              <a:gd name="T15" fmla="*/ 2147483647 h 824"/>
              <a:gd name="T16" fmla="*/ 2147483647 w 2408"/>
              <a:gd name="T17" fmla="*/ 2147483647 h 824"/>
              <a:gd name="T18" fmla="*/ 2147483647 w 2408"/>
              <a:gd name="T19" fmla="*/ 2147483647 h 824"/>
              <a:gd name="T20" fmla="*/ 2147483647 w 2408"/>
              <a:gd name="T21" fmla="*/ 2147483647 h 824"/>
              <a:gd name="T22" fmla="*/ 2147483647 w 2408"/>
              <a:gd name="T23" fmla="*/ 2147483647 h 824"/>
              <a:gd name="T24" fmla="*/ 2147483647 w 2408"/>
              <a:gd name="T25" fmla="*/ 2147483647 h 824"/>
              <a:gd name="T26" fmla="*/ 2147483647 w 2408"/>
              <a:gd name="T27" fmla="*/ 2147483647 h 824"/>
              <a:gd name="T28" fmla="*/ 2147483647 w 2408"/>
              <a:gd name="T29" fmla="*/ 2147483647 h 824"/>
              <a:gd name="T30" fmla="*/ 2147483647 w 2408"/>
              <a:gd name="T31" fmla="*/ 2147483647 h 824"/>
              <a:gd name="T32" fmla="*/ 2147483647 w 2408"/>
              <a:gd name="T33" fmla="*/ 0 h 82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408" h="824">
                <a:moveTo>
                  <a:pt x="32" y="0"/>
                </a:moveTo>
                <a:cubicBezTo>
                  <a:pt x="0" y="0"/>
                  <a:pt x="0" y="168"/>
                  <a:pt x="32" y="240"/>
                </a:cubicBezTo>
                <a:cubicBezTo>
                  <a:pt x="64" y="312"/>
                  <a:pt x="96" y="360"/>
                  <a:pt x="224" y="432"/>
                </a:cubicBezTo>
                <a:cubicBezTo>
                  <a:pt x="352" y="504"/>
                  <a:pt x="616" y="616"/>
                  <a:pt x="800" y="672"/>
                </a:cubicBezTo>
                <a:cubicBezTo>
                  <a:pt x="984" y="728"/>
                  <a:pt x="1128" y="744"/>
                  <a:pt x="1328" y="768"/>
                </a:cubicBezTo>
                <a:cubicBezTo>
                  <a:pt x="1528" y="792"/>
                  <a:pt x="1848" y="808"/>
                  <a:pt x="2000" y="816"/>
                </a:cubicBezTo>
                <a:cubicBezTo>
                  <a:pt x="2152" y="824"/>
                  <a:pt x="2176" y="824"/>
                  <a:pt x="2240" y="816"/>
                </a:cubicBezTo>
                <a:cubicBezTo>
                  <a:pt x="2304" y="808"/>
                  <a:pt x="2360" y="784"/>
                  <a:pt x="2384" y="768"/>
                </a:cubicBezTo>
                <a:cubicBezTo>
                  <a:pt x="2408" y="752"/>
                  <a:pt x="2400" y="736"/>
                  <a:pt x="2384" y="720"/>
                </a:cubicBezTo>
                <a:cubicBezTo>
                  <a:pt x="2368" y="704"/>
                  <a:pt x="2328" y="680"/>
                  <a:pt x="2288" y="672"/>
                </a:cubicBezTo>
                <a:cubicBezTo>
                  <a:pt x="2248" y="664"/>
                  <a:pt x="2216" y="672"/>
                  <a:pt x="2144" y="672"/>
                </a:cubicBezTo>
                <a:cubicBezTo>
                  <a:pt x="2072" y="672"/>
                  <a:pt x="2016" y="680"/>
                  <a:pt x="1856" y="672"/>
                </a:cubicBezTo>
                <a:cubicBezTo>
                  <a:pt x="1696" y="664"/>
                  <a:pt x="1384" y="656"/>
                  <a:pt x="1184" y="624"/>
                </a:cubicBezTo>
                <a:cubicBezTo>
                  <a:pt x="984" y="592"/>
                  <a:pt x="792" y="528"/>
                  <a:pt x="656" y="480"/>
                </a:cubicBezTo>
                <a:cubicBezTo>
                  <a:pt x="520" y="432"/>
                  <a:pt x="440" y="376"/>
                  <a:pt x="368" y="336"/>
                </a:cubicBezTo>
                <a:cubicBezTo>
                  <a:pt x="296" y="296"/>
                  <a:pt x="280" y="296"/>
                  <a:pt x="224" y="240"/>
                </a:cubicBezTo>
                <a:cubicBezTo>
                  <a:pt x="168" y="184"/>
                  <a:pt x="64" y="0"/>
                  <a:pt x="32" y="0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62909" name="Text Box 93"/>
          <p:cNvSpPr txBox="1">
            <a:spLocks noChangeArrowheads="1"/>
          </p:cNvSpPr>
          <p:nvPr>
            <p:custDataLst>
              <p:tags r:id="rId119"/>
            </p:custDataLst>
          </p:nvPr>
        </p:nvSpPr>
        <p:spPr bwMode="auto">
          <a:xfrm>
            <a:off x="1056005" y="188595"/>
            <a:ext cx="5693410" cy="610870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kumimoji="1" lang="en-US" altLang="zh-CN" sz="26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4. mRNA</a:t>
            </a:r>
            <a:r>
              <a:rPr kumimoji="1" lang="zh-CN" altLang="en-US" sz="2600" b="1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释放，</a:t>
            </a:r>
            <a:r>
              <a:rPr kumimoji="1" lang="en-US" altLang="zh-CN" sz="2600" b="1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DNA</a:t>
            </a:r>
            <a:r>
              <a:rPr kumimoji="1" lang="zh-CN" altLang="en-US" sz="26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双链恢复</a:t>
            </a:r>
            <a:endParaRPr kumimoji="1" lang="zh-TW" altLang="en-US" sz="26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649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4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5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2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2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909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2325" y="1466850"/>
            <a:ext cx="10404475" cy="4432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8067" name="Text Box 2"/>
          <p:cNvSpPr/>
          <p:nvPr>
            <p:custDataLst>
              <p:tags r:id="rId3"/>
            </p:custDataLst>
          </p:nvPr>
        </p:nvSpPr>
        <p:spPr>
          <a:xfrm>
            <a:off x="5138738" y="3587750"/>
            <a:ext cx="465137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U</a:t>
            </a:r>
            <a:endParaRPr lang="en-US" altLang="zh-CN" sz="2800" b="1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8068" name="Text Box 2"/>
          <p:cNvSpPr/>
          <p:nvPr>
            <p:custDataLst>
              <p:tags r:id="rId4"/>
            </p:custDataLst>
          </p:nvPr>
        </p:nvSpPr>
        <p:spPr>
          <a:xfrm>
            <a:off x="5143500" y="3997325"/>
            <a:ext cx="4635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A</a:t>
            </a:r>
            <a:endParaRPr lang="en-US" altLang="zh-CN" sz="2800" b="1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8069" name="Text Box 2"/>
          <p:cNvSpPr/>
          <p:nvPr>
            <p:custDataLst>
              <p:tags r:id="rId5"/>
            </p:custDataLst>
          </p:nvPr>
        </p:nvSpPr>
        <p:spPr>
          <a:xfrm>
            <a:off x="5802313" y="4002088"/>
            <a:ext cx="465137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A</a:t>
            </a:r>
            <a:endParaRPr lang="en-US" altLang="zh-CN" sz="2800" b="1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8070" name="Text Box 2"/>
          <p:cNvSpPr/>
          <p:nvPr>
            <p:custDataLst>
              <p:tags r:id="rId6"/>
            </p:custDataLst>
          </p:nvPr>
        </p:nvSpPr>
        <p:spPr>
          <a:xfrm>
            <a:off x="7235825" y="4013200"/>
            <a:ext cx="4635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G</a:t>
            </a:r>
            <a:endParaRPr lang="en-US" altLang="zh-CN" sz="2800" b="1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8071" name="Text Box 2"/>
          <p:cNvSpPr/>
          <p:nvPr>
            <p:custDataLst>
              <p:tags r:id="rId7"/>
            </p:custDataLst>
          </p:nvPr>
        </p:nvSpPr>
        <p:spPr>
          <a:xfrm>
            <a:off x="5799138" y="3595688"/>
            <a:ext cx="465137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U</a:t>
            </a:r>
            <a:endParaRPr lang="en-US" altLang="zh-CN" sz="2800" b="1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8072" name="Text Box 2"/>
          <p:cNvSpPr/>
          <p:nvPr>
            <p:custDataLst>
              <p:tags r:id="rId8"/>
            </p:custDataLst>
          </p:nvPr>
        </p:nvSpPr>
        <p:spPr>
          <a:xfrm>
            <a:off x="7243763" y="3600450"/>
            <a:ext cx="465137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C</a:t>
            </a:r>
            <a:endParaRPr lang="en-US" altLang="zh-CN" sz="2800" b="1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8073" name="Text Box 2"/>
          <p:cNvSpPr/>
          <p:nvPr>
            <p:custDataLst>
              <p:tags r:id="rId9"/>
            </p:custDataLst>
          </p:nvPr>
        </p:nvSpPr>
        <p:spPr>
          <a:xfrm>
            <a:off x="5481638" y="4008438"/>
            <a:ext cx="4635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C</a:t>
            </a:r>
            <a:endParaRPr lang="en-US" altLang="zh-CN" sz="2800" b="1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8074" name="Text Box 2"/>
          <p:cNvSpPr/>
          <p:nvPr>
            <p:custDataLst>
              <p:tags r:id="rId10"/>
            </p:custDataLst>
          </p:nvPr>
        </p:nvSpPr>
        <p:spPr>
          <a:xfrm>
            <a:off x="6161088" y="4017963"/>
            <a:ext cx="465137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C</a:t>
            </a:r>
            <a:endParaRPr lang="en-US" altLang="zh-CN" sz="2800" b="1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8075" name="Text Box 2"/>
          <p:cNvSpPr/>
          <p:nvPr>
            <p:custDataLst>
              <p:tags r:id="rId11"/>
            </p:custDataLst>
          </p:nvPr>
        </p:nvSpPr>
        <p:spPr>
          <a:xfrm>
            <a:off x="6557963" y="4024313"/>
            <a:ext cx="4635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T</a:t>
            </a:r>
            <a:endParaRPr lang="en-US" altLang="zh-CN" sz="2800" b="1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8076" name="Text Box 2"/>
          <p:cNvSpPr/>
          <p:nvPr>
            <p:custDataLst>
              <p:tags r:id="rId12"/>
            </p:custDataLst>
          </p:nvPr>
        </p:nvSpPr>
        <p:spPr>
          <a:xfrm>
            <a:off x="6889750" y="4033838"/>
            <a:ext cx="46513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T</a:t>
            </a:r>
            <a:endParaRPr lang="en-US" altLang="zh-CN" sz="2800" b="1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8077" name="Text Box 2"/>
          <p:cNvSpPr/>
          <p:nvPr>
            <p:custDataLst>
              <p:tags r:id="rId13"/>
            </p:custDataLst>
          </p:nvPr>
        </p:nvSpPr>
        <p:spPr>
          <a:xfrm>
            <a:off x="5476875" y="3594100"/>
            <a:ext cx="4635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G</a:t>
            </a:r>
            <a:endParaRPr lang="en-US" altLang="zh-CN" sz="2800" b="1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8078" name="Text Box 2"/>
          <p:cNvSpPr/>
          <p:nvPr>
            <p:custDataLst>
              <p:tags r:id="rId14"/>
            </p:custDataLst>
          </p:nvPr>
        </p:nvSpPr>
        <p:spPr>
          <a:xfrm>
            <a:off x="6154738" y="3582988"/>
            <a:ext cx="4635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G</a:t>
            </a:r>
            <a:endParaRPr lang="en-US" altLang="zh-CN" sz="2800" b="1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8079" name="Text Box 2"/>
          <p:cNvSpPr/>
          <p:nvPr>
            <p:custDataLst>
              <p:tags r:id="rId15"/>
            </p:custDataLst>
          </p:nvPr>
        </p:nvSpPr>
        <p:spPr>
          <a:xfrm>
            <a:off x="6551613" y="3576638"/>
            <a:ext cx="4635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A</a:t>
            </a:r>
            <a:endParaRPr lang="en-US" altLang="zh-CN" sz="2800" b="1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8080" name="Text Box 2"/>
          <p:cNvSpPr/>
          <p:nvPr>
            <p:custDataLst>
              <p:tags r:id="rId16"/>
            </p:custDataLst>
          </p:nvPr>
        </p:nvSpPr>
        <p:spPr>
          <a:xfrm>
            <a:off x="6883400" y="3571875"/>
            <a:ext cx="4635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A</a:t>
            </a:r>
            <a:endParaRPr lang="en-US" altLang="zh-CN" sz="2800" b="1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8081" name="Text Box 2"/>
          <p:cNvSpPr/>
          <p:nvPr>
            <p:custDataLst>
              <p:tags r:id="rId17"/>
            </p:custDataLst>
          </p:nvPr>
        </p:nvSpPr>
        <p:spPr>
          <a:xfrm>
            <a:off x="4772025" y="3965575"/>
            <a:ext cx="4635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A</a:t>
            </a:r>
            <a:endParaRPr lang="en-US" altLang="zh-CN" sz="2800" b="1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cxnSp>
        <p:nvCxnSpPr>
          <p:cNvPr id="88082" name="PA_Line 71"/>
          <p:cNvCxnSpPr/>
          <p:nvPr>
            <p:custDataLst>
              <p:tags r:id="rId18"/>
            </p:custDataLst>
          </p:nvPr>
        </p:nvCxnSpPr>
        <p:spPr>
          <a:xfrm flipH="1" flipV="1">
            <a:off x="4489450" y="4895850"/>
            <a:ext cx="890588" cy="608013"/>
          </a:xfrm>
          <a:prstGeom prst="line">
            <a:avLst/>
          </a:prstGeom>
          <a:ln w="19050" cap="flat" cmpd="sng">
            <a:solidFill>
              <a:srgbClr val="00B0F0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88083" name="PA_Line 71"/>
          <p:cNvCxnSpPr/>
          <p:nvPr>
            <p:custDataLst>
              <p:tags r:id="rId19"/>
            </p:custDataLst>
          </p:nvPr>
        </p:nvCxnSpPr>
        <p:spPr>
          <a:xfrm flipV="1">
            <a:off x="5372100" y="4932363"/>
            <a:ext cx="295275" cy="571500"/>
          </a:xfrm>
          <a:prstGeom prst="line">
            <a:avLst/>
          </a:prstGeom>
          <a:ln w="19050" cap="flat" cmpd="sng">
            <a:solidFill>
              <a:srgbClr val="00B0F0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88084" name="PA_Line 71"/>
          <p:cNvCxnSpPr/>
          <p:nvPr>
            <p:custDataLst>
              <p:tags r:id="rId20"/>
            </p:custDataLst>
          </p:nvPr>
        </p:nvCxnSpPr>
        <p:spPr>
          <a:xfrm flipV="1">
            <a:off x="5372100" y="5084763"/>
            <a:ext cx="1973263" cy="419100"/>
          </a:xfrm>
          <a:prstGeom prst="line">
            <a:avLst/>
          </a:prstGeom>
          <a:ln w="19050" cap="flat" cmpd="sng">
            <a:solidFill>
              <a:srgbClr val="00B0F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88085" name="矩形 22"/>
          <p:cNvSpPr/>
          <p:nvPr>
            <p:custDataLst>
              <p:tags r:id="rId21"/>
            </p:custDataLst>
          </p:nvPr>
        </p:nvSpPr>
        <p:spPr>
          <a:xfrm>
            <a:off x="4818063" y="5461000"/>
            <a:ext cx="1125537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just"/>
            <a:r>
              <a:rPr lang="zh-CN" altLang="en-US" sz="2400" b="1">
                <a:solidFill>
                  <a:srgbClr val="00B0F0"/>
                </a:solidFill>
                <a:latin typeface="Times New Roman" panose="02020603050405020304" pitchFamily="18" charset="0"/>
                <a:ea typeface="楷体" panose="02010609060101010101" charset="-122"/>
              </a:rPr>
              <a:t>游离的核糖核苷酸</a:t>
            </a:r>
            <a:endParaRPr lang="zh-CN" altLang="en-US" sz="2400" b="1">
              <a:solidFill>
                <a:srgbClr val="00B0F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cxnSp>
        <p:nvCxnSpPr>
          <p:cNvPr id="88086" name="PA_Line 71"/>
          <p:cNvCxnSpPr/>
          <p:nvPr>
            <p:custDataLst>
              <p:tags r:id="rId22"/>
            </p:custDataLst>
          </p:nvPr>
        </p:nvCxnSpPr>
        <p:spPr>
          <a:xfrm flipH="1" flipV="1">
            <a:off x="6651625" y="4548188"/>
            <a:ext cx="0" cy="293687"/>
          </a:xfrm>
          <a:prstGeom prst="line">
            <a:avLst/>
          </a:prstGeom>
          <a:ln w="19050" cap="flat" cmpd="sng">
            <a:solidFill>
              <a:srgbClr val="00B0F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88087" name="矩形 24"/>
          <p:cNvSpPr/>
          <p:nvPr>
            <p:custDataLst>
              <p:tags r:id="rId23"/>
            </p:custDataLst>
          </p:nvPr>
        </p:nvSpPr>
        <p:spPr>
          <a:xfrm>
            <a:off x="5904230" y="4768850"/>
            <a:ext cx="20548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just"/>
            <a:r>
              <a:rPr lang="en-US" altLang="zh-CN" sz="2400" b="1">
                <a:solidFill>
                  <a:srgbClr val="00B0F0"/>
                </a:solidFill>
                <a:latin typeface="Times New Roman" panose="02020603050405020304" pitchFamily="18" charset="0"/>
                <a:ea typeface="楷体" panose="02010609060101010101" charset="-122"/>
              </a:rPr>
              <a:t>RNA</a:t>
            </a:r>
            <a:r>
              <a:rPr lang="zh-CN" altLang="en-US" sz="2400" b="1">
                <a:solidFill>
                  <a:srgbClr val="00B0F0"/>
                </a:solidFill>
                <a:latin typeface="Times New Roman" panose="02020603050405020304" pitchFamily="18" charset="0"/>
                <a:ea typeface="楷体" panose="02010609060101010101" charset="-122"/>
              </a:rPr>
              <a:t>聚合酶</a:t>
            </a:r>
            <a:endParaRPr lang="en-US" altLang="zh-CN" sz="2400" b="1">
              <a:solidFill>
                <a:srgbClr val="00B0F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cxnSp>
        <p:nvCxnSpPr>
          <p:cNvPr id="88088" name="PA_Line 71"/>
          <p:cNvCxnSpPr/>
          <p:nvPr>
            <p:custDataLst>
              <p:tags r:id="rId24"/>
            </p:custDataLst>
          </p:nvPr>
        </p:nvCxnSpPr>
        <p:spPr>
          <a:xfrm flipH="1">
            <a:off x="9234488" y="4932363"/>
            <a:ext cx="458787" cy="431800"/>
          </a:xfrm>
          <a:prstGeom prst="line">
            <a:avLst/>
          </a:prstGeom>
          <a:ln w="19050" cap="flat" cmpd="sng">
            <a:solidFill>
              <a:srgbClr val="00B0F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88089" name="矩形 26"/>
          <p:cNvSpPr/>
          <p:nvPr>
            <p:custDataLst>
              <p:tags r:id="rId25"/>
            </p:custDataLst>
          </p:nvPr>
        </p:nvSpPr>
        <p:spPr>
          <a:xfrm>
            <a:off x="9366250" y="4656455"/>
            <a:ext cx="18370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just"/>
            <a:r>
              <a:rPr lang="en-US" altLang="zh-CN" sz="2800" b="1">
                <a:solidFill>
                  <a:srgbClr val="00B0F0"/>
                </a:solidFill>
                <a:latin typeface="Times New Roman" panose="02020603050405020304" pitchFamily="18" charset="0"/>
                <a:ea typeface="楷体" panose="02010609060101010101" charset="-122"/>
              </a:rPr>
              <a:t>mRNA</a:t>
            </a:r>
            <a:endParaRPr lang="en-US" altLang="zh-CN" sz="2800" b="1">
              <a:solidFill>
                <a:srgbClr val="00B0F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8090" name="AutoShape 9"/>
          <p:cNvSpPr/>
          <p:nvPr>
            <p:custDataLst>
              <p:tags r:id="rId26"/>
            </p:custDataLst>
          </p:nvPr>
        </p:nvSpPr>
        <p:spPr>
          <a:xfrm flipH="1">
            <a:off x="11107738" y="2487613"/>
            <a:ext cx="119062" cy="1036637"/>
          </a:xfrm>
          <a:prstGeom prst="leftBrace">
            <a:avLst>
              <a:gd name="adj1" fmla="val 73039"/>
              <a:gd name="adj2" fmla="val 50000"/>
            </a:avLst>
          </a:prstGeom>
          <a:noFill/>
          <a:ln w="19050" cap="flat" cmpd="sng">
            <a:solidFill>
              <a:srgbClr val="00B0F0"/>
            </a:solidFill>
            <a:prstDash val="solid"/>
            <a:headEnd type="none" w="med" len="med"/>
            <a:tailEnd type="none" w="med" len="med"/>
          </a:ln>
        </p:spPr>
        <p:txBody>
          <a:bodyPr anchor="t" anchorCtr="0"/>
          <a:lstStyle/>
          <a:p>
            <a:pPr defTabSz="1219200"/>
            <a:endParaRPr lang="zh-CN" altLang="zh-CN" sz="2800">
              <a:solidFill>
                <a:srgbClr val="333333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8091" name="矩形 28"/>
          <p:cNvSpPr/>
          <p:nvPr>
            <p:custDataLst>
              <p:tags r:id="rId27"/>
            </p:custDataLst>
          </p:nvPr>
        </p:nvSpPr>
        <p:spPr>
          <a:xfrm>
            <a:off x="11202988" y="2859088"/>
            <a:ext cx="965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just"/>
            <a:r>
              <a:rPr lang="en-US" altLang="zh-CN" sz="2800" b="1">
                <a:solidFill>
                  <a:srgbClr val="00B0F0"/>
                </a:solidFill>
                <a:latin typeface="Times New Roman" panose="02020603050405020304" pitchFamily="18" charset="0"/>
                <a:ea typeface="楷体" panose="02010609060101010101" charset="-122"/>
              </a:rPr>
              <a:t>DNA</a:t>
            </a:r>
            <a:endParaRPr lang="en-US" altLang="zh-CN" sz="2800" b="1">
              <a:solidFill>
                <a:srgbClr val="00B0F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cxnSp>
        <p:nvCxnSpPr>
          <p:cNvPr id="88092" name="PA_Line 71"/>
          <p:cNvCxnSpPr/>
          <p:nvPr>
            <p:custDataLst>
              <p:tags r:id="rId28"/>
            </p:custDataLst>
          </p:nvPr>
        </p:nvCxnSpPr>
        <p:spPr>
          <a:xfrm flipV="1">
            <a:off x="744538" y="3378200"/>
            <a:ext cx="3230562" cy="1916113"/>
          </a:xfrm>
          <a:prstGeom prst="line">
            <a:avLst/>
          </a:prstGeom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88093" name="流程图: 可选过程 30"/>
          <p:cNvSpPr/>
          <p:nvPr>
            <p:custDataLst>
              <p:tags r:id="rId29"/>
            </p:custDataLst>
          </p:nvPr>
        </p:nvSpPr>
        <p:spPr>
          <a:xfrm>
            <a:off x="244475" y="5308600"/>
            <a:ext cx="966788" cy="366713"/>
          </a:xfrm>
          <a:prstGeom prst="flowChartAlternateProcess">
            <a:avLst/>
          </a:prstGeom>
          <a:solidFill>
            <a:srgbClr val="F1F9F9"/>
          </a:solidFill>
          <a:ln w="9525">
            <a:noFill/>
          </a:ln>
        </p:spPr>
        <p:txBody>
          <a:bodyPr anchor="t" anchorCtr="0"/>
          <a:lstStyle/>
          <a:p>
            <a:endParaRPr lang="zh-CN" altLang="en-US" sz="2800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8094" name="矩形 31"/>
          <p:cNvSpPr/>
          <p:nvPr>
            <p:custDataLst>
              <p:tags r:id="rId30"/>
            </p:custDataLst>
          </p:nvPr>
        </p:nvSpPr>
        <p:spPr>
          <a:xfrm>
            <a:off x="119380" y="5297805"/>
            <a:ext cx="13925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1.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解旋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8095" name="Text Box 2"/>
          <p:cNvSpPr/>
          <p:nvPr>
            <p:custDataLst>
              <p:tags r:id="rId31"/>
            </p:custDataLst>
          </p:nvPr>
        </p:nvSpPr>
        <p:spPr>
          <a:xfrm>
            <a:off x="1275080" y="5276533"/>
            <a:ext cx="322262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RNA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聚合酶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</a:rPr>
              <a:t>与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编码蛋白质的一段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DNA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</a:rPr>
              <a:t>结合，使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charset="-122"/>
              </a:rPr>
              <a:t>DNA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</a:rPr>
              <a:t>双链解开，碱基暴露出来。</a:t>
            </a:r>
            <a:endParaRPr lang="zh-CN" altLang="en-US" sz="2400" b="1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cxnSp>
        <p:nvCxnSpPr>
          <p:cNvPr id="88096" name="PA_Line 71"/>
          <p:cNvCxnSpPr/>
          <p:nvPr>
            <p:custDataLst>
              <p:tags r:id="rId32"/>
            </p:custDataLst>
          </p:nvPr>
        </p:nvCxnSpPr>
        <p:spPr>
          <a:xfrm>
            <a:off x="2811463" y="733425"/>
            <a:ext cx="2095500" cy="2949575"/>
          </a:xfrm>
          <a:prstGeom prst="line">
            <a:avLst/>
          </a:prstGeom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88097" name="矩形 1"/>
          <p:cNvSpPr/>
          <p:nvPr>
            <p:custDataLst>
              <p:tags r:id="rId33"/>
            </p:custDataLst>
          </p:nvPr>
        </p:nvSpPr>
        <p:spPr>
          <a:xfrm>
            <a:off x="3235325" y="169228"/>
            <a:ext cx="380365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游离的核糖核苷酸与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DNA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模板链上的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碱基互补配对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，在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RNA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聚合酶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的作用下开始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mRNA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的合成。</a:t>
            </a:r>
            <a:endParaRPr lang="zh-CN" altLang="en-US" sz="2400" b="1">
              <a:latin typeface="Times New Roman" panose="02020603050405020304" pitchFamily="18" charset="0"/>
              <a:ea typeface="楷体" panose="02010609060101010101" charset="-122"/>
              <a:sym typeface="宋体" panose="02010600030101010101" pitchFamily="2" charset="-122"/>
            </a:endParaRPr>
          </a:p>
        </p:txBody>
      </p:sp>
      <p:cxnSp>
        <p:nvCxnSpPr>
          <p:cNvPr id="88098" name="PA_Line 71"/>
          <p:cNvCxnSpPr/>
          <p:nvPr>
            <p:custDataLst>
              <p:tags r:id="rId34"/>
            </p:custDataLst>
          </p:nvPr>
        </p:nvCxnSpPr>
        <p:spPr>
          <a:xfrm flipH="1">
            <a:off x="5299075" y="1122363"/>
            <a:ext cx="2825750" cy="2473325"/>
          </a:xfrm>
          <a:prstGeom prst="line">
            <a:avLst/>
          </a:prstGeom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88099" name="矩形 40"/>
          <p:cNvSpPr/>
          <p:nvPr>
            <p:custDataLst>
              <p:tags r:id="rId35"/>
            </p:custDataLst>
          </p:nvPr>
        </p:nvSpPr>
        <p:spPr>
          <a:xfrm>
            <a:off x="8632825" y="758825"/>
            <a:ext cx="334327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新结合的核糖核苷酸连接到正在合成的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mRNA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分子上。</a:t>
            </a:r>
            <a:endParaRPr lang="zh-CN" altLang="en-US" sz="2400" b="1">
              <a:latin typeface="Times New Roman" panose="02020603050405020304" pitchFamily="18" charset="0"/>
              <a:ea typeface="楷体" panose="02010609060101010101" charset="-122"/>
              <a:sym typeface="宋体" panose="02010600030101010101" pitchFamily="2" charset="-122"/>
            </a:endParaRPr>
          </a:p>
        </p:txBody>
      </p:sp>
      <p:cxnSp>
        <p:nvCxnSpPr>
          <p:cNvPr id="88100" name="PA_Line 71"/>
          <p:cNvCxnSpPr/>
          <p:nvPr>
            <p:custDataLst>
              <p:tags r:id="rId36"/>
            </p:custDataLst>
          </p:nvPr>
        </p:nvCxnSpPr>
        <p:spPr>
          <a:xfrm flipV="1">
            <a:off x="8042275" y="4768850"/>
            <a:ext cx="565150" cy="939800"/>
          </a:xfrm>
          <a:prstGeom prst="line">
            <a:avLst/>
          </a:prstGeom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88101" name="流程图: 可选过程 42"/>
          <p:cNvSpPr/>
          <p:nvPr>
            <p:custDataLst>
              <p:tags r:id="rId37"/>
            </p:custDataLst>
          </p:nvPr>
        </p:nvSpPr>
        <p:spPr>
          <a:xfrm>
            <a:off x="7394575" y="5748338"/>
            <a:ext cx="966788" cy="366712"/>
          </a:xfrm>
          <a:prstGeom prst="flowChartAlternateProcess">
            <a:avLst/>
          </a:prstGeom>
          <a:solidFill>
            <a:srgbClr val="F1F9F9"/>
          </a:solidFill>
          <a:ln w="9525">
            <a:noFill/>
          </a:ln>
        </p:spPr>
        <p:txBody>
          <a:bodyPr anchor="t" anchorCtr="0"/>
          <a:lstStyle/>
          <a:p>
            <a:endParaRPr lang="zh-CN" altLang="en-US" sz="2800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8102" name="矩形 43"/>
          <p:cNvSpPr/>
          <p:nvPr>
            <p:custDataLst>
              <p:tags r:id="rId38"/>
            </p:custDataLst>
          </p:nvPr>
        </p:nvSpPr>
        <p:spPr>
          <a:xfrm>
            <a:off x="7049770" y="5737225"/>
            <a:ext cx="13119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4.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释放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8103" name="流程图: 可选过程 44"/>
          <p:cNvSpPr/>
          <p:nvPr>
            <p:custDataLst>
              <p:tags r:id="rId39"/>
            </p:custDataLst>
          </p:nvPr>
        </p:nvSpPr>
        <p:spPr>
          <a:xfrm>
            <a:off x="7594600" y="871538"/>
            <a:ext cx="966788" cy="368300"/>
          </a:xfrm>
          <a:prstGeom prst="flowChartAlternateProcess">
            <a:avLst/>
          </a:prstGeom>
          <a:solidFill>
            <a:srgbClr val="F1F9F9"/>
          </a:solidFill>
          <a:ln w="9525">
            <a:noFill/>
          </a:ln>
        </p:spPr>
        <p:txBody>
          <a:bodyPr anchor="t" anchorCtr="0"/>
          <a:lstStyle/>
          <a:p>
            <a:endParaRPr lang="zh-CN" altLang="en-US" sz="2800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8104" name="矩形 39"/>
          <p:cNvSpPr/>
          <p:nvPr>
            <p:custDataLst>
              <p:tags r:id="rId40"/>
            </p:custDataLst>
          </p:nvPr>
        </p:nvSpPr>
        <p:spPr>
          <a:xfrm>
            <a:off x="7427595" y="800100"/>
            <a:ext cx="13335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3.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连接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8105" name="流程图: 可选过程 45"/>
          <p:cNvSpPr/>
          <p:nvPr>
            <p:custDataLst>
              <p:tags r:id="rId41"/>
            </p:custDataLst>
          </p:nvPr>
        </p:nvSpPr>
        <p:spPr>
          <a:xfrm>
            <a:off x="1906588" y="424180"/>
            <a:ext cx="968375" cy="366713"/>
          </a:xfrm>
          <a:prstGeom prst="flowChartAlternateProcess">
            <a:avLst/>
          </a:prstGeom>
          <a:solidFill>
            <a:srgbClr val="F1F9F9"/>
          </a:solidFill>
          <a:ln w="9525">
            <a:noFill/>
          </a:ln>
        </p:spPr>
        <p:txBody>
          <a:bodyPr anchor="t" anchorCtr="0"/>
          <a:lstStyle/>
          <a:p>
            <a:endParaRPr lang="zh-CN" altLang="en-US" sz="2800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8106" name="矩形 35"/>
          <p:cNvSpPr/>
          <p:nvPr>
            <p:custDataLst>
              <p:tags r:id="rId42"/>
            </p:custDataLst>
          </p:nvPr>
        </p:nvSpPr>
        <p:spPr>
          <a:xfrm>
            <a:off x="1779270" y="333375"/>
            <a:ext cx="14624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2.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配对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8107" name="矩形 47"/>
          <p:cNvSpPr/>
          <p:nvPr>
            <p:custDataLst>
              <p:tags r:id="rId43"/>
            </p:custDataLst>
          </p:nvPr>
        </p:nvSpPr>
        <p:spPr>
          <a:xfrm>
            <a:off x="8219758" y="5689283"/>
            <a:ext cx="3671887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合成的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mRNA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从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DNA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链上释放。而后，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DNA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双螺旋恢复。</a:t>
            </a:r>
            <a:endParaRPr lang="zh-CN" altLang="en-US" sz="2400" b="1">
              <a:latin typeface="Times New Roman" panose="02020603050405020304" pitchFamily="18" charset="0"/>
              <a:ea typeface="楷体" panose="02010609060101010101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 fill="hold"/>
                                        <p:tgtEl>
                                          <p:spTgt spid="88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 fill="hold"/>
                                        <p:tgtEl>
                                          <p:spTgt spid="88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 fill="hold"/>
                                        <p:tgtEl>
                                          <p:spTgt spid="88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 fill="hold"/>
                                        <p:tgtEl>
                                          <p:spTgt spid="88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 fill="hold"/>
                                        <p:tgtEl>
                                          <p:spTgt spid="88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 fill="hold"/>
                                        <p:tgtEl>
                                          <p:spTgt spid="88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 fill="hold"/>
                                        <p:tgtEl>
                                          <p:spTgt spid="88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 fill="hold"/>
                                        <p:tgtEl>
                                          <p:spTgt spid="88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 fill="hold"/>
                                        <p:tgtEl>
                                          <p:spTgt spid="88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 fill="hold"/>
                                        <p:tgtEl>
                                          <p:spTgt spid="88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 fill="hold"/>
                                        <p:tgtEl>
                                          <p:spTgt spid="88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 fill="hold"/>
                                        <p:tgtEl>
                                          <p:spTgt spid="88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 fill="hold"/>
                                        <p:tgtEl>
                                          <p:spTgt spid="88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8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8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1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 fill="hold"/>
                                        <p:tgtEl>
                                          <p:spTgt spid="88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 fill="hold"/>
                                        <p:tgtEl>
                                          <p:spTgt spid="88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 fill="hold"/>
                                        <p:tgtEl>
                                          <p:spTgt spid="88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1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8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8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 fill="hold"/>
                                        <p:tgtEl>
                                          <p:spTgt spid="88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2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 fill="hold"/>
                                        <p:tgtEl>
                                          <p:spTgt spid="88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 fill="hold"/>
                                        <p:tgtEl>
                                          <p:spTgt spid="88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 fill="hold"/>
                                        <p:tgtEl>
                                          <p:spTgt spid="88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1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8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8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 fill="hold"/>
                                        <p:tgtEl>
                                          <p:spTgt spid="88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2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 fill="hold"/>
                                        <p:tgtEl>
                                          <p:spTgt spid="88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 fill="hold"/>
                                        <p:tgtEl>
                                          <p:spTgt spid="88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 fill="hold"/>
                                        <p:tgtEl>
                                          <p:spTgt spid="88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2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8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8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 fill="hold"/>
                                        <p:tgtEl>
                                          <p:spTgt spid="88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82" grpId="1"/>
      <p:bldP spid="88083" grpId="2"/>
      <p:bldP spid="88084" grpId="3"/>
      <p:bldP spid="88085" grpId="4"/>
      <p:bldP spid="88086" grpId="5"/>
      <p:bldP spid="88087" grpId="6"/>
      <p:bldP spid="88088" grpId="7"/>
      <p:bldP spid="88089" grpId="8"/>
      <p:bldP spid="88090" grpId="9"/>
      <p:bldP spid="88091" grpId="10"/>
      <p:bldP spid="88092" grpId="11"/>
      <p:bldP spid="88093" grpId="12"/>
      <p:bldP spid="88094" grpId="13"/>
      <p:bldP spid="88095" grpId="14"/>
      <p:bldP spid="88096" grpId="15"/>
      <p:bldP spid="88097" grpId="16"/>
      <p:bldP spid="88098" grpId="17"/>
      <p:bldP spid="88099" grpId="18"/>
      <p:bldP spid="88100" grpId="19"/>
      <p:bldP spid="88101" grpId="20"/>
      <p:bldP spid="88102" grpId="21"/>
      <p:bldP spid="88103" grpId="22"/>
      <p:bldP spid="88104" grpId="23"/>
      <p:bldP spid="88105" grpId="24"/>
      <p:bldP spid="88106" grpId="25"/>
      <p:bldP spid="88107" grpId="26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内容占位符 49161"/>
          <p:cNvPicPr>
            <a:picLocks noGrp="1"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56270" y="620078"/>
            <a:ext cx="3744913" cy="3557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23" name="文本框 2"/>
          <p:cNvSpPr/>
          <p:nvPr>
            <p:custDataLst>
              <p:tags r:id="rId3"/>
            </p:custDataLst>
          </p:nvPr>
        </p:nvSpPr>
        <p:spPr>
          <a:xfrm>
            <a:off x="950913" y="996950"/>
            <a:ext cx="7194550" cy="37090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   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 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    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美国科幻电影《侏罗纪公园》曾轰动一时。影片围绕着虚构的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“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侏罗纪公园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”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，展现了丰富而新奇的科学幻想：各种各样的恐龙飞奔跳跃、相互争斗，而这些复活的恐龙是科学家利用提取的恐龙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DNA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还原而来的。</a:t>
            </a:r>
            <a:endParaRPr lang="zh-CN" altLang="en-US" sz="2800" b="1">
              <a:latin typeface="Times New Roman" panose="02020603050405020304" pitchFamily="18" charset="0"/>
              <a:ea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    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    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从原理上分析，利用已灭绝生物的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DNA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，真的能够使它们复活吗？</a:t>
            </a:r>
            <a:endParaRPr lang="zh-CN" altLang="en-US" sz="2800" b="1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1924" name="文本框 1"/>
          <p:cNvSpPr/>
          <p:nvPr>
            <p:custDataLst>
              <p:tags r:id="rId4"/>
            </p:custDataLst>
          </p:nvPr>
        </p:nvSpPr>
        <p:spPr>
          <a:xfrm>
            <a:off x="263525" y="4725035"/>
            <a:ext cx="11738610" cy="1706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         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一种生物的整套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DNA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中储存着该种生物生长、发育等生命活动所需要的全部遗传信息。但是，从遗传信息（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DNA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）到遗传性状（蛋白质）的生物体，需要复杂的过程，因此复活恐龙很难做到。</a:t>
            </a:r>
            <a:endParaRPr lang="zh-CN" altLang="en-US" sz="2800" b="1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1925" name="Text Box 2"/>
          <p:cNvSpPr/>
          <p:nvPr>
            <p:custDataLst>
              <p:tags r:id="rId5"/>
            </p:custDataLst>
          </p:nvPr>
        </p:nvSpPr>
        <p:spPr>
          <a:xfrm>
            <a:off x="407353" y="116523"/>
            <a:ext cx="2724150" cy="521970"/>
          </a:xfrm>
          <a:prstGeom prst="rect">
            <a:avLst/>
          </a:prstGeom>
          <a:gradFill rotWithShape="1">
            <a:gsLst>
              <a:gs pos="0">
                <a:srgbClr val="14CD68"/>
              </a:gs>
              <a:gs pos="100000">
                <a:srgbClr val="0B6E38"/>
              </a:gs>
            </a:gsLst>
            <a:lin ang="5400000"/>
          </a:gra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defTabSz="914400">
              <a:spcBef>
                <a:spcPct val="50000"/>
              </a:spcBef>
              <a:buClrTx/>
              <a:buSzTx/>
            </a:pPr>
            <a:r>
              <a:rPr lang="zh-CN" altLang="en-US" sz="2800">
                <a:solidFill>
                  <a:srgbClr val="FFC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问题探讨</a:t>
            </a:r>
            <a:endParaRPr lang="zh-CN" altLang="en-US" sz="2800">
              <a:solidFill>
                <a:srgbClr val="FFC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内容占位符 6"/>
          <p:cNvSpPr>
            <a:spLocks noGrp="1"/>
          </p:cNvSpPr>
          <p:nvPr>
            <p:ph sz="half" idx="4294967295"/>
            <p:custDataLst>
              <p:tags r:id="rId1"/>
            </p:custDataLst>
          </p:nvPr>
        </p:nvSpPr>
        <p:spPr>
          <a:xfrm>
            <a:off x="2832100" y="1275080"/>
            <a:ext cx="9281795" cy="160464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lvl="0">
              <a:buClrTx/>
              <a:buSzTx/>
              <a:buFontTx/>
              <a:defRPr sz="2800"/>
            </a:lvl1pPr>
            <a:lvl2pPr lvl="1">
              <a:buClrTx/>
              <a:buSzTx/>
              <a:buFontTx/>
              <a:defRPr sz="2400"/>
            </a:lvl2pPr>
            <a:lvl3pPr lvl="2">
              <a:buClrTx/>
              <a:buSzTx/>
              <a:buFontTx/>
              <a:defRPr sz="2000"/>
            </a:lvl3pPr>
            <a:lvl4pPr lvl="3">
              <a:buClrTx/>
              <a:buSzTx/>
              <a:buFontTx/>
              <a:defRPr sz="1800"/>
            </a:lvl4pPr>
            <a:lvl5pPr lvl="4">
              <a:buClrTx/>
              <a:buSzTx/>
              <a:buFontTx/>
              <a:defRPr sz="1800"/>
            </a:lvl5pPr>
          </a:lstStyle>
          <a:p>
            <a:pPr marL="600075" lvl="0" indent="-342900" algn="l" defTabSz="914400" rtl="0" eaLnBrk="0" fontAlgn="base" latinLnBrk="0" hangingPunct="0">
              <a:lnSpc>
                <a:spcPct val="125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lang="zh-CN" altLang="zh-CN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三种RNA（mRNA  rRNA tRNA)。（DNA上的遗传信息传递给了mRNA 。</a:t>
            </a:r>
            <a:endParaRPr lang="zh-CN" altLang="zh-CN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grpSp>
        <p:nvGrpSpPr>
          <p:cNvPr id="90115" name="组合 8"/>
          <p:cNvGrpSpPr/>
          <p:nvPr>
            <p:custDataLst>
              <p:tags r:id="rId2"/>
            </p:custDataLst>
          </p:nvPr>
        </p:nvGrpSpPr>
        <p:grpSpPr>
          <a:xfrm>
            <a:off x="1517650" y="1335088"/>
            <a:ext cx="2816225" cy="427037"/>
            <a:chOff x="753858" y="2228231"/>
            <a:chExt cx="4709198" cy="654348"/>
          </a:xfrm>
        </p:grpSpPr>
        <p:cxnSp>
          <p:nvCxnSpPr>
            <p:cNvPr id="90116" name="MH_Other_1"/>
            <p:cNvCxnSpPr/>
            <p:nvPr>
              <p:custDataLst>
                <p:tags r:id="rId3"/>
              </p:custDataLst>
            </p:nvPr>
          </p:nvCxnSpPr>
          <p:spPr>
            <a:xfrm flipH="1">
              <a:off x="1114219" y="2228231"/>
              <a:ext cx="692150" cy="650875"/>
            </a:xfrm>
            <a:prstGeom prst="line">
              <a:avLst/>
            </a:prstGeom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0117" name="MH_Other_2"/>
            <p:cNvSpPr/>
            <p:nvPr>
              <p:custDataLst>
                <p:tags r:id="rId4"/>
              </p:custDataLst>
            </p:nvPr>
          </p:nvSpPr>
          <p:spPr>
            <a:xfrm>
              <a:off x="753858" y="2389008"/>
              <a:ext cx="504825" cy="230188"/>
            </a:xfrm>
            <a:solidFill>
              <a:srgbClr val="BBE0E3"/>
            </a:solidFill>
            <a:ln w="25400">
              <a:noFill/>
            </a:ln>
          </p:spPr>
          <p:txBody>
            <a:bodyPr/>
            <a:lstStyle/>
            <a:p>
              <a:endParaRPr lang="zh-CN" altLang="en-US" sz="2800"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  <p:sp>
          <p:nvSpPr>
            <p:cNvPr id="90118" name="MH_SubTitle_1"/>
            <p:cNvSpPr/>
            <p:nvPr>
              <p:custDataLst>
                <p:tags r:id="rId5"/>
              </p:custDataLst>
            </p:nvPr>
          </p:nvSpPr>
          <p:spPr>
            <a:xfrm>
              <a:off x="1495894" y="2295204"/>
              <a:ext cx="3967162" cy="58737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>
                <a:lnSpc>
                  <a:spcPct val="150000"/>
                </a:lnSpc>
              </a:pPr>
              <a:r>
                <a:rPr lang="zh-CN" altLang="en-US" sz="2800">
                  <a:latin typeface="Times New Roman" panose="02020603050405020304" pitchFamily="18" charset="0"/>
                  <a:ea typeface="楷体" panose="02010609060101010101" charset="-122"/>
                </a:rPr>
                <a:t>结果</a:t>
              </a:r>
              <a:endParaRPr lang="zh-CN" altLang="en-US" sz="2800"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</p:grpSp>
      <p:grpSp>
        <p:nvGrpSpPr>
          <p:cNvPr id="90119" name="组合 14"/>
          <p:cNvGrpSpPr/>
          <p:nvPr>
            <p:custDataLst>
              <p:tags r:id="rId6"/>
            </p:custDataLst>
          </p:nvPr>
        </p:nvGrpSpPr>
        <p:grpSpPr>
          <a:xfrm>
            <a:off x="1517650" y="2560638"/>
            <a:ext cx="2794000" cy="423862"/>
            <a:chOff x="753858" y="3220419"/>
            <a:chExt cx="4673598" cy="650875"/>
          </a:xfrm>
        </p:grpSpPr>
        <p:cxnSp>
          <p:nvCxnSpPr>
            <p:cNvPr id="90120" name="MH_Other_4"/>
            <p:cNvCxnSpPr/>
            <p:nvPr>
              <p:custDataLst>
                <p:tags r:id="rId7"/>
              </p:custDataLst>
            </p:nvPr>
          </p:nvCxnSpPr>
          <p:spPr>
            <a:xfrm flipH="1">
              <a:off x="1114219" y="3220419"/>
              <a:ext cx="692150" cy="650875"/>
            </a:xfrm>
            <a:prstGeom prst="line">
              <a:avLst/>
            </a:prstGeom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0121" name="MH_Other_5"/>
            <p:cNvSpPr/>
            <p:nvPr>
              <p:custDataLst>
                <p:tags r:id="rId8"/>
              </p:custDataLst>
            </p:nvPr>
          </p:nvSpPr>
          <p:spPr>
            <a:xfrm>
              <a:off x="753858" y="3381196"/>
              <a:ext cx="504825" cy="228600"/>
            </a:xfrm>
            <a:solidFill>
              <a:srgbClr val="333399"/>
            </a:solidFill>
            <a:ln w="25400">
              <a:noFill/>
            </a:ln>
          </p:spPr>
          <p:txBody>
            <a:bodyPr/>
            <a:lstStyle/>
            <a:p>
              <a:endParaRPr lang="zh-CN" altLang="en-US" sz="2800"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  <p:sp>
          <p:nvSpPr>
            <p:cNvPr id="90122" name="MH_SubTitle_2"/>
            <p:cNvSpPr/>
            <p:nvPr>
              <p:custDataLst>
                <p:tags r:id="rId9"/>
              </p:custDataLst>
            </p:nvPr>
          </p:nvSpPr>
          <p:spPr>
            <a:xfrm>
              <a:off x="1460293" y="3283223"/>
              <a:ext cx="3967163" cy="58737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>
                <a:lnSpc>
                  <a:spcPct val="150000"/>
                </a:lnSpc>
              </a:pPr>
              <a:r>
                <a:rPr lang="zh-CN" altLang="en-US" sz="2800">
                  <a:latin typeface="Times New Roman" panose="02020603050405020304" pitchFamily="18" charset="0"/>
                  <a:ea typeface="楷体" panose="02010609060101010101" charset="-122"/>
                </a:rPr>
                <a:t>特点</a:t>
              </a:r>
              <a:endParaRPr lang="zh-CN" altLang="en-US" sz="2800"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</p:grpSp>
      <p:sp>
        <p:nvSpPr>
          <p:cNvPr id="90123" name="内容占位符 6"/>
          <p:cNvSpPr>
            <a:spLocks noGrp="1"/>
          </p:cNvSpPr>
          <p:nvPr>
            <p:ph sz="half" idx="4294967295"/>
            <p:custDataLst>
              <p:tags r:id="rId10"/>
            </p:custDataLst>
          </p:nvPr>
        </p:nvSpPr>
        <p:spPr>
          <a:xfrm>
            <a:off x="2473325" y="2498725"/>
            <a:ext cx="5676900" cy="132524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lvl="0">
              <a:buClrTx/>
              <a:buSzTx/>
              <a:buFontTx/>
              <a:defRPr sz="2800"/>
            </a:lvl1pPr>
            <a:lvl2pPr lvl="1">
              <a:buClrTx/>
              <a:buSzTx/>
              <a:buFontTx/>
              <a:defRPr sz="2400"/>
            </a:lvl2pPr>
            <a:lvl3pPr lvl="2">
              <a:buClrTx/>
              <a:buSzTx/>
              <a:buFontTx/>
              <a:defRPr sz="2000"/>
            </a:lvl3pPr>
            <a:lvl4pPr lvl="3">
              <a:buClrTx/>
              <a:buSzTx/>
              <a:buFontTx/>
              <a:defRPr sz="1800"/>
            </a:lvl4pPr>
            <a:lvl5pPr lvl="4">
              <a:buClrTx/>
              <a:buSzTx/>
              <a:buFontTx/>
              <a:defRPr sz="1800"/>
            </a:lvl5pPr>
          </a:lstStyle>
          <a:p>
            <a:pPr marL="600075" lvl="0" indent="0" algn="l" defTabSz="914400" rtl="0" eaLnBrk="0" fontAlgn="base" latinLnBrk="0" hangingPunct="0">
              <a:lnSpc>
                <a:spcPts val="416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单链转录     边解旋边转录</a:t>
            </a:r>
            <a:endParaRPr lang="zh-CN" altLang="en-US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  <a:p>
            <a:pPr marL="600075" lvl="0" indent="0" algn="l" defTabSz="914400" rtl="0" eaLnBrk="0" fontAlgn="base" latinLnBrk="0" hangingPunct="0">
              <a:lnSpc>
                <a:spcPts val="416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特定的碱基互补配对方式：</a:t>
            </a:r>
            <a:endParaRPr lang="zh-CN" altLang="en-US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90124" name="Text Box 2"/>
          <p:cNvSpPr/>
          <p:nvPr>
            <p:custDataLst>
              <p:tags r:id="rId11"/>
            </p:custDataLst>
          </p:nvPr>
        </p:nvSpPr>
        <p:spPr>
          <a:xfrm>
            <a:off x="1657350" y="649288"/>
            <a:ext cx="57340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>
              <a:spcBef>
                <a:spcPct val="50000"/>
              </a:spcBef>
              <a:buClrTx/>
              <a:buFontTx/>
            </a:pPr>
            <a:r>
              <a:rPr lang="en-US" altLang="zh-CN" sz="2800" b="1" kern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+mj-cs"/>
              </a:rPr>
              <a:t>4、转录</a:t>
            </a:r>
            <a:endParaRPr lang="en-US" altLang="zh-CN" sz="2800" b="1" kern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+mj-cs"/>
            </a:endParaRPr>
          </a:p>
        </p:txBody>
      </p:sp>
      <p:grpSp>
        <p:nvGrpSpPr>
          <p:cNvPr id="90125" name="组合 1"/>
          <p:cNvGrpSpPr/>
          <p:nvPr>
            <p:custDataLst>
              <p:tags r:id="rId12"/>
            </p:custDataLst>
          </p:nvPr>
        </p:nvGrpSpPr>
        <p:grpSpPr>
          <a:xfrm>
            <a:off x="3425825" y="3800475"/>
            <a:ext cx="4296728" cy="1707515"/>
            <a:chOff x="5395" y="5985"/>
            <a:chExt cx="6767" cy="2689"/>
          </a:xfrm>
        </p:grpSpPr>
        <p:sp>
          <p:nvSpPr>
            <p:cNvPr id="90126" name="文本框 1"/>
            <p:cNvSpPr/>
            <p:nvPr>
              <p:custDataLst>
                <p:tags r:id="rId13"/>
              </p:custDataLst>
            </p:nvPr>
          </p:nvSpPr>
          <p:spPr>
            <a:xfrm>
              <a:off x="5395" y="5985"/>
              <a:ext cx="6435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</a:rPr>
                <a:t>DNA:  A      T       C       G</a:t>
              </a:r>
              <a:endPara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  <p:cxnSp>
          <p:nvCxnSpPr>
            <p:cNvPr id="90127" name="直接连接符 4"/>
            <p:cNvCxnSpPr/>
            <p:nvPr>
              <p:custDataLst>
                <p:tags r:id="rId14"/>
              </p:custDataLst>
            </p:nvPr>
          </p:nvCxnSpPr>
          <p:spPr>
            <a:xfrm flipH="1">
              <a:off x="9955" y="6792"/>
              <a:ext cx="0" cy="102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</p:cxnSp>
        <p:cxnSp>
          <p:nvCxnSpPr>
            <p:cNvPr id="90128" name="直接连接符 5"/>
            <p:cNvCxnSpPr/>
            <p:nvPr>
              <p:custDataLst>
                <p:tags r:id="rId15"/>
              </p:custDataLst>
            </p:nvPr>
          </p:nvCxnSpPr>
          <p:spPr>
            <a:xfrm flipH="1">
              <a:off x="11397" y="6735"/>
              <a:ext cx="0" cy="102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</p:cxnSp>
        <p:cxnSp>
          <p:nvCxnSpPr>
            <p:cNvPr id="90129" name="直接连接符 7"/>
            <p:cNvCxnSpPr/>
            <p:nvPr>
              <p:custDataLst>
                <p:tags r:id="rId16"/>
              </p:custDataLst>
            </p:nvPr>
          </p:nvCxnSpPr>
          <p:spPr>
            <a:xfrm flipH="1">
              <a:off x="8545" y="6740"/>
              <a:ext cx="0" cy="102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</p:cxnSp>
        <p:cxnSp>
          <p:nvCxnSpPr>
            <p:cNvPr id="90130" name="直接连接符 8"/>
            <p:cNvCxnSpPr/>
            <p:nvPr>
              <p:custDataLst>
                <p:tags r:id="rId17"/>
              </p:custDataLst>
            </p:nvPr>
          </p:nvCxnSpPr>
          <p:spPr>
            <a:xfrm flipH="1">
              <a:off x="7390" y="6797"/>
              <a:ext cx="0" cy="102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</p:cxnSp>
        <p:sp>
          <p:nvSpPr>
            <p:cNvPr id="90131" name="文本框 2"/>
            <p:cNvSpPr/>
            <p:nvPr>
              <p:custDataLst>
                <p:tags r:id="rId18"/>
              </p:custDataLst>
            </p:nvPr>
          </p:nvSpPr>
          <p:spPr>
            <a:xfrm>
              <a:off x="5415" y="7852"/>
              <a:ext cx="6747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楷体" panose="02010609060101010101" charset="-122"/>
                </a:rPr>
                <a:t>RNA:  U      A       G       C</a:t>
              </a:r>
              <a:endParaRPr lang="en-US" altLang="zh-CN" sz="2800" b="1"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19"/>
            </p:custDataLst>
          </p:nvPr>
        </p:nvGrpSpPr>
        <p:grpSpPr>
          <a:xfrm>
            <a:off x="0" y="0"/>
            <a:ext cx="6686026" cy="461665"/>
            <a:chOff x="66675" y="189731"/>
            <a:chExt cx="4747725" cy="486292"/>
          </a:xfrm>
        </p:grpSpPr>
        <p:sp>
          <p:nvSpPr>
            <p:cNvPr id="18" name="箭头: V 形 17"/>
            <p:cNvSpPr/>
            <p:nvPr>
              <p:custDataLst>
                <p:tags r:id="rId20"/>
              </p:custDataLst>
            </p:nvPr>
          </p:nvSpPr>
          <p:spPr>
            <a:xfrm>
              <a:off x="4382400" y="189731"/>
              <a:ext cx="432000" cy="486292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箭头: V 形 18"/>
            <p:cNvSpPr/>
            <p:nvPr>
              <p:custDataLst>
                <p:tags r:id="rId21"/>
              </p:custDataLst>
            </p:nvPr>
          </p:nvSpPr>
          <p:spPr>
            <a:xfrm>
              <a:off x="4076700" y="189731"/>
              <a:ext cx="432000" cy="486292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" name="矩形 1"/>
            <p:cNvSpPr/>
            <p:nvPr>
              <p:custDataLst>
                <p:tags r:id="rId22"/>
              </p:custDataLst>
            </p:nvPr>
          </p:nvSpPr>
          <p:spPr>
            <a:xfrm>
              <a:off x="66675" y="189731"/>
              <a:ext cx="4010025" cy="48629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2" charset="-122"/>
                  <a:ea typeface="黑体" panose="02010609060101010101" pitchFamily="2" charset="-122"/>
                  <a:cs typeface="+mn-cs"/>
                </a:rPr>
                <a:t>一、遗传信息的转录</a:t>
              </a:r>
              <a:endPara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>
                                            <p:txEl>
                                              <p:charRg st="0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 fill="hold"/>
                                        <p:tgtEl>
                                          <p:spTgt spid="90114">
                                            <p:txEl>
                                              <p:charRg st="0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 fill="hold"/>
                                        <p:tgtEl>
                                          <p:spTgt spid="90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 fill="hold"/>
                                        <p:tgtEl>
                                          <p:spTgt spid="90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 fill="hold"/>
                                        <p:tgtEl>
                                          <p:spTgt spid="90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文本框 4"/>
          <p:cNvSpPr/>
          <p:nvPr>
            <p:custDataLst>
              <p:tags r:id="rId1"/>
            </p:custDataLst>
          </p:nvPr>
        </p:nvSpPr>
        <p:spPr>
          <a:xfrm>
            <a:off x="334963" y="3357245"/>
            <a:ext cx="10120312" cy="6076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2.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与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DNA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复制相比，转录所需要的原料和酶各有什么不同？</a:t>
            </a:r>
            <a:endParaRPr lang="zh-CN" altLang="en-US" sz="2800" b="1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91139" name="文本框 3"/>
          <p:cNvSpPr/>
          <p:nvPr>
            <p:custDataLst>
              <p:tags r:id="rId2"/>
            </p:custDataLst>
          </p:nvPr>
        </p:nvSpPr>
        <p:spPr>
          <a:xfrm>
            <a:off x="408305" y="4004945"/>
            <a:ext cx="1141857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         DNA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复制过程需要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解旋酶和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DNA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聚合酶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，以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4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种游离的脱氧核苷酸为原料；转录则需要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RNA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聚合酶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，以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4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种游离的核糖核苷酸为原料。</a:t>
            </a:r>
            <a:endParaRPr lang="zh-CN" altLang="en-US" sz="2800" b="1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91140" name="文本框 4"/>
          <p:cNvSpPr/>
          <p:nvPr>
            <p:custDataLst>
              <p:tags r:id="rId3"/>
            </p:custDataLst>
          </p:nvPr>
        </p:nvSpPr>
        <p:spPr>
          <a:xfrm>
            <a:off x="335280" y="1052830"/>
            <a:ext cx="11707495" cy="11245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1.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转录与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DNA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复制有哪些共同之处？这对保证遗传信息的准确转录有什么意义？</a:t>
            </a:r>
            <a:endParaRPr lang="zh-CN" altLang="en-US" sz="2800" b="1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91141" name="文本框 3"/>
          <p:cNvSpPr/>
          <p:nvPr>
            <p:custDataLst>
              <p:tags r:id="rId4"/>
            </p:custDataLst>
          </p:nvPr>
        </p:nvSpPr>
        <p:spPr>
          <a:xfrm>
            <a:off x="1127760" y="2020570"/>
            <a:ext cx="8335645" cy="12966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转录与复制都需要模板、都遵循碱基互补配对原则。</a:t>
            </a:r>
            <a:endParaRPr lang="zh-CN" altLang="en-US" sz="2800" b="1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碱基互补配对原则能够保证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遗传信息传递的准确性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。</a:t>
            </a:r>
            <a:endParaRPr lang="zh-CN" altLang="en-US" sz="2800" b="1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91142" name="Text Box 2"/>
          <p:cNvSpPr/>
          <p:nvPr>
            <p:custDataLst>
              <p:tags r:id="rId5"/>
            </p:custDataLst>
          </p:nvPr>
        </p:nvSpPr>
        <p:spPr>
          <a:xfrm>
            <a:off x="119063" y="116523"/>
            <a:ext cx="2724150" cy="521970"/>
          </a:xfrm>
          <a:prstGeom prst="rect">
            <a:avLst/>
          </a:prstGeom>
          <a:gradFill rotWithShape="1">
            <a:gsLst>
              <a:gs pos="0">
                <a:srgbClr val="14CD68"/>
              </a:gs>
              <a:gs pos="100000">
                <a:srgbClr val="0B6E38"/>
              </a:gs>
            </a:gsLst>
            <a:lin ang="5400000"/>
          </a:gra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defTabSz="914400">
              <a:spcBef>
                <a:spcPct val="50000"/>
              </a:spcBef>
              <a:buClrTx/>
              <a:buSzTx/>
            </a:pPr>
            <a:r>
              <a:rPr lang="zh-CN" altLang="en-US" sz="2800">
                <a:solidFill>
                  <a:srgbClr val="FFC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思考•讨论</a:t>
            </a:r>
            <a:endParaRPr lang="zh-CN" altLang="en-US" sz="2800">
              <a:solidFill>
                <a:srgbClr val="FFC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912495" y="5445125"/>
            <a:ext cx="10719435" cy="11988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提醒：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每次转录的只是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DNA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分子特定的片段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，该片段携带的遗传信息能准确地传递给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mRNA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分子。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 fill="hold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/>
      <p:bldP spid="91141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矩形 38913"/>
          <p:cNvSpPr/>
          <p:nvPr>
            <p:custDataLst>
              <p:tags r:id="rId1"/>
            </p:custDataLst>
          </p:nvPr>
        </p:nvSpPr>
        <p:spPr>
          <a:xfrm>
            <a:off x="550863" y="1557020"/>
            <a:ext cx="8135937" cy="164147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7EEE2A"/>
                    </a:gs>
                    <a:gs pos="50000">
                      <a:schemeClr val="bg1"/>
                    </a:gs>
                    <a:gs pos="100000">
                      <a:srgbClr val="7EEE2A"/>
                    </a:gs>
                  </a:gsLst>
                  <a:lin ang="2700000" scaled="1"/>
                  <a:tileRect/>
                </a:gradFill>
              </a14:hiddenFill>
            </a:ext>
          </a:extLst>
        </p:spPr>
        <p:txBody>
          <a:bodyPr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按照碱基配对原则，</a:t>
            </a:r>
            <a:endParaRPr lang="zh-CN" altLang="en-US" sz="2800" b="1">
              <a:solidFill>
                <a:srgbClr val="00206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、写出以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链为模板转录形成的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mRNA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碱基序列，</a:t>
            </a:r>
            <a:endParaRPr lang="zh-CN" altLang="en-US" sz="2800" b="1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、写出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链对应的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链的碱基序列。</a:t>
            </a:r>
            <a:endParaRPr lang="zh-CN" altLang="en-US" sz="2800" b="1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8915" name="表格 38914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738630" y="3716020"/>
          <a:ext cx="8153400" cy="1739265"/>
        </p:xfrm>
        <a:graphic>
          <a:graphicData uri="http://schemas.openxmlformats.org/drawingml/2006/table">
            <a:tbl>
              <a:tblPr/>
              <a:tblGrid>
                <a:gridCol w="1511300"/>
                <a:gridCol w="671830"/>
                <a:gridCol w="517525"/>
                <a:gridCol w="479425"/>
                <a:gridCol w="482600"/>
                <a:gridCol w="525145"/>
                <a:gridCol w="495300"/>
                <a:gridCol w="495300"/>
                <a:gridCol w="497205"/>
                <a:gridCol w="495300"/>
                <a:gridCol w="495300"/>
                <a:gridCol w="495300"/>
                <a:gridCol w="496570"/>
                <a:gridCol w="495300"/>
              </a:tblGrid>
              <a:tr h="579755">
                <a:tc rowSpan="2"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DNA</a:t>
                      </a:r>
                      <a:r>
                        <a:rPr lang="zh-CN" alt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双链片段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a</a:t>
                      </a:r>
                      <a:r>
                        <a:rPr lang="zh-CN" alt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链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755">
                <a:tc vMerge="1">
                  <a:tcPr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b</a:t>
                      </a:r>
                      <a:r>
                        <a:rPr lang="zh-CN" alt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链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32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C</a:t>
                      </a:r>
                      <a:endParaRPr lang="en-US" altLang="x-none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32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G</a:t>
                      </a:r>
                      <a:endParaRPr lang="en-US" altLang="x-none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32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A</a:t>
                      </a:r>
                      <a:endParaRPr lang="en-US" altLang="x-none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32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A</a:t>
                      </a:r>
                      <a:endParaRPr lang="en-US" altLang="x-none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32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C</a:t>
                      </a:r>
                      <a:endParaRPr lang="en-US" altLang="x-none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32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C</a:t>
                      </a:r>
                      <a:endParaRPr lang="en-US" altLang="x-none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32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T</a:t>
                      </a:r>
                      <a:endParaRPr lang="en-US" altLang="x-none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32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C</a:t>
                      </a:r>
                      <a:endParaRPr lang="en-US" altLang="x-none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32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A</a:t>
                      </a:r>
                      <a:endParaRPr lang="en-US" altLang="x-none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32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C</a:t>
                      </a:r>
                      <a:endParaRPr lang="en-US" altLang="x-none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32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G</a:t>
                      </a:r>
                      <a:endParaRPr lang="en-US" altLang="x-none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32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C</a:t>
                      </a:r>
                      <a:endParaRPr lang="en-US" altLang="x-none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755">
                <a:tc gridSpan="2"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信使</a:t>
                      </a:r>
                      <a:r>
                        <a:rPr lang="en-US" altLang="x-none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RNA</a:t>
                      </a:r>
                      <a:endParaRPr lang="en-US" altLang="x-none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8974" name="矩形 38974"/>
          <p:cNvSpPr/>
          <p:nvPr>
            <p:custDataLst>
              <p:tags r:id="rId3"/>
            </p:custDataLst>
          </p:nvPr>
        </p:nvSpPr>
        <p:spPr>
          <a:xfrm>
            <a:off x="785178" y="5877560"/>
            <a:ext cx="912431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  <a:cs typeface="楷体" panose="02010609060101010101" charset="-122"/>
              </a:rPr>
              <a:t>比较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  <a:cs typeface="楷体" panose="02010609060101010101" charset="-122"/>
              </a:rPr>
              <a:t>mRNA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  <a:cs typeface="楷体" panose="02010609060101010101" charset="-122"/>
              </a:rPr>
              <a:t>和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楷体" panose="02010609060101010101" charset="-122"/>
              </a:rPr>
              <a:t>b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  <a:cs typeface="楷体" panose="02010609060101010101" charset="-122"/>
              </a:rPr>
              <a:t>链，以及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  <a:cs typeface="楷体" panose="02010609060101010101" charset="-122"/>
              </a:rPr>
              <a:t>mRNA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  <a:cs typeface="楷体" panose="02010609060101010101" charset="-122"/>
              </a:rPr>
              <a:t>和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楷体" panose="02010609060101010101" charset="-122"/>
              </a:rPr>
              <a:t>a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  <a:cs typeface="楷体" panose="02010609060101010101" charset="-122"/>
              </a:rPr>
              <a:t>链的碱基序列的差异。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楷体_GB2312" pitchFamily="49" charset="-122"/>
              <a:cs typeface="楷体" panose="02010609060101010101" charset="-122"/>
            </a:endParaRPr>
          </a:p>
        </p:txBody>
      </p:sp>
      <p:graphicFrame>
        <p:nvGraphicFramePr>
          <p:cNvPr id="38976" name="表格 38975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756093" y="3712845"/>
          <a:ext cx="8153400" cy="1158875"/>
        </p:xfrm>
        <a:graphic>
          <a:graphicData uri="http://schemas.openxmlformats.org/drawingml/2006/table">
            <a:tbl>
              <a:tblPr/>
              <a:tblGrid>
                <a:gridCol w="1511300"/>
                <a:gridCol w="671830"/>
                <a:gridCol w="517525"/>
                <a:gridCol w="479425"/>
                <a:gridCol w="482600"/>
                <a:gridCol w="525145"/>
                <a:gridCol w="495300"/>
                <a:gridCol w="495300"/>
                <a:gridCol w="497205"/>
                <a:gridCol w="495300"/>
                <a:gridCol w="495300"/>
                <a:gridCol w="495300"/>
                <a:gridCol w="496570"/>
                <a:gridCol w="495300"/>
              </a:tblGrid>
              <a:tr h="579438">
                <a:tc rowSpan="2"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endParaRPr lang="zh-CN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endParaRPr lang="zh-CN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x-none" sz="32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楷体" panose="02010609060101010101" charset="-122"/>
                        </a:rPr>
                        <a:t>G</a:t>
                      </a:r>
                      <a:endParaRPr lang="en-US" altLang="x-none" sz="32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x-none" sz="32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楷体" panose="02010609060101010101" charset="-122"/>
                        </a:rPr>
                        <a:t>C</a:t>
                      </a:r>
                      <a:endParaRPr lang="en-US" altLang="x-none" sz="32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x-none" sz="32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楷体" panose="02010609060101010101" charset="-122"/>
                        </a:rPr>
                        <a:t>T</a:t>
                      </a:r>
                      <a:endParaRPr lang="en-US" altLang="x-none" sz="32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x-none" sz="32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楷体" panose="02010609060101010101" charset="-122"/>
                        </a:rPr>
                        <a:t>T</a:t>
                      </a:r>
                      <a:endParaRPr lang="en-US" altLang="x-none" sz="32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x-none" sz="32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楷体" panose="02010609060101010101" charset="-122"/>
                        </a:rPr>
                        <a:t>G</a:t>
                      </a:r>
                      <a:endParaRPr lang="en-US" altLang="x-none" sz="32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x-none" sz="32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楷体" panose="02010609060101010101" charset="-122"/>
                        </a:rPr>
                        <a:t>G</a:t>
                      </a:r>
                      <a:endParaRPr lang="en-US" altLang="x-none" sz="32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x-none" sz="32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楷体" panose="02010609060101010101" charset="-122"/>
                        </a:rPr>
                        <a:t>A</a:t>
                      </a:r>
                      <a:endParaRPr lang="en-US" altLang="x-none" sz="32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x-none" sz="32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楷体" panose="02010609060101010101" charset="-122"/>
                        </a:rPr>
                        <a:t>G</a:t>
                      </a:r>
                      <a:endParaRPr lang="en-US" altLang="x-none" sz="32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x-none" sz="32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楷体" panose="02010609060101010101" charset="-122"/>
                        </a:rPr>
                        <a:t>T</a:t>
                      </a:r>
                      <a:endParaRPr lang="en-US" altLang="x-none" sz="32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x-none" sz="32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楷体" panose="02010609060101010101" charset="-122"/>
                        </a:rPr>
                        <a:t>G</a:t>
                      </a:r>
                      <a:endParaRPr lang="en-US" altLang="x-none" sz="32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x-none" sz="32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楷体" panose="02010609060101010101" charset="-122"/>
                        </a:rPr>
                        <a:t>C</a:t>
                      </a:r>
                      <a:endParaRPr lang="en-US" altLang="x-none" sz="32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x-none" sz="32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楷体" panose="02010609060101010101" charset="-122"/>
                        </a:rPr>
                        <a:t>G</a:t>
                      </a:r>
                      <a:endParaRPr lang="en-US" altLang="x-none" sz="32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7">
                <a:tc vMerge="1">
                  <a:tcPr>
                    <a:lnL cap="flat">
                      <a:noFill/>
                    </a:lnL>
                    <a:lnB cap="flat">
                      <a:noFill/>
                    </a:lnB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endParaRPr lang="zh-CN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9035" name="表格 39034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756093" y="4868545"/>
          <a:ext cx="8153400" cy="577850"/>
        </p:xfrm>
        <a:graphic>
          <a:graphicData uri="http://schemas.openxmlformats.org/drawingml/2006/table">
            <a:tbl>
              <a:tblPr/>
              <a:tblGrid>
                <a:gridCol w="2160905"/>
                <a:gridCol w="539750"/>
                <a:gridCol w="479425"/>
                <a:gridCol w="482600"/>
                <a:gridCol w="525145"/>
                <a:gridCol w="495300"/>
                <a:gridCol w="495300"/>
                <a:gridCol w="497205"/>
                <a:gridCol w="495300"/>
                <a:gridCol w="495300"/>
                <a:gridCol w="495300"/>
                <a:gridCol w="496570"/>
                <a:gridCol w="495300"/>
              </a:tblGrid>
              <a:tr h="577850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endParaRPr lang="zh-CN" altLang="en-US" sz="2400" b="1">
                        <a:solidFill>
                          <a:srgbClr val="FF33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pl-PL" altLang="en-US" b="1">
                          <a:solidFill>
                            <a:srgbClr val="FF3300"/>
                          </a:solidFill>
                          <a:cs typeface="楷体" panose="02010609060101010101" charset="-122"/>
                        </a:rPr>
                        <a:t>G</a:t>
                      </a:r>
                      <a:endParaRPr lang="en-US" altLang="x-none" b="1">
                        <a:solidFill>
                          <a:srgbClr val="FF3300"/>
                        </a:solidFill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pl-PL" altLang="en-US" b="1">
                          <a:solidFill>
                            <a:srgbClr val="FF3300"/>
                          </a:solidFill>
                          <a:cs typeface="楷体" panose="02010609060101010101" charset="-122"/>
                        </a:rPr>
                        <a:t>C</a:t>
                      </a:r>
                      <a:endParaRPr lang="en-US" altLang="x-none" b="1">
                        <a:solidFill>
                          <a:srgbClr val="FF3300"/>
                        </a:solidFill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pl-PL" altLang="en-US" b="1">
                          <a:solidFill>
                            <a:srgbClr val="FF3300"/>
                          </a:solidFill>
                          <a:cs typeface="楷体" panose="02010609060101010101" charset="-122"/>
                        </a:rPr>
                        <a:t>U</a:t>
                      </a:r>
                      <a:endParaRPr lang="en-US" altLang="x-none" b="1">
                        <a:solidFill>
                          <a:srgbClr val="FF3300"/>
                        </a:solidFill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pl-PL" altLang="en-US" b="1">
                          <a:solidFill>
                            <a:srgbClr val="FF3300"/>
                          </a:solidFill>
                          <a:cs typeface="楷体" panose="02010609060101010101" charset="-122"/>
                        </a:rPr>
                        <a:t>U</a:t>
                      </a:r>
                      <a:endParaRPr lang="en-US" altLang="x-none" b="1">
                        <a:solidFill>
                          <a:srgbClr val="FF3300"/>
                        </a:solidFill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pl-PL" altLang="en-US" b="1">
                          <a:solidFill>
                            <a:srgbClr val="FF3300"/>
                          </a:solidFill>
                          <a:cs typeface="楷体" panose="02010609060101010101" charset="-122"/>
                        </a:rPr>
                        <a:t>G</a:t>
                      </a:r>
                      <a:endParaRPr lang="en-US" altLang="x-none" b="1">
                        <a:solidFill>
                          <a:srgbClr val="FF3300"/>
                        </a:solidFill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pl-PL" altLang="en-US" b="1">
                          <a:solidFill>
                            <a:srgbClr val="FF3300"/>
                          </a:solidFill>
                          <a:cs typeface="楷体" panose="02010609060101010101" charset="-122"/>
                        </a:rPr>
                        <a:t>G</a:t>
                      </a:r>
                      <a:endParaRPr lang="en-US" altLang="x-none" b="1">
                        <a:solidFill>
                          <a:srgbClr val="FF3300"/>
                        </a:solidFill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pl-PL" altLang="en-US" b="1">
                          <a:solidFill>
                            <a:srgbClr val="FF3300"/>
                          </a:solidFill>
                          <a:cs typeface="楷体" panose="02010609060101010101" charset="-122"/>
                        </a:rPr>
                        <a:t>A</a:t>
                      </a:r>
                      <a:endParaRPr lang="en-US" altLang="x-none" b="1">
                        <a:solidFill>
                          <a:srgbClr val="FF3300"/>
                        </a:solidFill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pl-PL" altLang="en-US" b="1">
                          <a:solidFill>
                            <a:srgbClr val="FF3300"/>
                          </a:solidFill>
                          <a:cs typeface="楷体" panose="02010609060101010101" charset="-122"/>
                        </a:rPr>
                        <a:t>G</a:t>
                      </a:r>
                      <a:endParaRPr lang="en-US" altLang="x-none" b="1">
                        <a:solidFill>
                          <a:srgbClr val="FF3300"/>
                        </a:solidFill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pl-PL" altLang="en-US" b="1">
                          <a:solidFill>
                            <a:srgbClr val="FF3300"/>
                          </a:solidFill>
                          <a:cs typeface="楷体" panose="02010609060101010101" charset="-122"/>
                        </a:rPr>
                        <a:t>U</a:t>
                      </a:r>
                      <a:endParaRPr lang="en-US" altLang="x-none" b="1">
                        <a:solidFill>
                          <a:srgbClr val="FF3300"/>
                        </a:solidFill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pl-PL" altLang="en-US" b="1">
                          <a:solidFill>
                            <a:srgbClr val="FF3300"/>
                          </a:solidFill>
                          <a:cs typeface="楷体" panose="02010609060101010101" charset="-122"/>
                        </a:rPr>
                        <a:t>G</a:t>
                      </a:r>
                      <a:endParaRPr lang="en-US" altLang="x-none" b="1">
                        <a:solidFill>
                          <a:srgbClr val="FF3300"/>
                        </a:solidFill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pl-PL" altLang="en-US" b="1">
                          <a:solidFill>
                            <a:srgbClr val="FF3300"/>
                          </a:solidFill>
                          <a:cs typeface="楷体" panose="02010609060101010101" charset="-122"/>
                        </a:rPr>
                        <a:t>C</a:t>
                      </a:r>
                      <a:endParaRPr lang="en-US" altLang="x-none" b="1">
                        <a:solidFill>
                          <a:srgbClr val="FF3300"/>
                        </a:solidFill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pl-PL" altLang="en-US" b="1">
                          <a:solidFill>
                            <a:srgbClr val="FF3300"/>
                          </a:solidFill>
                          <a:cs typeface="楷体" panose="02010609060101010101" charset="-122"/>
                        </a:rPr>
                        <a:t>G</a:t>
                      </a:r>
                      <a:endParaRPr lang="en-US" altLang="x-none" b="1">
                        <a:solidFill>
                          <a:srgbClr val="FF3300"/>
                        </a:solidFill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9077" name="组合 39076"/>
          <p:cNvGrpSpPr/>
          <p:nvPr>
            <p:custDataLst>
              <p:tags r:id="rId6"/>
            </p:custDataLst>
          </p:nvPr>
        </p:nvGrpSpPr>
        <p:grpSpPr>
          <a:xfrm>
            <a:off x="3915093" y="3716020"/>
            <a:ext cx="5976937" cy="1727200"/>
            <a:chOff x="0" y="45"/>
            <a:chExt cx="3765" cy="1088"/>
          </a:xfrm>
        </p:grpSpPr>
        <p:sp>
          <p:nvSpPr>
            <p:cNvPr id="39052" name="矩形 39077"/>
            <p:cNvSpPr/>
            <p:nvPr>
              <p:custDataLst>
                <p:tags r:id="rId7"/>
              </p:custDataLst>
            </p:nvPr>
          </p:nvSpPr>
          <p:spPr>
            <a:xfrm>
              <a:off x="0" y="408"/>
              <a:ext cx="3765" cy="725"/>
            </a:xfrm>
            <a:prstGeom prst="rect">
              <a:avLst/>
            </a:prstGeom>
            <a:noFill/>
            <a:ln w="76200" cap="flat" cmpd="sng">
              <a:solidFill>
                <a:srgbClr val="FF00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>
                <a:latin typeface="楷体" panose="02010609060101010101" charset="-122"/>
                <a:ea typeface="宋体" panose="02010600030101010101" pitchFamily="2" charset="-122"/>
                <a:cs typeface="楷体" panose="02010609060101010101" charset="-122"/>
              </a:endParaRPr>
            </a:p>
          </p:txBody>
        </p:sp>
        <p:sp>
          <p:nvSpPr>
            <p:cNvPr id="39053" name="矩形 39078"/>
            <p:cNvSpPr/>
            <p:nvPr>
              <p:custDataLst>
                <p:tags r:id="rId8"/>
              </p:custDataLst>
            </p:nvPr>
          </p:nvSpPr>
          <p:spPr>
            <a:xfrm>
              <a:off x="0" y="45"/>
              <a:ext cx="3765" cy="363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 anchor="t" anchorCtr="0"/>
            <a:lstStyle/>
            <a:p>
              <a:endParaRPr lang="zh-CN" altLang="en-US">
                <a:latin typeface="楷体" panose="02010609060101010101" charset="-122"/>
                <a:ea typeface="宋体" panose="02010600030101010101" pitchFamily="2" charset="-122"/>
                <a:cs typeface="楷体" panose="02010609060101010101" charset="-122"/>
              </a:endParaRPr>
            </a:p>
          </p:txBody>
        </p:sp>
      </p:grpSp>
      <p:sp>
        <p:nvSpPr>
          <p:cNvPr id="39080" name="矩形 39079"/>
          <p:cNvSpPr/>
          <p:nvPr>
            <p:custDataLst>
              <p:tags r:id="rId9"/>
            </p:custDataLst>
          </p:nvPr>
        </p:nvSpPr>
        <p:spPr>
          <a:xfrm>
            <a:off x="3915093" y="4292283"/>
            <a:ext cx="5976937" cy="576262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anchor="t" anchorCtr="0"/>
          <a:lstStyle/>
          <a:p>
            <a:endParaRPr lang="zh-CN" altLang="en-US">
              <a:latin typeface="楷体" panose="02010609060101010101" charset="-122"/>
              <a:ea typeface="宋体" panose="02010600030101010101" pitchFamily="2" charset="-122"/>
              <a:cs typeface="楷体" panose="02010609060101010101" charset="-122"/>
            </a:endParaRPr>
          </a:p>
        </p:txBody>
      </p:sp>
      <p:sp>
        <p:nvSpPr>
          <p:cNvPr id="92164" name="Text Box 2"/>
          <p:cNvSpPr/>
          <p:nvPr>
            <p:custDataLst>
              <p:tags r:id="rId10"/>
            </p:custDataLst>
          </p:nvPr>
        </p:nvSpPr>
        <p:spPr>
          <a:xfrm>
            <a:off x="263208" y="188278"/>
            <a:ext cx="2724150" cy="521970"/>
          </a:xfrm>
          <a:prstGeom prst="rect">
            <a:avLst/>
          </a:prstGeom>
          <a:gradFill rotWithShape="1">
            <a:gsLst>
              <a:gs pos="0">
                <a:srgbClr val="14CD68"/>
              </a:gs>
              <a:gs pos="100000">
                <a:srgbClr val="0B6E38"/>
              </a:gs>
            </a:gsLst>
            <a:lin ang="5400000"/>
          </a:gra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defTabSz="914400">
              <a:spcBef>
                <a:spcPct val="50000"/>
              </a:spcBef>
              <a:buClrTx/>
              <a:buSzTx/>
            </a:pPr>
            <a:r>
              <a:rPr lang="zh-CN" altLang="en-US" sz="2800">
                <a:solidFill>
                  <a:srgbClr val="FFC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思考•讨论</a:t>
            </a:r>
            <a:endParaRPr lang="zh-CN" altLang="en-US" sz="2800">
              <a:solidFill>
                <a:srgbClr val="FFC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92162" name="文本框 4"/>
          <p:cNvSpPr/>
          <p:nvPr>
            <p:custDataLst>
              <p:tags r:id="rId11"/>
            </p:custDataLst>
          </p:nvPr>
        </p:nvSpPr>
        <p:spPr>
          <a:xfrm>
            <a:off x="407670" y="908685"/>
            <a:ext cx="11688445" cy="6038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3.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转录成的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RNA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的碱基序列，与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DNA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两条单链的碱基序列各有哪些异同？</a:t>
            </a:r>
            <a:endParaRPr lang="zh-CN" altLang="en-US" sz="2800" b="1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39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9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文本框 1"/>
          <p:cNvSpPr/>
          <p:nvPr>
            <p:custDataLst>
              <p:tags r:id="rId1"/>
            </p:custDataLst>
          </p:nvPr>
        </p:nvSpPr>
        <p:spPr>
          <a:xfrm>
            <a:off x="191135" y="1985010"/>
            <a:ext cx="11574780" cy="2214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</a:rPr>
              <a:t>        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</a:rPr>
              <a:t>①</a:t>
            </a:r>
            <a:r>
              <a:rPr lang="zh-CN" altLang="en-US" sz="2800" b="1">
                <a:solidFill>
                  <a:schemeClr val="accent2"/>
                </a:solidFill>
                <a:latin typeface="Times New Roman" panose="02020603050405020304" pitchFamily="18" charset="0"/>
                <a:ea typeface="楷体" panose="02010609060101010101" charset="-122"/>
              </a:rPr>
              <a:t>转录出的</a:t>
            </a:r>
            <a:r>
              <a:rPr lang="en-US" altLang="zh-CN" sz="2800" b="1">
                <a:solidFill>
                  <a:schemeClr val="accent2"/>
                </a:solidFill>
                <a:latin typeface="Times New Roman" panose="02020603050405020304" pitchFamily="18" charset="0"/>
                <a:ea typeface="楷体" panose="02010609060101010101" charset="-122"/>
              </a:rPr>
              <a:t>RNA</a:t>
            </a:r>
            <a:r>
              <a:rPr lang="zh-CN" altLang="en-US" sz="2800" b="1">
                <a:solidFill>
                  <a:schemeClr val="accent2"/>
                </a:solidFill>
                <a:latin typeface="Times New Roman" panose="02020603050405020304" pitchFamily="18" charset="0"/>
                <a:ea typeface="楷体" panose="02010609060101010101" charset="-122"/>
              </a:rPr>
              <a:t>的碱基与</a:t>
            </a:r>
            <a:r>
              <a:rPr lang="en-US" altLang="zh-CN" sz="2800" b="1">
                <a:solidFill>
                  <a:schemeClr val="accent2"/>
                </a:solidFill>
                <a:latin typeface="Times New Roman" panose="02020603050405020304" pitchFamily="18" charset="0"/>
                <a:ea typeface="楷体" panose="02010609060101010101" charset="-122"/>
              </a:rPr>
              <a:t>DNA</a:t>
            </a:r>
            <a:r>
              <a:rPr lang="zh-CN" altLang="en-US" sz="3200" b="1">
                <a:solidFill>
                  <a:schemeClr val="accent2"/>
                </a:solidFill>
                <a:latin typeface="Times New Roman" panose="02020603050405020304" pitchFamily="18" charset="0"/>
                <a:ea typeface="楷体" panose="02010609060101010101" charset="-122"/>
              </a:rPr>
              <a:t>模板链</a:t>
            </a:r>
            <a:r>
              <a:rPr lang="zh-CN" altLang="en-US" sz="2800" b="1">
                <a:solidFill>
                  <a:schemeClr val="accent2"/>
                </a:solidFill>
                <a:latin typeface="Times New Roman" panose="02020603050405020304" pitchFamily="18" charset="0"/>
                <a:ea typeface="楷体" panose="02010609060101010101" charset="-122"/>
              </a:rPr>
              <a:t>的碱基是</a:t>
            </a:r>
            <a:r>
              <a:rPr lang="en-US" altLang="zh-CN" sz="2800" b="1" u="sng">
                <a:solidFill>
                  <a:schemeClr val="accent2"/>
                </a:solidFill>
                <a:latin typeface="Times New Roman" panose="02020603050405020304" pitchFamily="18" charset="0"/>
                <a:ea typeface="楷体" panose="02010609060101010101" charset="-122"/>
              </a:rPr>
              <a:t>              </a:t>
            </a:r>
            <a:r>
              <a:rPr lang="zh-CN" altLang="en-US" sz="2800" b="1">
                <a:solidFill>
                  <a:schemeClr val="accent2"/>
                </a:solidFill>
                <a:latin typeface="Times New Roman" panose="02020603050405020304" pitchFamily="18" charset="0"/>
                <a:ea typeface="楷体" panose="02010609060101010101" charset="-122"/>
              </a:rPr>
              <a:t>的关系。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charset="-122"/>
              </a:rPr>
              <a:t>        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charset="-122"/>
              </a:rPr>
              <a:t>②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该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RNA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碱基与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DNA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另一条链</a:t>
            </a:r>
            <a:r>
              <a:rPr lang="zh-CN" altLang="en-US" sz="32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（非模板链）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的碱基序列的区别在于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RNA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链上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碱基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U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的位置，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对于在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非模板链上的碱基是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T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。</a:t>
            </a:r>
            <a:endParaRPr lang="zh-CN" altLang="en-US" sz="2800" b="1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92164" name="Text Box 2"/>
          <p:cNvSpPr/>
          <p:nvPr>
            <p:custDataLst>
              <p:tags r:id="rId2"/>
            </p:custDataLst>
          </p:nvPr>
        </p:nvSpPr>
        <p:spPr>
          <a:xfrm>
            <a:off x="263208" y="188278"/>
            <a:ext cx="2724150" cy="521970"/>
          </a:xfrm>
          <a:prstGeom prst="rect">
            <a:avLst/>
          </a:prstGeom>
          <a:gradFill rotWithShape="1">
            <a:gsLst>
              <a:gs pos="0">
                <a:srgbClr val="14CD68"/>
              </a:gs>
              <a:gs pos="100000">
                <a:srgbClr val="0B6E38"/>
              </a:gs>
            </a:gsLst>
            <a:lin ang="5400000"/>
          </a:gra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defTabSz="914400">
              <a:spcBef>
                <a:spcPct val="50000"/>
              </a:spcBef>
              <a:buClrTx/>
              <a:buSzTx/>
            </a:pPr>
            <a:r>
              <a:rPr lang="zh-CN" altLang="en-US" sz="2800">
                <a:solidFill>
                  <a:srgbClr val="FFC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思考•讨论</a:t>
            </a:r>
            <a:endParaRPr lang="zh-CN" altLang="en-US" sz="2800">
              <a:solidFill>
                <a:srgbClr val="FFC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graphicFrame>
        <p:nvGraphicFramePr>
          <p:cNvPr id="38915" name="表格 38914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775460" y="4437380"/>
          <a:ext cx="8153400" cy="1739265"/>
        </p:xfrm>
        <a:graphic>
          <a:graphicData uri="http://schemas.openxmlformats.org/drawingml/2006/table">
            <a:tbl>
              <a:tblPr/>
              <a:tblGrid>
                <a:gridCol w="1511300"/>
                <a:gridCol w="671830"/>
                <a:gridCol w="517525"/>
                <a:gridCol w="479425"/>
                <a:gridCol w="482600"/>
                <a:gridCol w="525145"/>
                <a:gridCol w="495300"/>
                <a:gridCol w="495300"/>
                <a:gridCol w="497205"/>
                <a:gridCol w="495300"/>
                <a:gridCol w="495300"/>
                <a:gridCol w="495300"/>
                <a:gridCol w="496570"/>
                <a:gridCol w="495300"/>
              </a:tblGrid>
              <a:tr h="579755">
                <a:tc rowSpan="2"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DNA</a:t>
                      </a:r>
                      <a:r>
                        <a:rPr lang="zh-CN" alt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双链片段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a</a:t>
                      </a:r>
                      <a:r>
                        <a:rPr lang="zh-CN" alt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链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755">
                <a:tc vMerge="1">
                  <a:tcPr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b</a:t>
                      </a:r>
                      <a:r>
                        <a:rPr lang="zh-CN" alt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链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32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C</a:t>
                      </a:r>
                      <a:endParaRPr lang="en-US" altLang="x-none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32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G</a:t>
                      </a:r>
                      <a:endParaRPr lang="en-US" altLang="x-none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32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A</a:t>
                      </a:r>
                      <a:endParaRPr lang="en-US" altLang="x-none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32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A</a:t>
                      </a:r>
                      <a:endParaRPr lang="en-US" altLang="x-none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32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C</a:t>
                      </a:r>
                      <a:endParaRPr lang="en-US" altLang="x-none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32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C</a:t>
                      </a:r>
                      <a:endParaRPr lang="en-US" altLang="x-none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32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T</a:t>
                      </a:r>
                      <a:endParaRPr lang="en-US" altLang="x-none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32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C</a:t>
                      </a:r>
                      <a:endParaRPr lang="en-US" altLang="x-none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32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A</a:t>
                      </a:r>
                      <a:endParaRPr lang="en-US" altLang="x-none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32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C</a:t>
                      </a:r>
                      <a:endParaRPr lang="en-US" altLang="x-none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32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G</a:t>
                      </a:r>
                      <a:endParaRPr lang="en-US" altLang="x-none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x-none" sz="32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C</a:t>
                      </a:r>
                      <a:endParaRPr lang="en-US" altLang="x-none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755">
                <a:tc gridSpan="2"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信使</a:t>
                      </a:r>
                      <a:r>
                        <a:rPr lang="en-US" altLang="x-none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楷体" panose="02010609060101010101" charset="-122"/>
                        </a:rPr>
                        <a:t>RNA</a:t>
                      </a:r>
                      <a:endParaRPr lang="en-US" altLang="x-none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8976" name="表格 38975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792923" y="4434205"/>
          <a:ext cx="8153400" cy="1158875"/>
        </p:xfrm>
        <a:graphic>
          <a:graphicData uri="http://schemas.openxmlformats.org/drawingml/2006/table">
            <a:tbl>
              <a:tblPr/>
              <a:tblGrid>
                <a:gridCol w="1511300"/>
                <a:gridCol w="671830"/>
                <a:gridCol w="517525"/>
                <a:gridCol w="479425"/>
                <a:gridCol w="482600"/>
                <a:gridCol w="525145"/>
                <a:gridCol w="495300"/>
                <a:gridCol w="495300"/>
                <a:gridCol w="497205"/>
                <a:gridCol w="495300"/>
                <a:gridCol w="495300"/>
                <a:gridCol w="495300"/>
                <a:gridCol w="496570"/>
                <a:gridCol w="495300"/>
              </a:tblGrid>
              <a:tr h="579438">
                <a:tc rowSpan="2"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endParaRPr lang="zh-CN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endParaRPr lang="zh-CN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r>
                        <a:rPr lang="en-US" altLang="x-none" sz="32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楷体" panose="02010609060101010101" charset="-122"/>
                        </a:rPr>
                        <a:t>G</a:t>
                      </a:r>
                      <a:endParaRPr lang="en-US" altLang="x-none" sz="32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r>
                        <a:rPr lang="en-US" altLang="x-none" sz="32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楷体" panose="02010609060101010101" charset="-122"/>
                        </a:rPr>
                        <a:t>C</a:t>
                      </a:r>
                      <a:endParaRPr lang="en-US" altLang="x-none" sz="32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r>
                        <a:rPr lang="en-US" altLang="x-none" sz="32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楷体" panose="02010609060101010101" charset="-122"/>
                        </a:rPr>
                        <a:t>T</a:t>
                      </a:r>
                      <a:endParaRPr lang="en-US" altLang="x-none" sz="32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r>
                        <a:rPr lang="en-US" altLang="x-none" sz="32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楷体" panose="02010609060101010101" charset="-122"/>
                        </a:rPr>
                        <a:t>T</a:t>
                      </a:r>
                      <a:endParaRPr lang="en-US" altLang="x-none" sz="32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r>
                        <a:rPr lang="en-US" altLang="x-none" sz="32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楷体" panose="02010609060101010101" charset="-122"/>
                        </a:rPr>
                        <a:t>G</a:t>
                      </a:r>
                      <a:endParaRPr lang="en-US" altLang="x-none" sz="32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r>
                        <a:rPr lang="en-US" altLang="x-none" sz="32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楷体" panose="02010609060101010101" charset="-122"/>
                        </a:rPr>
                        <a:t>G</a:t>
                      </a:r>
                      <a:endParaRPr lang="en-US" altLang="x-none" sz="32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r>
                        <a:rPr lang="en-US" altLang="x-none" sz="32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楷体" panose="02010609060101010101" charset="-122"/>
                        </a:rPr>
                        <a:t>A</a:t>
                      </a:r>
                      <a:endParaRPr lang="en-US" altLang="x-none" sz="32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r>
                        <a:rPr lang="en-US" altLang="x-none" sz="32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楷体" panose="02010609060101010101" charset="-122"/>
                        </a:rPr>
                        <a:t>G</a:t>
                      </a:r>
                      <a:endParaRPr lang="en-US" altLang="x-none" sz="32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r>
                        <a:rPr lang="en-US" altLang="x-none" sz="32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楷体" panose="02010609060101010101" charset="-122"/>
                        </a:rPr>
                        <a:t>T</a:t>
                      </a:r>
                      <a:endParaRPr lang="en-US" altLang="x-none" sz="32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r>
                        <a:rPr lang="en-US" altLang="x-none" sz="32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楷体" panose="02010609060101010101" charset="-122"/>
                        </a:rPr>
                        <a:t>G</a:t>
                      </a:r>
                      <a:endParaRPr lang="en-US" altLang="x-none" sz="32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r>
                        <a:rPr lang="en-US" altLang="x-none" sz="32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楷体" panose="02010609060101010101" charset="-122"/>
                        </a:rPr>
                        <a:t>C</a:t>
                      </a:r>
                      <a:endParaRPr lang="en-US" altLang="x-none" sz="32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r>
                        <a:rPr lang="en-US" altLang="x-none" sz="32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楷体" panose="02010609060101010101" charset="-122"/>
                        </a:rPr>
                        <a:t>G</a:t>
                      </a:r>
                      <a:endParaRPr lang="en-US" altLang="x-none" sz="32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7">
                <a:tc vMerge="1">
                  <a:tcPr>
                    <a:lnL cap="flat">
                      <a:noFill/>
                    </a:lnL>
                    <a:lnB cap="flat">
                      <a:noFill/>
                    </a:lnB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endParaRPr lang="zh-CN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endParaRPr lang="zh-CN" altLang="en-US" sz="3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9035" name="表格 39034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792923" y="5589905"/>
          <a:ext cx="8153400" cy="577850"/>
        </p:xfrm>
        <a:graphic>
          <a:graphicData uri="http://schemas.openxmlformats.org/drawingml/2006/table">
            <a:tbl>
              <a:tblPr/>
              <a:tblGrid>
                <a:gridCol w="2160905"/>
                <a:gridCol w="539750"/>
                <a:gridCol w="479425"/>
                <a:gridCol w="482600"/>
                <a:gridCol w="525145"/>
                <a:gridCol w="495300"/>
                <a:gridCol w="495300"/>
                <a:gridCol w="497205"/>
                <a:gridCol w="495300"/>
                <a:gridCol w="495300"/>
                <a:gridCol w="495300"/>
                <a:gridCol w="496570"/>
                <a:gridCol w="495300"/>
              </a:tblGrid>
              <a:tr h="577850">
                <a:tc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endParaRPr lang="zh-CN" altLang="en-US" sz="2400" b="1">
                        <a:solidFill>
                          <a:srgbClr val="FF3300"/>
                        </a:solidFill>
                        <a:latin typeface="Times New Roman" panose="02020603050405020304" pitchFamily="18" charset="0"/>
                        <a:ea typeface="黑体" panose="02010609060101010101" pitchFamily="2" charset="-122"/>
                        <a:cs typeface="楷体" panose="02010609060101010101" charset="-122"/>
                      </a:endParaRPr>
                    </a:p>
                  </a:txBody>
                  <a:tcPr vert="horz" anchor="ctr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r>
                        <a:rPr lang="pl-PL" altLang="en-US" b="1">
                          <a:solidFill>
                            <a:srgbClr val="FF3300"/>
                          </a:solidFill>
                          <a:cs typeface="楷体" panose="02010609060101010101" charset="-122"/>
                        </a:rPr>
                        <a:t>G</a:t>
                      </a:r>
                      <a:endParaRPr lang="en-US" altLang="x-none" b="1">
                        <a:solidFill>
                          <a:srgbClr val="FF3300"/>
                        </a:solidFill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r>
                        <a:rPr lang="pl-PL" altLang="en-US" b="1">
                          <a:solidFill>
                            <a:srgbClr val="FF3300"/>
                          </a:solidFill>
                          <a:cs typeface="楷体" panose="02010609060101010101" charset="-122"/>
                        </a:rPr>
                        <a:t>C</a:t>
                      </a:r>
                      <a:endParaRPr lang="en-US" altLang="x-none" b="1">
                        <a:solidFill>
                          <a:srgbClr val="FF3300"/>
                        </a:solidFill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r>
                        <a:rPr lang="pl-PL" altLang="en-US" b="1">
                          <a:solidFill>
                            <a:srgbClr val="FF3300"/>
                          </a:solidFill>
                          <a:cs typeface="楷体" panose="02010609060101010101" charset="-122"/>
                        </a:rPr>
                        <a:t>U</a:t>
                      </a:r>
                      <a:endParaRPr lang="en-US" altLang="x-none" b="1">
                        <a:solidFill>
                          <a:srgbClr val="FF3300"/>
                        </a:solidFill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r>
                        <a:rPr lang="pl-PL" altLang="en-US" b="1">
                          <a:solidFill>
                            <a:srgbClr val="FF3300"/>
                          </a:solidFill>
                          <a:cs typeface="楷体" panose="02010609060101010101" charset="-122"/>
                        </a:rPr>
                        <a:t>U</a:t>
                      </a:r>
                      <a:endParaRPr lang="en-US" altLang="x-none" b="1">
                        <a:solidFill>
                          <a:srgbClr val="FF3300"/>
                        </a:solidFill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r>
                        <a:rPr lang="pl-PL" altLang="en-US" b="1">
                          <a:solidFill>
                            <a:srgbClr val="FF3300"/>
                          </a:solidFill>
                          <a:cs typeface="楷体" panose="02010609060101010101" charset="-122"/>
                        </a:rPr>
                        <a:t>G</a:t>
                      </a:r>
                      <a:endParaRPr lang="en-US" altLang="x-none" b="1">
                        <a:solidFill>
                          <a:srgbClr val="FF3300"/>
                        </a:solidFill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r>
                        <a:rPr lang="pl-PL" altLang="en-US" b="1">
                          <a:solidFill>
                            <a:srgbClr val="FF3300"/>
                          </a:solidFill>
                          <a:cs typeface="楷体" panose="02010609060101010101" charset="-122"/>
                        </a:rPr>
                        <a:t>G</a:t>
                      </a:r>
                      <a:endParaRPr lang="en-US" altLang="x-none" b="1">
                        <a:solidFill>
                          <a:srgbClr val="FF3300"/>
                        </a:solidFill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r>
                        <a:rPr lang="pl-PL" altLang="en-US" b="1">
                          <a:solidFill>
                            <a:srgbClr val="FF3300"/>
                          </a:solidFill>
                          <a:cs typeface="楷体" panose="02010609060101010101" charset="-122"/>
                        </a:rPr>
                        <a:t>A</a:t>
                      </a:r>
                      <a:endParaRPr lang="en-US" altLang="x-none" b="1">
                        <a:solidFill>
                          <a:srgbClr val="FF3300"/>
                        </a:solidFill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r>
                        <a:rPr lang="pl-PL" altLang="en-US" b="1">
                          <a:solidFill>
                            <a:srgbClr val="FF3300"/>
                          </a:solidFill>
                          <a:cs typeface="楷体" panose="02010609060101010101" charset="-122"/>
                        </a:rPr>
                        <a:t>G</a:t>
                      </a:r>
                      <a:endParaRPr lang="en-US" altLang="x-none" b="1">
                        <a:solidFill>
                          <a:srgbClr val="FF3300"/>
                        </a:solidFill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r>
                        <a:rPr lang="pl-PL" altLang="en-US" b="1">
                          <a:solidFill>
                            <a:srgbClr val="FF3300"/>
                          </a:solidFill>
                          <a:cs typeface="楷体" panose="02010609060101010101" charset="-122"/>
                        </a:rPr>
                        <a:t>U</a:t>
                      </a:r>
                      <a:endParaRPr lang="en-US" altLang="x-none" b="1">
                        <a:solidFill>
                          <a:srgbClr val="FF3300"/>
                        </a:solidFill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r>
                        <a:rPr lang="pl-PL" altLang="en-US" b="1">
                          <a:solidFill>
                            <a:srgbClr val="FF3300"/>
                          </a:solidFill>
                          <a:cs typeface="楷体" panose="02010609060101010101" charset="-122"/>
                        </a:rPr>
                        <a:t>G</a:t>
                      </a:r>
                      <a:endParaRPr lang="en-US" altLang="x-none" b="1">
                        <a:solidFill>
                          <a:srgbClr val="FF3300"/>
                        </a:solidFill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r>
                        <a:rPr lang="pl-PL" altLang="en-US" b="1">
                          <a:solidFill>
                            <a:srgbClr val="FF3300"/>
                          </a:solidFill>
                          <a:cs typeface="楷体" panose="02010609060101010101" charset="-122"/>
                        </a:rPr>
                        <a:t>C</a:t>
                      </a:r>
                      <a:endParaRPr lang="en-US" altLang="x-none" b="1">
                        <a:solidFill>
                          <a:srgbClr val="FF3300"/>
                        </a:solidFill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buNone/>
                      </a:pPr>
                      <a:r>
                        <a:rPr lang="pl-PL" altLang="en-US" b="1">
                          <a:solidFill>
                            <a:srgbClr val="FF3300"/>
                          </a:solidFill>
                          <a:cs typeface="楷体" panose="02010609060101010101" charset="-122"/>
                        </a:rPr>
                        <a:t>G</a:t>
                      </a:r>
                      <a:endParaRPr lang="en-US" altLang="x-none" b="1">
                        <a:solidFill>
                          <a:srgbClr val="FF3300"/>
                        </a:solidFill>
                        <a:cs typeface="楷体" panose="02010609060101010101" charset="-122"/>
                      </a:endParaRPr>
                    </a:p>
                  </a:txBody>
                  <a:tcPr vert="horz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8185150" y="2204085"/>
            <a:ext cx="16129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互补配对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370840" y="1125220"/>
            <a:ext cx="10962640" cy="7372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转录时，游离的核糖核苷酸与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DNA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模板链上的碱基互补配对。因此：</a:t>
            </a:r>
            <a:endParaRPr lang="zh-CN" altLang="en-US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9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标题 4096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135188" y="0"/>
            <a:ext cx="7772400" cy="1143000"/>
          </a:xfrm>
          <a:noFill/>
          <a:ln>
            <a:noFill/>
          </a:ln>
        </p:spPr>
        <p:txBody>
          <a:bodyPr lIns="92075" tIns="46038" rIns="92075" bIns="46038" anchor="ctr" anchorCtr="0"/>
          <a:lstStyle/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复制与转录的比较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</p:txBody>
      </p:sp>
      <p:graphicFrame>
        <p:nvGraphicFramePr>
          <p:cNvPr id="40963" name="表格 40962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972185" y="1341755"/>
          <a:ext cx="10344785" cy="4681220"/>
        </p:xfrm>
        <a:graphic>
          <a:graphicData uri="http://schemas.openxmlformats.org/drawingml/2006/table">
            <a:tbl>
              <a:tblPr/>
              <a:tblGrid>
                <a:gridCol w="1618615"/>
                <a:gridCol w="4133850"/>
                <a:gridCol w="4592320"/>
              </a:tblGrid>
              <a:tr h="518795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楷体" panose="02010609060101010101" charset="-122"/>
                          <a:cs typeface="楷体" panose="02010609060101010101" charset="-122"/>
                        </a:rPr>
                        <a:t>复制</a:t>
                      </a:r>
                      <a:endParaRPr lang="zh-CN" altLang="en-US" sz="2800" b="1">
                        <a:latin typeface="Times New Roman" panose="02020603050405020304" pitchFamily="18" charset="0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楷体" panose="02010609060101010101" charset="-122"/>
                          <a:cs typeface="楷体" panose="02010609060101010101" charset="-122"/>
                        </a:rPr>
                        <a:t>转录</a:t>
                      </a:r>
                      <a:endParaRPr lang="zh-CN" altLang="en-US" sz="2800" b="1">
                        <a:latin typeface="Times New Roman" panose="02020603050405020304" pitchFamily="18" charset="0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楷体" panose="02010609060101010101" charset="-122"/>
                        </a:rPr>
                        <a:t>场所</a:t>
                      </a:r>
                      <a:endParaRPr lang="zh-CN" altLang="en-US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vert="horz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1335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楷体" panose="02010609060101010101" charset="-122"/>
                        </a:rPr>
                        <a:t>解旋</a:t>
                      </a:r>
                      <a:endParaRPr lang="zh-CN" altLang="en-US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vert="horz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1335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楷体" panose="02010609060101010101" charset="-122"/>
                        </a:rPr>
                        <a:t>模板</a:t>
                      </a:r>
                      <a:endParaRPr lang="zh-CN" altLang="en-US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vert="horz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430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楷体" panose="02010609060101010101" charset="-122"/>
                        </a:rPr>
                        <a:t>原料</a:t>
                      </a:r>
                      <a:endParaRPr lang="zh-CN" altLang="en-US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vert="horz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1335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楷体" panose="02010609060101010101" charset="-122"/>
                        </a:rPr>
                        <a:t>酶</a:t>
                      </a:r>
                      <a:endParaRPr lang="zh-CN" altLang="en-US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vert="horz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795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楷体" panose="02010609060101010101" charset="-122"/>
                        </a:rPr>
                        <a:t>能量</a:t>
                      </a:r>
                      <a:endParaRPr lang="zh-CN" altLang="en-US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vert="horz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楷体" panose="02010609060101010101" charset="-122"/>
                        </a:rPr>
                        <a:t>碱基配对</a:t>
                      </a:r>
                      <a:endParaRPr lang="zh-CN" altLang="en-US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vert="horz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795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楷体" panose="02010609060101010101" charset="-122"/>
                        </a:rPr>
                        <a:t>产物</a:t>
                      </a:r>
                      <a:endParaRPr lang="zh-CN" altLang="en-US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vert="horz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Tahom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005" name="文本框 41004"/>
          <p:cNvSpPr txBox="1"/>
          <p:nvPr>
            <p:custDataLst>
              <p:tags r:id="rId3"/>
            </p:custDataLst>
          </p:nvPr>
        </p:nvSpPr>
        <p:spPr>
          <a:xfrm>
            <a:off x="3830320" y="1916430"/>
            <a:ext cx="21501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楷体" panose="02010609060101010101" charset="-122"/>
              </a:rPr>
              <a:t>主要细胞核</a:t>
            </a:r>
            <a:endParaRPr lang="zh-CN" altLang="en-US" sz="2800" b="1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1006" name="文本框 41005"/>
          <p:cNvSpPr txBox="1"/>
          <p:nvPr>
            <p:custDataLst>
              <p:tags r:id="rId4"/>
            </p:custDataLst>
          </p:nvPr>
        </p:nvSpPr>
        <p:spPr>
          <a:xfrm>
            <a:off x="7717155" y="1916430"/>
            <a:ext cx="24161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charset="-122"/>
                <a:cs typeface="楷体" panose="02010609060101010101" charset="-122"/>
              </a:rPr>
              <a:t>主要细胞核</a:t>
            </a:r>
            <a:endParaRPr lang="zh-CN" altLang="en-US" sz="2800" b="1">
              <a:solidFill>
                <a:srgbClr val="0070C0"/>
              </a:solidFill>
              <a:latin typeface="Times New Roman" panose="02020603050405020304" pitchFamily="18" charset="0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1007" name="文本框 41006"/>
          <p:cNvSpPr txBox="1"/>
          <p:nvPr>
            <p:custDataLst>
              <p:tags r:id="rId5"/>
            </p:custDataLst>
          </p:nvPr>
        </p:nvSpPr>
        <p:spPr>
          <a:xfrm>
            <a:off x="3830003" y="2420938"/>
            <a:ext cx="2160587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楷体" panose="02010609060101010101" charset="-122"/>
              </a:rPr>
              <a:t>完全解旋</a:t>
            </a:r>
            <a:endParaRPr lang="zh-CN" altLang="en-US" sz="2800" b="1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1008" name="文本框 41007"/>
          <p:cNvSpPr txBox="1"/>
          <p:nvPr>
            <p:custDataLst>
              <p:tags r:id="rId6"/>
            </p:custDataLst>
          </p:nvPr>
        </p:nvSpPr>
        <p:spPr>
          <a:xfrm>
            <a:off x="6853555" y="2421255"/>
            <a:ext cx="44627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charset="-122"/>
                <a:cs typeface="楷体" panose="02010609060101010101" charset="-122"/>
              </a:rPr>
              <a:t>只解旋有遗传效应的片段</a:t>
            </a:r>
            <a:endParaRPr lang="zh-CN" altLang="en-US" sz="2800" b="1">
              <a:solidFill>
                <a:srgbClr val="0070C0"/>
              </a:solidFill>
              <a:latin typeface="Times New Roman" panose="02020603050405020304" pitchFamily="18" charset="0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1009" name="文本框 41008"/>
          <p:cNvSpPr txBox="1"/>
          <p:nvPr>
            <p:custDataLst>
              <p:tags r:id="rId7"/>
            </p:custDataLst>
          </p:nvPr>
        </p:nvSpPr>
        <p:spPr>
          <a:xfrm>
            <a:off x="3614103" y="2925445"/>
            <a:ext cx="252095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DNA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的两条链</a:t>
            </a:r>
            <a:endParaRPr lang="zh-CN" altLang="en-US" sz="2800" b="1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1010" name="文本框 41009"/>
          <p:cNvSpPr txBox="1"/>
          <p:nvPr>
            <p:custDataLst>
              <p:tags r:id="rId8"/>
            </p:custDataLst>
          </p:nvPr>
        </p:nvSpPr>
        <p:spPr>
          <a:xfrm>
            <a:off x="7014210" y="2924175"/>
            <a:ext cx="33667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只有</a:t>
            </a: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DNA</a:t>
            </a:r>
            <a:r>
              <a:rPr lang="zh-CN" alt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的一条链</a:t>
            </a:r>
            <a:endParaRPr lang="zh-CN" altLang="en-US" sz="2800" b="1">
              <a:solidFill>
                <a:srgbClr val="0070C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1011" name="文本框 41010"/>
          <p:cNvSpPr txBox="1"/>
          <p:nvPr>
            <p:custDataLst>
              <p:tags r:id="rId9"/>
            </p:custDataLst>
          </p:nvPr>
        </p:nvSpPr>
        <p:spPr>
          <a:xfrm>
            <a:off x="3614420" y="3500755"/>
            <a:ext cx="28943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种脱氧核苷酸</a:t>
            </a:r>
            <a:endParaRPr lang="zh-CN" altLang="en-US" sz="2800" b="1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1012" name="文本框 41011"/>
          <p:cNvSpPr txBox="1"/>
          <p:nvPr>
            <p:custDataLst>
              <p:tags r:id="rId10"/>
            </p:custDataLst>
          </p:nvPr>
        </p:nvSpPr>
        <p:spPr>
          <a:xfrm>
            <a:off x="7572375" y="3500438"/>
            <a:ext cx="3024188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</a:t>
            </a:r>
            <a:r>
              <a:rPr lang="zh-CN" alt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种核糖核苷酸</a:t>
            </a:r>
            <a:endParaRPr lang="zh-CN" altLang="en-US" sz="2800" b="1">
              <a:solidFill>
                <a:srgbClr val="0070C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1013" name="文本框 41012"/>
          <p:cNvSpPr txBox="1"/>
          <p:nvPr>
            <p:custDataLst>
              <p:tags r:id="rId11"/>
            </p:custDataLst>
          </p:nvPr>
        </p:nvSpPr>
        <p:spPr>
          <a:xfrm>
            <a:off x="2530475" y="4005580"/>
            <a:ext cx="44303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DNA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解旋酶、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DNA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聚合酶</a:t>
            </a:r>
            <a:endParaRPr lang="zh-CN" altLang="en-US" sz="2800" b="1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1014" name="文本框 41013"/>
          <p:cNvSpPr txBox="1"/>
          <p:nvPr>
            <p:custDataLst>
              <p:tags r:id="rId12"/>
            </p:custDataLst>
          </p:nvPr>
        </p:nvSpPr>
        <p:spPr>
          <a:xfrm>
            <a:off x="7572375" y="4005580"/>
            <a:ext cx="23812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RNA</a:t>
            </a:r>
            <a:r>
              <a:rPr lang="zh-CN" alt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聚合酶</a:t>
            </a:r>
            <a:endParaRPr lang="zh-CN" altLang="en-US" sz="2800" b="1">
              <a:solidFill>
                <a:srgbClr val="0070C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1015" name="文本框 41014"/>
          <p:cNvSpPr txBox="1"/>
          <p:nvPr>
            <p:custDataLst>
              <p:tags r:id="rId13"/>
            </p:custDataLst>
          </p:nvPr>
        </p:nvSpPr>
        <p:spPr>
          <a:xfrm>
            <a:off x="3685540" y="4508500"/>
            <a:ext cx="208915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ATP</a:t>
            </a:r>
            <a:endParaRPr lang="en-US" altLang="zh-CN" sz="2800" b="1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1016" name="文本框 41015"/>
          <p:cNvSpPr txBox="1"/>
          <p:nvPr>
            <p:custDataLst>
              <p:tags r:id="rId14"/>
            </p:custDataLst>
          </p:nvPr>
        </p:nvSpPr>
        <p:spPr>
          <a:xfrm>
            <a:off x="8363268" y="4508500"/>
            <a:ext cx="1728787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ATP</a:t>
            </a:r>
            <a:endParaRPr lang="en-US" altLang="zh-CN" sz="2800" b="1">
              <a:solidFill>
                <a:srgbClr val="0070C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1017" name="文本框 41016"/>
          <p:cNvSpPr txBox="1"/>
          <p:nvPr>
            <p:custDataLst>
              <p:tags r:id="rId15"/>
            </p:custDataLst>
          </p:nvPr>
        </p:nvSpPr>
        <p:spPr>
          <a:xfrm>
            <a:off x="3541078" y="5516563"/>
            <a:ext cx="208915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子代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DNA</a:t>
            </a:r>
            <a:endParaRPr lang="en-US" altLang="zh-CN" sz="2800" b="1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1018" name="文本框 41017"/>
          <p:cNvSpPr txBox="1"/>
          <p:nvPr>
            <p:custDataLst>
              <p:tags r:id="rId16"/>
            </p:custDataLst>
          </p:nvPr>
        </p:nvSpPr>
        <p:spPr>
          <a:xfrm>
            <a:off x="7716838" y="5516563"/>
            <a:ext cx="341947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mRNA</a:t>
            </a:r>
            <a:endParaRPr lang="en-US" altLang="zh-CN" sz="2800" b="1">
              <a:solidFill>
                <a:srgbClr val="0070C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1019" name="文本框 41018"/>
          <p:cNvSpPr txBox="1"/>
          <p:nvPr>
            <p:custDataLst>
              <p:tags r:id="rId17"/>
            </p:custDataLst>
          </p:nvPr>
        </p:nvSpPr>
        <p:spPr>
          <a:xfrm>
            <a:off x="6736715" y="5013325"/>
            <a:ext cx="437070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G</a:t>
            </a:r>
            <a:r>
              <a:rPr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－</a:t>
            </a: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C</a:t>
            </a:r>
            <a:r>
              <a:rPr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C</a:t>
            </a:r>
            <a:r>
              <a:rPr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－</a:t>
            </a: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G</a:t>
            </a:r>
            <a:r>
              <a:rPr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T</a:t>
            </a:r>
            <a:r>
              <a:rPr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－</a:t>
            </a: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400" i="1" u="sng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2400" i="1" u="sng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－</a:t>
            </a:r>
            <a:r>
              <a:rPr lang="en-US" altLang="zh-CN" sz="2400" i="1" u="sng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U</a:t>
            </a:r>
            <a:endParaRPr lang="en-US" altLang="zh-CN" sz="2400" i="1" u="sng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  <p:sp>
        <p:nvSpPr>
          <p:cNvPr id="41020" name="文本框 41019"/>
          <p:cNvSpPr txBox="1"/>
          <p:nvPr>
            <p:custDataLst>
              <p:tags r:id="rId18"/>
            </p:custDataLst>
          </p:nvPr>
        </p:nvSpPr>
        <p:spPr>
          <a:xfrm>
            <a:off x="2498090" y="5048250"/>
            <a:ext cx="424688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4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G</a:t>
            </a:r>
            <a:r>
              <a:rPr lang="zh-CN" altLang="en-US" sz="24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－</a:t>
            </a:r>
            <a:r>
              <a:rPr lang="en-US" altLang="zh-CN" sz="24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</a:t>
            </a:r>
            <a:r>
              <a:rPr lang="zh-CN" altLang="en-US" sz="24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en-US" altLang="zh-CN" sz="24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</a:t>
            </a:r>
            <a:r>
              <a:rPr lang="zh-CN" altLang="en-US" sz="24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－</a:t>
            </a:r>
            <a:r>
              <a:rPr lang="en-US" altLang="zh-CN" sz="24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G</a:t>
            </a:r>
            <a:r>
              <a:rPr lang="zh-CN" altLang="en-US" sz="24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en-US" altLang="zh-CN" sz="24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T</a:t>
            </a:r>
            <a:r>
              <a:rPr lang="zh-CN" altLang="en-US" sz="24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－</a:t>
            </a:r>
            <a:r>
              <a:rPr lang="en-US" altLang="zh-CN" sz="24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 </a:t>
            </a:r>
            <a:r>
              <a:rPr lang="en-US" altLang="zh-CN" sz="24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－</a:t>
            </a:r>
            <a:r>
              <a:rPr lang="en-US" altLang="zh-CN" sz="24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T</a:t>
            </a:r>
            <a:endParaRPr lang="en-US" altLang="zh-CN" sz="2400" b="1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8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008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1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1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4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1014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1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410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1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5" grpId="0"/>
      <p:bldP spid="41013" grpId="0"/>
      <p:bldP spid="41015" grpId="0"/>
      <p:bldP spid="41019" grpId="0"/>
      <p:bldP spid="410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407670" y="1052830"/>
            <a:ext cx="9144000" cy="1143000"/>
          </a:xfrm>
          <a:prstGeom prst="rect">
            <a:avLst/>
          </a:prstGeom>
          <a:noFill/>
          <a:ln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vert="horz" wrap="square" lIns="91440" tIns="45720" rIns="91440" bIns="45720" anchor="ctr" anchorCtr="0"/>
          <a:lstStyle>
            <a:lvl1pPr marL="0" indent="0" algn="ct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4400" b="0" i="0" u="none" baseline="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charset="-122"/>
              </a:defRPr>
            </a:lvl1pPr>
            <a:lvl2pPr>
              <a:defRPr lang="zh-CN" altLang="en-US"/>
            </a:lvl2pPr>
            <a:lvl3pPr>
              <a:defRPr lang="zh-CN" altLang="en-US"/>
            </a:lvl3pPr>
            <a:lvl4pPr>
              <a:defRPr lang="zh-CN" altLang="en-US"/>
            </a:lvl4pPr>
            <a:lvl5pPr>
              <a:defRPr lang="zh-CN" altLang="en-US"/>
            </a:lvl5pPr>
          </a:lstStyle>
          <a:p>
            <a:pPr marL="0" lvl="0" indent="0" algn="l"/>
            <a:r>
              <a:rPr lang="en-US" altLang="zh-CN" sz="2800" b="1">
                <a:solidFill>
                  <a:srgbClr val="40404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>
                <a:solidFill>
                  <a:srgbClr val="40404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、信使</a:t>
            </a:r>
            <a:r>
              <a:rPr lang="en-US" altLang="zh-CN" sz="2800" b="1">
                <a:solidFill>
                  <a:srgbClr val="40404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RNA</a:t>
            </a:r>
            <a:r>
              <a:rPr lang="zh-CN" altLang="en-US" sz="2800" b="1">
                <a:solidFill>
                  <a:srgbClr val="40404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中核苷酸的顺序是由下列哪项决定的（    ）</a:t>
            </a:r>
            <a:endParaRPr lang="zh-CN" altLang="en-US" sz="2800" b="1">
              <a:solidFill>
                <a:srgbClr val="40404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57699" name="Rectangle 3"/>
          <p:cNvSpPr>
            <a:spLocks noGrp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695008" y="2060575"/>
            <a:ext cx="7342188" cy="3452812"/>
          </a:xfrm>
          <a:prstGeom prst="rect">
            <a:avLst/>
          </a:prstGeom>
          <a:noFill/>
          <a:ln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vert="horz" wrap="square" lIns="91440" tIns="45720" rIns="91440" bIns="45720" anchor="t" anchorCtr="0"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ß"/>
              <a:defRPr kumimoji="0" lang="zh-CN" altLang="en-US" sz="32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Arial" panose="020B0604020202020204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Þ"/>
              <a:defRPr kumimoji="0" lang="zh-CN" altLang="en-US" sz="2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Arial" panose="020B0604020202020204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"/>
              <a:defRPr kumimoji="0" lang="zh-CN" altLang="en-US" sz="24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Arial" panose="020B0604020202020204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"/>
              <a:defRPr kumimoji="0" lang="zh-CN" altLang="en-US" sz="20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Arial" panose="020B0604020202020204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kumimoji="0" lang="zh-CN" altLang="en-US" sz="20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Arial" panose="020B0604020202020204"/>
              </a:defRPr>
            </a:lvl5pPr>
          </a:lstStyle>
          <a:p>
            <a:pPr lvl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、转运</a:t>
            </a:r>
            <a:r>
              <a:rPr lang="en-US" altLang="zh-CN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RNA</a:t>
            </a:r>
            <a:r>
              <a:rPr lang="zh-CN" altLang="en-US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中核苷酸的排列顺序</a:t>
            </a:r>
            <a:endParaRPr lang="zh-CN" altLang="en-US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、蛋白质分子中氨基酸的排列顺序</a:t>
            </a:r>
            <a:endParaRPr lang="zh-CN" altLang="en-US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</a:t>
            </a:r>
            <a:r>
              <a:rPr lang="zh-CN" altLang="en-US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、核糖体上的</a:t>
            </a:r>
            <a:r>
              <a:rPr lang="en-US" altLang="zh-CN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RNA</a:t>
            </a:r>
            <a:r>
              <a:rPr lang="zh-CN" altLang="en-US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核苷酸的排列顺序</a:t>
            </a:r>
            <a:endParaRPr lang="zh-CN" altLang="en-US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</a:t>
            </a:r>
            <a:r>
              <a:rPr lang="zh-CN" altLang="en-US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en-US" altLang="zh-CN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DNA</a:t>
            </a:r>
            <a:r>
              <a:rPr lang="zh-CN" altLang="en-US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分子中脱氧核苷酸的排列顺序</a:t>
            </a:r>
            <a:endParaRPr lang="zh-CN" altLang="en-US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57700" name="Text Box 4"/>
          <p:cNvSpPr/>
          <p:nvPr>
            <p:custDataLst>
              <p:tags r:id="rId3"/>
            </p:custDataLst>
          </p:nvPr>
        </p:nvSpPr>
        <p:spPr>
          <a:xfrm>
            <a:off x="8471853" y="1268413"/>
            <a:ext cx="863600" cy="64516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5pPr>
          </a:lstStyle>
          <a:p>
            <a:pPr marL="0" marR="0" lvl="0" indent="0"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157701" name="图片 1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625" y="317"/>
            <a:ext cx="2974975" cy="123666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57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7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base">
                                        <p:cTn id="11" dur="500"/>
                                        <p:tgtEl>
                                          <p:spTgt spid="157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矩形 1"/>
          <p:cNvSpPr/>
          <p:nvPr>
            <p:custDataLst>
              <p:tags r:id="rId1"/>
            </p:custDataLst>
          </p:nvPr>
        </p:nvSpPr>
        <p:spPr>
          <a:xfrm>
            <a:off x="335280" y="188595"/>
            <a:ext cx="8429625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 typeface="Arial" panose="020B0604020202020204"/>
            </a:pPr>
            <a:r>
              <a:rPr lang="en-US" altLang="zh-CN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2.DNA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分子的解旋发生在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过程中。</a:t>
            </a:r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58723" name="TextBox 2"/>
          <p:cNvSpPr/>
          <p:nvPr>
            <p:custDataLst>
              <p:tags r:id="rId2"/>
            </p:custDataLst>
          </p:nvPr>
        </p:nvSpPr>
        <p:spPr>
          <a:xfrm>
            <a:off x="835342" y="915670"/>
            <a:ext cx="6929438" cy="1599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 typeface="Arial" panose="020B0604020202020204"/>
            </a:pPr>
            <a:r>
              <a:rPr lang="en-US" altLang="zh-CN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A.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复制           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B.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转录     </a:t>
            </a:r>
            <a:endParaRPr lang="en-US" altLang="zh-CN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50000"/>
              </a:spcBef>
              <a:buFont typeface="Arial" panose="020B0604020202020204"/>
            </a:pPr>
            <a:r>
              <a:rPr lang="en-US" altLang="zh-CN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C.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翻译           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D.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复制和转录</a:t>
            </a:r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marL="0" lvl="0" indent="0" eaLnBrk="1" hangingPunct="1">
              <a:buFont typeface="Arial" panose="020B0604020202020204"/>
            </a:pPr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58724" name="矩形 1"/>
          <p:cNvSpPr/>
          <p:nvPr>
            <p:custDataLst>
              <p:tags r:id="rId3"/>
            </p:custDataLst>
          </p:nvPr>
        </p:nvSpPr>
        <p:spPr>
          <a:xfrm>
            <a:off x="335280" y="2546033"/>
            <a:ext cx="8429625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 typeface="Arial" panose="020B0604020202020204"/>
            </a:pPr>
            <a:r>
              <a:rPr lang="en-US" altLang="zh-CN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3.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果蝇的遗传物质由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种核苷酸组成。</a:t>
            </a:r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58725" name="TextBox 4"/>
          <p:cNvSpPr/>
          <p:nvPr>
            <p:custDataLst>
              <p:tags r:id="rId4"/>
            </p:custDataLst>
          </p:nvPr>
        </p:nvSpPr>
        <p:spPr>
          <a:xfrm>
            <a:off x="835342" y="3273107"/>
            <a:ext cx="6929438" cy="10763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 typeface="Arial" panose="020B0604020202020204"/>
            </a:pPr>
            <a:r>
              <a:rPr lang="en-US" altLang="zh-CN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A.2              B.4            C.5              D.8</a:t>
            </a:r>
            <a:endParaRPr lang="en-US" altLang="zh-CN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58726" name="TextBox 5"/>
          <p:cNvSpPr/>
          <p:nvPr>
            <p:custDataLst>
              <p:tags r:id="rId5"/>
            </p:custDataLst>
          </p:nvPr>
        </p:nvSpPr>
        <p:spPr>
          <a:xfrm>
            <a:off x="4764405" y="117158"/>
            <a:ext cx="1357313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5pPr>
          </a:lstStyle>
          <a:p>
            <a:pPr marL="0" marR="0" lvl="0" indent="0" algn="ctr" eaLnBrk="1" hangingPunct="1">
              <a:buFont typeface="Arial" panose="020B0604020202020204"/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58727" name="TextBox 6"/>
          <p:cNvSpPr/>
          <p:nvPr>
            <p:custDataLst>
              <p:tags r:id="rId6"/>
            </p:custDataLst>
          </p:nvPr>
        </p:nvSpPr>
        <p:spPr>
          <a:xfrm>
            <a:off x="3792220" y="2493010"/>
            <a:ext cx="1357313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5pPr>
          </a:lstStyle>
          <a:p>
            <a:pPr marL="0" marR="0" lvl="0" indent="0" algn="ctr" eaLnBrk="1" hangingPunct="1">
              <a:buFont typeface="Arial" panose="020B0604020202020204"/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267970" y="4004945"/>
            <a:ext cx="11656060" cy="2159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4、如果DNA的一条模板链的碱基排列顺序是ACGCTAGCA，那么与它互补的另一条链上的碱基排列顺序是</a:t>
            </a:r>
            <a:r>
              <a:rPr lang="en-US" altLang="zh-CN" sz="3200" b="1" u="sng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                  　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，转录成的信使RNA上的碱基排列顺序是</a:t>
            </a:r>
            <a:r>
              <a:rPr lang="en-US" altLang="zh-CN" sz="3200" b="1" u="sng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                                      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/>
          </a:p>
        </p:txBody>
      </p:sp>
      <p:sp>
        <p:nvSpPr>
          <p:cNvPr id="47107" name="文本框 47106"/>
          <p:cNvSpPr txBox="1"/>
          <p:nvPr>
            <p:custDataLst>
              <p:tags r:id="rId8"/>
            </p:custDataLst>
          </p:nvPr>
        </p:nvSpPr>
        <p:spPr>
          <a:xfrm>
            <a:off x="8472170" y="4797425"/>
            <a:ext cx="26898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Tahoma" panose="020B0604030504040204" pitchFamily="2" charset="0"/>
                <a:ea typeface="宋体" panose="02010600030101010101" pitchFamily="2" charset="-122"/>
                <a:cs typeface="楷体" panose="02010609060101010101" charset="-122"/>
              </a:rPr>
              <a:t>TGCGATCGT</a:t>
            </a:r>
            <a:endParaRPr lang="en-US" altLang="zh-CN" sz="2800" b="1">
              <a:solidFill>
                <a:srgbClr val="FF0000"/>
              </a:solidFill>
              <a:latin typeface="Tahoma" panose="020B0604030504040204" pitchFamily="2" charset="0"/>
              <a:ea typeface="宋体" panose="02010600030101010101" pitchFamily="2" charset="-122"/>
              <a:cs typeface="楷体" panose="02010609060101010101" charset="-122"/>
            </a:endParaRPr>
          </a:p>
        </p:txBody>
      </p:sp>
      <p:sp>
        <p:nvSpPr>
          <p:cNvPr id="47112" name="文本框 47111"/>
          <p:cNvSpPr txBox="1"/>
          <p:nvPr>
            <p:custDataLst>
              <p:tags r:id="rId9"/>
            </p:custDataLst>
          </p:nvPr>
        </p:nvSpPr>
        <p:spPr>
          <a:xfrm>
            <a:off x="7031990" y="5517515"/>
            <a:ext cx="32708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Tahoma" panose="020B0604030504040204" pitchFamily="2" charset="0"/>
                <a:ea typeface="宋体" panose="02010600030101010101" pitchFamily="2" charset="-122"/>
                <a:cs typeface="楷体" panose="02010609060101010101" charset="-122"/>
              </a:rPr>
              <a:t>UGCGAUCGU</a:t>
            </a:r>
            <a:endParaRPr lang="en-US" altLang="zh-CN" sz="2800" b="1">
              <a:solidFill>
                <a:srgbClr val="FF0000"/>
              </a:solidFill>
              <a:latin typeface="Tahoma" panose="020B0604030504040204" pitchFamily="2" charset="0"/>
              <a:ea typeface="宋体" panose="02010600030101010101" pitchFamily="2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6" grpId="0"/>
      <p:bldP spid="158727" grpId="1"/>
      <p:bldP spid="47107" grpId="0"/>
      <p:bldP spid="471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文本框 45057"/>
          <p:cNvSpPr txBox="1"/>
          <p:nvPr>
            <p:custDataLst>
              <p:tags r:id="rId1"/>
            </p:custDataLst>
          </p:nvPr>
        </p:nvSpPr>
        <p:spPr>
          <a:xfrm>
            <a:off x="173355" y="476250"/>
            <a:ext cx="11767185" cy="5259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5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、有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个核酸，经分析共有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5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种碱基，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8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种核苷酸，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条核苷酸链，则它们是（ 　）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　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、一个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DNA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和两个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RNA     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　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、两个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DNA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和一个 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RNA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　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、三个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DNA                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　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、三个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RNA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6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DNA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和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RNA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的区别是（  　）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　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、五碳糖不同       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、碱基种类不同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　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、空间结构不同    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、以上都是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5059" name="文本框 45058"/>
          <p:cNvSpPr txBox="1"/>
          <p:nvPr>
            <p:custDataLst>
              <p:tags r:id="rId2"/>
            </p:custDataLst>
          </p:nvPr>
        </p:nvSpPr>
        <p:spPr>
          <a:xfrm>
            <a:off x="4439920" y="4077335"/>
            <a:ext cx="649288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>
                <a:solidFill>
                  <a:srgbClr val="FF0066"/>
                </a:solidFill>
                <a:latin typeface="Tahoma" panose="020B0604030504040204" pitchFamily="2" charset="0"/>
                <a:ea typeface="宋体" panose="02010600030101010101" pitchFamily="2" charset="-122"/>
                <a:cs typeface="楷体" panose="02010609060101010101" charset="-122"/>
              </a:rPr>
              <a:t>D</a:t>
            </a:r>
            <a:endParaRPr lang="en-US" altLang="zh-CN" sz="2800" b="1">
              <a:solidFill>
                <a:srgbClr val="FF0066"/>
              </a:solidFill>
              <a:latin typeface="Tahoma" panose="020B0604030504040204" pitchFamily="2" charset="0"/>
              <a:ea typeface="宋体" panose="02010600030101010101" pitchFamily="2" charset="-122"/>
              <a:cs typeface="楷体" panose="02010609060101010101" charset="-122"/>
            </a:endParaRPr>
          </a:p>
        </p:txBody>
      </p:sp>
      <p:sp>
        <p:nvSpPr>
          <p:cNvPr id="45060" name="文本框 45059"/>
          <p:cNvSpPr txBox="1"/>
          <p:nvPr>
            <p:custDataLst>
              <p:tags r:id="rId3"/>
            </p:custDataLst>
          </p:nvPr>
        </p:nvSpPr>
        <p:spPr>
          <a:xfrm>
            <a:off x="983457" y="980758"/>
            <a:ext cx="49593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/>
            <a:r>
              <a:rPr lang="en-US" altLang="zh-CN" sz="3600" b="1">
                <a:solidFill>
                  <a:srgbClr val="FF0000"/>
                </a:solidFill>
                <a:latin typeface="Tahoma" panose="020B0604030504040204" pitchFamily="2" charset="0"/>
                <a:ea typeface="宋体" panose="02010600030101010101" pitchFamily="2" charset="-122"/>
                <a:cs typeface="楷体" panose="02010609060101010101" charset="-122"/>
              </a:rPr>
              <a:t>A</a:t>
            </a:r>
            <a:endParaRPr lang="en-US" altLang="zh-CN" sz="3600" b="1">
              <a:solidFill>
                <a:srgbClr val="FF0000"/>
              </a:solidFill>
              <a:latin typeface="Tahoma" panose="020B0604030504040204" pitchFamily="2" charset="0"/>
              <a:ea typeface="宋体" panose="02010600030101010101" pitchFamily="2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/>
      <p:bldP spid="4506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/>
          <p:nvPr>
            <p:ph idx="4294967295"/>
            <p:custDataLst>
              <p:tags r:id="rId1"/>
            </p:custDataLst>
          </p:nvPr>
        </p:nvSpPr>
        <p:spPr>
          <a:xfrm>
            <a:off x="335280" y="405130"/>
            <a:ext cx="11292205" cy="237744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indent="0" eaLnBrk="1" latinLnBrk="0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</a:rPr>
              <a:t>    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</a:rPr>
              <a:t>    </a:t>
            </a:r>
            <a:r>
              <a:rPr lang="zh-CN" altLang="en-US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</a:rPr>
              <a:t>转录得到的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</a:rPr>
              <a:t>RNA</a:t>
            </a:r>
            <a:r>
              <a:rPr lang="zh-CN" altLang="en-US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</a:rPr>
              <a:t>仍是碱基序列，而不是蛋白质。那么，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</a:rPr>
              <a:t>RNA</a:t>
            </a:r>
            <a:r>
              <a:rPr lang="zh-CN" altLang="en-US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</a:rPr>
              <a:t>上的碱基序列如何能变成蛋白质中氨基酸的种类、数量和排列顺序呢？</a:t>
            </a:r>
            <a:endParaRPr lang="zh-CN" altLang="en-US" b="1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  <a:p>
            <a:pPr indent="0" eaLnBrk="1" latinLnBrk="0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</a:rPr>
              <a:t>    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</a:rPr>
              <a:t>    mRNA</a:t>
            </a:r>
            <a:r>
              <a:rPr lang="zh-CN" altLang="en-US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</a:rPr>
              <a:t>如何将信息翻译成蛋白质？</a:t>
            </a:r>
            <a:endParaRPr lang="zh-CN" altLang="en-US" b="1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93187" name="Rectangle 3"/>
          <p:cNvSpPr/>
          <p:nvPr>
            <p:custDataLst>
              <p:tags r:id="rId2"/>
            </p:custDataLst>
          </p:nvPr>
        </p:nvSpPr>
        <p:spPr>
          <a:xfrm>
            <a:off x="407670" y="4004945"/>
            <a:ext cx="11474450" cy="11595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ts val="4165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    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   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mRNA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通过核孔进入细胞质中，与核糖体结合，开始它新的历程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——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翻译。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 </a:t>
            </a:r>
            <a:endParaRPr lang="zh-CN" altLang="en-US" sz="2800" b="1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 fill="hold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Text Box 6"/>
          <p:cNvSpPr/>
          <p:nvPr>
            <p:custDataLst>
              <p:tags r:id="rId1"/>
            </p:custDataLst>
          </p:nvPr>
        </p:nvSpPr>
        <p:spPr>
          <a:xfrm>
            <a:off x="444500" y="908685"/>
            <a:ext cx="11453495" cy="16478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20000"/>
              </a:lnSpc>
              <a:spcBef>
                <a:spcPts val="50"/>
              </a:spcBef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1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、翻译的概念：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50"/>
              </a:spcBef>
            </a:pP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    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    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游离在细胞质中的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各种氨基酸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，以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mRNA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为模板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合成具有一定氨基酸顺序的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蛋白质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的过程，称为遗传信息的翻译。</a:t>
            </a:r>
            <a:endParaRPr lang="zh-CN" altLang="en-US" sz="2800" b="1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94212" name="文本框 2"/>
          <p:cNvSpPr/>
          <p:nvPr>
            <p:custDataLst>
              <p:tags r:id="rId2"/>
            </p:custDataLst>
          </p:nvPr>
        </p:nvSpPr>
        <p:spPr>
          <a:xfrm>
            <a:off x="551180" y="2853055"/>
            <a:ext cx="11240135" cy="1133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ts val="4065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        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要想知道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mRNA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是如何翻译成蛋白质的，首先要寻找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mRNA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的碱基与氨基酸之间的对应关系。</a:t>
            </a:r>
            <a:endParaRPr lang="zh-CN" altLang="en-US" sz="2800" b="1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94213" name="Rectangle 4"/>
          <p:cNvSpPr/>
          <p:nvPr>
            <p:custDataLst>
              <p:tags r:id="rId3"/>
            </p:custDataLst>
          </p:nvPr>
        </p:nvSpPr>
        <p:spPr>
          <a:xfrm>
            <a:off x="425450" y="4364990"/>
            <a:ext cx="11341100" cy="1210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  <a:buClr>
                <a:srgbClr val="808080"/>
              </a:buClr>
              <a:buSzPct val="70000"/>
              <a:buFont typeface="Wingdings" panose="05000000000000000000" charset="0"/>
            </a:pP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charset="-122"/>
              </a:rPr>
              <a:t>        </a:t>
            </a: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charset="-122"/>
              </a:rPr>
              <a:t>RNA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charset="-122"/>
              </a:rPr>
              <a:t>只含有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4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种碱基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charset="-122"/>
              </a:rPr>
              <a:t>，而组成生物体蛋白质的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氨基酸有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20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种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charset="-122"/>
              </a:rPr>
              <a:t>。这</a:t>
            </a: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charset="-122"/>
              </a:rPr>
              <a:t>4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charset="-122"/>
              </a:rPr>
              <a:t>种碱基是怎样决定蛋白质的</a:t>
            </a: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charset="-122"/>
              </a:rPr>
              <a:t>20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charset="-122"/>
              </a:rPr>
              <a:t>种氨基酸的？</a:t>
            </a:r>
            <a:endParaRPr lang="zh-CN" altLang="en-US" sz="2800" b="1">
              <a:solidFill>
                <a:schemeClr val="tx2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grpSp>
        <p:nvGrpSpPr>
          <p:cNvPr id="17" name="组合 16"/>
          <p:cNvGrpSpPr/>
          <p:nvPr>
            <p:custDataLst>
              <p:tags r:id="rId4"/>
            </p:custDataLst>
          </p:nvPr>
        </p:nvGrpSpPr>
        <p:grpSpPr>
          <a:xfrm>
            <a:off x="0" y="0"/>
            <a:ext cx="6686026" cy="461665"/>
            <a:chOff x="66675" y="189731"/>
            <a:chExt cx="4747725" cy="486292"/>
          </a:xfrm>
        </p:grpSpPr>
        <p:sp>
          <p:nvSpPr>
            <p:cNvPr id="18" name="箭头: V 形 17"/>
            <p:cNvSpPr/>
            <p:nvPr>
              <p:custDataLst>
                <p:tags r:id="rId5"/>
              </p:custDataLst>
            </p:nvPr>
          </p:nvSpPr>
          <p:spPr>
            <a:xfrm>
              <a:off x="4382400" y="189731"/>
              <a:ext cx="432000" cy="486292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箭头: V 形 18"/>
            <p:cNvSpPr/>
            <p:nvPr>
              <p:custDataLst>
                <p:tags r:id="rId6"/>
              </p:custDataLst>
            </p:nvPr>
          </p:nvSpPr>
          <p:spPr>
            <a:xfrm>
              <a:off x="4076700" y="189731"/>
              <a:ext cx="432000" cy="486292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7"/>
              </p:custDataLst>
            </p:nvPr>
          </p:nvSpPr>
          <p:spPr>
            <a:xfrm>
              <a:off x="66675" y="189731"/>
              <a:ext cx="4010025" cy="48629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2" charset="-122"/>
                  <a:ea typeface="黑体" panose="02010609060101010101" pitchFamily="2" charset="-122"/>
                  <a:cs typeface="+mn-cs"/>
                </a:rPr>
                <a:t>二、遗传信息的翻译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charRg st="9" end="6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94211">
                                            <p:txEl>
                                              <p:charRg st="9" end="6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 fill="hold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3" grpId="0"/>
      <p:bldP spid="942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src=http___img.mp.sohu.com_upload_20180623_975342e82a684ab2a77edf8ce45e9f9e_th.jpg&amp;refer=http___img.mp.sohu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9380" y="765175"/>
            <a:ext cx="3597910" cy="2397760"/>
          </a:xfrm>
          <a:prstGeom prst="rect">
            <a:avLst/>
          </a:prstGeom>
        </p:spPr>
      </p:pic>
      <p:grpSp>
        <p:nvGrpSpPr>
          <p:cNvPr id="13315" name="组合 13314"/>
          <p:cNvGrpSpPr/>
          <p:nvPr>
            <p:custDataLst>
              <p:tags r:id="rId3"/>
            </p:custDataLst>
          </p:nvPr>
        </p:nvGrpSpPr>
        <p:grpSpPr>
          <a:xfrm>
            <a:off x="9401810" y="408305"/>
            <a:ext cx="209550" cy="3527425"/>
            <a:chOff x="0" y="0"/>
            <a:chExt cx="137" cy="2222"/>
          </a:xfrm>
        </p:grpSpPr>
        <p:sp>
          <p:nvSpPr>
            <p:cNvPr id="2" name="直接连接符 13315"/>
            <p:cNvSpPr/>
            <p:nvPr>
              <p:custDataLst>
                <p:tags r:id="rId4"/>
              </p:custDataLst>
            </p:nvPr>
          </p:nvSpPr>
          <p:spPr>
            <a:xfrm flipH="1">
              <a:off x="0" y="0"/>
              <a:ext cx="0" cy="2222"/>
            </a:xfrm>
            <a:prstGeom prst="line">
              <a:avLst/>
            </a:prstGeom>
            <a:ln w="635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3316" name="直接连接符 13316"/>
            <p:cNvSpPr/>
            <p:nvPr>
              <p:custDataLst>
                <p:tags r:id="rId5"/>
              </p:custDataLst>
            </p:nvPr>
          </p:nvSpPr>
          <p:spPr>
            <a:xfrm flipH="1">
              <a:off x="137" y="0"/>
              <a:ext cx="0" cy="2222"/>
            </a:xfrm>
            <a:prstGeom prst="line">
              <a:avLst/>
            </a:prstGeom>
            <a:ln w="635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grpSp>
        <p:nvGrpSpPr>
          <p:cNvPr id="13318" name="组合 13317"/>
          <p:cNvGrpSpPr/>
          <p:nvPr>
            <p:custDataLst>
              <p:tags r:id="rId6"/>
            </p:custDataLst>
          </p:nvPr>
        </p:nvGrpSpPr>
        <p:grpSpPr>
          <a:xfrm>
            <a:off x="9690735" y="336868"/>
            <a:ext cx="1293813" cy="522287"/>
            <a:chOff x="0" y="0"/>
            <a:chExt cx="848" cy="329"/>
          </a:xfrm>
        </p:grpSpPr>
        <p:sp>
          <p:nvSpPr>
            <p:cNvPr id="3" name="直接连接符 13318"/>
            <p:cNvSpPr/>
            <p:nvPr>
              <p:custDataLst>
                <p:tags r:id="rId7"/>
              </p:custDataLst>
            </p:nvPr>
          </p:nvSpPr>
          <p:spPr>
            <a:xfrm>
              <a:off x="0" y="181"/>
              <a:ext cx="317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13319" name="文本框 13319"/>
            <p:cNvSpPr txBox="1"/>
            <p:nvPr>
              <p:custDataLst>
                <p:tags r:id="rId8"/>
              </p:custDataLst>
            </p:nvPr>
          </p:nvSpPr>
          <p:spPr>
            <a:xfrm>
              <a:off x="259" y="0"/>
              <a:ext cx="589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</a:rPr>
                <a:t>肤色</a:t>
              </a:r>
              <a:endPara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</p:grpSp>
      <p:grpSp>
        <p:nvGrpSpPr>
          <p:cNvPr id="13321" name="组合 13320"/>
          <p:cNvGrpSpPr/>
          <p:nvPr>
            <p:custDataLst>
              <p:tags r:id="rId9"/>
            </p:custDataLst>
          </p:nvPr>
        </p:nvGrpSpPr>
        <p:grpSpPr>
          <a:xfrm>
            <a:off x="9690735" y="1344930"/>
            <a:ext cx="2008188" cy="522288"/>
            <a:chOff x="0" y="0"/>
            <a:chExt cx="1316" cy="329"/>
          </a:xfrm>
        </p:grpSpPr>
        <p:sp>
          <p:nvSpPr>
            <p:cNvPr id="4" name="直接连接符 13321"/>
            <p:cNvSpPr/>
            <p:nvPr>
              <p:custDataLst>
                <p:tags r:id="rId10"/>
              </p:custDataLst>
            </p:nvPr>
          </p:nvSpPr>
          <p:spPr>
            <a:xfrm>
              <a:off x="0" y="181"/>
              <a:ext cx="317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13322" name="文本框 13322"/>
            <p:cNvSpPr txBox="1"/>
            <p:nvPr>
              <p:custDataLst>
                <p:tags r:id="rId11"/>
              </p:custDataLst>
            </p:nvPr>
          </p:nvSpPr>
          <p:spPr>
            <a:xfrm>
              <a:off x="259" y="0"/>
              <a:ext cx="1057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en-US" sz="2800" b="1">
                  <a:solidFill>
                    <a:srgbClr val="A50021"/>
                  </a:solidFill>
                  <a:latin typeface="Times New Roman" panose="02020603050405020304" pitchFamily="18" charset="0"/>
                  <a:ea typeface="楷体" panose="02010609060101010101" charset="-122"/>
                </a:rPr>
                <a:t>眼皮单双</a:t>
              </a:r>
              <a:endParaRPr lang="zh-CN" altLang="en-US" sz="2800" b="1">
                <a:solidFill>
                  <a:srgbClr val="A50021"/>
                </a:solidFill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</p:grpSp>
      <p:grpSp>
        <p:nvGrpSpPr>
          <p:cNvPr id="13324" name="组合 13323"/>
          <p:cNvGrpSpPr/>
          <p:nvPr>
            <p:custDataLst>
              <p:tags r:id="rId12"/>
            </p:custDataLst>
          </p:nvPr>
        </p:nvGrpSpPr>
        <p:grpSpPr>
          <a:xfrm>
            <a:off x="9690735" y="2208530"/>
            <a:ext cx="1293813" cy="522288"/>
            <a:chOff x="0" y="0"/>
            <a:chExt cx="848" cy="329"/>
          </a:xfrm>
        </p:grpSpPr>
        <p:sp>
          <p:nvSpPr>
            <p:cNvPr id="5" name="直接连接符 13324"/>
            <p:cNvSpPr/>
            <p:nvPr>
              <p:custDataLst>
                <p:tags r:id="rId13"/>
              </p:custDataLst>
            </p:nvPr>
          </p:nvSpPr>
          <p:spPr>
            <a:xfrm>
              <a:off x="0" y="181"/>
              <a:ext cx="317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13325" name="文本框 13325"/>
            <p:cNvSpPr txBox="1"/>
            <p:nvPr>
              <p:custDataLst>
                <p:tags r:id="rId14"/>
              </p:custDataLst>
            </p:nvPr>
          </p:nvSpPr>
          <p:spPr>
            <a:xfrm>
              <a:off x="259" y="0"/>
              <a:ext cx="589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en-US" sz="2800" b="1">
                  <a:solidFill>
                    <a:srgbClr val="0000CC"/>
                  </a:solidFill>
                  <a:latin typeface="Times New Roman" panose="02020603050405020304" pitchFamily="18" charset="0"/>
                  <a:ea typeface="楷体" panose="02010609060101010101" charset="-122"/>
                </a:rPr>
                <a:t>血型</a:t>
              </a:r>
              <a:endPara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</p:grpSp>
      <p:grpSp>
        <p:nvGrpSpPr>
          <p:cNvPr id="13327" name="组合 13326"/>
          <p:cNvGrpSpPr/>
          <p:nvPr>
            <p:custDataLst>
              <p:tags r:id="rId15"/>
            </p:custDataLst>
          </p:nvPr>
        </p:nvGrpSpPr>
        <p:grpSpPr>
          <a:xfrm>
            <a:off x="10195560" y="3218180"/>
            <a:ext cx="69850" cy="503238"/>
            <a:chOff x="0" y="0"/>
            <a:chExt cx="46" cy="317"/>
          </a:xfrm>
        </p:grpSpPr>
        <p:sp>
          <p:nvSpPr>
            <p:cNvPr id="6" name="椭圆 13327"/>
            <p:cNvSpPr/>
            <p:nvPr>
              <p:custDataLst>
                <p:tags r:id="rId16"/>
              </p:custDataLst>
            </p:nvPr>
          </p:nvSpPr>
          <p:spPr>
            <a:xfrm>
              <a:off x="0" y="0"/>
              <a:ext cx="46" cy="45"/>
            </a:xfrm>
            <a:prstGeom prst="ellipse">
              <a:avLst/>
            </a:prstGeom>
            <a:solidFill>
              <a:srgbClr val="33CC33"/>
            </a:solidFill>
            <a:ln w="9525" cap="flat" cmpd="sng">
              <a:solidFill>
                <a:srgbClr val="33CC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3328" name="椭圆 13328"/>
            <p:cNvSpPr/>
            <p:nvPr>
              <p:custDataLst>
                <p:tags r:id="rId17"/>
              </p:custDataLst>
            </p:nvPr>
          </p:nvSpPr>
          <p:spPr>
            <a:xfrm>
              <a:off x="0" y="136"/>
              <a:ext cx="46" cy="45"/>
            </a:xfrm>
            <a:prstGeom prst="ellipse">
              <a:avLst/>
            </a:prstGeom>
            <a:solidFill>
              <a:srgbClr val="33CC33"/>
            </a:solidFill>
            <a:ln w="9525" cap="flat" cmpd="sng">
              <a:solidFill>
                <a:srgbClr val="33CC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3329" name="椭圆 13329"/>
            <p:cNvSpPr/>
            <p:nvPr>
              <p:custDataLst>
                <p:tags r:id="rId18"/>
              </p:custDataLst>
            </p:nvPr>
          </p:nvSpPr>
          <p:spPr>
            <a:xfrm>
              <a:off x="0" y="272"/>
              <a:ext cx="46" cy="45"/>
            </a:xfrm>
            <a:prstGeom prst="ellipse">
              <a:avLst/>
            </a:prstGeom>
            <a:solidFill>
              <a:srgbClr val="33CC33"/>
            </a:solidFill>
            <a:ln w="9525" cap="flat" cmpd="sng">
              <a:solidFill>
                <a:srgbClr val="33CC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331" name="组合 13330"/>
          <p:cNvGrpSpPr/>
          <p:nvPr>
            <p:custDataLst>
              <p:tags r:id="rId19"/>
            </p:custDataLst>
          </p:nvPr>
        </p:nvGrpSpPr>
        <p:grpSpPr>
          <a:xfrm>
            <a:off x="9403398" y="408305"/>
            <a:ext cx="207962" cy="504825"/>
            <a:chOff x="0" y="0"/>
            <a:chExt cx="136" cy="318"/>
          </a:xfrm>
        </p:grpSpPr>
        <p:sp>
          <p:nvSpPr>
            <p:cNvPr id="7" name="直接连接符 13331"/>
            <p:cNvSpPr/>
            <p:nvPr>
              <p:custDataLst>
                <p:tags r:id="rId20"/>
              </p:custDataLst>
            </p:nvPr>
          </p:nvSpPr>
          <p:spPr>
            <a:xfrm flipH="1">
              <a:off x="0" y="0"/>
              <a:ext cx="0" cy="318"/>
            </a:xfrm>
            <a:prstGeom prst="line">
              <a:avLst/>
            </a:prstGeom>
            <a:ln w="6350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3332" name="直接连接符 13332"/>
            <p:cNvSpPr/>
            <p:nvPr>
              <p:custDataLst>
                <p:tags r:id="rId21"/>
              </p:custDataLst>
            </p:nvPr>
          </p:nvSpPr>
          <p:spPr>
            <a:xfrm flipH="1">
              <a:off x="136" y="0"/>
              <a:ext cx="0" cy="318"/>
            </a:xfrm>
            <a:prstGeom prst="line">
              <a:avLst/>
            </a:prstGeom>
            <a:ln w="6350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grpSp>
        <p:nvGrpSpPr>
          <p:cNvPr id="13334" name="组合 13333"/>
          <p:cNvGrpSpPr/>
          <p:nvPr>
            <p:custDataLst>
              <p:tags r:id="rId22"/>
            </p:custDataLst>
          </p:nvPr>
        </p:nvGrpSpPr>
        <p:grpSpPr>
          <a:xfrm>
            <a:off x="9401810" y="1416368"/>
            <a:ext cx="207963" cy="504825"/>
            <a:chOff x="0" y="0"/>
            <a:chExt cx="136" cy="318"/>
          </a:xfrm>
        </p:grpSpPr>
        <p:sp>
          <p:nvSpPr>
            <p:cNvPr id="8" name="直接连接符 13334"/>
            <p:cNvSpPr/>
            <p:nvPr>
              <p:custDataLst>
                <p:tags r:id="rId23"/>
              </p:custDataLst>
            </p:nvPr>
          </p:nvSpPr>
          <p:spPr>
            <a:xfrm flipH="1">
              <a:off x="0" y="0"/>
              <a:ext cx="0" cy="318"/>
            </a:xfrm>
            <a:prstGeom prst="line">
              <a:avLst/>
            </a:prstGeom>
            <a:ln w="63500" cap="flat" cmpd="sng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3335" name="直接连接符 13335"/>
            <p:cNvSpPr/>
            <p:nvPr>
              <p:custDataLst>
                <p:tags r:id="rId24"/>
              </p:custDataLst>
            </p:nvPr>
          </p:nvSpPr>
          <p:spPr>
            <a:xfrm flipH="1">
              <a:off x="136" y="0"/>
              <a:ext cx="0" cy="318"/>
            </a:xfrm>
            <a:prstGeom prst="line">
              <a:avLst/>
            </a:prstGeom>
            <a:ln w="63500" cap="flat" cmpd="sng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grpSp>
        <p:nvGrpSpPr>
          <p:cNvPr id="13337" name="组合 13336"/>
          <p:cNvGrpSpPr/>
          <p:nvPr>
            <p:custDataLst>
              <p:tags r:id="rId25"/>
            </p:custDataLst>
          </p:nvPr>
        </p:nvGrpSpPr>
        <p:grpSpPr>
          <a:xfrm>
            <a:off x="9401810" y="2279968"/>
            <a:ext cx="207963" cy="504825"/>
            <a:chOff x="0" y="0"/>
            <a:chExt cx="136" cy="318"/>
          </a:xfrm>
        </p:grpSpPr>
        <p:sp>
          <p:nvSpPr>
            <p:cNvPr id="9" name="直接连接符 13337"/>
            <p:cNvSpPr/>
            <p:nvPr>
              <p:custDataLst>
                <p:tags r:id="rId26"/>
              </p:custDataLst>
            </p:nvPr>
          </p:nvSpPr>
          <p:spPr>
            <a:xfrm flipH="1">
              <a:off x="0" y="0"/>
              <a:ext cx="0" cy="318"/>
            </a:xfrm>
            <a:prstGeom prst="line">
              <a:avLst/>
            </a:prstGeom>
            <a:ln w="63500" cap="flat" cmpd="sng">
              <a:solidFill>
                <a:srgbClr val="00CC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3338" name="直接连接符 13338"/>
            <p:cNvSpPr/>
            <p:nvPr>
              <p:custDataLst>
                <p:tags r:id="rId27"/>
              </p:custDataLst>
            </p:nvPr>
          </p:nvSpPr>
          <p:spPr>
            <a:xfrm flipH="1">
              <a:off x="136" y="0"/>
              <a:ext cx="0" cy="318"/>
            </a:xfrm>
            <a:prstGeom prst="line">
              <a:avLst/>
            </a:prstGeom>
            <a:ln w="63500" cap="flat" cmpd="sng">
              <a:solidFill>
                <a:srgbClr val="00CC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grpSp>
        <p:nvGrpSpPr>
          <p:cNvPr id="13340" name="组合 13339"/>
          <p:cNvGrpSpPr/>
          <p:nvPr>
            <p:custDataLst>
              <p:tags r:id="rId28"/>
            </p:custDataLst>
          </p:nvPr>
        </p:nvGrpSpPr>
        <p:grpSpPr>
          <a:xfrm>
            <a:off x="9403398" y="3216593"/>
            <a:ext cx="207962" cy="504825"/>
            <a:chOff x="0" y="0"/>
            <a:chExt cx="136" cy="318"/>
          </a:xfrm>
        </p:grpSpPr>
        <p:sp>
          <p:nvSpPr>
            <p:cNvPr id="10" name="直接连接符 13340"/>
            <p:cNvSpPr/>
            <p:nvPr>
              <p:custDataLst>
                <p:tags r:id="rId29"/>
              </p:custDataLst>
            </p:nvPr>
          </p:nvSpPr>
          <p:spPr>
            <a:xfrm flipH="1">
              <a:off x="0" y="0"/>
              <a:ext cx="0" cy="318"/>
            </a:xfrm>
            <a:prstGeom prst="line">
              <a:avLst/>
            </a:prstGeom>
            <a:ln w="63500" cap="flat" cmpd="sng">
              <a:solidFill>
                <a:srgbClr val="33CC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3341" name="直接连接符 13341"/>
            <p:cNvSpPr/>
            <p:nvPr>
              <p:custDataLst>
                <p:tags r:id="rId30"/>
              </p:custDataLst>
            </p:nvPr>
          </p:nvSpPr>
          <p:spPr>
            <a:xfrm flipH="1">
              <a:off x="136" y="0"/>
              <a:ext cx="0" cy="318"/>
            </a:xfrm>
            <a:prstGeom prst="line">
              <a:avLst/>
            </a:prstGeom>
            <a:ln w="63500" cap="flat" cmpd="sng">
              <a:solidFill>
                <a:srgbClr val="33CC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grpSp>
        <p:nvGrpSpPr>
          <p:cNvPr id="13343" name="组合 13342"/>
          <p:cNvGrpSpPr/>
          <p:nvPr>
            <p:custDataLst>
              <p:tags r:id="rId31"/>
            </p:custDataLst>
          </p:nvPr>
        </p:nvGrpSpPr>
        <p:grpSpPr>
          <a:xfrm>
            <a:off x="7099935" y="625158"/>
            <a:ext cx="2146300" cy="2736850"/>
            <a:chOff x="0" y="0"/>
            <a:chExt cx="1406" cy="1724"/>
          </a:xfrm>
        </p:grpSpPr>
        <p:sp>
          <p:nvSpPr>
            <p:cNvPr id="11" name="直接连接符 13343"/>
            <p:cNvSpPr/>
            <p:nvPr>
              <p:custDataLst>
                <p:tags r:id="rId32"/>
              </p:custDataLst>
            </p:nvPr>
          </p:nvSpPr>
          <p:spPr>
            <a:xfrm flipH="1">
              <a:off x="635" y="0"/>
              <a:ext cx="771" cy="77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3344" name="直接连接符 13344"/>
            <p:cNvSpPr/>
            <p:nvPr>
              <p:custDataLst>
                <p:tags r:id="rId33"/>
              </p:custDataLst>
            </p:nvPr>
          </p:nvSpPr>
          <p:spPr>
            <a:xfrm flipH="1">
              <a:off x="635" y="590"/>
              <a:ext cx="771" cy="227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3346" name="文本框 13345"/>
            <p:cNvSpPr txBox="1"/>
            <p:nvPr>
              <p:custDataLst>
                <p:tags r:id="rId34"/>
              </p:custDataLst>
            </p:nvPr>
          </p:nvSpPr>
          <p:spPr>
            <a:xfrm>
              <a:off x="0" y="572"/>
              <a:ext cx="655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en-US" sz="3200" b="1" noProof="1">
                  <a:solidFill>
                    <a:srgbClr val="0000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ea typeface="楷体" panose="02010609060101010101" charset="-122"/>
                  <a:cs typeface="+mn-ea"/>
                </a:rPr>
                <a:t>基因</a:t>
              </a:r>
              <a:endParaRPr lang="zh-CN" altLang="en-US" sz="3200" b="1" noProof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+mn-ea"/>
              </a:endParaRPr>
            </a:p>
          </p:txBody>
        </p:sp>
        <p:sp>
          <p:nvSpPr>
            <p:cNvPr id="12" name="直接连接符 13346"/>
            <p:cNvSpPr/>
            <p:nvPr>
              <p:custDataLst>
                <p:tags r:id="rId35"/>
              </p:custDataLst>
            </p:nvPr>
          </p:nvSpPr>
          <p:spPr>
            <a:xfrm flipH="1" flipV="1">
              <a:off x="635" y="907"/>
              <a:ext cx="771" cy="27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3347" name="直接连接符 13347"/>
            <p:cNvSpPr/>
            <p:nvPr>
              <p:custDataLst>
                <p:tags r:id="rId36"/>
              </p:custDataLst>
            </p:nvPr>
          </p:nvSpPr>
          <p:spPr>
            <a:xfrm flipH="1" flipV="1">
              <a:off x="635" y="998"/>
              <a:ext cx="771" cy="72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grpSp>
        <p:nvGrpSpPr>
          <p:cNvPr id="13349" name="组合 13348"/>
          <p:cNvGrpSpPr/>
          <p:nvPr>
            <p:custDataLst>
              <p:tags r:id="rId37"/>
            </p:custDataLst>
          </p:nvPr>
        </p:nvGrpSpPr>
        <p:grpSpPr>
          <a:xfrm>
            <a:off x="2851468" y="842645"/>
            <a:ext cx="4086225" cy="646113"/>
            <a:chOff x="0" y="0"/>
            <a:chExt cx="2677" cy="407"/>
          </a:xfrm>
        </p:grpSpPr>
        <p:sp>
          <p:nvSpPr>
            <p:cNvPr id="13" name="矩形 13349"/>
            <p:cNvSpPr/>
            <p:nvPr>
              <p:custDataLst>
                <p:tags r:id="rId38"/>
              </p:custDataLst>
            </p:nvPr>
          </p:nvSpPr>
          <p:spPr>
            <a:xfrm>
              <a:off x="0" y="0"/>
              <a:ext cx="2498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en-US" sz="2800" b="1">
                  <a:solidFill>
                    <a:srgbClr val="7030A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有遗传效应的</a:t>
              </a:r>
              <a:r>
                <a:rPr lang="en-US" altLang="zh-CN" sz="2800" b="1">
                  <a:solidFill>
                    <a:srgbClr val="7030A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DNA</a:t>
              </a:r>
              <a:r>
                <a:rPr lang="zh-CN" altLang="en-US" sz="2800" b="1">
                  <a:solidFill>
                    <a:srgbClr val="7030A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片段</a:t>
              </a:r>
              <a:endPara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3350" name="直接连接符 13350"/>
            <p:cNvSpPr/>
            <p:nvPr>
              <p:custDataLst>
                <p:tags r:id="rId39"/>
              </p:custDataLst>
            </p:nvPr>
          </p:nvSpPr>
          <p:spPr>
            <a:xfrm flipH="1" flipV="1">
              <a:off x="2449" y="227"/>
              <a:ext cx="228" cy="18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</p:grpSp>
      <p:grpSp>
        <p:nvGrpSpPr>
          <p:cNvPr id="13352" name="组合 13351"/>
          <p:cNvGrpSpPr/>
          <p:nvPr>
            <p:custDataLst>
              <p:tags r:id="rId40"/>
            </p:custDataLst>
          </p:nvPr>
        </p:nvGrpSpPr>
        <p:grpSpPr>
          <a:xfrm>
            <a:off x="3283268" y="1939608"/>
            <a:ext cx="3806825" cy="554037"/>
            <a:chOff x="0" y="0"/>
            <a:chExt cx="2494" cy="349"/>
          </a:xfrm>
        </p:grpSpPr>
        <p:sp>
          <p:nvSpPr>
            <p:cNvPr id="14" name="直接连接符 13352"/>
            <p:cNvSpPr/>
            <p:nvPr>
              <p:custDataLst>
                <p:tags r:id="rId41"/>
              </p:custDataLst>
            </p:nvPr>
          </p:nvSpPr>
          <p:spPr>
            <a:xfrm flipH="1">
              <a:off x="1542" y="0"/>
              <a:ext cx="952" cy="26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13353" name="文本框 13353"/>
            <p:cNvSpPr txBox="1"/>
            <p:nvPr>
              <p:custDataLst>
                <p:tags r:id="rId42"/>
              </p:custDataLst>
            </p:nvPr>
          </p:nvSpPr>
          <p:spPr>
            <a:xfrm>
              <a:off x="0" y="20"/>
              <a:ext cx="1525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en-US" sz="2800" b="1">
                  <a:solidFill>
                    <a:srgbClr val="7030A0"/>
                  </a:solidFill>
                  <a:latin typeface="Times New Roman" panose="02020603050405020304" pitchFamily="18" charset="0"/>
                  <a:ea typeface="楷体" panose="02010609060101010101" charset="-122"/>
                </a:rPr>
                <a:t>控制生物性状</a:t>
              </a:r>
              <a:endPara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</p:grpSp>
      <p:grpSp>
        <p:nvGrpSpPr>
          <p:cNvPr id="13355" name="组合 13354"/>
          <p:cNvGrpSpPr/>
          <p:nvPr>
            <p:custDataLst>
              <p:tags r:id="rId43"/>
            </p:custDataLst>
          </p:nvPr>
        </p:nvGrpSpPr>
        <p:grpSpPr>
          <a:xfrm>
            <a:off x="2922905" y="2068195"/>
            <a:ext cx="4298950" cy="1530350"/>
            <a:chOff x="0" y="0"/>
            <a:chExt cx="2676" cy="964"/>
          </a:xfrm>
        </p:grpSpPr>
        <p:sp>
          <p:nvSpPr>
            <p:cNvPr id="15" name="文本框 13355"/>
            <p:cNvSpPr txBox="1"/>
            <p:nvPr>
              <p:custDataLst>
                <p:tags r:id="rId44"/>
              </p:custDataLst>
            </p:nvPr>
          </p:nvSpPr>
          <p:spPr>
            <a:xfrm>
              <a:off x="0" y="635"/>
              <a:ext cx="2359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 b="1">
                  <a:solidFill>
                    <a:srgbClr val="7030A0"/>
                  </a:solidFill>
                  <a:latin typeface="Times New Roman" panose="02020603050405020304" pitchFamily="18" charset="0"/>
                  <a:ea typeface="楷体" panose="02010609060101010101" charset="-122"/>
                </a:rPr>
                <a:t>在染色体上呈线性排列</a:t>
              </a:r>
              <a:endPara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  <p:sp>
          <p:nvSpPr>
            <p:cNvPr id="13356" name="直接连接符 13356"/>
            <p:cNvSpPr/>
            <p:nvPr>
              <p:custDataLst>
                <p:tags r:id="rId45"/>
              </p:custDataLst>
            </p:nvPr>
          </p:nvSpPr>
          <p:spPr>
            <a:xfrm flipH="1">
              <a:off x="2359" y="0"/>
              <a:ext cx="317" cy="63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</p:grpSp>
      <p:sp>
        <p:nvSpPr>
          <p:cNvPr id="14338" name="文本框 14337"/>
          <p:cNvSpPr txBox="1"/>
          <p:nvPr>
            <p:custDataLst>
              <p:tags r:id="rId46"/>
            </p:custDataLst>
          </p:nvPr>
        </p:nvSpPr>
        <p:spPr>
          <a:xfrm>
            <a:off x="623570" y="4189413"/>
            <a:ext cx="99949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楷体" panose="02010609060101010101" charset="-122"/>
              </a:rPr>
              <a:t>基因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14339" name="组合 14338"/>
          <p:cNvGrpSpPr/>
          <p:nvPr>
            <p:custDataLst>
              <p:tags r:id="rId47"/>
            </p:custDataLst>
          </p:nvPr>
        </p:nvGrpSpPr>
        <p:grpSpPr>
          <a:xfrm>
            <a:off x="695008" y="4765675"/>
            <a:ext cx="2449512" cy="1328738"/>
            <a:chOff x="0" y="0"/>
            <a:chExt cx="1543" cy="837"/>
          </a:xfrm>
        </p:grpSpPr>
        <p:sp>
          <p:nvSpPr>
            <p:cNvPr id="17" name="直接连接符 14339"/>
            <p:cNvSpPr/>
            <p:nvPr>
              <p:custDataLst>
                <p:tags r:id="rId48"/>
              </p:custDataLst>
            </p:nvPr>
          </p:nvSpPr>
          <p:spPr>
            <a:xfrm>
              <a:off x="318" y="0"/>
              <a:ext cx="1225" cy="817"/>
            </a:xfrm>
            <a:prstGeom prst="line">
              <a:avLst/>
            </a:prstGeom>
            <a:ln w="508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p/>
          </p:txBody>
        </p:sp>
        <p:sp>
          <p:nvSpPr>
            <p:cNvPr id="14340" name="直接连接符 14340"/>
            <p:cNvSpPr/>
            <p:nvPr>
              <p:custDataLst>
                <p:tags r:id="rId49"/>
              </p:custDataLst>
            </p:nvPr>
          </p:nvSpPr>
          <p:spPr>
            <a:xfrm>
              <a:off x="0" y="0"/>
              <a:ext cx="499" cy="0"/>
            </a:xfrm>
            <a:prstGeom prst="line">
              <a:avLst/>
            </a:prstGeom>
            <a:ln w="508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/>
          </p:txBody>
        </p:sp>
        <p:sp>
          <p:nvSpPr>
            <p:cNvPr id="14342" name="文本框 14341"/>
            <p:cNvSpPr txBox="1"/>
            <p:nvPr>
              <p:custDataLst>
                <p:tags r:id="rId50"/>
              </p:custDataLst>
            </p:nvPr>
          </p:nvSpPr>
          <p:spPr>
            <a:xfrm>
              <a:off x="351" y="237"/>
              <a:ext cx="566" cy="6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en-US" sz="2800" b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ea typeface="楷体" panose="02010609060101010101" charset="-122"/>
                  <a:cs typeface="楷体" panose="02010609060101010101" charset="-122"/>
                </a:rPr>
                <a:t>指导</a:t>
              </a:r>
              <a:endParaRPr lang="zh-CN" altLang="en-US" sz="2800" b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楷体" panose="02010609060101010101" charset="-122"/>
              </a:endParaRPr>
            </a:p>
            <a:p>
              <a:r>
                <a:rPr lang="zh-CN" altLang="en-US" sz="2800" b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ea typeface="楷体" panose="02010609060101010101" charset="-122"/>
                  <a:cs typeface="楷体" panose="02010609060101010101" charset="-122"/>
                </a:rPr>
                <a:t>合成</a:t>
              </a:r>
              <a:endParaRPr lang="zh-CN" altLang="en-US" sz="2800" b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grpSp>
        <p:nvGrpSpPr>
          <p:cNvPr id="14343" name="组合 14342"/>
          <p:cNvGrpSpPr/>
          <p:nvPr>
            <p:custDataLst>
              <p:tags r:id="rId51"/>
            </p:custDataLst>
          </p:nvPr>
        </p:nvGrpSpPr>
        <p:grpSpPr>
          <a:xfrm>
            <a:off x="3071495" y="4762500"/>
            <a:ext cx="1704975" cy="1663701"/>
            <a:chOff x="0" y="0"/>
            <a:chExt cx="1074" cy="1048"/>
          </a:xfrm>
        </p:grpSpPr>
        <p:sp>
          <p:nvSpPr>
            <p:cNvPr id="18" name="文本框 14343"/>
            <p:cNvSpPr txBox="1"/>
            <p:nvPr>
              <p:custDataLst>
                <p:tags r:id="rId52"/>
              </p:custDataLst>
            </p:nvPr>
          </p:nvSpPr>
          <p:spPr>
            <a:xfrm>
              <a:off x="0" y="680"/>
              <a:ext cx="887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p>
              <a:r>
                <a:rPr lang="zh-CN" altLang="en-US" sz="3200" b="1">
                  <a:latin typeface="Times New Roman" panose="02020603050405020304" pitchFamily="18" charset="0"/>
                  <a:ea typeface="楷体" panose="02010609060101010101" charset="-122"/>
                  <a:cs typeface="楷体" panose="02010609060101010101" charset="-122"/>
                </a:rPr>
                <a:t>蛋白质</a:t>
              </a:r>
              <a:endPara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楷体" panose="02010609060101010101" charset="-122"/>
              </a:endParaRPr>
            </a:p>
          </p:txBody>
        </p:sp>
        <p:grpSp>
          <p:nvGrpSpPr>
            <p:cNvPr id="14344" name="组合 14344"/>
            <p:cNvGrpSpPr/>
            <p:nvPr>
              <p:custDataLst>
                <p:tags r:id="rId53"/>
              </p:custDataLst>
            </p:nvPr>
          </p:nvGrpSpPr>
          <p:grpSpPr>
            <a:xfrm>
              <a:off x="206" y="0"/>
              <a:ext cx="868" cy="635"/>
              <a:chOff x="0" y="0"/>
              <a:chExt cx="868" cy="635"/>
            </a:xfrm>
          </p:grpSpPr>
          <p:sp>
            <p:nvSpPr>
              <p:cNvPr id="14345" name="直接连接符 14345"/>
              <p:cNvSpPr/>
              <p:nvPr>
                <p:custDataLst>
                  <p:tags r:id="rId54"/>
                </p:custDataLst>
              </p:nvPr>
            </p:nvSpPr>
            <p:spPr>
              <a:xfrm>
                <a:off x="0" y="0"/>
                <a:ext cx="499" cy="0"/>
              </a:xfrm>
              <a:prstGeom prst="line">
                <a:avLst/>
              </a:prstGeom>
              <a:ln w="508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/>
            </p:txBody>
          </p:sp>
          <p:sp>
            <p:nvSpPr>
              <p:cNvPr id="14346" name="直接连接符 14346"/>
              <p:cNvSpPr/>
              <p:nvPr>
                <p:custDataLst>
                  <p:tags r:id="rId55"/>
                </p:custDataLst>
              </p:nvPr>
            </p:nvSpPr>
            <p:spPr>
              <a:xfrm flipH="1">
                <a:off x="273" y="0"/>
                <a:ext cx="0" cy="635"/>
              </a:xfrm>
              <a:prstGeom prst="line">
                <a:avLst/>
              </a:prstGeom>
              <a:ln w="508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p/>
            </p:txBody>
          </p:sp>
          <p:sp>
            <p:nvSpPr>
              <p:cNvPr id="14347" name="文本框 14347"/>
              <p:cNvSpPr txBox="1"/>
              <p:nvPr>
                <p:custDataLst>
                  <p:tags r:id="rId56"/>
                </p:custDataLst>
              </p:nvPr>
            </p:nvSpPr>
            <p:spPr>
              <a:xfrm>
                <a:off x="318" y="181"/>
                <a:ext cx="550" cy="2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p>
                <a:r>
                  <a:rPr lang="zh-CN" altLang="en-US" b="1">
                    <a:latin typeface="Times New Roman" panose="02020603050405020304" pitchFamily="18" charset="0"/>
                    <a:ea typeface="楷体" panose="02010609060101010101" charset="-122"/>
                    <a:cs typeface="楷体" panose="02010609060101010101" charset="-122"/>
                  </a:rPr>
                  <a:t>体现者</a:t>
                </a:r>
                <a:endParaRPr lang="zh-CN" altLang="en-US" b="1">
                  <a:latin typeface="Times New Roman" panose="02020603050405020304" pitchFamily="18" charset="0"/>
                  <a:ea typeface="楷体" panose="02010609060101010101" charset="-122"/>
                  <a:cs typeface="楷体" panose="02010609060101010101" charset="-122"/>
                </a:endParaRPr>
              </a:p>
            </p:txBody>
          </p:sp>
        </p:grpSp>
      </p:grpSp>
      <p:sp>
        <p:nvSpPr>
          <p:cNvPr id="14351" name="文本框 14350"/>
          <p:cNvSpPr txBox="1"/>
          <p:nvPr>
            <p:custDataLst>
              <p:tags r:id="rId57"/>
            </p:custDataLst>
          </p:nvPr>
        </p:nvSpPr>
        <p:spPr>
          <a:xfrm>
            <a:off x="1631316" y="4181475"/>
            <a:ext cx="2632710" cy="8604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/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楷体" panose="02010609060101010101" charset="-122"/>
              </a:rPr>
              <a:t>控制生物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楷体" panose="02010609060101010101" charset="-122"/>
              </a:rPr>
              <a:t>性状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  <a:cs typeface="楷体" panose="02010609060101010101" charset="-122"/>
            </a:endParaRPr>
          </a:p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4349" name="文本框 14348"/>
          <p:cNvSpPr txBox="1"/>
          <p:nvPr>
            <p:custDataLst>
              <p:tags r:id="rId58"/>
            </p:custDataLst>
          </p:nvPr>
        </p:nvSpPr>
        <p:spPr>
          <a:xfrm>
            <a:off x="4790123" y="4437063"/>
            <a:ext cx="73329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800" b="1" i="1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+mn-ea"/>
              </a:rPr>
              <a:t>基因指导蛋白质合成的过程，叫</a:t>
            </a:r>
            <a:r>
              <a:rPr lang="zh-CN" altLang="en-US" sz="2800" b="1" i="1" noProof="1">
                <a:solidFill>
                  <a:srgbClr val="7030A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+mn-ea"/>
              </a:rPr>
              <a:t>基因的表达</a:t>
            </a:r>
            <a:r>
              <a:rPr lang="zh-CN" altLang="en-US" sz="2800" b="1" i="1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+mn-ea"/>
              </a:rPr>
              <a:t>。</a:t>
            </a:r>
            <a:endParaRPr lang="zh-CN" altLang="en-US" sz="2800" b="1" i="1" noProof="1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楷体" panose="02010609060101010101" charset="-122"/>
              <a:cs typeface="+mn-ea"/>
            </a:endParaRPr>
          </a:p>
        </p:txBody>
      </p:sp>
      <p:sp>
        <p:nvSpPr>
          <p:cNvPr id="14350" name="文本框 14349"/>
          <p:cNvSpPr txBox="1"/>
          <p:nvPr>
            <p:custDataLst>
              <p:tags r:id="rId59"/>
            </p:custDataLst>
          </p:nvPr>
        </p:nvSpPr>
        <p:spPr>
          <a:xfrm>
            <a:off x="4944110" y="5142230"/>
            <a:ext cx="67379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楷体" panose="02010609060101010101" charset="-122"/>
              </a:rPr>
              <a:t>问题：基因是怎样指导蛋白质的合成呢？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9" dur="80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0" dur="80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80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51" grpId="0"/>
      <p:bldP spid="14349" grpId="0"/>
      <p:bldP spid="1435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组合 51201"/>
          <p:cNvGrpSpPr/>
          <p:nvPr>
            <p:custDataLst>
              <p:tags r:id="rId1"/>
            </p:custDataLst>
          </p:nvPr>
        </p:nvGrpSpPr>
        <p:grpSpPr>
          <a:xfrm>
            <a:off x="2923858" y="908050"/>
            <a:ext cx="7704137" cy="1009650"/>
            <a:chOff x="0" y="0"/>
            <a:chExt cx="4853" cy="636"/>
          </a:xfrm>
        </p:grpSpPr>
        <p:grpSp>
          <p:nvGrpSpPr>
            <p:cNvPr id="51203" name="组合 51202"/>
            <p:cNvGrpSpPr/>
            <p:nvPr>
              <p:custDataLst>
                <p:tags r:id="rId2"/>
              </p:custDataLst>
            </p:nvPr>
          </p:nvGrpSpPr>
          <p:grpSpPr>
            <a:xfrm>
              <a:off x="214" y="545"/>
              <a:ext cx="4367" cy="91"/>
              <a:chOff x="0" y="0"/>
              <a:chExt cx="4367" cy="145"/>
            </a:xfrm>
          </p:grpSpPr>
          <p:sp>
            <p:nvSpPr>
              <p:cNvPr id="51204" name="直接连接符 51203"/>
              <p:cNvSpPr/>
              <p:nvPr>
                <p:custDataLst>
                  <p:tags r:id="rId3"/>
                </p:custDataLst>
              </p:nvPr>
            </p:nvSpPr>
            <p:spPr>
              <a:xfrm flipH="1">
                <a:off x="0" y="1"/>
                <a:ext cx="0" cy="144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51205" name="直接连接符 51204"/>
              <p:cNvSpPr/>
              <p:nvPr>
                <p:custDataLst>
                  <p:tags r:id="rId4"/>
                </p:custDataLst>
              </p:nvPr>
            </p:nvSpPr>
            <p:spPr>
              <a:xfrm flipH="1">
                <a:off x="603" y="0"/>
                <a:ext cx="0" cy="143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51206" name="直接连接符 51205"/>
              <p:cNvSpPr/>
              <p:nvPr>
                <p:custDataLst>
                  <p:tags r:id="rId5"/>
                </p:custDataLst>
              </p:nvPr>
            </p:nvSpPr>
            <p:spPr>
              <a:xfrm flipH="1">
                <a:off x="1220" y="0"/>
                <a:ext cx="0" cy="144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51207" name="直接连接符 51206"/>
              <p:cNvSpPr/>
              <p:nvPr>
                <p:custDataLst>
                  <p:tags r:id="rId6"/>
                </p:custDataLst>
              </p:nvPr>
            </p:nvSpPr>
            <p:spPr>
              <a:xfrm flipH="1">
                <a:off x="1918" y="0"/>
                <a:ext cx="0" cy="144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51208" name="直接连接符 51207"/>
              <p:cNvSpPr/>
              <p:nvPr>
                <p:custDataLst>
                  <p:tags r:id="rId7"/>
                </p:custDataLst>
              </p:nvPr>
            </p:nvSpPr>
            <p:spPr>
              <a:xfrm flipH="1">
                <a:off x="2449" y="1"/>
                <a:ext cx="0" cy="144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51209" name="直接连接符 51208"/>
              <p:cNvSpPr/>
              <p:nvPr>
                <p:custDataLst>
                  <p:tags r:id="rId8"/>
                </p:custDataLst>
              </p:nvPr>
            </p:nvSpPr>
            <p:spPr>
              <a:xfrm flipH="1">
                <a:off x="3052" y="0"/>
                <a:ext cx="0" cy="143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51210" name="直接连接符 51209"/>
              <p:cNvSpPr/>
              <p:nvPr>
                <p:custDataLst>
                  <p:tags r:id="rId9"/>
                </p:custDataLst>
              </p:nvPr>
            </p:nvSpPr>
            <p:spPr>
              <a:xfrm flipH="1">
                <a:off x="3669" y="0"/>
                <a:ext cx="0" cy="144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51211" name="直接连接符 51210"/>
              <p:cNvSpPr/>
              <p:nvPr>
                <p:custDataLst>
                  <p:tags r:id="rId10"/>
                </p:custDataLst>
              </p:nvPr>
            </p:nvSpPr>
            <p:spPr>
              <a:xfrm flipH="1">
                <a:off x="4367" y="0"/>
                <a:ext cx="0" cy="144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grpSp>
          <p:nvGrpSpPr>
            <p:cNvPr id="51212" name="组合 51211"/>
            <p:cNvGrpSpPr/>
            <p:nvPr>
              <p:custDataLst>
                <p:tags r:id="rId11"/>
              </p:custDataLst>
            </p:nvPr>
          </p:nvGrpSpPr>
          <p:grpSpPr>
            <a:xfrm>
              <a:off x="0" y="0"/>
              <a:ext cx="4853" cy="636"/>
              <a:chOff x="0" y="0"/>
              <a:chExt cx="4853" cy="636"/>
            </a:xfrm>
          </p:grpSpPr>
          <p:grpSp>
            <p:nvGrpSpPr>
              <p:cNvPr id="51213" name="组合 51212"/>
              <p:cNvGrpSpPr/>
              <p:nvPr>
                <p:custDataLst>
                  <p:tags r:id="rId12"/>
                </p:custDataLst>
              </p:nvPr>
            </p:nvGrpSpPr>
            <p:grpSpPr>
              <a:xfrm>
                <a:off x="91" y="303"/>
                <a:ext cx="4762" cy="304"/>
                <a:chOff x="0" y="0"/>
                <a:chExt cx="4762" cy="304"/>
              </a:xfrm>
            </p:grpSpPr>
            <p:sp>
              <p:nvSpPr>
                <p:cNvPr id="51214" name="文本框 51213"/>
                <p:cNvSpPr txBox="1"/>
                <p:nvPr>
                  <p:custDataLst>
                    <p:tags r:id="rId13"/>
                  </p:custDataLst>
                </p:nvPr>
              </p:nvSpPr>
              <p:spPr>
                <a:xfrm>
                  <a:off x="0" y="0"/>
                  <a:ext cx="381" cy="29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A</a:t>
                  </a:r>
                  <a:endParaRPr lang="en-US" altLang="zh-CN" sz="24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215" name="文本框 51214"/>
                <p:cNvSpPr txBox="1"/>
                <p:nvPr>
                  <p:custDataLst>
                    <p:tags r:id="rId14"/>
                  </p:custDataLst>
                </p:nvPr>
              </p:nvSpPr>
              <p:spPr>
                <a:xfrm>
                  <a:off x="1207" y="0"/>
                  <a:ext cx="381" cy="29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solidFill>
                        <a:srgbClr val="993300"/>
                      </a:solidFill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C</a:t>
                  </a:r>
                  <a:endParaRPr lang="en-US" altLang="zh-CN" sz="2400" b="1">
                    <a:solidFill>
                      <a:srgbClr val="9933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216" name="文本框 51215"/>
                <p:cNvSpPr txBox="1"/>
                <p:nvPr>
                  <p:custDataLst>
                    <p:tags r:id="rId15"/>
                  </p:custDataLst>
                </p:nvPr>
              </p:nvSpPr>
              <p:spPr>
                <a:xfrm>
                  <a:off x="617" y="0"/>
                  <a:ext cx="381" cy="29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U</a:t>
                  </a:r>
                  <a:endParaRPr lang="en-US" altLang="zh-CN" sz="24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217" name="文本框 51216"/>
                <p:cNvSpPr txBox="1"/>
                <p:nvPr>
                  <p:custDataLst>
                    <p:tags r:id="rId16"/>
                  </p:custDataLst>
                </p:nvPr>
              </p:nvSpPr>
              <p:spPr>
                <a:xfrm>
                  <a:off x="1932" y="0"/>
                  <a:ext cx="381" cy="29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G</a:t>
                  </a:r>
                  <a:endParaRPr lang="en-US" altLang="zh-CN" sz="24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218" name="文本框 51217"/>
                <p:cNvSpPr txBox="1"/>
                <p:nvPr>
                  <p:custDataLst>
                    <p:tags r:id="rId17"/>
                  </p:custDataLst>
                </p:nvPr>
              </p:nvSpPr>
              <p:spPr>
                <a:xfrm>
                  <a:off x="2449" y="0"/>
                  <a:ext cx="381" cy="29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A</a:t>
                  </a:r>
                  <a:endParaRPr lang="en-US" altLang="zh-CN" sz="24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219" name="文本框 51218"/>
                <p:cNvSpPr txBox="1"/>
                <p:nvPr>
                  <p:custDataLst>
                    <p:tags r:id="rId18"/>
                  </p:custDataLst>
                </p:nvPr>
              </p:nvSpPr>
              <p:spPr>
                <a:xfrm>
                  <a:off x="3656" y="0"/>
                  <a:ext cx="381" cy="3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solidFill>
                        <a:srgbClr val="993300"/>
                      </a:solidFill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C</a:t>
                  </a:r>
                  <a:endParaRPr lang="en-US" altLang="zh-CN" sz="2400" b="1">
                    <a:solidFill>
                      <a:srgbClr val="9933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220" name="文本框 51219"/>
                <p:cNvSpPr txBox="1"/>
                <p:nvPr>
                  <p:custDataLst>
                    <p:tags r:id="rId19"/>
                  </p:custDataLst>
                </p:nvPr>
              </p:nvSpPr>
              <p:spPr>
                <a:xfrm>
                  <a:off x="3066" y="0"/>
                  <a:ext cx="381" cy="30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U</a:t>
                  </a:r>
                  <a:endParaRPr lang="en-US" altLang="zh-CN" sz="24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221" name="文本框 51220"/>
                <p:cNvSpPr txBox="1"/>
                <p:nvPr>
                  <p:custDataLst>
                    <p:tags r:id="rId20"/>
                  </p:custDataLst>
                </p:nvPr>
              </p:nvSpPr>
              <p:spPr>
                <a:xfrm>
                  <a:off x="4381" y="0"/>
                  <a:ext cx="381" cy="30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G</a:t>
                  </a:r>
                  <a:endParaRPr lang="en-US" altLang="zh-CN" sz="24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1222" name="矩形 51221"/>
              <p:cNvSpPr/>
              <p:nvPr>
                <p:custDataLst>
                  <p:tags r:id="rId21"/>
                </p:custDataLst>
              </p:nvPr>
            </p:nvSpPr>
            <p:spPr>
              <a:xfrm>
                <a:off x="0" y="598"/>
                <a:ext cx="4808" cy="38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altLang="en-US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223" name="文本框 51222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408" y="0"/>
                <a:ext cx="853" cy="290"/>
              </a:xfrm>
              <a:prstGeom prst="rect">
                <a:avLst/>
              </a:prstGeom>
              <a:solidFill>
                <a:srgbClr val="00FFCC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氨基酸</a:t>
                </a:r>
                <a:endParaRPr lang="zh-CN" altLang="en-US" sz="24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51224" name="组合 51223"/>
          <p:cNvGrpSpPr/>
          <p:nvPr>
            <p:custDataLst>
              <p:tags r:id="rId23"/>
            </p:custDataLst>
          </p:nvPr>
        </p:nvGrpSpPr>
        <p:grpSpPr>
          <a:xfrm>
            <a:off x="2852420" y="5516563"/>
            <a:ext cx="7704138" cy="1152525"/>
            <a:chOff x="0" y="0"/>
            <a:chExt cx="4853" cy="726"/>
          </a:xfrm>
        </p:grpSpPr>
        <p:grpSp>
          <p:nvGrpSpPr>
            <p:cNvPr id="51225" name="组合 51224"/>
            <p:cNvGrpSpPr/>
            <p:nvPr>
              <p:custDataLst>
                <p:tags r:id="rId24"/>
              </p:custDataLst>
            </p:nvPr>
          </p:nvGrpSpPr>
          <p:grpSpPr>
            <a:xfrm>
              <a:off x="214" y="635"/>
              <a:ext cx="4367" cy="91"/>
              <a:chOff x="0" y="0"/>
              <a:chExt cx="4367" cy="145"/>
            </a:xfrm>
          </p:grpSpPr>
          <p:sp>
            <p:nvSpPr>
              <p:cNvPr id="51226" name="直接连接符 51225"/>
              <p:cNvSpPr/>
              <p:nvPr>
                <p:custDataLst>
                  <p:tags r:id="rId25"/>
                </p:custDataLst>
              </p:nvPr>
            </p:nvSpPr>
            <p:spPr>
              <a:xfrm flipH="1">
                <a:off x="0" y="1"/>
                <a:ext cx="0" cy="144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51227" name="直接连接符 51226"/>
              <p:cNvSpPr/>
              <p:nvPr>
                <p:custDataLst>
                  <p:tags r:id="rId26"/>
                </p:custDataLst>
              </p:nvPr>
            </p:nvSpPr>
            <p:spPr>
              <a:xfrm flipH="1">
                <a:off x="603" y="0"/>
                <a:ext cx="0" cy="143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51228" name="直接连接符 51227"/>
              <p:cNvSpPr/>
              <p:nvPr>
                <p:custDataLst>
                  <p:tags r:id="rId27"/>
                </p:custDataLst>
              </p:nvPr>
            </p:nvSpPr>
            <p:spPr>
              <a:xfrm flipH="1">
                <a:off x="1220" y="0"/>
                <a:ext cx="0" cy="144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51229" name="直接连接符 51228"/>
              <p:cNvSpPr/>
              <p:nvPr>
                <p:custDataLst>
                  <p:tags r:id="rId28"/>
                </p:custDataLst>
              </p:nvPr>
            </p:nvSpPr>
            <p:spPr>
              <a:xfrm flipH="1">
                <a:off x="1918" y="0"/>
                <a:ext cx="0" cy="144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51230" name="直接连接符 51229"/>
              <p:cNvSpPr/>
              <p:nvPr>
                <p:custDataLst>
                  <p:tags r:id="rId29"/>
                </p:custDataLst>
              </p:nvPr>
            </p:nvSpPr>
            <p:spPr>
              <a:xfrm flipH="1">
                <a:off x="2449" y="1"/>
                <a:ext cx="0" cy="144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51231" name="直接连接符 51230"/>
              <p:cNvSpPr/>
              <p:nvPr>
                <p:custDataLst>
                  <p:tags r:id="rId30"/>
                </p:custDataLst>
              </p:nvPr>
            </p:nvSpPr>
            <p:spPr>
              <a:xfrm flipH="1">
                <a:off x="3052" y="0"/>
                <a:ext cx="0" cy="143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51232" name="直接连接符 51231"/>
              <p:cNvSpPr/>
              <p:nvPr>
                <p:custDataLst>
                  <p:tags r:id="rId31"/>
                </p:custDataLst>
              </p:nvPr>
            </p:nvSpPr>
            <p:spPr>
              <a:xfrm flipH="1">
                <a:off x="3669" y="0"/>
                <a:ext cx="0" cy="144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51233" name="直接连接符 51232"/>
              <p:cNvSpPr/>
              <p:nvPr>
                <p:custDataLst>
                  <p:tags r:id="rId32"/>
                </p:custDataLst>
              </p:nvPr>
            </p:nvSpPr>
            <p:spPr>
              <a:xfrm flipH="1">
                <a:off x="4367" y="0"/>
                <a:ext cx="0" cy="144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grpSp>
          <p:nvGrpSpPr>
            <p:cNvPr id="51234" name="组合 51233"/>
            <p:cNvGrpSpPr/>
            <p:nvPr>
              <p:custDataLst>
                <p:tags r:id="rId33"/>
              </p:custDataLst>
            </p:nvPr>
          </p:nvGrpSpPr>
          <p:grpSpPr>
            <a:xfrm>
              <a:off x="0" y="0"/>
              <a:ext cx="4853" cy="726"/>
              <a:chOff x="0" y="0"/>
              <a:chExt cx="4853" cy="726"/>
            </a:xfrm>
          </p:grpSpPr>
          <p:grpSp>
            <p:nvGrpSpPr>
              <p:cNvPr id="51235" name="组合 51234"/>
              <p:cNvGrpSpPr/>
              <p:nvPr>
                <p:custDataLst>
                  <p:tags r:id="rId34"/>
                </p:custDataLst>
              </p:nvPr>
            </p:nvGrpSpPr>
            <p:grpSpPr>
              <a:xfrm>
                <a:off x="91" y="393"/>
                <a:ext cx="4762" cy="304"/>
                <a:chOff x="0" y="0"/>
                <a:chExt cx="4762" cy="304"/>
              </a:xfrm>
            </p:grpSpPr>
            <p:sp>
              <p:nvSpPr>
                <p:cNvPr id="51236" name="文本框 51235"/>
                <p:cNvSpPr txBox="1"/>
                <p:nvPr>
                  <p:custDataLst>
                    <p:tags r:id="rId35"/>
                  </p:custDataLst>
                </p:nvPr>
              </p:nvSpPr>
              <p:spPr>
                <a:xfrm>
                  <a:off x="0" y="0"/>
                  <a:ext cx="381" cy="29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A</a:t>
                  </a:r>
                  <a:endParaRPr lang="en-US" altLang="zh-CN" sz="24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237" name="文本框 51236"/>
                <p:cNvSpPr txBox="1"/>
                <p:nvPr>
                  <p:custDataLst>
                    <p:tags r:id="rId36"/>
                  </p:custDataLst>
                </p:nvPr>
              </p:nvSpPr>
              <p:spPr>
                <a:xfrm>
                  <a:off x="1207" y="0"/>
                  <a:ext cx="381" cy="29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solidFill>
                        <a:srgbClr val="993300"/>
                      </a:solidFill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C</a:t>
                  </a:r>
                  <a:endParaRPr lang="en-US" altLang="zh-CN" sz="2400" b="1">
                    <a:solidFill>
                      <a:srgbClr val="9933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238" name="文本框 51237"/>
                <p:cNvSpPr txBox="1"/>
                <p:nvPr>
                  <p:custDataLst>
                    <p:tags r:id="rId37"/>
                  </p:custDataLst>
                </p:nvPr>
              </p:nvSpPr>
              <p:spPr>
                <a:xfrm>
                  <a:off x="617" y="0"/>
                  <a:ext cx="381" cy="29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U</a:t>
                  </a:r>
                  <a:endParaRPr lang="en-US" altLang="zh-CN" sz="24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239" name="文本框 51238"/>
                <p:cNvSpPr txBox="1"/>
                <p:nvPr>
                  <p:custDataLst>
                    <p:tags r:id="rId38"/>
                  </p:custDataLst>
                </p:nvPr>
              </p:nvSpPr>
              <p:spPr>
                <a:xfrm>
                  <a:off x="1932" y="0"/>
                  <a:ext cx="381" cy="29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G</a:t>
                  </a:r>
                  <a:endParaRPr lang="en-US" altLang="zh-CN" sz="24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240" name="文本框 51239"/>
                <p:cNvSpPr txBox="1"/>
                <p:nvPr>
                  <p:custDataLst>
                    <p:tags r:id="rId39"/>
                  </p:custDataLst>
                </p:nvPr>
              </p:nvSpPr>
              <p:spPr>
                <a:xfrm>
                  <a:off x="2449" y="0"/>
                  <a:ext cx="381" cy="29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A</a:t>
                  </a:r>
                  <a:endParaRPr lang="en-US" altLang="zh-CN" sz="24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241" name="文本框 51240"/>
                <p:cNvSpPr txBox="1"/>
                <p:nvPr>
                  <p:custDataLst>
                    <p:tags r:id="rId40"/>
                  </p:custDataLst>
                </p:nvPr>
              </p:nvSpPr>
              <p:spPr>
                <a:xfrm>
                  <a:off x="3656" y="0"/>
                  <a:ext cx="381" cy="3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solidFill>
                        <a:srgbClr val="993300"/>
                      </a:solidFill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C</a:t>
                  </a:r>
                  <a:endParaRPr lang="en-US" altLang="zh-CN" sz="2400" b="1">
                    <a:solidFill>
                      <a:srgbClr val="9933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242" name="文本框 51241"/>
                <p:cNvSpPr txBox="1"/>
                <p:nvPr>
                  <p:custDataLst>
                    <p:tags r:id="rId41"/>
                  </p:custDataLst>
                </p:nvPr>
              </p:nvSpPr>
              <p:spPr>
                <a:xfrm>
                  <a:off x="3066" y="0"/>
                  <a:ext cx="381" cy="30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U</a:t>
                  </a:r>
                  <a:endParaRPr lang="en-US" altLang="zh-CN" sz="24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243" name="文本框 51242"/>
                <p:cNvSpPr txBox="1"/>
                <p:nvPr>
                  <p:custDataLst>
                    <p:tags r:id="rId42"/>
                  </p:custDataLst>
                </p:nvPr>
              </p:nvSpPr>
              <p:spPr>
                <a:xfrm>
                  <a:off x="4381" y="0"/>
                  <a:ext cx="381" cy="30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G</a:t>
                  </a:r>
                  <a:endParaRPr lang="en-US" altLang="zh-CN" sz="24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1244" name="矩形 51243"/>
              <p:cNvSpPr/>
              <p:nvPr>
                <p:custDataLst>
                  <p:tags r:id="rId43"/>
                </p:custDataLst>
              </p:nvPr>
            </p:nvSpPr>
            <p:spPr>
              <a:xfrm>
                <a:off x="0" y="688"/>
                <a:ext cx="4808" cy="38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altLang="en-US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245" name="左大括号 51244"/>
              <p:cNvSpPr/>
              <p:nvPr>
                <p:custDataLst>
                  <p:tags r:id="rId44"/>
                </p:custDataLst>
              </p:nvPr>
            </p:nvSpPr>
            <p:spPr>
              <a:xfrm rot="5373375">
                <a:off x="739" y="-206"/>
                <a:ext cx="136" cy="1179"/>
              </a:xfrm>
              <a:prstGeom prst="leftBrace">
                <a:avLst>
                  <a:gd name="adj1" fmla="val 72122"/>
                  <a:gd name="adj2" fmla="val 50000"/>
                </a:avLst>
              </a:prstGeom>
              <a:noFill/>
              <a:ln w="254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altLang="en-US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246" name="文本框 51245"/>
              <p:cNvSpPr txBox="1"/>
              <p:nvPr>
                <p:custDataLst>
                  <p:tags r:id="rId45"/>
                </p:custDataLst>
              </p:nvPr>
            </p:nvSpPr>
            <p:spPr>
              <a:xfrm>
                <a:off x="499" y="0"/>
                <a:ext cx="853" cy="290"/>
              </a:xfrm>
              <a:prstGeom prst="rect">
                <a:avLst/>
              </a:prstGeom>
              <a:solidFill>
                <a:srgbClr val="00FFCC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氨基酸</a:t>
                </a:r>
                <a:endParaRPr lang="zh-CN" altLang="en-US" sz="24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51247" name="组合 51246"/>
          <p:cNvGrpSpPr/>
          <p:nvPr>
            <p:custDataLst>
              <p:tags r:id="rId46"/>
            </p:custDataLst>
          </p:nvPr>
        </p:nvGrpSpPr>
        <p:grpSpPr>
          <a:xfrm>
            <a:off x="2923858" y="2565400"/>
            <a:ext cx="7704137" cy="1152525"/>
            <a:chOff x="0" y="0"/>
            <a:chExt cx="4853" cy="726"/>
          </a:xfrm>
        </p:grpSpPr>
        <p:grpSp>
          <p:nvGrpSpPr>
            <p:cNvPr id="51248" name="组合 51247"/>
            <p:cNvGrpSpPr/>
            <p:nvPr>
              <p:custDataLst>
                <p:tags r:id="rId47"/>
              </p:custDataLst>
            </p:nvPr>
          </p:nvGrpSpPr>
          <p:grpSpPr>
            <a:xfrm>
              <a:off x="214" y="635"/>
              <a:ext cx="4367" cy="91"/>
              <a:chOff x="0" y="0"/>
              <a:chExt cx="4367" cy="145"/>
            </a:xfrm>
          </p:grpSpPr>
          <p:sp>
            <p:nvSpPr>
              <p:cNvPr id="51249" name="直接连接符 51248"/>
              <p:cNvSpPr/>
              <p:nvPr>
                <p:custDataLst>
                  <p:tags r:id="rId48"/>
                </p:custDataLst>
              </p:nvPr>
            </p:nvSpPr>
            <p:spPr>
              <a:xfrm flipH="1">
                <a:off x="0" y="1"/>
                <a:ext cx="0" cy="144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51250" name="直接连接符 51249"/>
              <p:cNvSpPr/>
              <p:nvPr>
                <p:custDataLst>
                  <p:tags r:id="rId49"/>
                </p:custDataLst>
              </p:nvPr>
            </p:nvSpPr>
            <p:spPr>
              <a:xfrm flipH="1">
                <a:off x="603" y="0"/>
                <a:ext cx="0" cy="143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51251" name="直接连接符 51250"/>
              <p:cNvSpPr/>
              <p:nvPr>
                <p:custDataLst>
                  <p:tags r:id="rId50"/>
                </p:custDataLst>
              </p:nvPr>
            </p:nvSpPr>
            <p:spPr>
              <a:xfrm flipH="1">
                <a:off x="1220" y="0"/>
                <a:ext cx="0" cy="144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51252" name="直接连接符 51251"/>
              <p:cNvSpPr/>
              <p:nvPr>
                <p:custDataLst>
                  <p:tags r:id="rId51"/>
                </p:custDataLst>
              </p:nvPr>
            </p:nvSpPr>
            <p:spPr>
              <a:xfrm flipH="1">
                <a:off x="1918" y="0"/>
                <a:ext cx="0" cy="144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51253" name="直接连接符 51252"/>
              <p:cNvSpPr/>
              <p:nvPr>
                <p:custDataLst>
                  <p:tags r:id="rId52"/>
                </p:custDataLst>
              </p:nvPr>
            </p:nvSpPr>
            <p:spPr>
              <a:xfrm flipH="1">
                <a:off x="2449" y="1"/>
                <a:ext cx="0" cy="144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51254" name="直接连接符 51253"/>
              <p:cNvSpPr/>
              <p:nvPr>
                <p:custDataLst>
                  <p:tags r:id="rId53"/>
                </p:custDataLst>
              </p:nvPr>
            </p:nvSpPr>
            <p:spPr>
              <a:xfrm flipH="1">
                <a:off x="3052" y="0"/>
                <a:ext cx="0" cy="143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51255" name="直接连接符 51254"/>
              <p:cNvSpPr/>
              <p:nvPr>
                <p:custDataLst>
                  <p:tags r:id="rId54"/>
                </p:custDataLst>
              </p:nvPr>
            </p:nvSpPr>
            <p:spPr>
              <a:xfrm flipH="1">
                <a:off x="3669" y="0"/>
                <a:ext cx="0" cy="144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51256" name="直接连接符 51255"/>
              <p:cNvSpPr/>
              <p:nvPr>
                <p:custDataLst>
                  <p:tags r:id="rId55"/>
                </p:custDataLst>
              </p:nvPr>
            </p:nvSpPr>
            <p:spPr>
              <a:xfrm flipH="1">
                <a:off x="4367" y="0"/>
                <a:ext cx="0" cy="144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grpSp>
          <p:nvGrpSpPr>
            <p:cNvPr id="51257" name="组合 51256"/>
            <p:cNvGrpSpPr/>
            <p:nvPr>
              <p:custDataLst>
                <p:tags r:id="rId56"/>
              </p:custDataLst>
            </p:nvPr>
          </p:nvGrpSpPr>
          <p:grpSpPr>
            <a:xfrm>
              <a:off x="0" y="0"/>
              <a:ext cx="4853" cy="726"/>
              <a:chOff x="0" y="0"/>
              <a:chExt cx="4853" cy="726"/>
            </a:xfrm>
          </p:grpSpPr>
          <p:grpSp>
            <p:nvGrpSpPr>
              <p:cNvPr id="51258" name="组合 51257"/>
              <p:cNvGrpSpPr/>
              <p:nvPr>
                <p:custDataLst>
                  <p:tags r:id="rId57"/>
                </p:custDataLst>
              </p:nvPr>
            </p:nvGrpSpPr>
            <p:grpSpPr>
              <a:xfrm>
                <a:off x="91" y="393"/>
                <a:ext cx="4762" cy="304"/>
                <a:chOff x="0" y="0"/>
                <a:chExt cx="4762" cy="304"/>
              </a:xfrm>
            </p:grpSpPr>
            <p:sp>
              <p:nvSpPr>
                <p:cNvPr id="51259" name="文本框 51258"/>
                <p:cNvSpPr txBox="1"/>
                <p:nvPr>
                  <p:custDataLst>
                    <p:tags r:id="rId58"/>
                  </p:custDataLst>
                </p:nvPr>
              </p:nvSpPr>
              <p:spPr>
                <a:xfrm>
                  <a:off x="0" y="0"/>
                  <a:ext cx="381" cy="29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A</a:t>
                  </a:r>
                  <a:endParaRPr lang="en-US" altLang="zh-CN" sz="24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260" name="文本框 51259"/>
                <p:cNvSpPr txBox="1"/>
                <p:nvPr>
                  <p:custDataLst>
                    <p:tags r:id="rId59"/>
                  </p:custDataLst>
                </p:nvPr>
              </p:nvSpPr>
              <p:spPr>
                <a:xfrm>
                  <a:off x="1207" y="0"/>
                  <a:ext cx="381" cy="29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solidFill>
                        <a:srgbClr val="993300"/>
                      </a:solidFill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C</a:t>
                  </a:r>
                  <a:endParaRPr lang="en-US" altLang="zh-CN" sz="2400" b="1">
                    <a:solidFill>
                      <a:srgbClr val="9933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261" name="文本框 51260"/>
                <p:cNvSpPr txBox="1"/>
                <p:nvPr>
                  <p:custDataLst>
                    <p:tags r:id="rId60"/>
                  </p:custDataLst>
                </p:nvPr>
              </p:nvSpPr>
              <p:spPr>
                <a:xfrm>
                  <a:off x="617" y="0"/>
                  <a:ext cx="381" cy="29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U</a:t>
                  </a:r>
                  <a:endParaRPr lang="en-US" altLang="zh-CN" sz="24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262" name="文本框 51261"/>
                <p:cNvSpPr txBox="1"/>
                <p:nvPr>
                  <p:custDataLst>
                    <p:tags r:id="rId61"/>
                  </p:custDataLst>
                </p:nvPr>
              </p:nvSpPr>
              <p:spPr>
                <a:xfrm>
                  <a:off x="1932" y="0"/>
                  <a:ext cx="381" cy="29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G</a:t>
                  </a:r>
                  <a:endParaRPr lang="en-US" altLang="zh-CN" sz="24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263" name="文本框 51262"/>
                <p:cNvSpPr txBox="1"/>
                <p:nvPr>
                  <p:custDataLst>
                    <p:tags r:id="rId62"/>
                  </p:custDataLst>
                </p:nvPr>
              </p:nvSpPr>
              <p:spPr>
                <a:xfrm>
                  <a:off x="2449" y="0"/>
                  <a:ext cx="381" cy="29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A</a:t>
                  </a:r>
                  <a:endParaRPr lang="en-US" altLang="zh-CN" sz="24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264" name="文本框 51263"/>
                <p:cNvSpPr txBox="1"/>
                <p:nvPr>
                  <p:custDataLst>
                    <p:tags r:id="rId63"/>
                  </p:custDataLst>
                </p:nvPr>
              </p:nvSpPr>
              <p:spPr>
                <a:xfrm>
                  <a:off x="3656" y="0"/>
                  <a:ext cx="381" cy="3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solidFill>
                        <a:srgbClr val="993300"/>
                      </a:solidFill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C</a:t>
                  </a:r>
                  <a:endParaRPr lang="en-US" altLang="zh-CN" sz="2400" b="1">
                    <a:solidFill>
                      <a:srgbClr val="9933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265" name="文本框 51264"/>
                <p:cNvSpPr txBox="1"/>
                <p:nvPr>
                  <p:custDataLst>
                    <p:tags r:id="rId64"/>
                  </p:custDataLst>
                </p:nvPr>
              </p:nvSpPr>
              <p:spPr>
                <a:xfrm>
                  <a:off x="3066" y="0"/>
                  <a:ext cx="381" cy="30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U</a:t>
                  </a:r>
                  <a:endParaRPr lang="en-US" altLang="zh-CN" sz="24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266" name="文本框 51265"/>
                <p:cNvSpPr txBox="1"/>
                <p:nvPr>
                  <p:custDataLst>
                    <p:tags r:id="rId65"/>
                  </p:custDataLst>
                </p:nvPr>
              </p:nvSpPr>
              <p:spPr>
                <a:xfrm>
                  <a:off x="4381" y="0"/>
                  <a:ext cx="381" cy="30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G</a:t>
                  </a:r>
                  <a:endParaRPr lang="en-US" altLang="zh-CN" sz="24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1267" name="矩形 51266"/>
              <p:cNvSpPr/>
              <p:nvPr>
                <p:custDataLst>
                  <p:tags r:id="rId66"/>
                </p:custDataLst>
              </p:nvPr>
            </p:nvSpPr>
            <p:spPr>
              <a:xfrm>
                <a:off x="0" y="688"/>
                <a:ext cx="4808" cy="38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altLang="en-US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268" name="左大括号 51267"/>
              <p:cNvSpPr/>
              <p:nvPr>
                <p:custDataLst>
                  <p:tags r:id="rId67"/>
                </p:custDataLst>
              </p:nvPr>
            </p:nvSpPr>
            <p:spPr>
              <a:xfrm rot="5373375">
                <a:off x="434" y="73"/>
                <a:ext cx="109" cy="544"/>
              </a:xfrm>
              <a:prstGeom prst="leftBrace">
                <a:avLst>
                  <a:gd name="adj1" fmla="val 41520"/>
                  <a:gd name="adj2" fmla="val 50000"/>
                </a:avLst>
              </a:prstGeom>
              <a:noFill/>
              <a:ln w="254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altLang="en-US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269" name="文本框 51268"/>
              <p:cNvSpPr txBox="1"/>
              <p:nvPr>
                <p:custDataLst>
                  <p:tags r:id="rId68"/>
                </p:custDataLst>
              </p:nvPr>
            </p:nvSpPr>
            <p:spPr>
              <a:xfrm>
                <a:off x="91" y="0"/>
                <a:ext cx="853" cy="290"/>
              </a:xfrm>
              <a:prstGeom prst="rect">
                <a:avLst/>
              </a:prstGeom>
              <a:solidFill>
                <a:srgbClr val="00FFCC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氨基酸</a:t>
                </a:r>
                <a:endParaRPr lang="zh-CN" altLang="en-US" sz="24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51270" name="矩形 51269"/>
          <p:cNvSpPr/>
          <p:nvPr>
            <p:custDataLst>
              <p:tags r:id="rId69"/>
            </p:custDataLst>
          </p:nvPr>
        </p:nvSpPr>
        <p:spPr>
          <a:xfrm>
            <a:off x="2132965" y="116523"/>
            <a:ext cx="518604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/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（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）</a:t>
            </a:r>
            <a:r>
              <a:rPr lang="en-US" altLang="zh-CN" sz="2800" b="1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个碱基决定一个氨基酸，</a:t>
            </a:r>
            <a:endParaRPr lang="zh-CN" altLang="en-US" sz="2800" b="1">
              <a:solidFill>
                <a:srgbClr val="000000"/>
              </a:solidFill>
              <a:effectLst>
                <a:outerShdw blurRad="38100" dist="38100" dir="2700000">
                  <a:srgbClr val="FFFFFF"/>
                </a:outerShdw>
              </a:effectLst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51271" name="矩形 51270"/>
          <p:cNvSpPr/>
          <p:nvPr>
            <p:custDataLst>
              <p:tags r:id="rId70"/>
            </p:custDataLst>
          </p:nvPr>
        </p:nvSpPr>
        <p:spPr>
          <a:xfrm>
            <a:off x="6725920" y="981075"/>
            <a:ext cx="3098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51272" name="矩形 51271"/>
          <p:cNvSpPr/>
          <p:nvPr>
            <p:custDataLst>
              <p:tags r:id="rId71"/>
            </p:custDataLst>
          </p:nvPr>
        </p:nvSpPr>
        <p:spPr>
          <a:xfrm>
            <a:off x="5054283" y="1071563"/>
            <a:ext cx="3098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51273" name="矩形 51272"/>
          <p:cNvSpPr/>
          <p:nvPr>
            <p:custDataLst>
              <p:tags r:id="rId72"/>
            </p:custDataLst>
          </p:nvPr>
        </p:nvSpPr>
        <p:spPr>
          <a:xfrm>
            <a:off x="2134553" y="1917383"/>
            <a:ext cx="518604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/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（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）</a:t>
            </a:r>
            <a:r>
              <a:rPr lang="en-US" altLang="zh-CN" sz="2800" b="1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个碱基决定一个氨基酸，</a:t>
            </a:r>
            <a:endParaRPr lang="zh-CN" altLang="en-US" sz="2800" b="1">
              <a:solidFill>
                <a:srgbClr val="000000"/>
              </a:solidFill>
              <a:effectLst>
                <a:outerShdw blurRad="38100" dist="38100" dir="2700000">
                  <a:srgbClr val="FFFFFF"/>
                </a:outerShdw>
              </a:effectLst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51274" name="矩形 51273"/>
          <p:cNvSpPr/>
          <p:nvPr>
            <p:custDataLst>
              <p:tags r:id="rId73"/>
            </p:custDataLst>
          </p:nvPr>
        </p:nvSpPr>
        <p:spPr>
          <a:xfrm>
            <a:off x="5213033" y="2347913"/>
            <a:ext cx="3098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51275" name="矩形 51274"/>
          <p:cNvSpPr/>
          <p:nvPr>
            <p:custDataLst>
              <p:tags r:id="rId74"/>
            </p:custDataLst>
          </p:nvPr>
        </p:nvSpPr>
        <p:spPr>
          <a:xfrm>
            <a:off x="2063115" y="4970463"/>
            <a:ext cx="518604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/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（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3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）</a:t>
            </a:r>
            <a:r>
              <a:rPr lang="en-US" altLang="zh-CN" sz="2800" b="1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个碱基决定一个氨基酸，</a:t>
            </a:r>
            <a:endParaRPr lang="zh-CN" altLang="en-US" sz="2800" b="1">
              <a:solidFill>
                <a:srgbClr val="000000"/>
              </a:solidFill>
              <a:effectLst>
                <a:outerShdw blurRad="38100" dist="38100" dir="2700000">
                  <a:srgbClr val="FFFFFF"/>
                </a:outerShdw>
              </a:effectLst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51276" name="矩形 51275"/>
          <p:cNvSpPr/>
          <p:nvPr>
            <p:custDataLst>
              <p:tags r:id="rId75"/>
            </p:custDataLst>
          </p:nvPr>
        </p:nvSpPr>
        <p:spPr>
          <a:xfrm>
            <a:off x="6738620" y="4364038"/>
            <a:ext cx="3098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51277" name="矩形 51276"/>
          <p:cNvSpPr/>
          <p:nvPr>
            <p:custDataLst>
              <p:tags r:id="rId76"/>
            </p:custDataLst>
          </p:nvPr>
        </p:nvSpPr>
        <p:spPr>
          <a:xfrm>
            <a:off x="5062220" y="4532313"/>
            <a:ext cx="3098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grpSp>
        <p:nvGrpSpPr>
          <p:cNvPr id="51278" name="组合 51277"/>
          <p:cNvGrpSpPr/>
          <p:nvPr>
            <p:custDataLst>
              <p:tags r:id="rId77"/>
            </p:custDataLst>
          </p:nvPr>
        </p:nvGrpSpPr>
        <p:grpSpPr>
          <a:xfrm>
            <a:off x="5587683" y="5661025"/>
            <a:ext cx="5183187" cy="368300"/>
            <a:chOff x="0" y="0"/>
            <a:chExt cx="3265" cy="232"/>
          </a:xfrm>
        </p:grpSpPr>
        <p:sp>
          <p:nvSpPr>
            <p:cNvPr id="51279" name="文本框 51278"/>
            <p:cNvSpPr txBox="1"/>
            <p:nvPr>
              <p:custDataLst>
                <p:tags r:id="rId78"/>
              </p:custDataLst>
            </p:nvPr>
          </p:nvSpPr>
          <p:spPr>
            <a:xfrm>
              <a:off x="0" y="0"/>
              <a:ext cx="1092" cy="232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4 (A.U.C.G)</a:t>
              </a:r>
              <a:endParaRPr lang="en-US" altLang="zh-CN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51280" name="文本框 51279"/>
            <p:cNvSpPr txBox="1"/>
            <p:nvPr>
              <p:custDataLst>
                <p:tags r:id="rId79"/>
              </p:custDataLst>
            </p:nvPr>
          </p:nvSpPr>
          <p:spPr>
            <a:xfrm>
              <a:off x="1084" y="0"/>
              <a:ext cx="1093" cy="232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4 (A.U.C.G)</a:t>
              </a:r>
              <a:endPara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51281" name="文本框 51280"/>
            <p:cNvSpPr txBox="1"/>
            <p:nvPr>
              <p:custDataLst>
                <p:tags r:id="rId80"/>
              </p:custDataLst>
            </p:nvPr>
          </p:nvSpPr>
          <p:spPr>
            <a:xfrm>
              <a:off x="2173" y="0"/>
              <a:ext cx="1092" cy="232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b="1">
                  <a:solidFill>
                    <a:srgbClr val="000099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4 (A.U.C.G)</a:t>
              </a:r>
              <a:endParaRPr lang="en-US" altLang="zh-CN" b="1">
                <a:solidFill>
                  <a:srgbClr val="000099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282" name="组合 51281"/>
          <p:cNvGrpSpPr/>
          <p:nvPr>
            <p:custDataLst>
              <p:tags r:id="rId81"/>
            </p:custDataLst>
          </p:nvPr>
        </p:nvGrpSpPr>
        <p:grpSpPr>
          <a:xfrm>
            <a:off x="3139758" y="3932238"/>
            <a:ext cx="6553200" cy="368300"/>
            <a:chOff x="0" y="0"/>
            <a:chExt cx="4128" cy="232"/>
          </a:xfrm>
        </p:grpSpPr>
        <p:grpSp>
          <p:nvGrpSpPr>
            <p:cNvPr id="51283" name="组合 51282"/>
            <p:cNvGrpSpPr/>
            <p:nvPr>
              <p:custDataLst>
                <p:tags r:id="rId82"/>
              </p:custDataLst>
            </p:nvPr>
          </p:nvGrpSpPr>
          <p:grpSpPr>
            <a:xfrm>
              <a:off x="0" y="0"/>
              <a:ext cx="408" cy="232"/>
              <a:chOff x="0" y="0"/>
              <a:chExt cx="408" cy="232"/>
            </a:xfrm>
          </p:grpSpPr>
          <p:sp>
            <p:nvSpPr>
              <p:cNvPr id="51284" name="文本框 51283"/>
              <p:cNvSpPr txBox="1"/>
              <p:nvPr>
                <p:custDataLst>
                  <p:tags r:id="rId83"/>
                </p:custDataLst>
              </p:nvPr>
            </p:nvSpPr>
            <p:spPr>
              <a:xfrm>
                <a:off x="0" y="0"/>
                <a:ext cx="204" cy="232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b="1">
                    <a:solidFill>
                      <a:srgbClr val="9933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A</a:t>
                </a:r>
                <a:endParaRPr lang="en-US" altLang="zh-CN" b="1">
                  <a:solidFill>
                    <a:srgbClr val="9933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285" name="文本框 51284"/>
              <p:cNvSpPr txBox="1"/>
              <p:nvPr>
                <p:custDataLst>
                  <p:tags r:id="rId84"/>
                </p:custDataLst>
              </p:nvPr>
            </p:nvSpPr>
            <p:spPr>
              <a:xfrm>
                <a:off x="204" y="0"/>
                <a:ext cx="204" cy="232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b="1">
                    <a:solidFill>
                      <a:srgbClr val="9933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A</a:t>
                </a:r>
                <a:endParaRPr lang="en-US" altLang="zh-CN" b="1">
                  <a:solidFill>
                    <a:srgbClr val="9933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1286" name="组合 51285"/>
            <p:cNvGrpSpPr/>
            <p:nvPr>
              <p:custDataLst>
                <p:tags r:id="rId85"/>
              </p:custDataLst>
            </p:nvPr>
          </p:nvGrpSpPr>
          <p:grpSpPr>
            <a:xfrm>
              <a:off x="499" y="0"/>
              <a:ext cx="408" cy="232"/>
              <a:chOff x="0" y="0"/>
              <a:chExt cx="408" cy="232"/>
            </a:xfrm>
          </p:grpSpPr>
          <p:sp>
            <p:nvSpPr>
              <p:cNvPr id="51287" name="文本框 51286"/>
              <p:cNvSpPr txBox="1"/>
              <p:nvPr>
                <p:custDataLst>
                  <p:tags r:id="rId86"/>
                </p:custDataLst>
              </p:nvPr>
            </p:nvSpPr>
            <p:spPr>
              <a:xfrm>
                <a:off x="0" y="0"/>
                <a:ext cx="204" cy="232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b="1">
                    <a:solidFill>
                      <a:srgbClr val="9933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A</a:t>
                </a:r>
                <a:endParaRPr lang="en-US" altLang="zh-CN" b="1">
                  <a:solidFill>
                    <a:srgbClr val="9933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288" name="文本框 51287"/>
              <p:cNvSpPr txBox="1"/>
              <p:nvPr>
                <p:custDataLst>
                  <p:tags r:id="rId87"/>
                </p:custDataLst>
              </p:nvPr>
            </p:nvSpPr>
            <p:spPr>
              <a:xfrm>
                <a:off x="204" y="0"/>
                <a:ext cx="204" cy="232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U</a:t>
                </a:r>
                <a:endPara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1289" name="组合 51288"/>
            <p:cNvGrpSpPr/>
            <p:nvPr>
              <p:custDataLst>
                <p:tags r:id="rId88"/>
              </p:custDataLst>
            </p:nvPr>
          </p:nvGrpSpPr>
          <p:grpSpPr>
            <a:xfrm>
              <a:off x="998" y="0"/>
              <a:ext cx="408" cy="232"/>
              <a:chOff x="0" y="0"/>
              <a:chExt cx="408" cy="232"/>
            </a:xfrm>
          </p:grpSpPr>
          <p:sp>
            <p:nvSpPr>
              <p:cNvPr id="51290" name="文本框 51289"/>
              <p:cNvSpPr txBox="1"/>
              <p:nvPr>
                <p:custDataLst>
                  <p:tags r:id="rId89"/>
                </p:custDataLst>
              </p:nvPr>
            </p:nvSpPr>
            <p:spPr>
              <a:xfrm>
                <a:off x="0" y="0"/>
                <a:ext cx="204" cy="232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b="1">
                    <a:solidFill>
                      <a:srgbClr val="9933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A</a:t>
                </a:r>
                <a:endParaRPr lang="en-US" altLang="zh-CN" b="1">
                  <a:solidFill>
                    <a:srgbClr val="9933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291" name="文本框 51290"/>
              <p:cNvSpPr txBox="1"/>
              <p:nvPr>
                <p:custDataLst>
                  <p:tags r:id="rId90"/>
                </p:custDataLst>
              </p:nvPr>
            </p:nvSpPr>
            <p:spPr>
              <a:xfrm>
                <a:off x="204" y="0"/>
                <a:ext cx="204" cy="232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C</a:t>
                </a:r>
                <a:endParaRPr lang="en-US" altLang="zh-CN" b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1292" name="组合 51291"/>
            <p:cNvGrpSpPr/>
            <p:nvPr>
              <p:custDataLst>
                <p:tags r:id="rId91"/>
              </p:custDataLst>
            </p:nvPr>
          </p:nvGrpSpPr>
          <p:grpSpPr>
            <a:xfrm>
              <a:off x="1497" y="0"/>
              <a:ext cx="408" cy="232"/>
              <a:chOff x="0" y="0"/>
              <a:chExt cx="408" cy="232"/>
            </a:xfrm>
          </p:grpSpPr>
          <p:sp>
            <p:nvSpPr>
              <p:cNvPr id="51293" name="文本框 51292"/>
              <p:cNvSpPr txBox="1"/>
              <p:nvPr>
                <p:custDataLst>
                  <p:tags r:id="rId92"/>
                </p:custDataLst>
              </p:nvPr>
            </p:nvSpPr>
            <p:spPr>
              <a:xfrm>
                <a:off x="0" y="0"/>
                <a:ext cx="204" cy="232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b="1">
                    <a:solidFill>
                      <a:srgbClr val="9933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A</a:t>
                </a:r>
                <a:endParaRPr lang="en-US" altLang="zh-CN" b="1">
                  <a:solidFill>
                    <a:srgbClr val="9933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294" name="文本框 51293"/>
              <p:cNvSpPr txBox="1"/>
              <p:nvPr>
                <p:custDataLst>
                  <p:tags r:id="rId93"/>
                </p:custDataLst>
              </p:nvPr>
            </p:nvSpPr>
            <p:spPr>
              <a:xfrm>
                <a:off x="204" y="0"/>
                <a:ext cx="204" cy="232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G</a:t>
                </a:r>
                <a:endPara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1295" name="组合 51294"/>
            <p:cNvGrpSpPr/>
            <p:nvPr>
              <p:custDataLst>
                <p:tags r:id="rId94"/>
              </p:custDataLst>
            </p:nvPr>
          </p:nvGrpSpPr>
          <p:grpSpPr>
            <a:xfrm>
              <a:off x="2087" y="0"/>
              <a:ext cx="408" cy="232"/>
              <a:chOff x="0" y="0"/>
              <a:chExt cx="408" cy="232"/>
            </a:xfrm>
          </p:grpSpPr>
          <p:sp>
            <p:nvSpPr>
              <p:cNvPr id="51296" name="文本框 51295"/>
              <p:cNvSpPr txBox="1"/>
              <p:nvPr>
                <p:custDataLst>
                  <p:tags r:id="rId95"/>
                </p:custDataLst>
              </p:nvPr>
            </p:nvSpPr>
            <p:spPr>
              <a:xfrm>
                <a:off x="0" y="0"/>
                <a:ext cx="204" cy="232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C</a:t>
                </a:r>
                <a:endParaRPr lang="en-US" altLang="zh-CN" b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297" name="文本框 51296"/>
              <p:cNvSpPr txBox="1"/>
              <p:nvPr>
                <p:custDataLst>
                  <p:tags r:id="rId96"/>
                </p:custDataLst>
              </p:nvPr>
            </p:nvSpPr>
            <p:spPr>
              <a:xfrm>
                <a:off x="204" y="0"/>
                <a:ext cx="204" cy="232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b="1">
                    <a:solidFill>
                      <a:srgbClr val="9933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A</a:t>
                </a:r>
                <a:endParaRPr lang="en-US" altLang="zh-CN" b="1">
                  <a:solidFill>
                    <a:srgbClr val="9933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1298" name="组合 51297"/>
            <p:cNvGrpSpPr/>
            <p:nvPr>
              <p:custDataLst>
                <p:tags r:id="rId97"/>
              </p:custDataLst>
            </p:nvPr>
          </p:nvGrpSpPr>
          <p:grpSpPr>
            <a:xfrm>
              <a:off x="2631" y="0"/>
              <a:ext cx="408" cy="232"/>
              <a:chOff x="0" y="0"/>
              <a:chExt cx="408" cy="232"/>
            </a:xfrm>
          </p:grpSpPr>
          <p:sp>
            <p:nvSpPr>
              <p:cNvPr id="51299" name="文本框 51298"/>
              <p:cNvSpPr txBox="1"/>
              <p:nvPr>
                <p:custDataLst>
                  <p:tags r:id="rId98"/>
                </p:custDataLst>
              </p:nvPr>
            </p:nvSpPr>
            <p:spPr>
              <a:xfrm>
                <a:off x="0" y="0"/>
                <a:ext cx="204" cy="232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C</a:t>
                </a:r>
                <a:endParaRPr lang="en-US" altLang="zh-CN" b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300" name="文本框 51299"/>
              <p:cNvSpPr txBox="1"/>
              <p:nvPr>
                <p:custDataLst>
                  <p:tags r:id="rId99"/>
                </p:custDataLst>
              </p:nvPr>
            </p:nvSpPr>
            <p:spPr>
              <a:xfrm>
                <a:off x="204" y="0"/>
                <a:ext cx="204" cy="232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U</a:t>
                </a:r>
                <a:endPara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1301" name="组合 51300"/>
            <p:cNvGrpSpPr/>
            <p:nvPr>
              <p:custDataLst>
                <p:tags r:id="rId100"/>
              </p:custDataLst>
            </p:nvPr>
          </p:nvGrpSpPr>
          <p:grpSpPr>
            <a:xfrm>
              <a:off x="3175" y="0"/>
              <a:ext cx="408" cy="232"/>
              <a:chOff x="0" y="0"/>
              <a:chExt cx="408" cy="232"/>
            </a:xfrm>
          </p:grpSpPr>
          <p:sp>
            <p:nvSpPr>
              <p:cNvPr id="51302" name="文本框 51301"/>
              <p:cNvSpPr txBox="1"/>
              <p:nvPr>
                <p:custDataLst>
                  <p:tags r:id="rId101"/>
                </p:custDataLst>
              </p:nvPr>
            </p:nvSpPr>
            <p:spPr>
              <a:xfrm>
                <a:off x="0" y="0"/>
                <a:ext cx="204" cy="232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C</a:t>
                </a:r>
                <a:endParaRPr lang="en-US" altLang="zh-CN" b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303" name="文本框 51302"/>
              <p:cNvSpPr txBox="1"/>
              <p:nvPr>
                <p:custDataLst>
                  <p:tags r:id="rId102"/>
                </p:custDataLst>
              </p:nvPr>
            </p:nvSpPr>
            <p:spPr>
              <a:xfrm>
                <a:off x="204" y="0"/>
                <a:ext cx="204" cy="232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C</a:t>
                </a:r>
                <a:endParaRPr lang="en-US" altLang="zh-CN" b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1304" name="组合 51303"/>
            <p:cNvGrpSpPr/>
            <p:nvPr>
              <p:custDataLst>
                <p:tags r:id="rId103"/>
              </p:custDataLst>
            </p:nvPr>
          </p:nvGrpSpPr>
          <p:grpSpPr>
            <a:xfrm>
              <a:off x="3720" y="0"/>
              <a:ext cx="408" cy="232"/>
              <a:chOff x="0" y="0"/>
              <a:chExt cx="408" cy="232"/>
            </a:xfrm>
          </p:grpSpPr>
          <p:sp>
            <p:nvSpPr>
              <p:cNvPr id="51305" name="文本框 51304"/>
              <p:cNvSpPr txBox="1"/>
              <p:nvPr>
                <p:custDataLst>
                  <p:tags r:id="rId104"/>
                </p:custDataLst>
              </p:nvPr>
            </p:nvSpPr>
            <p:spPr>
              <a:xfrm>
                <a:off x="0" y="0"/>
                <a:ext cx="204" cy="232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C</a:t>
                </a:r>
                <a:endParaRPr lang="en-US" altLang="zh-CN" b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306" name="文本框 51305"/>
              <p:cNvSpPr txBox="1"/>
              <p:nvPr>
                <p:custDataLst>
                  <p:tags r:id="rId105"/>
                </p:custDataLst>
              </p:nvPr>
            </p:nvSpPr>
            <p:spPr>
              <a:xfrm>
                <a:off x="204" y="0"/>
                <a:ext cx="204" cy="232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G</a:t>
                </a:r>
                <a:endPara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51307" name="组合 51306"/>
          <p:cNvGrpSpPr/>
          <p:nvPr>
            <p:custDataLst>
              <p:tags r:id="rId106"/>
            </p:custDataLst>
          </p:nvPr>
        </p:nvGrpSpPr>
        <p:grpSpPr>
          <a:xfrm>
            <a:off x="3139758" y="4437063"/>
            <a:ext cx="6553200" cy="368300"/>
            <a:chOff x="0" y="0"/>
            <a:chExt cx="4128" cy="232"/>
          </a:xfrm>
        </p:grpSpPr>
        <p:sp>
          <p:nvSpPr>
            <p:cNvPr id="51308" name="文本框 51307"/>
            <p:cNvSpPr txBox="1"/>
            <p:nvPr>
              <p:custDataLst>
                <p:tags r:id="rId107"/>
              </p:custDataLst>
            </p:nvPr>
          </p:nvSpPr>
          <p:spPr>
            <a:xfrm>
              <a:off x="0" y="0"/>
              <a:ext cx="204" cy="232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U</a:t>
              </a:r>
              <a:endPara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51309" name="文本框 51308"/>
            <p:cNvSpPr txBox="1"/>
            <p:nvPr>
              <p:custDataLst>
                <p:tags r:id="rId108"/>
              </p:custDataLst>
            </p:nvPr>
          </p:nvSpPr>
          <p:spPr>
            <a:xfrm>
              <a:off x="204" y="0"/>
              <a:ext cx="204" cy="232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9933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A</a:t>
              </a:r>
              <a:endParaRPr lang="en-US" altLang="zh-CN" b="1">
                <a:solidFill>
                  <a:srgbClr val="9933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51310" name="文本框 51309"/>
            <p:cNvSpPr txBox="1"/>
            <p:nvPr>
              <p:custDataLst>
                <p:tags r:id="rId109"/>
              </p:custDataLst>
            </p:nvPr>
          </p:nvSpPr>
          <p:spPr>
            <a:xfrm>
              <a:off x="499" y="0"/>
              <a:ext cx="204" cy="232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U</a:t>
              </a:r>
              <a:endPara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51311" name="文本框 51310"/>
            <p:cNvSpPr txBox="1"/>
            <p:nvPr>
              <p:custDataLst>
                <p:tags r:id="rId110"/>
              </p:custDataLst>
            </p:nvPr>
          </p:nvSpPr>
          <p:spPr>
            <a:xfrm>
              <a:off x="703" y="0"/>
              <a:ext cx="204" cy="232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U</a:t>
              </a:r>
              <a:endPara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51312" name="文本框 51311"/>
            <p:cNvSpPr txBox="1"/>
            <p:nvPr>
              <p:custDataLst>
                <p:tags r:id="rId111"/>
              </p:custDataLst>
            </p:nvPr>
          </p:nvSpPr>
          <p:spPr>
            <a:xfrm>
              <a:off x="998" y="0"/>
              <a:ext cx="204" cy="232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U</a:t>
              </a:r>
              <a:endPara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51313" name="文本框 51312"/>
            <p:cNvSpPr txBox="1"/>
            <p:nvPr>
              <p:custDataLst>
                <p:tags r:id="rId112"/>
              </p:custDataLst>
            </p:nvPr>
          </p:nvSpPr>
          <p:spPr>
            <a:xfrm>
              <a:off x="1202" y="0"/>
              <a:ext cx="204" cy="232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C</a:t>
              </a:r>
              <a:endParaRPr lang="en-US" altLang="zh-CN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51314" name="文本框 51313"/>
            <p:cNvSpPr txBox="1"/>
            <p:nvPr>
              <p:custDataLst>
                <p:tags r:id="rId113"/>
              </p:custDataLst>
            </p:nvPr>
          </p:nvSpPr>
          <p:spPr>
            <a:xfrm>
              <a:off x="1497" y="0"/>
              <a:ext cx="204" cy="232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U</a:t>
              </a:r>
              <a:endPara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51315" name="文本框 51314"/>
            <p:cNvSpPr txBox="1"/>
            <p:nvPr>
              <p:custDataLst>
                <p:tags r:id="rId114"/>
              </p:custDataLst>
            </p:nvPr>
          </p:nvSpPr>
          <p:spPr>
            <a:xfrm>
              <a:off x="1701" y="0"/>
              <a:ext cx="204" cy="232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G</a:t>
              </a:r>
              <a:endPara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51316" name="文本框 51315"/>
            <p:cNvSpPr txBox="1"/>
            <p:nvPr>
              <p:custDataLst>
                <p:tags r:id="rId115"/>
              </p:custDataLst>
            </p:nvPr>
          </p:nvSpPr>
          <p:spPr>
            <a:xfrm>
              <a:off x="2087" y="0"/>
              <a:ext cx="204" cy="232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G</a:t>
              </a:r>
              <a:endPara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51317" name="文本框 51316"/>
            <p:cNvSpPr txBox="1"/>
            <p:nvPr>
              <p:custDataLst>
                <p:tags r:id="rId116"/>
              </p:custDataLst>
            </p:nvPr>
          </p:nvSpPr>
          <p:spPr>
            <a:xfrm>
              <a:off x="2291" y="0"/>
              <a:ext cx="204" cy="232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9933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A</a:t>
              </a:r>
              <a:endParaRPr lang="en-US" altLang="zh-CN" b="1">
                <a:solidFill>
                  <a:srgbClr val="9933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51318" name="文本框 51317"/>
            <p:cNvSpPr txBox="1"/>
            <p:nvPr>
              <p:custDataLst>
                <p:tags r:id="rId117"/>
              </p:custDataLst>
            </p:nvPr>
          </p:nvSpPr>
          <p:spPr>
            <a:xfrm>
              <a:off x="2631" y="0"/>
              <a:ext cx="204" cy="232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G</a:t>
              </a:r>
              <a:endPara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51319" name="文本框 51318"/>
            <p:cNvSpPr txBox="1"/>
            <p:nvPr>
              <p:custDataLst>
                <p:tags r:id="rId118"/>
              </p:custDataLst>
            </p:nvPr>
          </p:nvSpPr>
          <p:spPr>
            <a:xfrm>
              <a:off x="2835" y="0"/>
              <a:ext cx="204" cy="232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U</a:t>
              </a:r>
              <a:endPara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51320" name="文本框 51319"/>
            <p:cNvSpPr txBox="1"/>
            <p:nvPr>
              <p:custDataLst>
                <p:tags r:id="rId119"/>
              </p:custDataLst>
            </p:nvPr>
          </p:nvSpPr>
          <p:spPr>
            <a:xfrm>
              <a:off x="3175" y="0"/>
              <a:ext cx="204" cy="232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G</a:t>
              </a:r>
              <a:endPara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51321" name="文本框 51320"/>
            <p:cNvSpPr txBox="1"/>
            <p:nvPr>
              <p:custDataLst>
                <p:tags r:id="rId120"/>
              </p:custDataLst>
            </p:nvPr>
          </p:nvSpPr>
          <p:spPr>
            <a:xfrm>
              <a:off x="3379" y="0"/>
              <a:ext cx="204" cy="232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C</a:t>
              </a:r>
              <a:endParaRPr lang="en-US" altLang="zh-CN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51322" name="文本框 51321"/>
            <p:cNvSpPr txBox="1"/>
            <p:nvPr>
              <p:custDataLst>
                <p:tags r:id="rId121"/>
              </p:custDataLst>
            </p:nvPr>
          </p:nvSpPr>
          <p:spPr>
            <a:xfrm>
              <a:off x="3720" y="0"/>
              <a:ext cx="204" cy="232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G</a:t>
              </a:r>
              <a:endPara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51323" name="文本框 51322"/>
            <p:cNvSpPr txBox="1"/>
            <p:nvPr>
              <p:custDataLst>
                <p:tags r:id="rId122"/>
              </p:custDataLst>
            </p:nvPr>
          </p:nvSpPr>
          <p:spPr>
            <a:xfrm>
              <a:off x="3924" y="0"/>
              <a:ext cx="204" cy="232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G</a:t>
              </a:r>
              <a:endPara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1324" name="文本框 51323"/>
          <p:cNvSpPr txBox="1"/>
          <p:nvPr>
            <p:custDataLst>
              <p:tags r:id="rId123"/>
            </p:custDataLst>
          </p:nvPr>
        </p:nvSpPr>
        <p:spPr>
          <a:xfrm>
            <a:off x="8986520" y="2403475"/>
            <a:ext cx="1589088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endParaRPr lang="en-US" altLang="x-none" sz="36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51325" name="矩形 51324"/>
          <p:cNvSpPr/>
          <p:nvPr>
            <p:custDataLst>
              <p:tags r:id="rId124"/>
            </p:custDataLst>
          </p:nvPr>
        </p:nvSpPr>
        <p:spPr>
          <a:xfrm>
            <a:off x="6956108" y="115888"/>
            <a:ext cx="215011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只能决定</a:t>
            </a:r>
            <a:r>
              <a:rPr lang="en-US" altLang="zh-CN" sz="2800" b="1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</a:t>
            </a:r>
            <a:r>
              <a:rPr lang="zh-CN" altLang="en-US" sz="2800" b="1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种</a:t>
            </a:r>
            <a:endParaRPr lang="zh-CN" altLang="en-US" sz="2800" b="1">
              <a:solidFill>
                <a:srgbClr val="000000"/>
              </a:solidFill>
              <a:effectLst>
                <a:outerShdw blurRad="38100" dist="38100" dir="2700000">
                  <a:srgbClr val="FFFFFF"/>
                </a:outerShdw>
              </a:effectLst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51326" name="矩形 51325"/>
          <p:cNvSpPr/>
          <p:nvPr>
            <p:custDataLst>
              <p:tags r:id="rId125"/>
            </p:custDataLst>
          </p:nvPr>
        </p:nvSpPr>
        <p:spPr>
          <a:xfrm>
            <a:off x="6956108" y="1916113"/>
            <a:ext cx="298386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只能决定</a:t>
            </a:r>
            <a:r>
              <a:rPr lang="en-US" altLang="zh-CN" sz="2800" b="1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</a:t>
            </a:r>
            <a:r>
              <a:rPr lang="en-US" altLang="zh-CN" sz="2800" b="1" baseline="30000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＝</a:t>
            </a:r>
            <a:r>
              <a:rPr lang="en-US" altLang="zh-CN" sz="2800" b="1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16</a:t>
            </a:r>
            <a:r>
              <a:rPr lang="zh-CN" altLang="en-US" sz="2800" b="1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种</a:t>
            </a:r>
            <a:endParaRPr lang="zh-CN" altLang="en-US" sz="2800" b="1">
              <a:solidFill>
                <a:srgbClr val="000000"/>
              </a:solidFill>
              <a:effectLst>
                <a:outerShdw blurRad="38100" dist="38100" dir="2700000">
                  <a:srgbClr val="FFFFFF"/>
                </a:outerShdw>
              </a:effectLst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51327" name="矩形 51326"/>
          <p:cNvSpPr/>
          <p:nvPr>
            <p:custDataLst>
              <p:tags r:id="rId126"/>
            </p:custDataLst>
          </p:nvPr>
        </p:nvSpPr>
        <p:spPr>
          <a:xfrm>
            <a:off x="6884670" y="4941888"/>
            <a:ext cx="298386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只能决定</a:t>
            </a:r>
            <a:r>
              <a:rPr lang="en-US" altLang="zh-CN" sz="2800" b="1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</a:t>
            </a:r>
            <a:r>
              <a:rPr lang="en-US" altLang="zh-CN" sz="2800" b="1" baseline="30000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＝</a:t>
            </a:r>
            <a:r>
              <a:rPr lang="en-US" altLang="zh-CN" sz="2800" b="1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64</a:t>
            </a:r>
            <a:r>
              <a:rPr lang="zh-CN" altLang="en-US" sz="2800" b="1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种</a:t>
            </a:r>
            <a:endParaRPr lang="zh-CN" altLang="en-US" sz="2800" b="1">
              <a:solidFill>
                <a:srgbClr val="000000"/>
              </a:solidFill>
              <a:effectLst>
                <a:outerShdw blurRad="38100" dist="38100" dir="2700000">
                  <a:srgbClr val="FFFFFF"/>
                </a:outerShdw>
              </a:effectLst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grpSp>
        <p:nvGrpSpPr>
          <p:cNvPr id="51328" name="组合 51327"/>
          <p:cNvGrpSpPr/>
          <p:nvPr>
            <p:custDataLst>
              <p:tags r:id="rId127"/>
            </p:custDataLst>
          </p:nvPr>
        </p:nvGrpSpPr>
        <p:grpSpPr>
          <a:xfrm>
            <a:off x="5371783" y="908050"/>
            <a:ext cx="2233612" cy="368300"/>
            <a:chOff x="0" y="0"/>
            <a:chExt cx="1407" cy="232"/>
          </a:xfrm>
        </p:grpSpPr>
        <p:sp>
          <p:nvSpPr>
            <p:cNvPr id="51329" name="文本框 51328"/>
            <p:cNvSpPr txBox="1"/>
            <p:nvPr>
              <p:custDataLst>
                <p:tags r:id="rId128"/>
              </p:custDataLst>
            </p:nvPr>
          </p:nvSpPr>
          <p:spPr>
            <a:xfrm>
              <a:off x="0" y="0"/>
              <a:ext cx="273" cy="232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9933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A    </a:t>
              </a:r>
              <a:endParaRPr lang="en-US" altLang="zh-CN" b="1">
                <a:solidFill>
                  <a:srgbClr val="9933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51330" name="文本框 51329"/>
            <p:cNvSpPr txBox="1"/>
            <p:nvPr>
              <p:custDataLst>
                <p:tags r:id="rId129"/>
              </p:custDataLst>
            </p:nvPr>
          </p:nvSpPr>
          <p:spPr>
            <a:xfrm>
              <a:off x="363" y="0"/>
              <a:ext cx="273" cy="232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U                        </a:t>
              </a:r>
              <a:endPara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51331" name="文本框 51330"/>
            <p:cNvSpPr txBox="1"/>
            <p:nvPr>
              <p:custDataLst>
                <p:tags r:id="rId130"/>
              </p:custDataLst>
            </p:nvPr>
          </p:nvSpPr>
          <p:spPr>
            <a:xfrm>
              <a:off x="771" y="0"/>
              <a:ext cx="273" cy="232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C</a:t>
              </a:r>
              <a:endParaRPr lang="en-US" altLang="zh-CN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51332" name="文本框 51331"/>
            <p:cNvSpPr txBox="1"/>
            <p:nvPr>
              <p:custDataLst>
                <p:tags r:id="rId131"/>
              </p:custDataLst>
            </p:nvPr>
          </p:nvSpPr>
          <p:spPr>
            <a:xfrm>
              <a:off x="1134" y="0"/>
              <a:ext cx="273" cy="232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G</a:t>
              </a:r>
              <a:endPara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1333" name="左大括号 51332"/>
          <p:cNvSpPr/>
          <p:nvPr>
            <p:custDataLst>
              <p:tags r:id="rId132"/>
            </p:custDataLst>
          </p:nvPr>
        </p:nvSpPr>
        <p:spPr>
          <a:xfrm rot="5373375">
            <a:off x="3627120" y="895350"/>
            <a:ext cx="174625" cy="863600"/>
          </a:xfrm>
          <a:prstGeom prst="leftBrace">
            <a:avLst>
              <a:gd name="adj1" fmla="val 41143"/>
              <a:gd name="adj2" fmla="val 50000"/>
            </a:avLst>
          </a:prstGeom>
          <a:noFill/>
          <a:ln w="9525">
            <a:noFill/>
          </a:ln>
        </p:spPr>
        <p:txBody>
          <a:bodyPr anchor="t" anchorCtr="0"/>
          <a:lstStyle/>
          <a:p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1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5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5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5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51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3" grpId="0"/>
      <p:bldP spid="51275" grpId="0"/>
      <p:bldP spid="51325" grpId="0"/>
      <p:bldP spid="51326" grpId="0"/>
      <p:bldP spid="5132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/>
          <p:nvPr>
            <p:custDataLst>
              <p:tags r:id="rId1"/>
            </p:custDataLst>
          </p:nvPr>
        </p:nvSpPr>
        <p:spPr>
          <a:xfrm>
            <a:off x="1420495" y="1701800"/>
            <a:ext cx="6624638" cy="61214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ts val="4065"/>
              </a:lnSpc>
            </a:pP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4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种碱基只能决定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4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种氨基酸，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4</a:t>
            </a:r>
            <a:r>
              <a:rPr lang="en-US" altLang="zh-CN" sz="2800" b="1" baseline="3000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1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=4</a:t>
            </a:r>
            <a:endParaRPr lang="en-US" altLang="zh-CN" sz="2800" b="1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95235" name="Rectangle 3"/>
          <p:cNvSpPr/>
          <p:nvPr>
            <p:custDataLst>
              <p:tags r:id="rId2"/>
            </p:custDataLst>
          </p:nvPr>
        </p:nvSpPr>
        <p:spPr>
          <a:xfrm>
            <a:off x="1423670" y="2997200"/>
            <a:ext cx="5500370" cy="61214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lnSpc>
                <a:spcPts val="4065"/>
              </a:lnSpc>
            </a:pP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4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种碱基最多只能编码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16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种，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4</a:t>
            </a:r>
            <a:r>
              <a:rPr lang="en-US" altLang="zh-CN" sz="2800" b="1" baseline="3000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2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=16</a:t>
            </a:r>
            <a:endParaRPr lang="en-US" altLang="zh-CN" sz="2800" b="1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95236" name="Text Box 4"/>
          <p:cNvSpPr/>
          <p:nvPr>
            <p:custDataLst>
              <p:tags r:id="rId3"/>
            </p:custDataLst>
          </p:nvPr>
        </p:nvSpPr>
        <p:spPr>
          <a:xfrm>
            <a:off x="1415098" y="5084763"/>
            <a:ext cx="8897620" cy="61214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lnSpc>
                <a:spcPts val="4065"/>
              </a:lnSpc>
            </a:pP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三个碱基决定一个氨基酸能决定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64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种，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4</a:t>
            </a:r>
            <a:r>
              <a:rPr lang="en-US" altLang="zh-CN" sz="2800" b="1" baseline="3000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3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=64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，足够有余</a:t>
            </a:r>
            <a:endParaRPr lang="zh-CN" altLang="en-US" sz="2800" b="1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95237" name="Rectangle 5"/>
          <p:cNvSpPr/>
          <p:nvPr>
            <p:custDataLst>
              <p:tags r:id="rId4"/>
            </p:custDataLst>
          </p:nvPr>
        </p:nvSpPr>
        <p:spPr>
          <a:xfrm>
            <a:off x="447675" y="3648075"/>
            <a:ext cx="11597640" cy="12198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ts val="4065"/>
              </a:lnSpc>
              <a:spcBef>
                <a:spcPct val="20000"/>
              </a:spcBef>
              <a:buClr>
                <a:srgbClr val="BBE0E3"/>
              </a:buClr>
              <a:buSzPct val="80000"/>
              <a:buFont typeface="Wingdings" panose="05000000000000000000" charset="0"/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（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3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）一个氨基酸的编码至少需要多少个碱基，才足以组合出构成蛋白质</a:t>
            </a:r>
            <a:endParaRPr lang="zh-CN" altLang="en-US" sz="2800" b="1">
              <a:latin typeface="Times New Roman" panose="02020603050405020304" pitchFamily="18" charset="0"/>
              <a:ea typeface="楷体" panose="02010609060101010101" charset="-122"/>
            </a:endParaRPr>
          </a:p>
          <a:p>
            <a:pPr>
              <a:lnSpc>
                <a:spcPts val="4065"/>
              </a:lnSpc>
              <a:spcBef>
                <a:spcPct val="20000"/>
              </a:spcBef>
              <a:buClr>
                <a:srgbClr val="BBE0E3"/>
              </a:buClr>
              <a:buSzPct val="80000"/>
              <a:buFont typeface="Wingdings" panose="05000000000000000000" charset="0"/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 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         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的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21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种氨基酸？</a:t>
            </a:r>
            <a:endParaRPr lang="zh-CN" altLang="en-US" sz="2800" b="1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95238" name="Rectangle 6"/>
          <p:cNvSpPr/>
          <p:nvPr>
            <p:custDataLst>
              <p:tags r:id="rId5"/>
            </p:custDataLst>
          </p:nvPr>
        </p:nvSpPr>
        <p:spPr>
          <a:xfrm>
            <a:off x="447358" y="2349500"/>
            <a:ext cx="10604500" cy="61214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ts val="4065"/>
              </a:lnSpc>
              <a:spcBef>
                <a:spcPct val="50000"/>
              </a:spcBef>
              <a:buClr>
                <a:srgbClr val="BBE0E3"/>
              </a:buClr>
              <a:buSzPct val="80000"/>
              <a:buFont typeface="Wingdings" panose="05000000000000000000" charset="0"/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（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）如果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个碱基编码一个氨基酸，最多能编码多少种氨基酸？</a:t>
            </a:r>
            <a:endParaRPr lang="zh-CN" altLang="en-US" sz="2800" b="1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95239" name="Rectangle 7"/>
          <p:cNvSpPr/>
          <p:nvPr>
            <p:custDataLst>
              <p:tags r:id="rId6"/>
            </p:custDataLst>
          </p:nvPr>
        </p:nvSpPr>
        <p:spPr>
          <a:xfrm>
            <a:off x="447358" y="1125538"/>
            <a:ext cx="10606087" cy="61214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ts val="4065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（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）如果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个碱基决定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个氨基酸，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4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种碱基能决定多少种氨基酸？</a:t>
            </a:r>
            <a:endParaRPr lang="zh-CN" altLang="en-US" sz="2800" b="1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95240" name="Text Box 2"/>
          <p:cNvSpPr/>
          <p:nvPr>
            <p:custDataLst>
              <p:tags r:id="rId7"/>
            </p:custDataLst>
          </p:nvPr>
        </p:nvSpPr>
        <p:spPr>
          <a:xfrm>
            <a:off x="263208" y="188278"/>
            <a:ext cx="2724150" cy="521970"/>
          </a:xfrm>
          <a:prstGeom prst="rect">
            <a:avLst/>
          </a:prstGeom>
          <a:gradFill rotWithShape="1">
            <a:gsLst>
              <a:gs pos="0">
                <a:srgbClr val="14CD68"/>
              </a:gs>
              <a:gs pos="100000">
                <a:srgbClr val="0B6E38"/>
              </a:gs>
            </a:gsLst>
            <a:lin ang="5400000"/>
          </a:gra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defTabSz="914400">
              <a:spcBef>
                <a:spcPct val="50000"/>
              </a:spcBef>
              <a:buClrTx/>
              <a:buSzTx/>
            </a:pPr>
            <a:r>
              <a:rPr lang="zh-CN" altLang="en-US" sz="2800">
                <a:solidFill>
                  <a:srgbClr val="FFC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思考•讨论</a:t>
            </a:r>
            <a:endParaRPr lang="zh-CN" altLang="en-US" sz="2800">
              <a:solidFill>
                <a:srgbClr val="FFC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 fill="hold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 fill="hold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 fill="hold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 fill="hold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4" grpId="0"/>
      <p:bldP spid="95235" grpId="0"/>
      <p:bldP spid="95236" grpId="0"/>
      <p:bldP spid="95237" grpId="0"/>
      <p:bldP spid="95238" grpId="0"/>
      <p:bldP spid="9523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/>
          <p:nvPr>
            <p:custDataLst>
              <p:tags r:id="rId1"/>
            </p:custDataLst>
          </p:nvPr>
        </p:nvSpPr>
        <p:spPr>
          <a:xfrm>
            <a:off x="551180" y="1359853"/>
            <a:ext cx="11437620" cy="217614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>
              <a:lnSpc>
                <a:spcPts val="4065"/>
              </a:lnSpc>
            </a:pPr>
            <a:r>
              <a:rPr lang="en-US" altLang="zh-CN" sz="2800" b="1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</a:rPr>
              <a:t>        1961</a:t>
            </a:r>
            <a:r>
              <a:rPr lang="zh-CN" altLang="zh-CN" sz="2800" b="1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</a:rPr>
              <a:t>年，克里克以T</a:t>
            </a:r>
            <a:r>
              <a:rPr lang="zh-CN" altLang="zh-CN" sz="2800" b="1" baseline="-2500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</a:rPr>
              <a:t>4</a:t>
            </a:r>
            <a:r>
              <a:rPr lang="zh-CN" altLang="zh-CN" sz="2800" b="1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</a:rPr>
              <a:t>噬菌体为实验材料，研究其中某个基因的碱基序列中增加或者删除一个碱基，无法产生正常功能的蛋白质；增加或删除两个碱基，也不能产生正常功能的蛋白质；但是，当增加或者删除三个碱基时，却合成了具有正常功能的蛋白质。为什么会产生这样的结果？</a:t>
            </a:r>
            <a:r>
              <a:rPr lang="zh-CN" altLang="zh-CN" sz="2800" b="1">
                <a:latin typeface="Times New Roman" panose="02020603050405020304" pitchFamily="18" charset="0"/>
                <a:ea typeface="楷体" panose="02010609060101010101" charset="-122"/>
              </a:rPr>
              <a:t> </a:t>
            </a:r>
            <a:endParaRPr lang="zh-CN" altLang="zh-CN" sz="2800" b="1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96259" name="Rectangle 3"/>
          <p:cNvSpPr/>
          <p:nvPr>
            <p:custDataLst>
              <p:tags r:id="rId2"/>
            </p:custDataLst>
          </p:nvPr>
        </p:nvSpPr>
        <p:spPr>
          <a:xfrm>
            <a:off x="4268788" y="404971"/>
            <a:ext cx="3713162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ctr"/>
            <a:r>
              <a:rPr lang="zh-CN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克里克T</a:t>
            </a:r>
            <a:r>
              <a:rPr lang="zh-CN" altLang="zh-CN" sz="2800" b="1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4</a:t>
            </a:r>
            <a:r>
              <a:rPr lang="zh-CN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噬菌体实验 </a:t>
            </a:r>
            <a:endParaRPr lang="zh-CN" altLang="zh-CN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96260" name="矩形 2"/>
          <p:cNvSpPr/>
          <p:nvPr>
            <p:custDataLst>
              <p:tags r:id="rId3"/>
            </p:custDataLst>
          </p:nvPr>
        </p:nvSpPr>
        <p:spPr>
          <a:xfrm>
            <a:off x="623570" y="4077335"/>
            <a:ext cx="11307445" cy="18256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>
              <a:lnSpc>
                <a:spcPct val="130000"/>
              </a:lnSpc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      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克里克是第一个用实验证明遗传密码中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3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个碱基编码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1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个氨基酸的科学家。但是无法说明由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3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个碱基排列成的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1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个密码子对应的究竟是哪一个氨基酸。</a:t>
            </a:r>
            <a:endParaRPr lang="zh-CN" altLang="en-US" sz="2800" b="1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96261" name="Text Box 2"/>
          <p:cNvSpPr/>
          <p:nvPr>
            <p:custDataLst>
              <p:tags r:id="rId4"/>
            </p:custDataLst>
          </p:nvPr>
        </p:nvSpPr>
        <p:spPr>
          <a:xfrm>
            <a:off x="1544638" y="354013"/>
            <a:ext cx="2724150" cy="521970"/>
          </a:xfrm>
          <a:prstGeom prst="rect">
            <a:avLst/>
          </a:prstGeom>
          <a:gradFill rotWithShape="1">
            <a:gsLst>
              <a:gs pos="0">
                <a:srgbClr val="14CD68"/>
              </a:gs>
              <a:gs pos="100000">
                <a:srgbClr val="0B6E38"/>
              </a:gs>
            </a:gsLst>
            <a:lin ang="5400000"/>
          </a:gra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defTabSz="914400">
              <a:spcBef>
                <a:spcPct val="50000"/>
              </a:spcBef>
              <a:buClrTx/>
              <a:buSzTx/>
            </a:pPr>
            <a:r>
              <a:rPr lang="zh-CN" altLang="en-US" sz="2800">
                <a:solidFill>
                  <a:srgbClr val="FFC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科学史话</a:t>
            </a:r>
            <a:endParaRPr lang="zh-CN" altLang="en-US" sz="2800">
              <a:solidFill>
                <a:srgbClr val="FFC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 fill="hold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41"/>
          <p:cNvSpPr/>
          <p:nvPr>
            <p:custDataLst>
              <p:tags r:id="rId1"/>
            </p:custDataLst>
          </p:nvPr>
        </p:nvSpPr>
        <p:spPr>
          <a:xfrm>
            <a:off x="263525" y="1196975"/>
            <a:ext cx="100044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（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1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）概念：</a:t>
            </a:r>
            <a:r>
              <a:rPr lang="en-US" altLang="zh-CN" sz="2800" b="1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charset="-122"/>
              </a:rPr>
              <a:t>mRNA</a:t>
            </a:r>
            <a:r>
              <a:rPr lang="zh-CN" altLang="en-US" sz="2800" b="1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charset="-122"/>
              </a:rPr>
              <a:t>上决定一个氨基酸的三个相邻的碱基。</a:t>
            </a:r>
            <a:endParaRPr lang="zh-CN" altLang="en-US" sz="2800" b="1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98307" name="文本框 1"/>
          <p:cNvSpPr/>
          <p:nvPr>
            <p:custDataLst>
              <p:tags r:id="rId2"/>
            </p:custDataLst>
          </p:nvPr>
        </p:nvSpPr>
        <p:spPr>
          <a:xfrm>
            <a:off x="623253" y="593090"/>
            <a:ext cx="187960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2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、密码子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98309" name="Rectangle 2"/>
          <p:cNvSpPr/>
          <p:nvPr>
            <p:custDataLst>
              <p:tags r:id="rId3"/>
            </p:custDataLst>
          </p:nvPr>
        </p:nvSpPr>
        <p:spPr>
          <a:xfrm>
            <a:off x="6999605" y="2435860"/>
            <a:ext cx="5008880" cy="276161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>
              <a:lnSpc>
                <a:spcPts val="4165"/>
              </a:lnSpc>
            </a:pPr>
            <a:r>
              <a:rPr lang="en-US" altLang="zh-CN" sz="2800" b="1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</a:rPr>
              <a:t>      </a:t>
            </a:r>
            <a:r>
              <a:rPr lang="zh-CN" altLang="en-US" sz="2800" b="1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</a:rPr>
              <a:t>科学家沿着蛋白质合成的思路，不断改进实验方法，终于破译全部</a:t>
            </a:r>
            <a:r>
              <a:rPr lang="en-US" altLang="zh-CN" sz="2800" b="1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</a:rPr>
              <a:t>64</a:t>
            </a:r>
            <a:r>
              <a:rPr lang="zh-CN" altLang="en-US" sz="2800" b="1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</a:rPr>
              <a:t>个密码子，并将</a:t>
            </a:r>
            <a:r>
              <a:rPr lang="en-US" altLang="zh-CN" sz="2800" b="1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</a:rPr>
              <a:t>64</a:t>
            </a:r>
            <a:r>
              <a:rPr lang="zh-CN" altLang="en-US" sz="2800" b="1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</a:rPr>
              <a:t>个密码子编制成了表格。称为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密码子表</a:t>
            </a:r>
            <a:r>
              <a:rPr lang="zh-CN" altLang="en-US" sz="2800" b="1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</a:rPr>
              <a:t>。 </a:t>
            </a:r>
            <a:endParaRPr lang="zh-CN" altLang="en-US" sz="2800" b="1">
              <a:solidFill>
                <a:srgbClr val="333333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grpSp>
        <p:nvGrpSpPr>
          <p:cNvPr id="53249" name="组合 53249"/>
          <p:cNvGrpSpPr/>
          <p:nvPr>
            <p:custDataLst>
              <p:tags r:id="rId4"/>
            </p:custDataLst>
          </p:nvPr>
        </p:nvGrpSpPr>
        <p:grpSpPr>
          <a:xfrm>
            <a:off x="118745" y="3691573"/>
            <a:ext cx="6834188" cy="1720850"/>
            <a:chOff x="0" y="0"/>
            <a:chExt cx="4881" cy="1304"/>
          </a:xfrm>
        </p:grpSpPr>
        <p:sp>
          <p:nvSpPr>
            <p:cNvPr id="53250" name="矩形 53250"/>
            <p:cNvSpPr/>
            <p:nvPr>
              <p:custDataLst>
                <p:tags r:id="rId5"/>
              </p:custDataLst>
            </p:nvPr>
          </p:nvSpPr>
          <p:spPr>
            <a:xfrm>
              <a:off x="0" y="674"/>
              <a:ext cx="4881" cy="14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53251" name="组合 53251"/>
            <p:cNvGrpSpPr/>
            <p:nvPr>
              <p:custDataLst>
                <p:tags r:id="rId6"/>
              </p:custDataLst>
            </p:nvPr>
          </p:nvGrpSpPr>
          <p:grpSpPr>
            <a:xfrm>
              <a:off x="323" y="18"/>
              <a:ext cx="432" cy="672"/>
              <a:chOff x="0" y="0"/>
              <a:chExt cx="432" cy="672"/>
            </a:xfrm>
          </p:grpSpPr>
          <p:sp>
            <p:nvSpPr>
              <p:cNvPr id="53252" name="文本框 53252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0" y="0"/>
                <a:ext cx="432" cy="48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A</a:t>
                </a:r>
                <a:endParaRPr lang="en-US" altLang="zh-CN" sz="3600" b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253" name="直接连接符 53253"/>
              <p:cNvSpPr/>
              <p:nvPr>
                <p:custDataLst>
                  <p:tags r:id="rId8"/>
                </p:custDataLst>
              </p:nvPr>
            </p:nvSpPr>
            <p:spPr>
              <a:xfrm flipH="1">
                <a:off x="160" y="384"/>
                <a:ext cx="0" cy="288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grpSp>
          <p:nvGrpSpPr>
            <p:cNvPr id="53254" name="组合 53254"/>
            <p:cNvGrpSpPr/>
            <p:nvPr>
              <p:custDataLst>
                <p:tags r:id="rId9"/>
              </p:custDataLst>
            </p:nvPr>
          </p:nvGrpSpPr>
          <p:grpSpPr>
            <a:xfrm>
              <a:off x="4077" y="18"/>
              <a:ext cx="432" cy="672"/>
              <a:chOff x="0" y="0"/>
              <a:chExt cx="432" cy="672"/>
            </a:xfrm>
          </p:grpSpPr>
          <p:sp>
            <p:nvSpPr>
              <p:cNvPr id="53255" name="文本框 53255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0" y="0"/>
                <a:ext cx="432" cy="48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>
                    <a:solidFill>
                      <a:srgbClr val="FF00FF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C</a:t>
                </a:r>
                <a:endParaRPr lang="en-US" altLang="zh-CN" sz="3600" b="1">
                  <a:solidFill>
                    <a:srgbClr val="FF00FF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256" name="直接连接符 53256"/>
              <p:cNvSpPr/>
              <p:nvPr>
                <p:custDataLst>
                  <p:tags r:id="rId11"/>
                </p:custDataLst>
              </p:nvPr>
            </p:nvSpPr>
            <p:spPr>
              <a:xfrm flipH="1">
                <a:off x="160" y="384"/>
                <a:ext cx="0" cy="288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grpSp>
          <p:nvGrpSpPr>
            <p:cNvPr id="53257" name="组合 53257"/>
            <p:cNvGrpSpPr/>
            <p:nvPr>
              <p:custDataLst>
                <p:tags r:id="rId12"/>
              </p:custDataLst>
            </p:nvPr>
          </p:nvGrpSpPr>
          <p:grpSpPr>
            <a:xfrm>
              <a:off x="1279" y="14"/>
              <a:ext cx="432" cy="672"/>
              <a:chOff x="0" y="0"/>
              <a:chExt cx="432" cy="672"/>
            </a:xfrm>
          </p:grpSpPr>
          <p:sp>
            <p:nvSpPr>
              <p:cNvPr id="53258" name="文本框 5325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0" y="0"/>
                <a:ext cx="432" cy="48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>
                    <a:solidFill>
                      <a:srgbClr val="9933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G</a:t>
                </a:r>
                <a:endParaRPr lang="en-US" altLang="zh-CN" sz="3600" b="1">
                  <a:solidFill>
                    <a:srgbClr val="9933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259" name="直接连接符 53259"/>
              <p:cNvSpPr/>
              <p:nvPr>
                <p:custDataLst>
                  <p:tags r:id="rId14"/>
                </p:custDataLst>
              </p:nvPr>
            </p:nvSpPr>
            <p:spPr>
              <a:xfrm flipH="1">
                <a:off x="160" y="384"/>
                <a:ext cx="0" cy="288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grpSp>
          <p:nvGrpSpPr>
            <p:cNvPr id="53260" name="组合 53260"/>
            <p:cNvGrpSpPr/>
            <p:nvPr>
              <p:custDataLst>
                <p:tags r:id="rId15"/>
              </p:custDataLst>
            </p:nvPr>
          </p:nvGrpSpPr>
          <p:grpSpPr>
            <a:xfrm>
              <a:off x="807" y="16"/>
              <a:ext cx="432" cy="673"/>
              <a:chOff x="0" y="0"/>
              <a:chExt cx="432" cy="673"/>
            </a:xfrm>
          </p:grpSpPr>
          <p:sp>
            <p:nvSpPr>
              <p:cNvPr id="53261" name="文本框 53261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0" y="0"/>
                <a:ext cx="432" cy="48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U</a:t>
                </a:r>
                <a:endParaRPr lang="en-US" altLang="zh-CN" sz="3600" b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262" name="直接连接符 53262"/>
              <p:cNvSpPr/>
              <p:nvPr>
                <p:custDataLst>
                  <p:tags r:id="rId17"/>
                </p:custDataLst>
              </p:nvPr>
            </p:nvSpPr>
            <p:spPr>
              <a:xfrm flipH="1">
                <a:off x="160" y="385"/>
                <a:ext cx="0" cy="288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grpSp>
          <p:nvGrpSpPr>
            <p:cNvPr id="53263" name="组合 53263"/>
            <p:cNvGrpSpPr/>
            <p:nvPr>
              <p:custDataLst>
                <p:tags r:id="rId18"/>
              </p:custDataLst>
            </p:nvPr>
          </p:nvGrpSpPr>
          <p:grpSpPr>
            <a:xfrm>
              <a:off x="1759" y="16"/>
              <a:ext cx="431" cy="672"/>
              <a:chOff x="0" y="0"/>
              <a:chExt cx="431" cy="672"/>
            </a:xfrm>
          </p:grpSpPr>
          <p:sp>
            <p:nvSpPr>
              <p:cNvPr id="53264" name="文本框 53264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0" y="0"/>
                <a:ext cx="431" cy="48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G</a:t>
                </a:r>
                <a:endParaRPr lang="en-US" altLang="zh-CN" sz="3600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265" name="直接连接符 53265"/>
              <p:cNvSpPr/>
              <p:nvPr>
                <p:custDataLst>
                  <p:tags r:id="rId20"/>
                </p:custDataLst>
              </p:nvPr>
            </p:nvSpPr>
            <p:spPr>
              <a:xfrm flipH="1">
                <a:off x="159" y="384"/>
                <a:ext cx="0" cy="288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grpSp>
          <p:nvGrpSpPr>
            <p:cNvPr id="53266" name="组合 53266"/>
            <p:cNvGrpSpPr/>
            <p:nvPr>
              <p:custDataLst>
                <p:tags r:id="rId21"/>
              </p:custDataLst>
            </p:nvPr>
          </p:nvGrpSpPr>
          <p:grpSpPr>
            <a:xfrm>
              <a:off x="2242" y="16"/>
              <a:ext cx="431" cy="673"/>
              <a:chOff x="0" y="0"/>
              <a:chExt cx="431" cy="673"/>
            </a:xfrm>
          </p:grpSpPr>
          <p:sp>
            <p:nvSpPr>
              <p:cNvPr id="53267" name="文本框 53267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0" y="0"/>
                <a:ext cx="431" cy="48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>
                    <a:solidFill>
                      <a:srgbClr val="9933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A</a:t>
                </a:r>
                <a:endParaRPr lang="en-US" altLang="zh-CN" sz="3600" b="1">
                  <a:solidFill>
                    <a:srgbClr val="9933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268" name="直接连接符 53268"/>
              <p:cNvSpPr/>
              <p:nvPr>
                <p:custDataLst>
                  <p:tags r:id="rId23"/>
                </p:custDataLst>
              </p:nvPr>
            </p:nvSpPr>
            <p:spPr>
              <a:xfrm flipH="1">
                <a:off x="159" y="385"/>
                <a:ext cx="0" cy="288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grpSp>
          <p:nvGrpSpPr>
            <p:cNvPr id="53269" name="组合 53269"/>
            <p:cNvGrpSpPr/>
            <p:nvPr>
              <p:custDataLst>
                <p:tags r:id="rId24"/>
              </p:custDataLst>
            </p:nvPr>
          </p:nvGrpSpPr>
          <p:grpSpPr>
            <a:xfrm>
              <a:off x="2691" y="18"/>
              <a:ext cx="431" cy="672"/>
              <a:chOff x="0" y="0"/>
              <a:chExt cx="431" cy="672"/>
            </a:xfrm>
          </p:grpSpPr>
          <p:sp>
            <p:nvSpPr>
              <p:cNvPr id="53270" name="文本框 53270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0" y="0"/>
                <a:ext cx="431" cy="48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U</a:t>
                </a:r>
                <a:endParaRPr lang="en-US" altLang="zh-CN" sz="3600" b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271" name="直接连接符 53271"/>
              <p:cNvSpPr/>
              <p:nvPr>
                <p:custDataLst>
                  <p:tags r:id="rId26"/>
                </p:custDataLst>
              </p:nvPr>
            </p:nvSpPr>
            <p:spPr>
              <a:xfrm flipH="1">
                <a:off x="160" y="384"/>
                <a:ext cx="0" cy="288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grpSp>
          <p:nvGrpSpPr>
            <p:cNvPr id="53272" name="组合 53272"/>
            <p:cNvGrpSpPr/>
            <p:nvPr>
              <p:custDataLst>
                <p:tags r:id="rId27"/>
              </p:custDataLst>
            </p:nvPr>
          </p:nvGrpSpPr>
          <p:grpSpPr>
            <a:xfrm>
              <a:off x="3645" y="0"/>
              <a:ext cx="432" cy="672"/>
              <a:chOff x="0" y="0"/>
              <a:chExt cx="432" cy="672"/>
            </a:xfrm>
          </p:grpSpPr>
          <p:sp>
            <p:nvSpPr>
              <p:cNvPr id="53273" name="文本框 53273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0" y="0"/>
                <a:ext cx="432" cy="48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U</a:t>
                </a:r>
                <a:endParaRPr lang="en-US" altLang="zh-CN" sz="3600" b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274" name="直接连接符 53274"/>
              <p:cNvSpPr/>
              <p:nvPr>
                <p:custDataLst>
                  <p:tags r:id="rId29"/>
                </p:custDataLst>
              </p:nvPr>
            </p:nvSpPr>
            <p:spPr>
              <a:xfrm flipH="1">
                <a:off x="160" y="384"/>
                <a:ext cx="0" cy="288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grpSp>
          <p:nvGrpSpPr>
            <p:cNvPr id="53275" name="组合 53275"/>
            <p:cNvGrpSpPr/>
            <p:nvPr>
              <p:custDataLst>
                <p:tags r:id="rId30"/>
              </p:custDataLst>
            </p:nvPr>
          </p:nvGrpSpPr>
          <p:grpSpPr>
            <a:xfrm>
              <a:off x="3213" y="18"/>
              <a:ext cx="432" cy="672"/>
              <a:chOff x="0" y="0"/>
              <a:chExt cx="432" cy="672"/>
            </a:xfrm>
          </p:grpSpPr>
          <p:sp>
            <p:nvSpPr>
              <p:cNvPr id="53276" name="文本框 53276"/>
              <p:cNvSpPr txBox="1"/>
              <p:nvPr>
                <p:custDataLst>
                  <p:tags r:id="rId31"/>
                </p:custDataLst>
              </p:nvPr>
            </p:nvSpPr>
            <p:spPr>
              <a:xfrm>
                <a:off x="0" y="0"/>
                <a:ext cx="432" cy="48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>
                    <a:solidFill>
                      <a:srgbClr val="9933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A</a:t>
                </a:r>
                <a:endParaRPr lang="en-US" altLang="zh-CN" sz="3600" b="1">
                  <a:solidFill>
                    <a:srgbClr val="9933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277" name="直接连接符 53277"/>
              <p:cNvSpPr/>
              <p:nvPr>
                <p:custDataLst>
                  <p:tags r:id="rId32"/>
                </p:custDataLst>
              </p:nvPr>
            </p:nvSpPr>
            <p:spPr>
              <a:xfrm flipH="1">
                <a:off x="160" y="384"/>
                <a:ext cx="0" cy="288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sp>
          <p:nvSpPr>
            <p:cNvPr id="53278" name="文本框 53278"/>
            <p:cNvSpPr txBox="1"/>
            <p:nvPr>
              <p:custDataLst>
                <p:tags r:id="rId33"/>
              </p:custDataLst>
            </p:nvPr>
          </p:nvSpPr>
          <p:spPr>
            <a:xfrm>
              <a:off x="1759" y="818"/>
              <a:ext cx="1134" cy="48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mRNA</a:t>
              </a:r>
              <a:endParaRPr lang="en-US" altLang="zh-CN" sz="36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280" name="组合 53279"/>
          <p:cNvGrpSpPr/>
          <p:nvPr>
            <p:custDataLst>
              <p:tags r:id="rId34"/>
            </p:custDataLst>
          </p:nvPr>
        </p:nvGrpSpPr>
        <p:grpSpPr>
          <a:xfrm>
            <a:off x="779145" y="2434273"/>
            <a:ext cx="5416550" cy="1357312"/>
            <a:chOff x="0" y="0"/>
            <a:chExt cx="3412" cy="855"/>
          </a:xfrm>
        </p:grpSpPr>
        <p:grpSp>
          <p:nvGrpSpPr>
            <p:cNvPr id="2" name="组合 53280"/>
            <p:cNvGrpSpPr/>
            <p:nvPr>
              <p:custDataLst>
                <p:tags r:id="rId35"/>
              </p:custDataLst>
            </p:nvPr>
          </p:nvGrpSpPr>
          <p:grpSpPr>
            <a:xfrm>
              <a:off x="0" y="0"/>
              <a:ext cx="853" cy="843"/>
              <a:chOff x="0" y="0"/>
              <a:chExt cx="853" cy="972"/>
            </a:xfrm>
          </p:grpSpPr>
          <p:sp>
            <p:nvSpPr>
              <p:cNvPr id="53281" name="左大括号 53281"/>
              <p:cNvSpPr/>
              <p:nvPr>
                <p:custDataLst>
                  <p:tags r:id="rId36"/>
                </p:custDataLst>
              </p:nvPr>
            </p:nvSpPr>
            <p:spPr>
              <a:xfrm rot="5373375">
                <a:off x="207" y="323"/>
                <a:ext cx="427" cy="852"/>
              </a:xfrm>
              <a:prstGeom prst="leftBrace">
                <a:avLst>
                  <a:gd name="adj1" fmla="val 16599"/>
                  <a:gd name="adj2" fmla="val 50000"/>
                </a:avLst>
              </a:pr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altLang="en-US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282" name="文本框 53282"/>
              <p:cNvSpPr txBox="1"/>
              <p:nvPr>
                <p:custDataLst>
                  <p:tags r:id="rId37"/>
                </p:custDataLst>
              </p:nvPr>
            </p:nvSpPr>
            <p:spPr>
              <a:xfrm>
                <a:off x="0" y="0"/>
                <a:ext cx="853" cy="339"/>
              </a:xfrm>
              <a:prstGeom prst="rect">
                <a:avLst/>
              </a:prstGeom>
              <a:solidFill>
                <a:srgbClr val="00FFCC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en-US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氨基酸</a:t>
                </a:r>
                <a:endParaRPr lang="zh-CN" alt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3283" name="组合 53283"/>
            <p:cNvGrpSpPr/>
            <p:nvPr>
              <p:custDataLst>
                <p:tags r:id="rId38"/>
              </p:custDataLst>
            </p:nvPr>
          </p:nvGrpSpPr>
          <p:grpSpPr>
            <a:xfrm>
              <a:off x="1245" y="12"/>
              <a:ext cx="853" cy="843"/>
              <a:chOff x="0" y="0"/>
              <a:chExt cx="853" cy="972"/>
            </a:xfrm>
          </p:grpSpPr>
          <p:sp>
            <p:nvSpPr>
              <p:cNvPr id="53284" name="左大括号 53284"/>
              <p:cNvSpPr/>
              <p:nvPr>
                <p:custDataLst>
                  <p:tags r:id="rId39"/>
                </p:custDataLst>
              </p:nvPr>
            </p:nvSpPr>
            <p:spPr>
              <a:xfrm rot="5373375">
                <a:off x="207" y="323"/>
                <a:ext cx="427" cy="852"/>
              </a:xfrm>
              <a:prstGeom prst="leftBrace">
                <a:avLst>
                  <a:gd name="adj1" fmla="val 16599"/>
                  <a:gd name="adj2" fmla="val 50000"/>
                </a:avLst>
              </a:pr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altLang="en-US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285" name="文本框 53285"/>
              <p:cNvSpPr txBox="1"/>
              <p:nvPr>
                <p:custDataLst>
                  <p:tags r:id="rId40"/>
                </p:custDataLst>
              </p:nvPr>
            </p:nvSpPr>
            <p:spPr>
              <a:xfrm>
                <a:off x="0" y="0"/>
                <a:ext cx="853" cy="339"/>
              </a:xfrm>
              <a:prstGeom prst="rect">
                <a:avLst/>
              </a:prstGeom>
              <a:solidFill>
                <a:srgbClr val="0066FF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en-US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氨基酸</a:t>
                </a:r>
                <a:endParaRPr lang="zh-CN" alt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3286" name="组合 53286"/>
            <p:cNvGrpSpPr/>
            <p:nvPr>
              <p:custDataLst>
                <p:tags r:id="rId41"/>
              </p:custDataLst>
            </p:nvPr>
          </p:nvGrpSpPr>
          <p:grpSpPr>
            <a:xfrm>
              <a:off x="2559" y="12"/>
              <a:ext cx="853" cy="843"/>
              <a:chOff x="0" y="0"/>
              <a:chExt cx="853" cy="972"/>
            </a:xfrm>
          </p:grpSpPr>
          <p:sp>
            <p:nvSpPr>
              <p:cNvPr id="53287" name="左大括号 53287"/>
              <p:cNvSpPr/>
              <p:nvPr>
                <p:custDataLst>
                  <p:tags r:id="rId42"/>
                </p:custDataLst>
              </p:nvPr>
            </p:nvSpPr>
            <p:spPr>
              <a:xfrm rot="5373375">
                <a:off x="207" y="323"/>
                <a:ext cx="427" cy="852"/>
              </a:xfrm>
              <a:prstGeom prst="leftBrace">
                <a:avLst>
                  <a:gd name="adj1" fmla="val 16599"/>
                  <a:gd name="adj2" fmla="val 50000"/>
                </a:avLst>
              </a:pr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altLang="en-US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288" name="文本框 53288"/>
              <p:cNvSpPr txBox="1"/>
              <p:nvPr>
                <p:custDataLst>
                  <p:tags r:id="rId43"/>
                </p:custDataLst>
              </p:nvPr>
            </p:nvSpPr>
            <p:spPr>
              <a:xfrm>
                <a:off x="0" y="0"/>
                <a:ext cx="853" cy="339"/>
              </a:xfrm>
              <a:prstGeom prst="rect">
                <a:avLst/>
              </a:prstGeom>
              <a:solidFill>
                <a:schemeClr val="bg2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en-US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氨基酸</a:t>
                </a:r>
                <a:endParaRPr lang="zh-CN" alt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53291" name="组合 53290"/>
          <p:cNvGrpSpPr/>
          <p:nvPr>
            <p:custDataLst>
              <p:tags r:id="rId44"/>
            </p:custDataLst>
          </p:nvPr>
        </p:nvGrpSpPr>
        <p:grpSpPr>
          <a:xfrm>
            <a:off x="4741545" y="4659948"/>
            <a:ext cx="1354138" cy="1184275"/>
            <a:chOff x="0" y="0"/>
            <a:chExt cx="853" cy="746"/>
          </a:xfrm>
        </p:grpSpPr>
        <p:sp>
          <p:nvSpPr>
            <p:cNvPr id="3" name="左大括号 53291"/>
            <p:cNvSpPr/>
            <p:nvPr>
              <p:custDataLst>
                <p:tags r:id="rId45"/>
              </p:custDataLst>
            </p:nvPr>
          </p:nvSpPr>
          <p:spPr>
            <a:xfrm rot="-5426625">
              <a:off x="242" y="-241"/>
              <a:ext cx="370" cy="852"/>
            </a:xfrm>
            <a:prstGeom prst="leftBrace">
              <a:avLst>
                <a:gd name="adj1" fmla="val 19157"/>
                <a:gd name="adj2" fmla="val 50000"/>
              </a:avLst>
            </a:pr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53292" name="文本框 53292"/>
            <p:cNvSpPr txBox="1"/>
            <p:nvPr>
              <p:custDataLst>
                <p:tags r:id="rId46"/>
              </p:custDataLst>
            </p:nvPr>
          </p:nvSpPr>
          <p:spPr>
            <a:xfrm>
              <a:off x="0" y="452"/>
              <a:ext cx="853" cy="294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楷体" panose="02010609060101010101" charset="-122"/>
                </a:rPr>
                <a:t>密码子</a:t>
              </a:r>
              <a:endPara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47"/>
            </p:custDataLst>
          </p:nvPr>
        </p:nvGrpSpPr>
        <p:grpSpPr>
          <a:xfrm>
            <a:off x="0" y="0"/>
            <a:ext cx="6686026" cy="461665"/>
            <a:chOff x="66675" y="189731"/>
            <a:chExt cx="4747725" cy="486292"/>
          </a:xfrm>
        </p:grpSpPr>
        <p:sp>
          <p:nvSpPr>
            <p:cNvPr id="18" name="箭头: V 形 17"/>
            <p:cNvSpPr/>
            <p:nvPr>
              <p:custDataLst>
                <p:tags r:id="rId48"/>
              </p:custDataLst>
            </p:nvPr>
          </p:nvSpPr>
          <p:spPr>
            <a:xfrm>
              <a:off x="4382400" y="189731"/>
              <a:ext cx="432000" cy="486292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箭头: V 形 18"/>
            <p:cNvSpPr/>
            <p:nvPr>
              <p:custDataLst>
                <p:tags r:id="rId49"/>
              </p:custDataLst>
            </p:nvPr>
          </p:nvSpPr>
          <p:spPr>
            <a:xfrm>
              <a:off x="4076700" y="189731"/>
              <a:ext cx="432000" cy="486292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50"/>
              </p:custDataLst>
            </p:nvPr>
          </p:nvSpPr>
          <p:spPr>
            <a:xfrm>
              <a:off x="66675" y="189731"/>
              <a:ext cx="4010025" cy="48629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2" charset="-122"/>
                  <a:ea typeface="黑体" panose="02010609060101010101" pitchFamily="2" charset="-122"/>
                  <a:cs typeface="+mn-cs"/>
                </a:rPr>
                <a:t>二、遗传信息的翻译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>
                                            <p:txEl>
                                              <p:charRg st="0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09">
                                            <p:txEl>
                                              <p:charRg st="0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09">
                                            <p:txEl>
                                              <p:charRg st="0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3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3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/>
          <p:nvPr>
            <p:custDataLst>
              <p:tags r:id="rId1"/>
            </p:custDataLst>
          </p:nvPr>
        </p:nvSpPr>
        <p:spPr>
          <a:xfrm>
            <a:off x="623570" y="1050290"/>
            <a:ext cx="11254105" cy="165481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>
              <a:lnSpc>
                <a:spcPts val="4065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        </a:t>
            </a:r>
            <a:r>
              <a:rPr lang="zh-CN" altLang="zh-CN" sz="2800" b="1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</a:rPr>
              <a:t>1961年</a:t>
            </a:r>
            <a:r>
              <a:rPr lang="en-US" altLang="zh-CN" sz="2800" b="1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</a:rPr>
              <a:t>8</a:t>
            </a:r>
            <a:r>
              <a:rPr lang="zh-CN" altLang="en-US" sz="2800" b="1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</a:rPr>
              <a:t>月</a:t>
            </a:r>
            <a:r>
              <a:rPr lang="zh-CN" altLang="zh-CN" sz="2800" b="1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</a:rPr>
              <a:t>，尼伦伯格和马太利用大肠杆菌的破碎细胞溶液，建立了一种利用人工合成的RNA在试管里合成多肽链的实验系统，其中含有核糖体等合成蛋白质所需的各种成分。</a:t>
            </a:r>
            <a:endParaRPr lang="zh-CN" altLang="zh-CN" sz="2800" b="1">
              <a:solidFill>
                <a:srgbClr val="333333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pic>
        <p:nvPicPr>
          <p:cNvPr id="9728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11275" y="2711450"/>
            <a:ext cx="847725" cy="2344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7284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44725" y="2711450"/>
            <a:ext cx="847725" cy="2344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7285" name="Picture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254375" y="2705100"/>
            <a:ext cx="847725" cy="2344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7286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289425" y="2700338"/>
            <a:ext cx="847725" cy="2344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7287" name="Picture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61188" y="2740025"/>
            <a:ext cx="847725" cy="2276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7288" name="Pictur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950200" y="2740025"/>
            <a:ext cx="847725" cy="2276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7289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921750" y="2740025"/>
            <a:ext cx="847725" cy="2276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7290" name="Picture 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939338" y="2740025"/>
            <a:ext cx="847725" cy="2276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7291" name="燕尾形箭头 11"/>
          <p:cNvSpPr/>
          <p:nvPr>
            <p:custDataLst>
              <p:tags r:id="rId11"/>
            </p:custDataLst>
          </p:nvPr>
        </p:nvSpPr>
        <p:spPr>
          <a:xfrm>
            <a:off x="5286375" y="3595688"/>
            <a:ext cx="1574800" cy="193675"/>
          </a:xfrm>
          <a:prstGeom prst="notchedRightArrow">
            <a:avLst>
              <a:gd name="adj1" fmla="val 50000"/>
              <a:gd name="adj2" fmla="val 49652"/>
            </a:avLst>
          </a:prstGeom>
          <a:solidFill>
            <a:srgbClr val="F04730"/>
          </a:solidFill>
          <a:ln w="9525">
            <a:noFill/>
          </a:ln>
        </p:spPr>
        <p:txBody>
          <a:bodyPr wrap="square" lIns="91440" tIns="45720" rIns="91440" bIns="45720" anchor="t" anchorCtr="0"/>
          <a:lstStyle/>
          <a:p>
            <a:pPr eaLnBrk="0" hangingPunct="0"/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97292" name="矩形 12"/>
          <p:cNvSpPr/>
          <p:nvPr>
            <p:custDataLst>
              <p:tags r:id="rId12"/>
            </p:custDataLst>
          </p:nvPr>
        </p:nvSpPr>
        <p:spPr>
          <a:xfrm>
            <a:off x="1487488" y="5187950"/>
            <a:ext cx="72961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 b="1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</a:rPr>
              <a:t>Tyr</a:t>
            </a:r>
            <a:endParaRPr lang="en-US" altLang="zh-CN" sz="2800" b="1">
              <a:solidFill>
                <a:srgbClr val="333333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97293" name="矩形 13"/>
          <p:cNvSpPr/>
          <p:nvPr>
            <p:custDataLst>
              <p:tags r:id="rId13"/>
            </p:custDataLst>
          </p:nvPr>
        </p:nvSpPr>
        <p:spPr>
          <a:xfrm>
            <a:off x="2436813" y="5191125"/>
            <a:ext cx="69659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 b="1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</a:rPr>
              <a:t>Ser</a:t>
            </a:r>
            <a:endParaRPr lang="en-US" altLang="zh-CN" sz="2800" b="1">
              <a:solidFill>
                <a:srgbClr val="333333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97294" name="矩形 14"/>
          <p:cNvSpPr/>
          <p:nvPr>
            <p:custDataLst>
              <p:tags r:id="rId14"/>
            </p:custDataLst>
          </p:nvPr>
        </p:nvSpPr>
        <p:spPr>
          <a:xfrm>
            <a:off x="3419475" y="5191125"/>
            <a:ext cx="75565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 b="1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</a:rPr>
              <a:t>Phe</a:t>
            </a:r>
            <a:endParaRPr lang="en-US" altLang="zh-CN" sz="2800" b="1">
              <a:solidFill>
                <a:srgbClr val="333333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97295" name="矩形 15"/>
          <p:cNvSpPr/>
          <p:nvPr>
            <p:custDataLst>
              <p:tags r:id="rId15"/>
            </p:custDataLst>
          </p:nvPr>
        </p:nvSpPr>
        <p:spPr>
          <a:xfrm>
            <a:off x="4432300" y="5191125"/>
            <a:ext cx="75565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 b="1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</a:rPr>
              <a:t>Cys</a:t>
            </a:r>
            <a:endParaRPr lang="en-US" altLang="zh-CN" sz="2800" b="1">
              <a:solidFill>
                <a:srgbClr val="333333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97296" name="矩形 16"/>
          <p:cNvSpPr/>
          <p:nvPr>
            <p:custDataLst>
              <p:tags r:id="rId16"/>
            </p:custDataLst>
          </p:nvPr>
        </p:nvSpPr>
        <p:spPr>
          <a:xfrm>
            <a:off x="7148513" y="5199063"/>
            <a:ext cx="72961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 b="1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</a:rPr>
              <a:t>Tyr</a:t>
            </a:r>
            <a:endParaRPr lang="en-US" altLang="zh-CN" sz="2800" b="1">
              <a:solidFill>
                <a:srgbClr val="333333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97297" name="矩形 17"/>
          <p:cNvSpPr/>
          <p:nvPr>
            <p:custDataLst>
              <p:tags r:id="rId17"/>
            </p:custDataLst>
          </p:nvPr>
        </p:nvSpPr>
        <p:spPr>
          <a:xfrm>
            <a:off x="8097838" y="5203825"/>
            <a:ext cx="69659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 b="1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</a:rPr>
              <a:t>Ser</a:t>
            </a:r>
            <a:endParaRPr lang="en-US" altLang="zh-CN" sz="2800" b="1">
              <a:solidFill>
                <a:srgbClr val="333333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97298" name="矩形 18"/>
          <p:cNvSpPr/>
          <p:nvPr>
            <p:custDataLst>
              <p:tags r:id="rId18"/>
            </p:custDataLst>
          </p:nvPr>
        </p:nvSpPr>
        <p:spPr>
          <a:xfrm>
            <a:off x="9080500" y="5203825"/>
            <a:ext cx="75565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 b="1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</a:rPr>
              <a:t>Phe</a:t>
            </a:r>
            <a:endParaRPr lang="en-US" altLang="zh-CN" sz="2800" b="1">
              <a:solidFill>
                <a:srgbClr val="333333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97299" name="矩形 19"/>
          <p:cNvSpPr/>
          <p:nvPr>
            <p:custDataLst>
              <p:tags r:id="rId19"/>
            </p:custDataLst>
          </p:nvPr>
        </p:nvSpPr>
        <p:spPr>
          <a:xfrm>
            <a:off x="10094913" y="5203825"/>
            <a:ext cx="75565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 b="1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</a:rPr>
              <a:t>Cys</a:t>
            </a:r>
            <a:endParaRPr lang="en-US" altLang="zh-CN" sz="2800" b="1">
              <a:solidFill>
                <a:srgbClr val="333333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97300" name="矩形 20"/>
          <p:cNvSpPr/>
          <p:nvPr>
            <p:custDataLst>
              <p:tags r:id="rId20"/>
            </p:custDataLst>
          </p:nvPr>
        </p:nvSpPr>
        <p:spPr>
          <a:xfrm>
            <a:off x="5251450" y="3187700"/>
            <a:ext cx="179387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charset="-122"/>
              </a:rPr>
              <a:t>各管加入多聚尿嘧啶核苷酸</a:t>
            </a:r>
            <a:endParaRPr lang="zh-CN" altLang="en-US" sz="2800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pic>
        <p:nvPicPr>
          <p:cNvPr id="97301" name="Picture 2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61188" y="2751138"/>
            <a:ext cx="847725" cy="2276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7302" name="矩形 31"/>
          <p:cNvSpPr/>
          <p:nvPr>
            <p:custDataLst>
              <p:tags r:id="rId22"/>
            </p:custDataLst>
          </p:nvPr>
        </p:nvSpPr>
        <p:spPr>
          <a:xfrm>
            <a:off x="7148513" y="5210175"/>
            <a:ext cx="72961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 b="1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</a:rPr>
              <a:t>Tyr</a:t>
            </a:r>
            <a:endParaRPr lang="en-US" altLang="zh-CN" sz="2800" b="1">
              <a:solidFill>
                <a:srgbClr val="333333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pic>
        <p:nvPicPr>
          <p:cNvPr id="97303" name="Picture 6"/>
          <p:cNvPicPr>
            <a:picLocks noGrp="1"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9109075" y="3413125"/>
            <a:ext cx="569913" cy="1495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7304" name="Rectangle 2"/>
          <p:cNvSpPr/>
          <p:nvPr>
            <p:custDataLst>
              <p:tags r:id="rId25"/>
            </p:custDataLst>
          </p:nvPr>
        </p:nvSpPr>
        <p:spPr>
          <a:xfrm>
            <a:off x="1022350" y="5858034"/>
            <a:ext cx="108553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利用这个实验系统，破译了第一个遗传密码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——UUU(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苯丙氨酸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)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 。 </a:t>
            </a:r>
            <a:endParaRPr lang="zh-CN" altLang="en-US" sz="2800" b="1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97305" name="Text Box 2"/>
          <p:cNvSpPr/>
          <p:nvPr>
            <p:custDataLst>
              <p:tags r:id="rId26"/>
            </p:custDataLst>
          </p:nvPr>
        </p:nvSpPr>
        <p:spPr>
          <a:xfrm>
            <a:off x="490538" y="116523"/>
            <a:ext cx="2724150" cy="521970"/>
          </a:xfrm>
          <a:prstGeom prst="rect">
            <a:avLst/>
          </a:prstGeom>
          <a:gradFill rotWithShape="1">
            <a:gsLst>
              <a:gs pos="0">
                <a:srgbClr val="14CD68"/>
              </a:gs>
              <a:gs pos="100000">
                <a:srgbClr val="0B6E38"/>
              </a:gs>
            </a:gsLst>
            <a:lin ang="5400000"/>
          </a:gra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defTabSz="914400">
              <a:spcBef>
                <a:spcPct val="50000"/>
              </a:spcBef>
              <a:buClrTx/>
              <a:buSzTx/>
            </a:pPr>
            <a:r>
              <a:rPr lang="zh-CN" altLang="en-US" sz="2800">
                <a:solidFill>
                  <a:srgbClr val="FFC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科学史话</a:t>
            </a:r>
            <a:endParaRPr lang="zh-CN" altLang="en-US" sz="2800">
              <a:solidFill>
                <a:srgbClr val="FFC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97306" name="Rectangle 3"/>
          <p:cNvSpPr/>
          <p:nvPr>
            <p:custDataLst>
              <p:tags r:id="rId27"/>
            </p:custDataLst>
          </p:nvPr>
        </p:nvSpPr>
        <p:spPr>
          <a:xfrm>
            <a:off x="4268788" y="404971"/>
            <a:ext cx="3976687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ctr"/>
            <a:r>
              <a:rPr lang="zh-CN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蛋白质体外合成实验 </a:t>
            </a:r>
            <a:endParaRPr lang="zh-CN" altLang="zh-CN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7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7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 fill="hold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 fill="hold"/>
                                        <p:tgtEl>
                                          <p:spTgt spid="97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 fill="hold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 fill="hold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 fill="hold"/>
                                        <p:tgtEl>
                                          <p:spTgt spid="97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 fill="hold"/>
                                        <p:tgtEl>
                                          <p:spTgt spid="97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 fill="hold"/>
                                        <p:tgtEl>
                                          <p:spTgt spid="97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 fill="hold"/>
                                        <p:tgtEl>
                                          <p:spTgt spid="97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 fill="hold"/>
                                        <p:tgtEl>
                                          <p:spTgt spid="97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 fill="hold"/>
                                        <p:tgtEl>
                                          <p:spTgt spid="97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 fill="hold"/>
                                        <p:tgtEl>
                                          <p:spTgt spid="97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 fill="hold"/>
                                        <p:tgtEl>
                                          <p:spTgt spid="97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7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7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fill="hold"/>
                                        <p:tgtEl>
                                          <p:spTgt spid="97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7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7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1" grpId="0"/>
      <p:bldP spid="97292" grpId="1"/>
      <p:bldP spid="97293" grpId="2"/>
      <p:bldP spid="97294" grpId="3"/>
      <p:bldP spid="97295" grpId="4"/>
      <p:bldP spid="97296" grpId="5"/>
      <p:bldP spid="97297" grpId="6"/>
      <p:bldP spid="97298" grpId="7"/>
      <p:bldP spid="97299" grpId="8"/>
      <p:bldP spid="97300" grpId="9"/>
      <p:bldP spid="97302" grpId="10"/>
      <p:bldP spid="97304" grpId="1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文本框 1"/>
          <p:cNvSpPr/>
          <p:nvPr>
            <p:custDataLst>
              <p:tags r:id="rId1"/>
            </p:custDataLst>
          </p:nvPr>
        </p:nvSpPr>
        <p:spPr>
          <a:xfrm>
            <a:off x="47625" y="0"/>
            <a:ext cx="48031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20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</a:rPr>
              <a:t>（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</a:rPr>
              <a:t>21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</a:rPr>
              <a:t>）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种氨基酸的密码子表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482725" y="548640"/>
          <a:ext cx="9961245" cy="5986272"/>
        </p:xfrm>
        <a:graphic>
          <a:graphicData uri="http://schemas.openxmlformats.org/drawingml/2006/table">
            <a:tbl>
              <a:tblPr firstRow="1" firstCol="1" bandRow="1"/>
              <a:tblGrid>
                <a:gridCol w="1433830"/>
                <a:gridCol w="2257425"/>
                <a:gridCol w="1431925"/>
                <a:gridCol w="1478280"/>
                <a:gridCol w="2316480"/>
                <a:gridCol w="1043305"/>
              </a:tblGrid>
              <a:tr h="355600">
                <a:tc rowSpan="2">
                  <a:txBody>
                    <a:bodyPr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zh-CN" altLang="zh-CN" sz="2000" b="1">
                          <a:solidFill>
                            <a:srgbClr val="181717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第一个</a:t>
                      </a:r>
                      <a:endParaRPr lang="zh-CN" altLang="zh-CN" sz="2000" b="1">
                        <a:solidFill>
                          <a:srgbClr val="181717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zh-CN" sz="2000" b="1">
                          <a:solidFill>
                            <a:srgbClr val="181717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碱基</a:t>
                      </a:r>
                      <a:endParaRPr lang="zh-CN" alt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0AC"/>
                    </a:solidFill>
                  </a:tcPr>
                </a:tc>
                <a:tc gridSpan="4">
                  <a:txBody>
                    <a:bodyPr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第二个碱基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0A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rowSpan="2">
                  <a:txBody>
                    <a:bodyPr wrap="square"/>
                    <a:lstStyle/>
                    <a:p>
                      <a:pPr marL="16637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zh-CN" sz="2000" b="1">
                          <a:solidFill>
                            <a:srgbClr val="181717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第三个</a:t>
                      </a:r>
                      <a:endParaRPr lang="zh-CN" altLang="zh-CN" sz="2000" b="1">
                        <a:solidFill>
                          <a:srgbClr val="181717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  <a:p>
                      <a:pPr marL="16637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zh-CN" sz="2000" b="1">
                          <a:solidFill>
                            <a:srgbClr val="181717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碱基</a:t>
                      </a:r>
                      <a:endParaRPr lang="zh-CN" alt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0AC"/>
                    </a:solidFill>
                  </a:tcPr>
                </a:tc>
              </a:tr>
              <a:tr h="367030">
                <a:tc vMerge="1">
                  <a:tcPr marL="0" marR="0" marT="0" marB="0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0AC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U</a:t>
                      </a:r>
                      <a:endParaRPr lang="en-US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D0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US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D0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US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D0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G</a:t>
                      </a:r>
                      <a:endParaRPr lang="en-US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D0"/>
                    </a:soli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0AC"/>
                    </a:solidFill>
                  </a:tcPr>
                </a:tc>
              </a:tr>
              <a:tr h="290830">
                <a:tc rowSpan="4">
                  <a:txBody>
                    <a:bodyPr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U</a:t>
                      </a:r>
                      <a:endParaRPr lang="en-US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D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31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苯丙氨酸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marL="16510" marR="132715" indent="889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丝氨酸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marL="1270" indent="-7810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酪氨酸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indent="-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半胱氨酸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U</a:t>
                      </a:r>
                      <a:endParaRPr lang="en-US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465">
                <a:tc vMerge="1">
                  <a:tcPr/>
                </a:tc>
                <a:tc>
                  <a:txBody>
                    <a:bodyPr wrap="square"/>
                    <a:lstStyle/>
                    <a:p>
                      <a:pPr indent="31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苯丙氨酸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16510" marR="132715" indent="889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丝氨酸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1270" indent="-7810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酪氨酸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-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半胱氨酸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US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</a:tr>
              <a:tr h="290830">
                <a:tc vMerge="1">
                  <a:tcPr/>
                </a:tc>
                <a:tc>
                  <a:txBody>
                    <a:bodyPr wrap="square"/>
                    <a:lstStyle/>
                    <a:p>
                      <a:pPr indent="31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亮氨酸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marL="16510" marR="132715" indent="889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丝氨酸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marL="1270" indent="-7810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终止</a:t>
                      </a:r>
                      <a:endParaRPr lang="zh-CN" sz="2000" b="1" kern="10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indent="-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终止</a:t>
                      </a:r>
                      <a:endParaRPr lang="zh-CN" sz="2000" b="1" kern="10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US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755">
                <a:tc vMerge="1">
                  <a:tcPr/>
                </a:tc>
                <a:tc>
                  <a:txBody>
                    <a:bodyPr wrap="square"/>
                    <a:lstStyle/>
                    <a:p>
                      <a:pPr indent="31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亮氨酸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16510" marR="132715" indent="889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丝氨酸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1270" indent="-7810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终止</a:t>
                      </a:r>
                      <a:endParaRPr lang="zh-CN" sz="2000" b="1" kern="10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-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色氨酸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G</a:t>
                      </a:r>
                      <a:endParaRPr lang="en-US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</a:tr>
              <a:tr h="269875">
                <a:tc rowSpan="4">
                  <a:txBody>
                    <a:bodyPr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US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31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亮氨酸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16510" marR="132715" indent="889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脯氨酸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1270" indent="-7810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组氨酸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-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精氨酸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U</a:t>
                      </a:r>
                      <a:endParaRPr lang="en-US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9240">
                <a:tc vMerge="1">
                  <a:tcPr/>
                </a:tc>
                <a:tc>
                  <a:txBody>
                    <a:bodyPr wrap="square"/>
                    <a:lstStyle/>
                    <a:p>
                      <a:pPr indent="31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亮氨酸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16510" marR="132715" indent="889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脯氨酸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1270" indent="-7810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组氨酸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-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精氨酸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US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</a:tr>
              <a:tr h="269875">
                <a:tc vMerge="1">
                  <a:tcPr/>
                </a:tc>
                <a:tc>
                  <a:txBody>
                    <a:bodyPr wrap="square"/>
                    <a:lstStyle/>
                    <a:p>
                      <a:pPr indent="31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亮氨酸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marL="16510" marR="132715" indent="889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脯氨酸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marL="1270" indent="-7810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谷氨酰胺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indent="-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精氨酸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US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875">
                <a:tc vMerge="1">
                  <a:tcPr/>
                </a:tc>
                <a:tc>
                  <a:txBody>
                    <a:bodyPr wrap="square"/>
                    <a:lstStyle/>
                    <a:p>
                      <a:pPr indent="31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亮氨酸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16510" marR="132715" indent="889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脯氨酸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1270" indent="-7810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谷氨酰胺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-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精氨酸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G</a:t>
                      </a:r>
                      <a:endParaRPr lang="en-US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</a:tr>
              <a:tr h="269240">
                <a:tc rowSpan="4">
                  <a:txBody>
                    <a:bodyPr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US" sz="2000" b="1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D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31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异亮氨酸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marL="16510" marR="132715" indent="889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苏氨酸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marL="1270" indent="-7810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天冬氨酸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indent="-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丝氨酸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U</a:t>
                      </a:r>
                      <a:endParaRPr lang="en-US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875">
                <a:tc vMerge="1">
                  <a:tcPr/>
                </a:tc>
                <a:tc>
                  <a:txBody>
                    <a:bodyPr wrap="square"/>
                    <a:lstStyle/>
                    <a:p>
                      <a:pPr indent="31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异亮氨酸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16510" marR="132715" indent="889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苏氨酸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1270" indent="-7810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天冬氨酸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-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丝氨酸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US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</a:tr>
              <a:tr h="269240">
                <a:tc vMerge="1">
                  <a:tcPr/>
                </a:tc>
                <a:tc>
                  <a:txBody>
                    <a:bodyPr wrap="square"/>
                    <a:lstStyle/>
                    <a:p>
                      <a:pPr indent="31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异亮氨酸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marL="16510" marR="132715" indent="889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苏氨酸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marL="1270" indent="-7810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赖氨酸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indent="-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精氨酸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US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360">
                <a:tc vMerge="1">
                  <a:tcPr/>
                </a:tc>
                <a:tc>
                  <a:txBody>
                    <a:bodyPr wrap="square"/>
                    <a:lstStyle/>
                    <a:p>
                      <a:pPr indent="31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甲硫氨酸（</a:t>
                      </a:r>
                      <a:r>
                        <a:rPr lang="zh-CN" sz="2000" b="1" kern="1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起始</a:t>
                      </a:r>
                      <a:r>
                        <a:rPr lang="zh-CN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2000" b="1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16510" marR="132715" indent="889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苏氨酸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1270" indent="-7810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赖氨酸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-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精氨酸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G</a:t>
                      </a:r>
                      <a:endParaRPr lang="en-US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</a:tr>
              <a:tr h="296545">
                <a:tc rowSpan="4">
                  <a:txBody>
                    <a:bodyPr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000" b="1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altLang="zh-CN" sz="2000" b="1">
                          <a:solidFill>
                            <a:srgbClr val="181717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G</a:t>
                      </a:r>
                      <a:endParaRPr lang="en-US" altLang="zh-CN" sz="2000" b="1">
                        <a:solidFill>
                          <a:srgbClr val="181717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2000" b="1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31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缬氨酸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marL="16510" marR="132715" indent="889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丙氨酸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marL="1270" indent="-7810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天冬氨酸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indent="-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甘氨酸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U</a:t>
                      </a:r>
                      <a:endParaRPr lang="en-US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910">
                <a:tc vMerge="1">
                  <a:tcPr marL="0" marR="0" marT="0" marB="0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31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缬氨酸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16510" marR="132715" indent="889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丙氨酸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1270" indent="-7810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天冬氨酸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-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甘氨酸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US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</a:tr>
              <a:tr h="295910">
                <a:tc vMerge="1">
                  <a:tcPr marL="0" marR="0" marT="0" marB="0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31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缬氨酸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marL="16510" marR="132715" indent="889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丙氨酸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marL="1270" indent="-7810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谷氨酸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indent="-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甘氨酸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US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545">
                <a:tc vMerge="1">
                  <a:tcPr marL="0" marR="0" marT="0" marB="0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31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缬氨酸（</a:t>
                      </a:r>
                      <a:r>
                        <a:rPr lang="zh-CN" sz="2000" b="1" kern="1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起始</a:t>
                      </a: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2000" b="1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16510" marR="132715" indent="889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丙氨酸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1270" indent="-7810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谷氨酸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-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甘氨酸</a:t>
                      </a:r>
                      <a:endParaRPr lang="zh-CN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45910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G</a:t>
                      </a:r>
                      <a:endParaRPr lang="en-US" sz="2000" b="1" kern="1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CB"/>
                    </a:solidFill>
                  </a:tcPr>
                </a:tc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>
            <a:off x="1474470" y="2586990"/>
            <a:ext cx="10020935" cy="501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>
            <p:custDataLst>
              <p:tags r:id="rId4"/>
            </p:custDataLst>
          </p:nvPr>
        </p:nvCxnSpPr>
        <p:spPr>
          <a:xfrm flipV="1">
            <a:off x="1486535" y="3910965"/>
            <a:ext cx="9990455" cy="22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>
            <p:custDataLst>
              <p:tags r:id="rId5"/>
            </p:custDataLst>
          </p:nvPr>
        </p:nvCxnSpPr>
        <p:spPr>
          <a:xfrm flipV="1">
            <a:off x="1528445" y="5207000"/>
            <a:ext cx="9990455" cy="22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54274"/>
          <p:cNvGrpSpPr/>
          <p:nvPr>
            <p:custDataLst>
              <p:tags r:id="rId6"/>
            </p:custDataLst>
          </p:nvPr>
        </p:nvGrpSpPr>
        <p:grpSpPr>
          <a:xfrm>
            <a:off x="6859905" y="1992630"/>
            <a:ext cx="2807970" cy="579755"/>
            <a:chOff x="0" y="0"/>
            <a:chExt cx="1044" cy="274"/>
          </a:xfrm>
        </p:grpSpPr>
        <p:sp>
          <p:nvSpPr>
            <p:cNvPr id="10" name="椭圆 54275"/>
            <p:cNvSpPr/>
            <p:nvPr>
              <p:custDataLst>
                <p:tags r:id="rId7"/>
              </p:custDataLst>
            </p:nvPr>
          </p:nvSpPr>
          <p:spPr>
            <a:xfrm>
              <a:off x="545" y="2"/>
              <a:ext cx="499" cy="135"/>
            </a:xfrm>
            <a:prstGeom prst="ellipse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>
                <a:latin typeface="楷体" panose="02010609060101010101" charset="-122"/>
                <a:ea typeface="宋体" panose="02010600030101010101" pitchFamily="2" charset="-122"/>
                <a:cs typeface="楷体" panose="02010609060101010101" charset="-122"/>
              </a:endParaRPr>
            </a:p>
          </p:txBody>
        </p:sp>
        <p:sp>
          <p:nvSpPr>
            <p:cNvPr id="11" name="椭圆 54276"/>
            <p:cNvSpPr/>
            <p:nvPr>
              <p:custDataLst>
                <p:tags r:id="rId8"/>
              </p:custDataLst>
            </p:nvPr>
          </p:nvSpPr>
          <p:spPr>
            <a:xfrm>
              <a:off x="0" y="0"/>
              <a:ext cx="500" cy="137"/>
            </a:xfrm>
            <a:prstGeom prst="ellipse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>
                <a:latin typeface="楷体" panose="02010609060101010101" charset="-122"/>
                <a:ea typeface="宋体" panose="02010600030101010101" pitchFamily="2" charset="-122"/>
                <a:cs typeface="楷体" panose="02010609060101010101" charset="-122"/>
              </a:endParaRPr>
            </a:p>
          </p:txBody>
        </p:sp>
        <p:sp>
          <p:nvSpPr>
            <p:cNvPr id="12" name="椭圆 54277"/>
            <p:cNvSpPr/>
            <p:nvPr>
              <p:custDataLst>
                <p:tags r:id="rId9"/>
              </p:custDataLst>
            </p:nvPr>
          </p:nvSpPr>
          <p:spPr>
            <a:xfrm>
              <a:off x="1" y="138"/>
              <a:ext cx="499" cy="136"/>
            </a:xfrm>
            <a:prstGeom prst="ellipse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>
                <a:latin typeface="楷体" panose="02010609060101010101" charset="-122"/>
                <a:ea typeface="宋体" panose="02010600030101010101" pitchFamily="2" charset="-122"/>
                <a:cs typeface="楷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/>
          <p:cNvSpPr/>
          <p:nvPr>
            <p:custDataLst>
              <p:tags r:id="rId1"/>
            </p:custDataLst>
          </p:nvPr>
        </p:nvSpPr>
        <p:spPr>
          <a:xfrm>
            <a:off x="407670" y="764540"/>
            <a:ext cx="11442700" cy="32137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45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   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     64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种密码子分为</a:t>
            </a:r>
            <a:endParaRPr lang="zh-CN" altLang="en-US" sz="2800" b="1">
              <a:latin typeface="Times New Roman" panose="02020603050405020304" pitchFamily="18" charset="0"/>
              <a:ea typeface="楷体" panose="02010609060101010101" charset="-122"/>
            </a:endParaRPr>
          </a:p>
          <a:p>
            <a:pPr>
              <a:lnSpc>
                <a:spcPct val="145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   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     a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：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61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种密码子决定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20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种氨基酸：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一个密码子决定一个特定的氨基酸；有的氨基酸可能有一个以上的密码子。</a:t>
            </a:r>
            <a:endParaRPr lang="zh-CN" altLang="en-US" sz="2800" b="1">
              <a:latin typeface="Times New Roman" panose="02020603050405020304" pitchFamily="18" charset="0"/>
              <a:ea typeface="楷体" panose="02010609060101010101" charset="-122"/>
            </a:endParaRPr>
          </a:p>
          <a:p>
            <a:pPr>
              <a:lnSpc>
                <a:spcPct val="145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         b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：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2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种为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起始密码子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( AUG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甲硫氨酸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; GUG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缬氨酸 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)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。</a:t>
            </a:r>
            <a:endParaRPr lang="zh-CN" altLang="en-US" sz="2800" b="1">
              <a:latin typeface="Times New Roman" panose="02020603050405020304" pitchFamily="18" charset="0"/>
              <a:ea typeface="楷体" panose="02010609060101010101" charset="-122"/>
            </a:endParaRPr>
          </a:p>
          <a:p>
            <a:pPr>
              <a:lnSpc>
                <a:spcPct val="145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          c: 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 3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种为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终止密码子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 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( UAA;  UAG;  UGA )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没有对应的氨基酸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en-US" altLang="zh-CN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0355" name="文本框 1"/>
          <p:cNvSpPr/>
          <p:nvPr>
            <p:custDataLst>
              <p:tags r:id="rId2"/>
            </p:custDataLst>
          </p:nvPr>
        </p:nvSpPr>
        <p:spPr>
          <a:xfrm>
            <a:off x="191135" y="188278"/>
            <a:ext cx="330962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（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2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）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密码子的特点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 </a:t>
            </a:r>
            <a:endParaRPr lang="zh-CN" altLang="en-US" sz="2800" b="1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00356" name="文本框 19"/>
          <p:cNvSpPr/>
          <p:nvPr>
            <p:custDataLst>
              <p:tags r:id="rId3"/>
            </p:custDataLst>
          </p:nvPr>
        </p:nvSpPr>
        <p:spPr>
          <a:xfrm>
            <a:off x="158750" y="4233545"/>
            <a:ext cx="11925300" cy="2160270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txBody>
          <a:bodyPr anchor="t" anchorCtr="0"/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密码子的特点：</a:t>
            </a:r>
            <a:endParaRPr lang="zh-CN" altLang="en-US" sz="2800" b="1">
              <a:latin typeface="Times New Roman" panose="02020603050405020304" pitchFamily="18" charset="0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①简并性：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绝大多数氨基酸都有几个密码子，这一现象称为密码子的简并。</a:t>
            </a:r>
            <a:endParaRPr lang="zh-CN" altLang="en-US" sz="2800" b="1">
              <a:latin typeface="Times New Roman" panose="02020603050405020304" pitchFamily="18" charset="0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②通用性：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几乎所有的生物体都共用上述密码子。</a:t>
            </a:r>
            <a:endParaRPr lang="zh-CN" altLang="en-US" sz="1800" b="1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文本框 2"/>
          <p:cNvSpPr/>
          <p:nvPr>
            <p:custDataLst>
              <p:tags r:id="rId1"/>
            </p:custDataLst>
          </p:nvPr>
        </p:nvSpPr>
        <p:spPr>
          <a:xfrm>
            <a:off x="263525" y="991870"/>
            <a:ext cx="11664950" cy="52139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ts val="4065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、</a:t>
            </a:r>
            <a:r>
              <a:rPr lang="zh-CN" altLang="zh-CN" sz="28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从密码子表可以看出，</a:t>
            </a:r>
            <a:r>
              <a:rPr lang="zh-CN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像苯丙氨酸、亮氨酸这样，绝大多数氨基酸都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  </a:t>
            </a:r>
            <a:endParaRPr lang="en-US" altLang="zh-CN" sz="2800" b="1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charset="-122"/>
              <a:sym typeface="宋体" panose="02010600030101010101" pitchFamily="2" charset="-122"/>
            </a:endParaRPr>
          </a:p>
          <a:p>
            <a:pPr>
              <a:lnSpc>
                <a:spcPts val="4065"/>
              </a:lnSpc>
            </a:pP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      </a:t>
            </a:r>
            <a:r>
              <a:rPr lang="zh-CN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有几个密码子，这一现象称作密码子的简并</a:t>
            </a:r>
            <a:r>
              <a:rPr lang="zh-CN" altLang="zh-CN" sz="28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。你认为密码子的简并对</a:t>
            </a:r>
            <a:endParaRPr lang="zh-CN" altLang="zh-CN" sz="2800" b="1">
              <a:latin typeface="Times New Roman" panose="02020603050405020304" pitchFamily="18" charset="0"/>
              <a:ea typeface="楷体" panose="02010609060101010101" charset="-122"/>
              <a:sym typeface="宋体" panose="02010600030101010101" pitchFamily="2" charset="-122"/>
            </a:endParaRPr>
          </a:p>
          <a:p>
            <a:pPr>
              <a:lnSpc>
                <a:spcPts val="4065"/>
              </a:lnSpc>
            </a:pPr>
            <a:r>
              <a:rPr lang="zh-CN" altLang="zh-CN" sz="28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 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      </a:t>
            </a:r>
            <a:r>
              <a:rPr lang="zh-CN" altLang="zh-CN" sz="28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生物体的生存发展有什么意义？</a:t>
            </a:r>
            <a:endParaRPr lang="zh-CN" altLang="zh-CN" sz="2800" b="1">
              <a:latin typeface="Times New Roman" panose="02020603050405020304" pitchFamily="18" charset="0"/>
              <a:ea typeface="楷体" panose="02010609060101010101" charset="-122"/>
              <a:sym typeface="宋体" panose="02010600030101010101" pitchFamily="2" charset="-122"/>
            </a:endParaRPr>
          </a:p>
          <a:p>
            <a:pPr>
              <a:lnSpc>
                <a:spcPts val="4065"/>
              </a:lnSpc>
            </a:pPr>
            <a:endParaRPr lang="zh-CN" altLang="zh-CN" sz="2800" b="1">
              <a:latin typeface="Times New Roman" panose="02020603050405020304" pitchFamily="18" charset="0"/>
              <a:ea typeface="楷体" panose="02010609060101010101" charset="-122"/>
              <a:sym typeface="宋体" panose="02010600030101010101" pitchFamily="2" charset="-122"/>
            </a:endParaRPr>
          </a:p>
          <a:p>
            <a:pPr>
              <a:lnSpc>
                <a:spcPts val="4065"/>
              </a:lnSpc>
            </a:pPr>
            <a:endParaRPr lang="zh-CN" altLang="zh-CN" sz="2800" b="1">
              <a:latin typeface="Times New Roman" panose="02020603050405020304" pitchFamily="18" charset="0"/>
              <a:ea typeface="楷体" panose="02010609060101010101" charset="-122"/>
              <a:sym typeface="宋体" panose="02010600030101010101" pitchFamily="2" charset="-122"/>
            </a:endParaRPr>
          </a:p>
          <a:p>
            <a:pPr>
              <a:lnSpc>
                <a:spcPts val="4065"/>
              </a:lnSpc>
            </a:pPr>
            <a:endParaRPr lang="zh-CN" altLang="zh-CN" sz="2800" b="1">
              <a:latin typeface="Times New Roman" panose="02020603050405020304" pitchFamily="18" charset="0"/>
              <a:ea typeface="楷体" panose="02010609060101010101" charset="-122"/>
              <a:sym typeface="宋体" panose="02010600030101010101" pitchFamily="2" charset="-122"/>
            </a:endParaRPr>
          </a:p>
          <a:p>
            <a:pPr>
              <a:lnSpc>
                <a:spcPts val="4065"/>
              </a:lnSpc>
            </a:pPr>
            <a:endParaRPr lang="en-US" altLang="zh-CN" sz="2800" b="1">
              <a:latin typeface="Times New Roman" panose="02020603050405020304" pitchFamily="18" charset="0"/>
              <a:ea typeface="楷体" panose="02010609060101010101" charset="-122"/>
            </a:endParaRPr>
          </a:p>
          <a:p>
            <a:pPr>
              <a:lnSpc>
                <a:spcPts val="4065"/>
              </a:lnSpc>
            </a:pPr>
            <a:endParaRPr lang="en-US" altLang="zh-CN" sz="2800" b="1">
              <a:latin typeface="Times New Roman" panose="02020603050405020304" pitchFamily="18" charset="0"/>
              <a:ea typeface="楷体" panose="02010609060101010101" charset="-122"/>
            </a:endParaRPr>
          </a:p>
          <a:p>
            <a:pPr>
              <a:lnSpc>
                <a:spcPts val="4065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、</a:t>
            </a:r>
            <a:r>
              <a:rPr lang="zh-CN" altLang="zh-CN" sz="2800" b="1">
                <a:latin typeface="Times New Roman" panose="02020603050405020304" pitchFamily="18" charset="0"/>
                <a:ea typeface="楷体" panose="02010609060101010101" charset="-122"/>
              </a:rPr>
              <a:t>几乎所有的生物体都共用上述密码子。根据这一事实，你能想到什么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？</a:t>
            </a:r>
            <a:endParaRPr lang="en-US" altLang="zh-CN" sz="2800" b="1">
              <a:latin typeface="Times New Roman" panose="02020603050405020304" pitchFamily="18" charset="0"/>
              <a:ea typeface="楷体" panose="02010609060101010101" charset="-122"/>
            </a:endParaRPr>
          </a:p>
          <a:p>
            <a:endParaRPr lang="zh-CN" altLang="en-US" sz="2800" b="1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01379" name="Text Box 12"/>
          <p:cNvSpPr/>
          <p:nvPr>
            <p:custDataLst>
              <p:tags r:id="rId2"/>
            </p:custDataLst>
          </p:nvPr>
        </p:nvSpPr>
        <p:spPr>
          <a:xfrm>
            <a:off x="623570" y="2636520"/>
            <a:ext cx="11138535" cy="2154555"/>
          </a:xfrm>
          <a:prstGeom prst="rect">
            <a:avLst/>
          </a:prstGeom>
          <a:noFill/>
          <a:ln w="38100">
            <a:noFill/>
          </a:ln>
        </p:spPr>
        <p:txBody>
          <a:bodyPr wrap="square" lIns="67628" tIns="35243" rIns="67628" bIns="35243" anchor="ctr" anchorCtr="0">
            <a:spAutoFit/>
          </a:bodyPr>
          <a:lstStyle/>
          <a:p>
            <a:pPr algn="just">
              <a:lnSpc>
                <a:spcPts val="4065"/>
              </a:lnSpc>
              <a:spcBef>
                <a:spcPts val="50"/>
              </a:spcBef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       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①</a:t>
            </a:r>
            <a:r>
              <a:rPr lang="zh-CN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当密码子中有一个碱基改变时，由于密码子的简并性，可能并不会改变其对应的氨基酸，</a:t>
            </a:r>
            <a:r>
              <a:rPr lang="zh-CN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在一定程度上保证了遗传性状的稳定性</a:t>
            </a:r>
            <a:r>
              <a:rPr lang="zh-CN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；②当某种氨基酸使用频率高时，几种不同的密码子都编码同一种氨基酸可以</a:t>
            </a:r>
            <a:r>
              <a:rPr lang="zh-CN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保证翻译的速度</a:t>
            </a:r>
            <a:r>
              <a:rPr lang="zh-CN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。</a:t>
            </a:r>
            <a:endParaRPr lang="zh-CN" altLang="zh-CN" sz="2800" b="1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101380" name="Text Box 12"/>
          <p:cNvSpPr/>
          <p:nvPr>
            <p:custDataLst>
              <p:tags r:id="rId3"/>
            </p:custDataLst>
          </p:nvPr>
        </p:nvSpPr>
        <p:spPr>
          <a:xfrm>
            <a:off x="1127760" y="5804853"/>
            <a:ext cx="6253163" cy="590550"/>
          </a:xfrm>
          <a:prstGeom prst="rect">
            <a:avLst/>
          </a:prstGeom>
          <a:noFill/>
          <a:ln w="38100">
            <a:noFill/>
          </a:ln>
        </p:spPr>
        <p:txBody>
          <a:bodyPr wrap="square" lIns="67628" tIns="35243" rIns="67628" bIns="35243" anchor="ctr" anchorCtr="0">
            <a:spAutoFit/>
          </a:bodyPr>
          <a:lstStyle/>
          <a:p>
            <a:pPr algn="just">
              <a:lnSpc>
                <a:spcPts val="4065"/>
              </a:lnSpc>
              <a:spcBef>
                <a:spcPct val="50000"/>
              </a:spcBef>
            </a:pPr>
            <a:r>
              <a:rPr lang="zh-CN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说明当今生物可能有着</a:t>
            </a:r>
            <a:r>
              <a:rPr lang="zh-CN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共同的起源。</a:t>
            </a:r>
            <a:endParaRPr lang="zh-CN" altLang="zh-CN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101381" name="Text Box 2"/>
          <p:cNvSpPr/>
          <p:nvPr>
            <p:custDataLst>
              <p:tags r:id="rId4"/>
            </p:custDataLst>
          </p:nvPr>
        </p:nvSpPr>
        <p:spPr>
          <a:xfrm>
            <a:off x="190818" y="116523"/>
            <a:ext cx="2724150" cy="521970"/>
          </a:xfrm>
          <a:prstGeom prst="rect">
            <a:avLst/>
          </a:prstGeom>
          <a:gradFill rotWithShape="1">
            <a:gsLst>
              <a:gs pos="0">
                <a:srgbClr val="14CD68"/>
              </a:gs>
              <a:gs pos="100000">
                <a:srgbClr val="0B6E38"/>
              </a:gs>
            </a:gsLst>
            <a:lin ang="5400000"/>
          </a:gra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defTabSz="914400">
              <a:spcBef>
                <a:spcPct val="50000"/>
              </a:spcBef>
              <a:buClrTx/>
              <a:buSzTx/>
            </a:pPr>
            <a:r>
              <a:rPr lang="zh-CN" altLang="en-US" sz="2800">
                <a:solidFill>
                  <a:srgbClr val="FFC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思考•讨论</a:t>
            </a:r>
            <a:endParaRPr lang="zh-CN" altLang="en-US" sz="2800">
              <a:solidFill>
                <a:srgbClr val="FFC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/>
      <p:bldP spid="10138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文本框 2"/>
          <p:cNvSpPr/>
          <p:nvPr>
            <p:custDataLst>
              <p:tags r:id="rId1"/>
            </p:custDataLst>
          </p:nvPr>
        </p:nvSpPr>
        <p:spPr>
          <a:xfrm>
            <a:off x="263525" y="764540"/>
            <a:ext cx="11504295" cy="1570355"/>
          </a:xfrm>
          <a:prstGeom prst="rect">
            <a:avLst/>
          </a:prstGeom>
          <a:noFill/>
          <a:ln w="38100">
            <a:noFill/>
            <a:miter lim="800000"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ts val="40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Arial" panose="020B0604020202020204"/>
                <a:sym typeface="Wingdings" panose="05000000000000000000" charset="0"/>
              </a:rPr>
              <a:t>          mRNA</a:t>
            </a:r>
            <a:r>
              <a:rPr kumimoji="0" lang="zh-CN" altLang="en-US" sz="20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Arial" panose="020B0604020202020204"/>
                <a:sym typeface="Wingdings" panose="05000000000000000000" charset="0"/>
              </a:rPr>
              <a:t>在细胞核内合成之后，会通过核孔进入细胞质，然后与核糖体结合，形成合成蛋白质的“生产线”。游离在细胞质中的氨基酸，是怎样运送到合成蛋白质的“生产线”上的？ </a:t>
            </a:r>
            <a:endParaRPr lang="zh-CN" altLang="en-US" sz="2000" b="1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02403" name="Text Box 3"/>
          <p:cNvSpPr/>
          <p:nvPr>
            <p:custDataLst>
              <p:tags r:id="rId2"/>
            </p:custDataLst>
          </p:nvPr>
        </p:nvSpPr>
        <p:spPr>
          <a:xfrm>
            <a:off x="263525" y="477520"/>
            <a:ext cx="43129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3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、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tRNA——“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搬运工”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02404" name="文本框 5"/>
          <p:cNvSpPr/>
          <p:nvPr>
            <p:custDataLst>
              <p:tags r:id="rId3"/>
            </p:custDataLst>
          </p:nvPr>
        </p:nvSpPr>
        <p:spPr>
          <a:xfrm>
            <a:off x="3288030" y="1917065"/>
            <a:ext cx="8571865" cy="28898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（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1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）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tRNA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比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mRNA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小得多。</a:t>
            </a:r>
            <a:endParaRPr lang="zh-CN" altLang="en-US" sz="2800" b="1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（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2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）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RNA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链经过折叠，像三叶草的叶形，其一端是</a:t>
            </a:r>
            <a:endParaRPr lang="zh-CN" altLang="en-US" sz="2800" b="1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 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        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携带氨基酸的部位，另一端有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3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个相邻的碱基。</a:t>
            </a:r>
            <a:endParaRPr lang="zh-CN" altLang="en-US" sz="2800" b="1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（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3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）每个tRNA的这3个碱基可以与mRNA上的密码子</a:t>
            </a:r>
            <a:endParaRPr lang="zh-CN" altLang="en-US" sz="2800" b="1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 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        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互补配对，叫作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反密码子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。</a:t>
            </a:r>
            <a:endParaRPr lang="zh-CN" altLang="en-US" sz="2800" b="1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02405" name="矩形 21"/>
          <p:cNvSpPr/>
          <p:nvPr>
            <p:custDataLst>
              <p:tags r:id="rId4"/>
            </p:custDataLst>
          </p:nvPr>
        </p:nvSpPr>
        <p:spPr>
          <a:xfrm>
            <a:off x="3427095" y="4725035"/>
            <a:ext cx="8432800" cy="16548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ts val="4065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       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不是所有的密码子都有与之对应的反密码子。一般情况下，密码子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64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种，反密码子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61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种，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tRNA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也只有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61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种，</a:t>
            </a:r>
            <a:r>
              <a:rPr kumimoji="1"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1" lang="zh-CN" altLang="en-US" sz="28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与决定氨基酸的密码子一一对应。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2406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b="10425"/>
          <a:stretch>
            <a:fillRect/>
          </a:stretch>
        </p:blipFill>
        <p:spPr>
          <a:xfrm>
            <a:off x="191135" y="2420620"/>
            <a:ext cx="2959100" cy="39617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0" y="0"/>
            <a:ext cx="6686026" cy="461665"/>
            <a:chOff x="66675" y="189731"/>
            <a:chExt cx="4747725" cy="486292"/>
          </a:xfrm>
        </p:grpSpPr>
        <p:sp>
          <p:nvSpPr>
            <p:cNvPr id="18" name="箭头: V 形 17"/>
            <p:cNvSpPr/>
            <p:nvPr>
              <p:custDataLst>
                <p:tags r:id="rId8"/>
              </p:custDataLst>
            </p:nvPr>
          </p:nvSpPr>
          <p:spPr>
            <a:xfrm>
              <a:off x="4382400" y="189731"/>
              <a:ext cx="432000" cy="486292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箭头: V 形 18"/>
            <p:cNvSpPr/>
            <p:nvPr>
              <p:custDataLst>
                <p:tags r:id="rId9"/>
              </p:custDataLst>
            </p:nvPr>
          </p:nvSpPr>
          <p:spPr>
            <a:xfrm>
              <a:off x="4076700" y="189731"/>
              <a:ext cx="432000" cy="486292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10"/>
              </p:custDataLst>
            </p:nvPr>
          </p:nvSpPr>
          <p:spPr>
            <a:xfrm>
              <a:off x="66675" y="189731"/>
              <a:ext cx="4010025" cy="48629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2" charset="-122"/>
                  <a:ea typeface="黑体" panose="02010609060101010101" pitchFamily="2" charset="-122"/>
                  <a:cs typeface="+mn-cs"/>
                </a:rPr>
                <a:t>二、遗传信息的翻译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 fill="hold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4" grpId="0"/>
      <p:bldP spid="10240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内容占位符 70657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62890" y="45085"/>
            <a:ext cx="11423015" cy="5502275"/>
          </a:xfrm>
          <a:noFill/>
          <a:ln>
            <a:noFill/>
          </a:ln>
        </p:spPr>
        <p:txBody>
          <a:bodyPr wrap="square" anchor="t" anchorCtr="0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辨析氨基酸与密码子、反密码子的数量关系</a:t>
            </a:r>
            <a:endParaRPr lang="zh-CN" altLang="en-US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zh-CN" altLang="en-US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(1)</a:t>
            </a: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每种氨基酸对应一种或几种密码子</a:t>
            </a:r>
            <a:r>
              <a:rPr lang="en-US" altLang="zh-CN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(</a:t>
            </a: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密码子简并性</a:t>
            </a:r>
            <a:r>
              <a:rPr lang="en-US" altLang="zh-CN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，可由一</a:t>
            </a:r>
            <a:endParaRPr lang="zh-CN" altLang="en-US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lang="en-US" altLang="zh-CN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</a:t>
            </a: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种或几种</a:t>
            </a:r>
            <a:r>
              <a:rPr lang="en-US" altLang="zh-CN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tRNA</a:t>
            </a: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转运。</a:t>
            </a:r>
            <a:endParaRPr lang="zh-CN" altLang="en-US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(2)</a:t>
            </a: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一种密码子只能决定一种氨基酸，一种</a:t>
            </a:r>
            <a:r>
              <a:rPr lang="en-US" altLang="zh-CN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tRNA</a:t>
            </a: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只能转运一种</a:t>
            </a:r>
            <a:endParaRPr lang="zh-CN" altLang="en-US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lang="en-US" altLang="zh-CN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</a:t>
            </a: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氨基酸。</a:t>
            </a:r>
            <a:endParaRPr lang="zh-CN" altLang="en-US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(3)</a:t>
            </a: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密码子有</a:t>
            </a:r>
            <a:r>
              <a:rPr lang="en-US" altLang="zh-CN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64</a:t>
            </a: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种</a:t>
            </a:r>
            <a:r>
              <a:rPr lang="en-US" altLang="zh-CN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(3</a:t>
            </a: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种终止密码子；</a:t>
            </a:r>
            <a:r>
              <a:rPr lang="en-US" altLang="zh-CN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61</a:t>
            </a: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种决定氨基酸的密码子</a:t>
            </a:r>
            <a:r>
              <a:rPr lang="en-US" altLang="zh-CN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；</a:t>
            </a:r>
            <a:endParaRPr lang="zh-CN" altLang="en-US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lang="en-US" altLang="zh-CN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</a:t>
            </a: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反密码子理论上有</a:t>
            </a:r>
            <a:r>
              <a:rPr lang="en-US" altLang="zh-CN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61</a:t>
            </a: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种。</a:t>
            </a:r>
            <a:endParaRPr lang="zh-CN" altLang="en-US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8370" name="对象 70658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789113" y="2060575"/>
          <a:ext cx="8609012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" r:id="rId3" imgW="8613775" imgH="199390" progId="Word.Document.8">
                  <p:embed/>
                </p:oleObj>
              </mc:Choice>
              <mc:Fallback>
                <p:oleObj name="" r:id="rId3" imgW="8613775" imgH="199390" progId="Word.Document.8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89113" y="2060575"/>
                        <a:ext cx="8609012" cy="19843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02419"/>
          <p:cNvSpPr txBox="1"/>
          <p:nvPr>
            <p:custDataLst>
              <p:tags r:id="rId1"/>
            </p:custDataLst>
          </p:nvPr>
        </p:nvSpPr>
        <p:spPr>
          <a:xfrm>
            <a:off x="290195" y="175895"/>
            <a:ext cx="545211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基因如何指导蛋白质合成？</a:t>
            </a:r>
            <a:endParaRPr lang="zh-CN" altLang="en-US" sz="3200" b="1" smtClean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  <a:cs typeface="+mn-ea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263525" y="980440"/>
            <a:ext cx="11782425" cy="5309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en-US" altLang="zh-CN" sz="24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en-US" altLang="zh-CN" sz="24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DNA</a:t>
            </a:r>
            <a:r>
              <a:rPr lang="zh-CN" altLang="en-US" sz="24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为什么不能出细胞核指导蛋白质的合成？</a:t>
            </a:r>
            <a:endParaRPr lang="zh-CN" altLang="en-US" sz="2400" b="1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60000"/>
              </a:lnSpc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①DNA是遗传物质；</a:t>
            </a:r>
            <a:endParaRPr lang="zh-CN" altLang="en-US" sz="280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fontAlgn="auto">
              <a:lnSpc>
                <a:spcPct val="160000"/>
              </a:lnSpc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②细胞核控制细胞的遗传和代谢。</a:t>
            </a:r>
            <a:endParaRPr lang="zh-CN" altLang="en-US" sz="280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60000"/>
              </a:lnSpc>
            </a:pPr>
            <a:endParaRPr lang="zh-CN" altLang="en-US" sz="24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fontAlgn="auto">
              <a:lnSpc>
                <a:spcPct val="160000"/>
              </a:lnSpc>
            </a:pPr>
            <a:r>
              <a:rPr lang="en-US" altLang="zh-CN" sz="24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、核糖体为何不能进入细胞核合成蛋白质？</a:t>
            </a:r>
            <a:endParaRPr lang="zh-CN" altLang="en-US" sz="2400" b="1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60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细胞核的核孔通道直径为9nm，核糖体为圆形颗粒状，直径约为23nm。</a:t>
            </a:r>
            <a:endParaRPr lang="zh-CN" altLang="en-US" sz="240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60000"/>
              </a:lnSpc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最终结论：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60000"/>
              </a:lnSpc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在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DNA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和蛋白质之间，有一种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中间物质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充当信使，这种中间物质是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RNA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  <a:endParaRPr lang="zh-CN" altLang="en-US" sz="280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163843" name="Picture 1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7031990" y="1124585"/>
            <a:ext cx="5013960" cy="288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76" y="957474"/>
            <a:ext cx="6636009" cy="51458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28" y="667309"/>
            <a:ext cx="10044704" cy="589332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6" y="875533"/>
            <a:ext cx="11964948" cy="510693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878" y="0"/>
            <a:ext cx="6842244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11" y="756660"/>
            <a:ext cx="9281178" cy="5344679"/>
          </a:xfrm>
          <a:prstGeom prst="rect">
            <a:avLst/>
          </a:prstGeom>
        </p:spPr>
      </p:pic>
      <p:sp>
        <p:nvSpPr>
          <p:cNvPr id="103426" name="文本框 1"/>
          <p:cNvSpPr/>
          <p:nvPr>
            <p:custDataLst>
              <p:tags r:id="rId11"/>
            </p:custDataLst>
          </p:nvPr>
        </p:nvSpPr>
        <p:spPr>
          <a:xfrm>
            <a:off x="335280" y="621030"/>
            <a:ext cx="32734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4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、翻译的过程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grpSp>
        <p:nvGrpSpPr>
          <p:cNvPr id="17" name="组合 16"/>
          <p:cNvGrpSpPr/>
          <p:nvPr>
            <p:custDataLst>
              <p:tags r:id="rId12"/>
            </p:custDataLst>
          </p:nvPr>
        </p:nvGrpSpPr>
        <p:grpSpPr>
          <a:xfrm>
            <a:off x="0" y="0"/>
            <a:ext cx="6686026" cy="461665"/>
            <a:chOff x="66675" y="189731"/>
            <a:chExt cx="4747725" cy="486292"/>
          </a:xfrm>
        </p:grpSpPr>
        <p:sp>
          <p:nvSpPr>
            <p:cNvPr id="18" name="箭头: V 形 17"/>
            <p:cNvSpPr/>
            <p:nvPr>
              <p:custDataLst>
                <p:tags r:id="rId13"/>
              </p:custDataLst>
            </p:nvPr>
          </p:nvSpPr>
          <p:spPr>
            <a:xfrm>
              <a:off x="4382400" y="189731"/>
              <a:ext cx="432000" cy="486292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箭头: V 形 18"/>
            <p:cNvSpPr/>
            <p:nvPr>
              <p:custDataLst>
                <p:tags r:id="rId14"/>
              </p:custDataLst>
            </p:nvPr>
          </p:nvSpPr>
          <p:spPr>
            <a:xfrm>
              <a:off x="4076700" y="189731"/>
              <a:ext cx="432000" cy="486292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15"/>
              </p:custDataLst>
            </p:nvPr>
          </p:nvSpPr>
          <p:spPr>
            <a:xfrm>
              <a:off x="66675" y="189731"/>
              <a:ext cx="4010025" cy="48629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2" charset="-122"/>
                  <a:ea typeface="黑体" panose="02010609060101010101" pitchFamily="2" charset="-122"/>
                  <a:cs typeface="+mn-cs"/>
                </a:rPr>
                <a:t>二、遗传信息的翻译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06 -4.81481E-06 L -0.36068 -0.18564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34" y="-92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06 -1.85185E-06 L -0.07019 -0.19259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6" y="-963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8307 -0.21944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54" y="-1097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0742 0.18565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5" y="928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45000" y="4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2" y="1084876"/>
            <a:ext cx="12192000" cy="5208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/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文本框 4"/>
          <p:cNvSpPr/>
          <p:nvPr>
            <p:custDataLst>
              <p:tags r:id="rId1"/>
            </p:custDataLst>
          </p:nvPr>
        </p:nvSpPr>
        <p:spPr>
          <a:xfrm>
            <a:off x="1439863" y="833438"/>
            <a:ext cx="3529012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</a:rPr>
              <a:t>5. </a:t>
            </a:r>
            <a:r>
              <a:rPr lang="zh-CN" altLang="en-US" sz="2800" b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</a:rPr>
              <a:t>翻译的条件：</a:t>
            </a:r>
            <a:endParaRPr lang="zh-CN" altLang="en-US" sz="2800" b="1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08547" name="矩形 2"/>
          <p:cNvSpPr/>
          <p:nvPr>
            <p:custDataLst>
              <p:tags r:id="rId2"/>
            </p:custDataLst>
          </p:nvPr>
        </p:nvSpPr>
        <p:spPr>
          <a:xfrm>
            <a:off x="4225925" y="617538"/>
            <a:ext cx="7253288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 </a:t>
            </a:r>
            <a:r>
              <a:rPr lang="zh-CN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模板、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 </a:t>
            </a:r>
            <a:r>
              <a:rPr lang="zh-CN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原料、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 </a:t>
            </a:r>
            <a:r>
              <a:rPr lang="zh-CN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酶、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 </a:t>
            </a:r>
            <a:r>
              <a:rPr lang="zh-CN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能量、工具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                           </a:t>
            </a:r>
            <a:endParaRPr lang="en-US" altLang="zh-CN" sz="2800" b="1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08548" name="文本框 4"/>
          <p:cNvSpPr/>
          <p:nvPr>
            <p:custDataLst>
              <p:tags r:id="rId3"/>
            </p:custDataLst>
          </p:nvPr>
        </p:nvSpPr>
        <p:spPr>
          <a:xfrm>
            <a:off x="1439863" y="3338513"/>
            <a:ext cx="33655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</a:rPr>
              <a:t>7. </a:t>
            </a:r>
            <a:r>
              <a:rPr lang="zh-CN" altLang="en-US" sz="2800" b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</a:rPr>
              <a:t>翻译的结果：</a:t>
            </a:r>
            <a:endParaRPr lang="zh-CN" altLang="en-US" sz="2800" b="1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08549" name="TextBox 10"/>
          <p:cNvSpPr/>
          <p:nvPr>
            <p:custDataLst>
              <p:tags r:id="rId4"/>
            </p:custDataLst>
          </p:nvPr>
        </p:nvSpPr>
        <p:spPr>
          <a:xfrm>
            <a:off x="4175125" y="3328988"/>
            <a:ext cx="251777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多肽链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08550" name="矩形 11"/>
          <p:cNvSpPr/>
          <p:nvPr>
            <p:custDataLst>
              <p:tags r:id="rId5"/>
            </p:custDataLst>
          </p:nvPr>
        </p:nvSpPr>
        <p:spPr>
          <a:xfrm>
            <a:off x="622935" y="4005580"/>
            <a:ext cx="11416665" cy="16548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ts val="4065"/>
              </a:lnSpc>
            </a:pPr>
            <a:r>
              <a:rPr lang="en-US" altLang="zh-CN" sz="24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        </a:t>
            </a:r>
            <a:r>
              <a:rPr lang="zh-CN" altLang="en-US" sz="24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肽链合成后，就从核糖体与</a:t>
            </a:r>
            <a:r>
              <a:rPr lang="en-US" altLang="zh-CN" sz="24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mRNA</a:t>
            </a:r>
            <a:r>
              <a:rPr lang="zh-CN" altLang="en-US" sz="24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的复合物上脱离，通常经过一系列步骤，盘曲折叠成具有特定空间结构和功能的蛋白质分子，然后开始承担细胞生命活动的各项职责。</a:t>
            </a:r>
            <a:endParaRPr lang="zh-CN" altLang="en-US" sz="2400" b="1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08551" name="文本框 4"/>
          <p:cNvSpPr/>
          <p:nvPr>
            <p:custDataLst>
              <p:tags r:id="rId6"/>
            </p:custDataLst>
          </p:nvPr>
        </p:nvSpPr>
        <p:spPr>
          <a:xfrm>
            <a:off x="1438275" y="1555750"/>
            <a:ext cx="39036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</a:rPr>
              <a:t>6.</a:t>
            </a:r>
            <a:r>
              <a:rPr lang="zh-CN" altLang="en-US" sz="2800" b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</a:rPr>
              <a:t>碱基配对方式：</a:t>
            </a:r>
            <a:endParaRPr lang="zh-CN" altLang="en-US" sz="2800" b="1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grpSp>
        <p:nvGrpSpPr>
          <p:cNvPr id="108552" name="组合 3"/>
          <p:cNvGrpSpPr/>
          <p:nvPr>
            <p:custDataLst>
              <p:tags r:id="rId7"/>
            </p:custDataLst>
          </p:nvPr>
        </p:nvGrpSpPr>
        <p:grpSpPr>
          <a:xfrm>
            <a:off x="4502150" y="1574800"/>
            <a:ext cx="4296728" cy="1709738"/>
            <a:chOff x="7090" y="2480"/>
            <a:chExt cx="6767" cy="2692"/>
          </a:xfrm>
        </p:grpSpPr>
        <p:sp>
          <p:nvSpPr>
            <p:cNvPr id="108553" name="文本框 12"/>
            <p:cNvSpPr/>
            <p:nvPr>
              <p:custDataLst>
                <p:tags r:id="rId8"/>
              </p:custDataLst>
            </p:nvPr>
          </p:nvSpPr>
          <p:spPr>
            <a:xfrm>
              <a:off x="7090" y="2480"/>
              <a:ext cx="6435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</a:rPr>
                <a:t>RNA:  A      U       C       G</a:t>
              </a:r>
              <a:endPara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  <p:cxnSp>
          <p:nvCxnSpPr>
            <p:cNvPr id="108554" name="直接连接符 26"/>
            <p:cNvCxnSpPr/>
            <p:nvPr>
              <p:custDataLst>
                <p:tags r:id="rId9"/>
              </p:custDataLst>
            </p:nvPr>
          </p:nvCxnSpPr>
          <p:spPr>
            <a:xfrm flipH="1">
              <a:off x="11650" y="3290"/>
              <a:ext cx="0" cy="102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</p:cxnSp>
        <p:cxnSp>
          <p:nvCxnSpPr>
            <p:cNvPr id="108555" name="直接连接符 27"/>
            <p:cNvCxnSpPr/>
            <p:nvPr>
              <p:custDataLst>
                <p:tags r:id="rId10"/>
              </p:custDataLst>
            </p:nvPr>
          </p:nvCxnSpPr>
          <p:spPr>
            <a:xfrm flipH="1">
              <a:off x="13092" y="3230"/>
              <a:ext cx="0" cy="102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</p:cxnSp>
        <p:cxnSp>
          <p:nvCxnSpPr>
            <p:cNvPr id="108556" name="直接连接符 28"/>
            <p:cNvCxnSpPr/>
            <p:nvPr>
              <p:custDataLst>
                <p:tags r:id="rId11"/>
              </p:custDataLst>
            </p:nvPr>
          </p:nvCxnSpPr>
          <p:spPr>
            <a:xfrm flipH="1">
              <a:off x="10240" y="3235"/>
              <a:ext cx="0" cy="102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</p:cxnSp>
        <p:cxnSp>
          <p:nvCxnSpPr>
            <p:cNvPr id="108557" name="直接连接符 29"/>
            <p:cNvCxnSpPr/>
            <p:nvPr>
              <p:custDataLst>
                <p:tags r:id="rId12"/>
              </p:custDataLst>
            </p:nvPr>
          </p:nvCxnSpPr>
          <p:spPr>
            <a:xfrm flipH="1">
              <a:off x="9085" y="3295"/>
              <a:ext cx="0" cy="102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</p:cxnSp>
        <p:sp>
          <p:nvSpPr>
            <p:cNvPr id="108558" name="文本框 30"/>
            <p:cNvSpPr/>
            <p:nvPr>
              <p:custDataLst>
                <p:tags r:id="rId13"/>
              </p:custDataLst>
            </p:nvPr>
          </p:nvSpPr>
          <p:spPr>
            <a:xfrm>
              <a:off x="7110" y="4350"/>
              <a:ext cx="6747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楷体" panose="02010609060101010101" charset="-122"/>
                </a:rPr>
                <a:t>RNA:  U      A       G       C</a:t>
              </a:r>
              <a:endParaRPr lang="en-US" altLang="zh-CN" sz="2800" b="1"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</p:grpSp>
      <p:sp>
        <p:nvSpPr>
          <p:cNvPr id="67593" name="文本框 67592"/>
          <p:cNvSpPr txBox="1"/>
          <p:nvPr>
            <p:custDataLst>
              <p:tags r:id="rId14"/>
            </p:custDataLst>
          </p:nvPr>
        </p:nvSpPr>
        <p:spPr>
          <a:xfrm>
            <a:off x="1414463" y="5743258"/>
            <a:ext cx="338455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</a:rPr>
              <a:t>8.遗传信息流动</a:t>
            </a:r>
            <a:r>
              <a:rPr lang="zh-CN" altLang="en-US" sz="3600" noProof="1"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cs typeface="+mn-ea"/>
              </a:rPr>
              <a:t>：</a:t>
            </a:r>
            <a:endParaRPr lang="zh-CN" altLang="en-US" sz="3600" noProof="1">
              <a:effectLst>
                <a:outerShdw blurRad="38100" dist="38100" dir="2700000">
                  <a:srgbClr val="C0C0C0"/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grpSp>
        <p:nvGrpSpPr>
          <p:cNvPr id="67594" name="组合 67593"/>
          <p:cNvGrpSpPr/>
          <p:nvPr>
            <p:custDataLst>
              <p:tags r:id="rId15"/>
            </p:custDataLst>
          </p:nvPr>
        </p:nvGrpSpPr>
        <p:grpSpPr>
          <a:xfrm>
            <a:off x="4296093" y="5734368"/>
            <a:ext cx="3816350" cy="644525"/>
            <a:chOff x="590" y="0"/>
            <a:chExt cx="2404" cy="406"/>
          </a:xfrm>
        </p:grpSpPr>
        <p:sp>
          <p:nvSpPr>
            <p:cNvPr id="67595" name="文本框 67594"/>
            <p:cNvSpPr txBox="1"/>
            <p:nvPr>
              <p:custDataLst>
                <p:tags r:id="rId16"/>
              </p:custDataLst>
            </p:nvPr>
          </p:nvSpPr>
          <p:spPr>
            <a:xfrm>
              <a:off x="590" y="0"/>
              <a:ext cx="2404" cy="40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x-none" sz="3600" noProof="1">
                  <a:solidFill>
                    <a:srgbClr val="FF00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mRNA      </a:t>
              </a:r>
              <a:r>
                <a:rPr lang="zh-CN" altLang="en-US" sz="3600" noProof="1">
                  <a:solidFill>
                    <a:srgbClr val="FF00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蛋白质</a:t>
              </a:r>
              <a:endParaRPr lang="zh-CN" altLang="en-US" sz="3600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69643" name="直接连接符 67595"/>
            <p:cNvSpPr/>
            <p:nvPr>
              <p:custDataLst>
                <p:tags r:id="rId17"/>
              </p:custDataLst>
            </p:nvPr>
          </p:nvSpPr>
          <p:spPr>
            <a:xfrm>
              <a:off x="1451" y="209"/>
              <a:ext cx="449" cy="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</p:grpSp>
      <p:grpSp>
        <p:nvGrpSpPr>
          <p:cNvPr id="17" name="组合 16"/>
          <p:cNvGrpSpPr/>
          <p:nvPr>
            <p:custDataLst>
              <p:tags r:id="rId18"/>
            </p:custDataLst>
          </p:nvPr>
        </p:nvGrpSpPr>
        <p:grpSpPr>
          <a:xfrm>
            <a:off x="0" y="0"/>
            <a:ext cx="6686026" cy="461665"/>
            <a:chOff x="66675" y="189731"/>
            <a:chExt cx="4747725" cy="486292"/>
          </a:xfrm>
        </p:grpSpPr>
        <p:sp>
          <p:nvSpPr>
            <p:cNvPr id="18" name="箭头: V 形 17"/>
            <p:cNvSpPr/>
            <p:nvPr>
              <p:custDataLst>
                <p:tags r:id="rId19"/>
              </p:custDataLst>
            </p:nvPr>
          </p:nvSpPr>
          <p:spPr>
            <a:xfrm>
              <a:off x="4382400" y="189731"/>
              <a:ext cx="432000" cy="486292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箭头: V 形 18"/>
            <p:cNvSpPr/>
            <p:nvPr>
              <p:custDataLst>
                <p:tags r:id="rId20"/>
              </p:custDataLst>
            </p:nvPr>
          </p:nvSpPr>
          <p:spPr>
            <a:xfrm>
              <a:off x="4076700" y="189731"/>
              <a:ext cx="432000" cy="486292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21"/>
              </p:custDataLst>
            </p:nvPr>
          </p:nvSpPr>
          <p:spPr>
            <a:xfrm>
              <a:off x="66675" y="189731"/>
              <a:ext cx="4010025" cy="48629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2" charset="-122"/>
                  <a:ea typeface="黑体" panose="02010609060101010101" pitchFamily="2" charset="-122"/>
                  <a:cs typeface="+mn-cs"/>
                </a:rPr>
                <a:t>二、遗传信息的翻译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 fill="hold"/>
                                        <p:tgtEl>
                                          <p:spTgt spid="10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/>
                                        <p:tgtEl>
                                          <p:spTgt spid="108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fill="hold"/>
                                        <p:tgtEl>
                                          <p:spTgt spid="108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/>
      <p:bldP spid="108549" grpId="8"/>
      <p:bldP spid="108550" grpId="9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矩形 1"/>
          <p:cNvSpPr/>
          <p:nvPr>
            <p:custDataLst>
              <p:tags r:id="rId1"/>
            </p:custDataLst>
          </p:nvPr>
        </p:nvSpPr>
        <p:spPr>
          <a:xfrm>
            <a:off x="335280" y="1557020"/>
            <a:ext cx="11433175" cy="1706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just">
              <a:lnSpc>
                <a:spcPct val="125000"/>
              </a:lnSpc>
              <a:buFont typeface="Wingdings" panose="05000000000000000000" charset="0"/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        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在细胞质中翻译是一个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快速高效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的过程。通常一个mRNA分子上可以相继结合多个核糖体，同时进行多条肽链的合成。因此，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少量的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mRNA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分子就可以迅速合成大量的蛋白质。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pic>
        <p:nvPicPr>
          <p:cNvPr id="109571" name="Picture 3" descr="C:\Users\sy\Desktop\图片57577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063750" y="3284538"/>
            <a:ext cx="6262688" cy="3522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1010" name="文本框 39937"/>
          <p:cNvSpPr/>
          <p:nvPr>
            <p:custDataLst>
              <p:tags r:id="rId4"/>
            </p:custDataLst>
          </p:nvPr>
        </p:nvSpPr>
        <p:spPr>
          <a:xfrm>
            <a:off x="983615" y="117157"/>
            <a:ext cx="1728788" cy="64516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5pPr>
          </a:lstStyle>
          <a:p>
            <a:pPr marL="0" lvl="0" indent="0"/>
            <a:r>
              <a:rPr lang="zh-CN" altLang="en-US" sz="3600" b="1" i="1">
                <a:solidFill>
                  <a:srgbClr val="FF0000"/>
                </a:solidFill>
                <a:latin typeface="Arial" panose="020B0604020202020204"/>
              </a:rPr>
              <a:t>注    意</a:t>
            </a:r>
            <a:endParaRPr lang="zh-CN" altLang="en-US" sz="3600" b="1" i="1">
              <a:solidFill>
                <a:srgbClr val="FF0000"/>
              </a:solidFill>
              <a:latin typeface="Arial" panose="020B0604020202020204"/>
            </a:endParaRPr>
          </a:p>
        </p:txBody>
      </p:sp>
      <p:sp>
        <p:nvSpPr>
          <p:cNvPr id="171011" name="文本框 3994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3208" y="980123"/>
            <a:ext cx="6624637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5pPr>
          </a:lstStyle>
          <a:p>
            <a:pPr marL="0" marR="0" lvl="0" indent="0"/>
            <a:r>
              <a:rPr lang="en-US" altLang="zh-CN" sz="2800" b="1">
                <a:solidFill>
                  <a:srgbClr val="003D3C"/>
                </a:solidFill>
                <a:latin typeface="Arial" panose="020B0604020202020204"/>
                <a:ea typeface="楷体_GB2312" pitchFamily="49" charset="-122"/>
              </a:rPr>
              <a:t>1.</a:t>
            </a:r>
            <a:r>
              <a:rPr lang="zh-CN" altLang="en-US" sz="2800" b="1">
                <a:solidFill>
                  <a:srgbClr val="003D3C"/>
                </a:solidFill>
                <a:latin typeface="Arial" panose="020B0604020202020204"/>
                <a:ea typeface="楷体_GB2312" pitchFamily="49" charset="-122"/>
              </a:rPr>
              <a:t>一个</a:t>
            </a:r>
            <a:r>
              <a:rPr lang="en-US" altLang="zh-CN" sz="2800" b="1">
                <a:solidFill>
                  <a:srgbClr val="003D3C"/>
                </a:solidFill>
                <a:latin typeface="Arial" panose="020B0604020202020204"/>
                <a:ea typeface="楷体_GB2312" pitchFamily="49" charset="-122"/>
              </a:rPr>
              <a:t>mRNA</a:t>
            </a:r>
            <a:r>
              <a:rPr lang="zh-CN" altLang="en-US" sz="2800" b="1">
                <a:solidFill>
                  <a:srgbClr val="003D3C"/>
                </a:solidFill>
                <a:latin typeface="Arial" panose="020B0604020202020204"/>
                <a:ea typeface="楷体_GB2312" pitchFamily="49" charset="-122"/>
              </a:rPr>
              <a:t>上可以结合多个核糖体</a:t>
            </a:r>
            <a:endParaRPr lang="zh-CN" altLang="en-US" sz="2800" b="1">
              <a:solidFill>
                <a:srgbClr val="003D3C"/>
              </a:solidFill>
              <a:latin typeface="Arial" panose="020B0604020202020204"/>
              <a:ea typeface="楷体_GB2312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1" grpId="0"/>
      <p:bldP spid="10957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2" name="文本框 3994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9425" y="260985"/>
            <a:ext cx="965263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5pPr>
          </a:lstStyle>
          <a:p>
            <a:pPr marL="0" marR="0" lvl="0" indent="0"/>
            <a:r>
              <a:rPr lang="en-US" altLang="zh-CN" sz="2800" b="1">
                <a:solidFill>
                  <a:srgbClr val="003D3C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 </a:t>
            </a:r>
            <a:r>
              <a:rPr lang="zh-CN" altLang="en-US" sz="2800" b="1">
                <a:solidFill>
                  <a:srgbClr val="003D3C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真核生物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先转录，后翻译</a:t>
            </a:r>
            <a:r>
              <a:rPr lang="zh-CN" altLang="en-US" sz="2800" b="1">
                <a:solidFill>
                  <a:srgbClr val="003D3C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；原核生物转录翻译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同时进行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71013" name="文本框 3994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79108" y="946468"/>
            <a:ext cx="657034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5pPr>
          </a:lstStyle>
          <a:p>
            <a:pPr marL="0" marR="0" lvl="0" indent="0"/>
            <a:r>
              <a:rPr lang="en-US" altLang="zh-CN" sz="2800" b="1">
                <a:solidFill>
                  <a:srgbClr val="003D3C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3.</a:t>
            </a:r>
            <a:r>
              <a:rPr lang="zh-CN" altLang="en-US" sz="2800" b="1">
                <a:solidFill>
                  <a:srgbClr val="003D3C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翻译时，是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核糖体</a:t>
            </a:r>
            <a:r>
              <a:rPr lang="zh-CN" altLang="en-US" sz="2800" b="1">
                <a:solidFill>
                  <a:srgbClr val="003D3C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在移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动</a:t>
            </a:r>
            <a:r>
              <a:rPr lang="zh-CN" altLang="en-US" sz="2800" b="1">
                <a:solidFill>
                  <a:srgbClr val="003D3C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2800" b="1">
                <a:solidFill>
                  <a:srgbClr val="003D3C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mRNA</a:t>
            </a:r>
            <a:r>
              <a:rPr lang="zh-CN" altLang="en-US" sz="2800" b="1">
                <a:solidFill>
                  <a:srgbClr val="003D3C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不动</a:t>
            </a:r>
            <a:endParaRPr lang="en-US" altLang="zh-CN" sz="2800" b="1">
              <a:solidFill>
                <a:srgbClr val="003D3C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71014" name="文本框 3994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74980" y="1630045"/>
            <a:ext cx="11242040" cy="9531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5pPr>
          </a:lstStyle>
          <a:p>
            <a:pPr marL="0" marR="0" lvl="0" indent="0"/>
            <a:r>
              <a:rPr lang="en-US" altLang="zh-CN" sz="2800" b="1">
                <a:solidFill>
                  <a:srgbClr val="003D3C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4.</a:t>
            </a:r>
            <a:r>
              <a:rPr lang="zh-CN" altLang="en-US" sz="2800" b="1">
                <a:solidFill>
                  <a:srgbClr val="003D3C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核糖体上脱落的一般称作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多肽</a:t>
            </a:r>
            <a:r>
              <a:rPr lang="zh-CN" altLang="en-US" sz="2800" b="1">
                <a:solidFill>
                  <a:srgbClr val="003D3C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，需经过加工、修饰、剪切才能形成成</a:t>
            </a:r>
            <a:endParaRPr lang="zh-CN" altLang="en-US" sz="2800" b="1">
              <a:solidFill>
                <a:srgbClr val="003D3C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marL="0" marR="0" lvl="0" indent="0"/>
            <a:r>
              <a:rPr lang="zh-CN" altLang="en-US" sz="2800" b="1">
                <a:solidFill>
                  <a:srgbClr val="003D3C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>
                <a:solidFill>
                  <a:srgbClr val="003D3C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</a:t>
            </a:r>
            <a:r>
              <a:rPr lang="zh-CN" altLang="en-US" sz="2800" b="1">
                <a:solidFill>
                  <a:srgbClr val="003D3C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熟的蛋白质</a:t>
            </a:r>
            <a:endParaRPr lang="en-US" altLang="zh-CN" sz="2800" b="1">
              <a:solidFill>
                <a:srgbClr val="003D3C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177155" name="Picture 2" descr="E:\马玉娜\马玉娜\2017\大一轮\生物\生物通用\新建文件夹\T6-22-8.TIF"/>
          <p:cNvPicPr/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7850" y="3213100"/>
            <a:ext cx="7777162" cy="33369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82278" name="文本框 3994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9076" y="2708919"/>
            <a:ext cx="479425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2" charset="-122"/>
              </a:defRPr>
            </a:lvl5pPr>
          </a:lstStyle>
          <a:p>
            <a:pPr marL="0" marR="0" lvl="0" indent="0"/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5.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翻译过程全部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RNA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都参与了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2" grpId="1"/>
      <p:bldP spid="171013" grpId="2"/>
      <p:bldP spid="171014" grpId="3"/>
      <p:bldP spid="182278" grpId="3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内容占位符 73729"/>
          <p:cNvSpPr>
            <a:spLocks noGrp="1" noRot="1"/>
          </p:cNvSpPr>
          <p:nvPr>
            <p:ph idx="1"/>
            <p:custDataLst>
              <p:tags r:id="rId1"/>
            </p:custDataLst>
          </p:nvPr>
        </p:nvSpPr>
        <p:spPr>
          <a:xfrm>
            <a:off x="247650" y="454660"/>
            <a:ext cx="11836400" cy="6293485"/>
          </a:xfrm>
        </p:spPr>
        <p:txBody>
          <a:bodyPr wrap="square" anchor="t" anchorCtr="0">
            <a:spAutoFit/>
          </a:bodyPr>
          <a:lstStyle/>
          <a:p>
            <a:r>
              <a:rPr lang="zh-CN" altLang="en-US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易错点　正确区分翻译过程中多聚核糖体模式图</a:t>
            </a:r>
            <a:endParaRPr lang="zh-CN" altLang="en-US" b="1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endParaRPr lang="zh-CN" altLang="en-US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endParaRPr lang="zh-CN" altLang="en-US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endParaRPr lang="zh-CN" altLang="en-US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endParaRPr lang="zh-CN" altLang="en-US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endParaRPr lang="zh-CN" altLang="en-US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(1)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图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表示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真核细胞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的</a:t>
            </a:r>
            <a:r>
              <a:rPr lang="zh-CN" alt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翻译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过程。图中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①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是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mRNA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⑥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是核糖体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②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③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④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⑤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表示正在合成的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4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条多肽链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翻译的方向是自右向左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。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(2)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图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表示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原核细胞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</a:t>
            </a:r>
            <a:r>
              <a:rPr lang="zh-CN" alt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转录和翻译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过程，图中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①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是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DNA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模板链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②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③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④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⑤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表示正在合成的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条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mRNA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，在核糖体上同时进行翻译过程。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77826" name="对象 7373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789113" y="2060575"/>
          <a:ext cx="8609012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" r:id="rId3" imgW="8613775" imgH="199390" progId="Word.Document.8">
                  <p:embed/>
                </p:oleObj>
              </mc:Choice>
              <mc:Fallback>
                <p:oleObj name="" r:id="rId3" imgW="8613775" imgH="199390" progId="Word.Document.8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89113" y="2060575"/>
                        <a:ext cx="8609012" cy="19843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7827" name="图片 73731" descr="S67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063750" y="1412558"/>
            <a:ext cx="7386638" cy="21637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8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8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0" name="表格 68609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919288" y="762635"/>
          <a:ext cx="8388350" cy="5680965"/>
        </p:xfrm>
        <a:graphic>
          <a:graphicData uri="http://schemas.openxmlformats.org/drawingml/2006/table">
            <a:tbl>
              <a:tblPr/>
              <a:tblGrid>
                <a:gridCol w="1729105"/>
                <a:gridCol w="3166745"/>
                <a:gridCol w="3492500"/>
              </a:tblGrid>
              <a:tr h="898525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r"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阶段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项目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90000" marR="90000" marT="46800" marB="46800" vert="horz" anchor="ctr" anchorCtr="1">
                    <a:lnL w="381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5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转录（有解旋</a:t>
                      </a:r>
                      <a:r>
                        <a:rPr lang="zh-CN" altLang="en-US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）</a:t>
                      </a:r>
                      <a:endParaRPr lang="zh-CN" altLang="en-US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90000" marR="90000" marT="46800" marB="46800" vert="horz" anchor="ctr" anchorCtr="1">
                    <a:lnL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5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翻译（无解旋）</a:t>
                      </a:r>
                      <a:endParaRPr lang="zh-CN" altLang="en-US" sz="25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90000" marR="90000" marT="46800" marB="46800" vert="horz" anchor="ctr" anchorCtr="1">
                    <a:lnL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85875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定义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  <a:p>
                      <a:pPr marL="0" lvl="0" indent="0">
                        <a:buNone/>
                      </a:pPr>
                      <a:endParaRPr lang="zh-CN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90000" marR="90000" marT="46800" marB="46800" vert="horz" anchor="ctr" anchorCtr="1">
                    <a:lnL w="381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vert="horz" anchor="ctr" anchorCtr="1">
                    <a:lnL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vert="horz" anchor="ctr" anchorCtr="1">
                    <a:lnL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815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场所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90000" marR="90000" marT="46800" marB="46800" vert="horz" anchor="ctr" anchorCtr="1">
                    <a:lnL w="381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vert="horz" anchor="ctr" anchorCtr="1">
                    <a:lnL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vert="horz" anchor="ctr" anchorCtr="1">
                    <a:lnL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模板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90000" marR="90000" marT="46800" marB="46800" vert="horz" anchor="ctr" anchorCtr="1">
                    <a:lnL w="381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vert="horz" anchor="ctr" anchorCtr="1">
                    <a:lnL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vert="horz" anchor="ctr" anchorCtr="1">
                    <a:lnL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0900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遗传信息传递的方向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90000" marR="90000" marT="46800" marB="46800" vert="horz" anchor="ctr" anchorCtr="1">
                    <a:lnL w="381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vert="horz" anchor="ctr" anchorCtr="1">
                    <a:lnL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vert="horz" anchor="ctr" anchorCtr="1">
                    <a:lnL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530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原料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90000" marR="90000" marT="46800" marB="46800" vert="horz" anchor="ctr" anchorCtr="1">
                    <a:lnL w="381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vert="horz" anchor="ctr" anchorCtr="1">
                    <a:lnL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vert="horz" anchor="ctr" anchorCtr="1">
                    <a:lnL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415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产物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90000" marR="90000" marT="46800" marB="46800" vert="horz" anchor="ctr" anchorCtr="1">
                    <a:lnL w="381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vert="horz" anchor="ctr" anchorCtr="1">
                    <a:lnL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vert="horz" anchor="ctr" anchorCtr="1">
                    <a:lnL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实质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90000" marR="90000" marT="46800" marB="46800" vert="horz" anchor="ctr" anchorCtr="1">
                    <a:lnL w="381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vert="horz" anchor="ctr" anchorCtr="1">
                    <a:lnL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vert="horz" anchor="ctr" anchorCtr="1">
                    <a:lnL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8648" name="Text Box 40"/>
          <p:cNvSpPr txBox="1"/>
          <p:nvPr>
            <p:custDataLst>
              <p:tags r:id="rId2"/>
            </p:custDataLst>
          </p:nvPr>
        </p:nvSpPr>
        <p:spPr>
          <a:xfrm>
            <a:off x="3678238" y="1730058"/>
            <a:ext cx="3095625" cy="1198880"/>
          </a:xfrm>
          <a:prstGeom prst="rect">
            <a:avLst/>
          </a:prstGeom>
          <a:noFill/>
          <a:ln w="9525">
            <a:noFill/>
          </a:ln>
        </p:spPr>
        <p:txBody>
          <a:bodyPr anchor="ctr" anchorCtr="1">
            <a:spAutoFit/>
          </a:bodyPr>
          <a:lstStyle/>
          <a:p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在细胞核中，以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DNA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一条链为模板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合成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mRNA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的过程。</a:t>
            </a: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68649" name="Text Box 41"/>
          <p:cNvSpPr txBox="1"/>
          <p:nvPr>
            <p:custDataLst>
              <p:tags r:id="rId3"/>
            </p:custDataLst>
          </p:nvPr>
        </p:nvSpPr>
        <p:spPr>
          <a:xfrm>
            <a:off x="6886575" y="1735773"/>
            <a:ext cx="3313113" cy="11988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以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信使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RNA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为模板，合成具有一定氨基酸顺序的蛋白质的过程</a:t>
            </a: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68650" name="Text Box 42"/>
          <p:cNvSpPr txBox="1"/>
          <p:nvPr>
            <p:custDataLst>
              <p:tags r:id="rId4"/>
            </p:custDataLst>
          </p:nvPr>
        </p:nvSpPr>
        <p:spPr>
          <a:xfrm>
            <a:off x="4079875" y="2923223"/>
            <a:ext cx="201930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主要在细胞核</a:t>
            </a: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68651" name="Text Box 43"/>
          <p:cNvSpPr txBox="1"/>
          <p:nvPr>
            <p:custDataLst>
              <p:tags r:id="rId5"/>
            </p:custDataLst>
          </p:nvPr>
        </p:nvSpPr>
        <p:spPr>
          <a:xfrm>
            <a:off x="6744653" y="2923223"/>
            <a:ext cx="354965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主要在细胞质中的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核糖体</a:t>
            </a:r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68652" name="Text Box 44"/>
          <p:cNvSpPr txBox="1"/>
          <p:nvPr>
            <p:custDataLst>
              <p:tags r:id="rId6"/>
            </p:custDataLst>
          </p:nvPr>
        </p:nvSpPr>
        <p:spPr>
          <a:xfrm>
            <a:off x="3808413" y="3474085"/>
            <a:ext cx="206819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DNA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的一条链</a:t>
            </a: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68653" name="Text Box 45"/>
          <p:cNvSpPr txBox="1"/>
          <p:nvPr>
            <p:custDataLst>
              <p:tags r:id="rId7"/>
            </p:custDataLst>
          </p:nvPr>
        </p:nvSpPr>
        <p:spPr>
          <a:xfrm>
            <a:off x="7319963" y="3474085"/>
            <a:ext cx="145605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信使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RNA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68654" name="Text Box 46"/>
          <p:cNvSpPr txBox="1"/>
          <p:nvPr>
            <p:custDataLst>
              <p:tags r:id="rId8"/>
            </p:custDataLst>
          </p:nvPr>
        </p:nvSpPr>
        <p:spPr>
          <a:xfrm>
            <a:off x="3792538" y="4147185"/>
            <a:ext cx="206375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DNA→mRNA</a:t>
            </a:r>
            <a:endParaRPr lang="en-US" altLang="zh-CN" sz="24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68655" name="Text Box 47"/>
          <p:cNvSpPr txBox="1"/>
          <p:nvPr>
            <p:custDataLst>
              <p:tags r:id="rId9"/>
            </p:custDataLst>
          </p:nvPr>
        </p:nvSpPr>
        <p:spPr>
          <a:xfrm>
            <a:off x="7032625" y="4147185"/>
            <a:ext cx="232092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mRNA→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蛋白质</a:t>
            </a:r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68656" name="Text Box 48"/>
          <p:cNvSpPr txBox="1"/>
          <p:nvPr>
            <p:custDataLst>
              <p:tags r:id="rId10"/>
            </p:custDataLst>
          </p:nvPr>
        </p:nvSpPr>
        <p:spPr>
          <a:xfrm>
            <a:off x="3792538" y="5010785"/>
            <a:ext cx="2808287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种核糖核苷酸</a:t>
            </a: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68657" name="Text Box 49"/>
          <p:cNvSpPr txBox="1"/>
          <p:nvPr>
            <p:custDataLst>
              <p:tags r:id="rId11"/>
            </p:custDataLst>
          </p:nvPr>
        </p:nvSpPr>
        <p:spPr>
          <a:xfrm>
            <a:off x="7748905" y="5010785"/>
            <a:ext cx="127063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氨基酸</a:t>
            </a: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68658" name="Text Box 50"/>
          <p:cNvSpPr txBox="1"/>
          <p:nvPr>
            <p:custDataLst>
              <p:tags r:id="rId12"/>
            </p:custDataLst>
          </p:nvPr>
        </p:nvSpPr>
        <p:spPr>
          <a:xfrm>
            <a:off x="4008438" y="5444808"/>
            <a:ext cx="1511300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信使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RNA</a:t>
            </a:r>
            <a:endParaRPr lang="en-US" altLang="zh-CN" sz="24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68659" name="Text Box 51"/>
          <p:cNvSpPr txBox="1"/>
          <p:nvPr>
            <p:custDataLst>
              <p:tags r:id="rId13"/>
            </p:custDataLst>
          </p:nvPr>
        </p:nvSpPr>
        <p:spPr>
          <a:xfrm>
            <a:off x="6743700" y="5444808"/>
            <a:ext cx="3563938" cy="42989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一定氨基酸排列顺序的多肽</a:t>
            </a:r>
            <a:endParaRPr lang="zh-CN" altLang="en-US" sz="22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68660" name="Text Box 52"/>
          <p:cNvSpPr txBox="1"/>
          <p:nvPr>
            <p:custDataLst>
              <p:tags r:id="rId14"/>
            </p:custDataLst>
          </p:nvPr>
        </p:nvSpPr>
        <p:spPr>
          <a:xfrm>
            <a:off x="3719513" y="5995035"/>
            <a:ext cx="263144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是遗传信息的转录</a:t>
            </a: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68661" name="Text Box 53"/>
          <p:cNvSpPr txBox="1"/>
          <p:nvPr>
            <p:custDataLst>
              <p:tags r:id="rId15"/>
            </p:custDataLst>
          </p:nvPr>
        </p:nvSpPr>
        <p:spPr>
          <a:xfrm>
            <a:off x="7032625" y="5995035"/>
            <a:ext cx="263144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是遗传信息的表达</a:t>
            </a: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70709" name="Line 54"/>
          <p:cNvSpPr/>
          <p:nvPr>
            <p:custDataLst>
              <p:tags r:id="rId16"/>
            </p:custDataLst>
          </p:nvPr>
        </p:nvSpPr>
        <p:spPr>
          <a:xfrm>
            <a:off x="1919288" y="762635"/>
            <a:ext cx="1647825" cy="842963"/>
          </a:xfrm>
          <a:prstGeom prst="line">
            <a:avLst/>
          </a:prstGeom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" name="文本框 1"/>
          <p:cNvSpPr txBox="1"/>
          <p:nvPr>
            <p:custDataLst>
              <p:tags r:id="rId17"/>
            </p:custDataLst>
          </p:nvPr>
        </p:nvSpPr>
        <p:spPr>
          <a:xfrm>
            <a:off x="3567430" y="44450"/>
            <a:ext cx="45770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rgbClr val="FF0000"/>
                </a:solidFill>
              </a:rPr>
              <a:t>转录和翻译的比较</a:t>
            </a:r>
            <a:endParaRPr lang="zh-CN" altLang="en-US" sz="36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8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8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8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8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8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8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8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8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8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8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68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68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68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48" grpId="0"/>
      <p:bldP spid="68649" grpId="0"/>
      <p:bldP spid="68650" grpId="0"/>
      <p:bldP spid="68651" grpId="0"/>
      <p:bldP spid="68652" grpId="0"/>
      <p:bldP spid="68653" grpId="0"/>
      <p:bldP spid="68654" grpId="0"/>
      <p:bldP spid="68655" grpId="0"/>
      <p:bldP spid="68656" grpId="0"/>
      <p:bldP spid="68657" grpId="0"/>
      <p:bldP spid="68658" grpId="0"/>
      <p:bldP spid="68659" grpId="0"/>
      <p:bldP spid="68660" grpId="0"/>
      <p:bldP spid="6866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组合 69633"/>
          <p:cNvGrpSpPr/>
          <p:nvPr>
            <p:custDataLst>
              <p:tags r:id="rId1"/>
            </p:custDataLst>
          </p:nvPr>
        </p:nvGrpSpPr>
        <p:grpSpPr>
          <a:xfrm>
            <a:off x="1846263" y="3351213"/>
            <a:ext cx="8497887" cy="1657350"/>
            <a:chOff x="0" y="0"/>
            <a:chExt cx="5353" cy="1044"/>
          </a:xfrm>
        </p:grpSpPr>
        <p:grpSp>
          <p:nvGrpSpPr>
            <p:cNvPr id="71682" name="组合 69634"/>
            <p:cNvGrpSpPr/>
            <p:nvPr>
              <p:custDataLst>
                <p:tags r:id="rId2"/>
              </p:custDataLst>
            </p:nvPr>
          </p:nvGrpSpPr>
          <p:grpSpPr>
            <a:xfrm>
              <a:off x="1325" y="370"/>
              <a:ext cx="3692" cy="427"/>
              <a:chOff x="0" y="0"/>
              <a:chExt cx="3692" cy="427"/>
            </a:xfrm>
          </p:grpSpPr>
          <p:sp>
            <p:nvSpPr>
              <p:cNvPr id="71683" name="文本框 69635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0" y="15"/>
                <a:ext cx="381" cy="40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G</a:t>
                </a:r>
                <a:endParaRPr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684" name="文本框 69636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3311" y="15"/>
                <a:ext cx="381" cy="40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A</a:t>
                </a:r>
                <a:endParaRPr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685" name="文本框 69637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843" y="12"/>
                <a:ext cx="381" cy="41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G</a:t>
                </a:r>
                <a:endParaRPr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686" name="文本框 69638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427" y="13"/>
                <a:ext cx="381" cy="41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U</a:t>
                </a:r>
                <a:endParaRPr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687" name="文本框 69639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266" y="13"/>
                <a:ext cx="381" cy="41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C</a:t>
                </a:r>
                <a:endParaRPr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688" name="文本框 69640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692" y="13"/>
                <a:ext cx="381" cy="41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A</a:t>
                </a:r>
                <a:endParaRPr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689" name="文本框 69641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2088" y="15"/>
                <a:ext cx="381" cy="41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U</a:t>
                </a:r>
                <a:endParaRPr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690" name="文本框 6964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2930" y="0"/>
                <a:ext cx="381" cy="41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G</a:t>
                </a:r>
                <a:endParaRPr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691" name="文本框 6964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2549" y="15"/>
                <a:ext cx="381" cy="41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C</a:t>
                </a:r>
                <a:endParaRPr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1692" name="组合 69644"/>
            <p:cNvGrpSpPr/>
            <p:nvPr>
              <p:custDataLst>
                <p:tags r:id="rId12"/>
              </p:custDataLst>
            </p:nvPr>
          </p:nvGrpSpPr>
          <p:grpSpPr>
            <a:xfrm>
              <a:off x="0" y="0"/>
              <a:ext cx="5353" cy="1044"/>
              <a:chOff x="0" y="0"/>
              <a:chExt cx="5353" cy="1044"/>
            </a:xfrm>
          </p:grpSpPr>
          <p:grpSp>
            <p:nvGrpSpPr>
              <p:cNvPr id="71693" name="组合 69645"/>
              <p:cNvGrpSpPr/>
              <p:nvPr>
                <p:custDataLst>
                  <p:tags r:id="rId13"/>
                </p:custDataLst>
              </p:nvPr>
            </p:nvGrpSpPr>
            <p:grpSpPr>
              <a:xfrm>
                <a:off x="0" y="416"/>
                <a:ext cx="5353" cy="628"/>
                <a:chOff x="0" y="0"/>
                <a:chExt cx="5353" cy="628"/>
              </a:xfrm>
            </p:grpSpPr>
            <p:grpSp>
              <p:nvGrpSpPr>
                <p:cNvPr id="71694" name="组合 69646"/>
                <p:cNvGrpSpPr/>
                <p:nvPr>
                  <p:custDataLst>
                    <p:tags r:id="rId14"/>
                  </p:custDataLst>
                </p:nvPr>
              </p:nvGrpSpPr>
              <p:grpSpPr>
                <a:xfrm>
                  <a:off x="1048" y="267"/>
                  <a:ext cx="4305" cy="361"/>
                  <a:chOff x="0" y="0"/>
                  <a:chExt cx="4305" cy="361"/>
                </a:xfrm>
              </p:grpSpPr>
              <p:sp>
                <p:nvSpPr>
                  <p:cNvPr id="71695" name="矩形 69647"/>
                  <p:cNvSpPr/>
                  <p:nvPr>
                    <p:custDataLst>
                      <p:tags r:id="rId15"/>
                    </p:custDataLst>
                  </p:nvPr>
                </p:nvSpPr>
                <p:spPr>
                  <a:xfrm>
                    <a:off x="0" y="241"/>
                    <a:ext cx="4305" cy="12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lstStyle/>
                  <a:p>
                    <a:endParaRPr lang="zh-CN" altLang="en-US"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1696" name="直接连接符 69648"/>
                  <p:cNvSpPr/>
                  <p:nvPr>
                    <p:custDataLst>
                      <p:tags r:id="rId16"/>
                    </p:custDataLst>
                  </p:nvPr>
                </p:nvSpPr>
                <p:spPr>
                  <a:xfrm flipH="1">
                    <a:off x="426" y="15"/>
                    <a:ext cx="0" cy="240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71697" name="直接连接符 69649"/>
                  <p:cNvSpPr/>
                  <p:nvPr>
                    <p:custDataLst>
                      <p:tags r:id="rId17"/>
                    </p:custDataLst>
                  </p:nvPr>
                </p:nvSpPr>
                <p:spPr>
                  <a:xfrm flipH="1">
                    <a:off x="3737" y="15"/>
                    <a:ext cx="0" cy="240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71698" name="直接连接符 69650"/>
                  <p:cNvSpPr/>
                  <p:nvPr>
                    <p:custDataLst>
                      <p:tags r:id="rId18"/>
                    </p:custDataLst>
                  </p:nvPr>
                </p:nvSpPr>
                <p:spPr>
                  <a:xfrm flipH="1">
                    <a:off x="1269" y="12"/>
                    <a:ext cx="0" cy="239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71699" name="直接连接符 69651"/>
                  <p:cNvSpPr/>
                  <p:nvPr>
                    <p:custDataLst>
                      <p:tags r:id="rId19"/>
                    </p:custDataLst>
                  </p:nvPr>
                </p:nvSpPr>
                <p:spPr>
                  <a:xfrm flipH="1">
                    <a:off x="853" y="14"/>
                    <a:ext cx="0" cy="240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71700" name="直接连接符 69652"/>
                  <p:cNvSpPr/>
                  <p:nvPr>
                    <p:custDataLst>
                      <p:tags r:id="rId20"/>
                    </p:custDataLst>
                  </p:nvPr>
                </p:nvSpPr>
                <p:spPr>
                  <a:xfrm flipH="1">
                    <a:off x="1692" y="13"/>
                    <a:ext cx="0" cy="240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71701" name="直接连接符 69653"/>
                  <p:cNvSpPr/>
                  <p:nvPr>
                    <p:custDataLst>
                      <p:tags r:id="rId21"/>
                    </p:custDataLst>
                  </p:nvPr>
                </p:nvSpPr>
                <p:spPr>
                  <a:xfrm flipH="1">
                    <a:off x="2118" y="14"/>
                    <a:ext cx="0" cy="240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71702" name="直接连接符 69654"/>
                  <p:cNvSpPr/>
                  <p:nvPr>
                    <p:custDataLst>
                      <p:tags r:id="rId22"/>
                    </p:custDataLst>
                  </p:nvPr>
                </p:nvSpPr>
                <p:spPr>
                  <a:xfrm flipH="1">
                    <a:off x="2514" y="15"/>
                    <a:ext cx="0" cy="240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71703" name="直接连接符 69655"/>
                  <p:cNvSpPr/>
                  <p:nvPr>
                    <p:custDataLst>
                      <p:tags r:id="rId23"/>
                    </p:custDataLst>
                  </p:nvPr>
                </p:nvSpPr>
                <p:spPr>
                  <a:xfrm flipH="1">
                    <a:off x="3356" y="0"/>
                    <a:ext cx="0" cy="240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71704" name="直接连接符 69656"/>
                  <p:cNvSpPr/>
                  <p:nvPr>
                    <p:custDataLst>
                      <p:tags r:id="rId24"/>
                    </p:custDataLst>
                  </p:nvPr>
                </p:nvSpPr>
                <p:spPr>
                  <a:xfrm flipH="1">
                    <a:off x="2975" y="15"/>
                    <a:ext cx="0" cy="240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/>
                </p:txBody>
              </p:sp>
            </p:grpSp>
            <p:sp>
              <p:nvSpPr>
                <p:cNvPr id="71705" name="文本框 69657"/>
                <p:cNvSpPr txBox="1"/>
                <p:nvPr>
                  <p:custDataLst>
                    <p:tags r:id="rId25"/>
                  </p:custDataLst>
                </p:nvPr>
              </p:nvSpPr>
              <p:spPr>
                <a:xfrm>
                  <a:off x="0" y="0"/>
                  <a:ext cx="1001" cy="40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36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mRNA</a:t>
                  </a:r>
                  <a:endParaRPr lang="en-US" altLang="zh-CN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1706" name="直接连接符 69658"/>
              <p:cNvSpPr/>
              <p:nvPr>
                <p:custDataLst>
                  <p:tags r:id="rId26"/>
                </p:custDataLst>
              </p:nvPr>
            </p:nvSpPr>
            <p:spPr>
              <a:xfrm flipH="1">
                <a:off x="2903" y="53"/>
                <a:ext cx="0" cy="408"/>
              </a:xfrm>
              <a:prstGeom prst="line">
                <a:avLst/>
              </a:prstGeom>
              <a:ln w="635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/>
            </p:txBody>
          </p:sp>
          <p:sp>
            <p:nvSpPr>
              <p:cNvPr id="71707" name="文本框 69659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2219" y="0"/>
                <a:ext cx="1365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 algn="ctr"/>
                <a:r>
                  <a:rPr lang="zh-CN" altLang="en-US" sz="32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转  录</a:t>
                </a:r>
                <a:endParaRPr lang="zh-CN" altLang="en-US" sz="32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69661" name="组合 69660"/>
          <p:cNvGrpSpPr/>
          <p:nvPr>
            <p:custDataLst>
              <p:tags r:id="rId28"/>
            </p:custDataLst>
          </p:nvPr>
        </p:nvGrpSpPr>
        <p:grpSpPr>
          <a:xfrm>
            <a:off x="1774825" y="1274763"/>
            <a:ext cx="8569325" cy="2016125"/>
            <a:chOff x="0" y="0"/>
            <a:chExt cx="5398" cy="1270"/>
          </a:xfrm>
        </p:grpSpPr>
        <p:grpSp>
          <p:nvGrpSpPr>
            <p:cNvPr id="71709" name="组合 69661"/>
            <p:cNvGrpSpPr/>
            <p:nvPr>
              <p:custDataLst>
                <p:tags r:id="rId29"/>
              </p:custDataLst>
            </p:nvPr>
          </p:nvGrpSpPr>
          <p:grpSpPr>
            <a:xfrm>
              <a:off x="1093" y="0"/>
              <a:ext cx="4305" cy="682"/>
              <a:chOff x="0" y="0"/>
              <a:chExt cx="4305" cy="682"/>
            </a:xfrm>
          </p:grpSpPr>
          <p:sp>
            <p:nvSpPr>
              <p:cNvPr id="71710" name="矩形 69662"/>
              <p:cNvSpPr/>
              <p:nvPr>
                <p:custDataLst>
                  <p:tags r:id="rId30"/>
                </p:custDataLst>
              </p:nvPr>
            </p:nvSpPr>
            <p:spPr>
              <a:xfrm flipV="1">
                <a:off x="0" y="0"/>
                <a:ext cx="4305" cy="120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altLang="en-US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711" name="直接连接符 69663"/>
              <p:cNvSpPr/>
              <p:nvPr>
                <p:custDataLst>
                  <p:tags r:id="rId31"/>
                </p:custDataLst>
              </p:nvPr>
            </p:nvSpPr>
            <p:spPr>
              <a:xfrm flipH="1" flipV="1">
                <a:off x="426" y="106"/>
                <a:ext cx="0" cy="24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71712" name="直接连接符 69664"/>
              <p:cNvSpPr/>
              <p:nvPr>
                <p:custDataLst>
                  <p:tags r:id="rId32"/>
                </p:custDataLst>
              </p:nvPr>
            </p:nvSpPr>
            <p:spPr>
              <a:xfrm flipH="1" flipV="1">
                <a:off x="3737" y="106"/>
                <a:ext cx="0" cy="24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71713" name="直接连接符 69665"/>
              <p:cNvSpPr/>
              <p:nvPr>
                <p:custDataLst>
                  <p:tags r:id="rId33"/>
                </p:custDataLst>
              </p:nvPr>
            </p:nvSpPr>
            <p:spPr>
              <a:xfrm flipH="1" flipV="1">
                <a:off x="1269" y="110"/>
                <a:ext cx="0" cy="239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71714" name="直接连接符 69666"/>
              <p:cNvSpPr/>
              <p:nvPr>
                <p:custDataLst>
                  <p:tags r:id="rId34"/>
                </p:custDataLst>
              </p:nvPr>
            </p:nvSpPr>
            <p:spPr>
              <a:xfrm flipH="1" flipV="1">
                <a:off x="853" y="107"/>
                <a:ext cx="0" cy="24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71715" name="直接连接符 69667"/>
              <p:cNvSpPr/>
              <p:nvPr>
                <p:custDataLst>
                  <p:tags r:id="rId35"/>
                </p:custDataLst>
              </p:nvPr>
            </p:nvSpPr>
            <p:spPr>
              <a:xfrm flipH="1" flipV="1">
                <a:off x="1692" y="108"/>
                <a:ext cx="0" cy="24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71716" name="文本框 69668"/>
              <p:cNvSpPr txBox="1"/>
              <p:nvPr>
                <p:custDataLst>
                  <p:tags r:id="rId36"/>
                </p:custDataLst>
              </p:nvPr>
            </p:nvSpPr>
            <p:spPr>
              <a:xfrm>
                <a:off x="1977" y="263"/>
                <a:ext cx="381" cy="40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A</a:t>
                </a:r>
                <a:endParaRPr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717" name="直接连接符 69669"/>
              <p:cNvSpPr/>
              <p:nvPr>
                <p:custDataLst>
                  <p:tags r:id="rId37"/>
                </p:custDataLst>
              </p:nvPr>
            </p:nvSpPr>
            <p:spPr>
              <a:xfrm flipH="1" flipV="1">
                <a:off x="2118" y="107"/>
                <a:ext cx="0" cy="24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71718" name="直接连接符 69670"/>
              <p:cNvSpPr/>
              <p:nvPr>
                <p:custDataLst>
                  <p:tags r:id="rId38"/>
                </p:custDataLst>
              </p:nvPr>
            </p:nvSpPr>
            <p:spPr>
              <a:xfrm flipH="1" flipV="1">
                <a:off x="2514" y="106"/>
                <a:ext cx="0" cy="24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71719" name="直接连接符 69671"/>
              <p:cNvSpPr/>
              <p:nvPr>
                <p:custDataLst>
                  <p:tags r:id="rId39"/>
                </p:custDataLst>
              </p:nvPr>
            </p:nvSpPr>
            <p:spPr>
              <a:xfrm flipH="1" flipV="1">
                <a:off x="3356" y="121"/>
                <a:ext cx="0" cy="24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71720" name="直接连接符 69672"/>
              <p:cNvSpPr/>
              <p:nvPr>
                <p:custDataLst>
                  <p:tags r:id="rId40"/>
                </p:custDataLst>
              </p:nvPr>
            </p:nvSpPr>
            <p:spPr>
              <a:xfrm flipH="1" flipV="1">
                <a:off x="2975" y="106"/>
                <a:ext cx="0" cy="24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71721" name="文本框 69673"/>
              <p:cNvSpPr txBox="1"/>
              <p:nvPr>
                <p:custDataLst>
                  <p:tags r:id="rId41"/>
                </p:custDataLst>
              </p:nvPr>
            </p:nvSpPr>
            <p:spPr>
              <a:xfrm>
                <a:off x="254" y="272"/>
                <a:ext cx="381" cy="40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G</a:t>
                </a:r>
                <a:endParaRPr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722" name="文本框 69674"/>
              <p:cNvSpPr txBox="1"/>
              <p:nvPr>
                <p:custDataLst>
                  <p:tags r:id="rId42"/>
                </p:custDataLst>
              </p:nvPr>
            </p:nvSpPr>
            <p:spPr>
              <a:xfrm>
                <a:off x="3584" y="272"/>
                <a:ext cx="381" cy="40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A</a:t>
                </a:r>
                <a:endParaRPr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723" name="文本框 69675"/>
              <p:cNvSpPr txBox="1"/>
              <p:nvPr>
                <p:custDataLst>
                  <p:tags r:id="rId43"/>
                </p:custDataLst>
              </p:nvPr>
            </p:nvSpPr>
            <p:spPr>
              <a:xfrm>
                <a:off x="1116" y="272"/>
                <a:ext cx="381" cy="40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G</a:t>
                </a:r>
                <a:endParaRPr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724" name="文本框 69676"/>
              <p:cNvSpPr txBox="1"/>
              <p:nvPr>
                <p:custDataLst>
                  <p:tags r:id="rId44"/>
                </p:custDataLst>
              </p:nvPr>
            </p:nvSpPr>
            <p:spPr>
              <a:xfrm>
                <a:off x="708" y="272"/>
                <a:ext cx="381" cy="40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T</a:t>
                </a:r>
                <a:endParaRPr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725" name="文本框 69677"/>
              <p:cNvSpPr txBox="1"/>
              <p:nvPr>
                <p:custDataLst>
                  <p:tags r:id="rId45"/>
                </p:custDataLst>
              </p:nvPr>
            </p:nvSpPr>
            <p:spPr>
              <a:xfrm>
                <a:off x="1524" y="272"/>
                <a:ext cx="381" cy="40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C</a:t>
                </a:r>
                <a:endParaRPr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726" name="文本框 69678"/>
              <p:cNvSpPr txBox="1"/>
              <p:nvPr>
                <p:custDataLst>
                  <p:tags r:id="rId46"/>
                </p:custDataLst>
              </p:nvPr>
            </p:nvSpPr>
            <p:spPr>
              <a:xfrm>
                <a:off x="2359" y="272"/>
                <a:ext cx="381" cy="40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T</a:t>
                </a:r>
                <a:endParaRPr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727" name="文本框 69679"/>
              <p:cNvSpPr txBox="1"/>
              <p:nvPr>
                <p:custDataLst>
                  <p:tags r:id="rId47"/>
                </p:custDataLst>
              </p:nvPr>
            </p:nvSpPr>
            <p:spPr>
              <a:xfrm>
                <a:off x="3221" y="272"/>
                <a:ext cx="381" cy="40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G </a:t>
                </a:r>
                <a:endParaRPr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728" name="文本框 69680"/>
              <p:cNvSpPr txBox="1"/>
              <p:nvPr>
                <p:custDataLst>
                  <p:tags r:id="rId48"/>
                </p:custDataLst>
              </p:nvPr>
            </p:nvSpPr>
            <p:spPr>
              <a:xfrm>
                <a:off x="2813" y="276"/>
                <a:ext cx="381" cy="40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C</a:t>
                </a:r>
                <a:endParaRPr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1729" name="组合 69681"/>
            <p:cNvGrpSpPr/>
            <p:nvPr>
              <p:custDataLst>
                <p:tags r:id="rId49"/>
              </p:custDataLst>
            </p:nvPr>
          </p:nvGrpSpPr>
          <p:grpSpPr>
            <a:xfrm>
              <a:off x="1085" y="589"/>
              <a:ext cx="4305" cy="681"/>
              <a:chOff x="0" y="0"/>
              <a:chExt cx="4305" cy="681"/>
            </a:xfrm>
          </p:grpSpPr>
          <p:sp>
            <p:nvSpPr>
              <p:cNvPr id="71730" name="文本框 69682"/>
              <p:cNvSpPr txBox="1"/>
              <p:nvPr>
                <p:custDataLst>
                  <p:tags r:id="rId50"/>
                </p:custDataLst>
              </p:nvPr>
            </p:nvSpPr>
            <p:spPr>
              <a:xfrm>
                <a:off x="3566" y="5"/>
                <a:ext cx="381" cy="40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T </a:t>
                </a:r>
                <a:endParaRPr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731" name="文本框 69683"/>
              <p:cNvSpPr txBox="1"/>
              <p:nvPr>
                <p:custDataLst>
                  <p:tags r:id="rId51"/>
                </p:custDataLst>
              </p:nvPr>
            </p:nvSpPr>
            <p:spPr>
              <a:xfrm>
                <a:off x="3215" y="0"/>
                <a:ext cx="381" cy="40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C </a:t>
                </a:r>
                <a:endParaRPr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71732" name="组合 69684"/>
              <p:cNvGrpSpPr/>
              <p:nvPr>
                <p:custDataLst>
                  <p:tags r:id="rId52"/>
                </p:custDataLst>
              </p:nvPr>
            </p:nvGrpSpPr>
            <p:grpSpPr>
              <a:xfrm>
                <a:off x="0" y="0"/>
                <a:ext cx="4305" cy="681"/>
                <a:chOff x="0" y="0"/>
                <a:chExt cx="4305" cy="681"/>
              </a:xfrm>
            </p:grpSpPr>
            <p:sp>
              <p:nvSpPr>
                <p:cNvPr id="71733" name="文本框 69685"/>
                <p:cNvSpPr txBox="1"/>
                <p:nvPr>
                  <p:custDataLst>
                    <p:tags r:id="rId53"/>
                  </p:custDataLst>
                </p:nvPr>
              </p:nvSpPr>
              <p:spPr>
                <a:xfrm>
                  <a:off x="254" y="4"/>
                  <a:ext cx="381" cy="40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36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C</a:t>
                  </a:r>
                  <a:endParaRPr lang="en-US" altLang="zh-CN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734" name="文本框 69686"/>
                <p:cNvSpPr txBox="1"/>
                <p:nvPr>
                  <p:custDataLst>
                    <p:tags r:id="rId54"/>
                  </p:custDataLst>
                </p:nvPr>
              </p:nvSpPr>
              <p:spPr>
                <a:xfrm>
                  <a:off x="1116" y="4"/>
                  <a:ext cx="381" cy="40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36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C </a:t>
                  </a:r>
                  <a:endParaRPr lang="en-US" altLang="zh-CN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735" name="文本框 69687"/>
                <p:cNvSpPr txBox="1"/>
                <p:nvPr>
                  <p:custDataLst>
                    <p:tags r:id="rId55"/>
                  </p:custDataLst>
                </p:nvPr>
              </p:nvSpPr>
              <p:spPr>
                <a:xfrm>
                  <a:off x="708" y="4"/>
                  <a:ext cx="381" cy="40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36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A</a:t>
                  </a:r>
                  <a:endParaRPr lang="en-US" altLang="zh-CN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736" name="文本框 69688"/>
                <p:cNvSpPr txBox="1"/>
                <p:nvPr>
                  <p:custDataLst>
                    <p:tags r:id="rId56"/>
                  </p:custDataLst>
                </p:nvPr>
              </p:nvSpPr>
              <p:spPr>
                <a:xfrm>
                  <a:off x="1524" y="0"/>
                  <a:ext cx="381" cy="40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36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G </a:t>
                  </a:r>
                  <a:endParaRPr lang="en-US" altLang="zh-CN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737" name="文本框 69689"/>
                <p:cNvSpPr txBox="1"/>
                <p:nvPr>
                  <p:custDataLst>
                    <p:tags r:id="rId57"/>
                  </p:custDataLst>
                </p:nvPr>
              </p:nvSpPr>
              <p:spPr>
                <a:xfrm>
                  <a:off x="2341" y="0"/>
                  <a:ext cx="381" cy="40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36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A </a:t>
                  </a:r>
                  <a:endParaRPr lang="en-US" altLang="zh-CN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738" name="文本框 69690"/>
                <p:cNvSpPr txBox="1"/>
                <p:nvPr>
                  <p:custDataLst>
                    <p:tags r:id="rId58"/>
                  </p:custDataLst>
                </p:nvPr>
              </p:nvSpPr>
              <p:spPr>
                <a:xfrm>
                  <a:off x="2794" y="4"/>
                  <a:ext cx="381" cy="40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36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G </a:t>
                  </a:r>
                  <a:endParaRPr lang="en-US" altLang="zh-CN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739" name="矩形 69691"/>
                <p:cNvSpPr/>
                <p:nvPr>
                  <p:custDataLst>
                    <p:tags r:id="rId59"/>
                  </p:custDataLst>
                </p:nvPr>
              </p:nvSpPr>
              <p:spPr>
                <a:xfrm>
                  <a:off x="0" y="561"/>
                  <a:ext cx="4305" cy="12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lstStyle/>
                <a:p>
                  <a:endParaRPr lang="zh-CN" altLang="en-US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740" name="直接连接符 69692"/>
                <p:cNvSpPr/>
                <p:nvPr>
                  <p:custDataLst>
                    <p:tags r:id="rId60"/>
                  </p:custDataLst>
                </p:nvPr>
              </p:nvSpPr>
              <p:spPr>
                <a:xfrm flipH="1">
                  <a:off x="426" y="335"/>
                  <a:ext cx="0" cy="240"/>
                </a:xfrm>
                <a:prstGeom prst="line">
                  <a:avLst/>
                </a:prstGeom>
                <a:ln w="571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71741" name="直接连接符 69693"/>
                <p:cNvSpPr/>
                <p:nvPr>
                  <p:custDataLst>
                    <p:tags r:id="rId61"/>
                  </p:custDataLst>
                </p:nvPr>
              </p:nvSpPr>
              <p:spPr>
                <a:xfrm flipH="1">
                  <a:off x="3737" y="335"/>
                  <a:ext cx="0" cy="240"/>
                </a:xfrm>
                <a:prstGeom prst="line">
                  <a:avLst/>
                </a:prstGeom>
                <a:ln w="571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71742" name="直接连接符 69694"/>
                <p:cNvSpPr/>
                <p:nvPr>
                  <p:custDataLst>
                    <p:tags r:id="rId62"/>
                  </p:custDataLst>
                </p:nvPr>
              </p:nvSpPr>
              <p:spPr>
                <a:xfrm flipH="1">
                  <a:off x="1269" y="332"/>
                  <a:ext cx="0" cy="239"/>
                </a:xfrm>
                <a:prstGeom prst="line">
                  <a:avLst/>
                </a:prstGeom>
                <a:ln w="571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71743" name="直接连接符 69695"/>
                <p:cNvSpPr/>
                <p:nvPr>
                  <p:custDataLst>
                    <p:tags r:id="rId63"/>
                  </p:custDataLst>
                </p:nvPr>
              </p:nvSpPr>
              <p:spPr>
                <a:xfrm flipH="1">
                  <a:off x="853" y="334"/>
                  <a:ext cx="0" cy="240"/>
                </a:xfrm>
                <a:prstGeom prst="line">
                  <a:avLst/>
                </a:prstGeom>
                <a:ln w="571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71744" name="直接连接符 69696"/>
                <p:cNvSpPr/>
                <p:nvPr>
                  <p:custDataLst>
                    <p:tags r:id="rId64"/>
                  </p:custDataLst>
                </p:nvPr>
              </p:nvSpPr>
              <p:spPr>
                <a:xfrm flipH="1">
                  <a:off x="1692" y="333"/>
                  <a:ext cx="0" cy="240"/>
                </a:xfrm>
                <a:prstGeom prst="line">
                  <a:avLst/>
                </a:prstGeom>
                <a:ln w="571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71745" name="直接连接符 69697"/>
                <p:cNvSpPr/>
                <p:nvPr>
                  <p:custDataLst>
                    <p:tags r:id="rId65"/>
                  </p:custDataLst>
                </p:nvPr>
              </p:nvSpPr>
              <p:spPr>
                <a:xfrm flipH="1">
                  <a:off x="2118" y="334"/>
                  <a:ext cx="0" cy="240"/>
                </a:xfrm>
                <a:prstGeom prst="line">
                  <a:avLst/>
                </a:prstGeom>
                <a:ln w="571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71746" name="直接连接符 69698"/>
                <p:cNvSpPr/>
                <p:nvPr>
                  <p:custDataLst>
                    <p:tags r:id="rId66"/>
                  </p:custDataLst>
                </p:nvPr>
              </p:nvSpPr>
              <p:spPr>
                <a:xfrm flipH="1">
                  <a:off x="2514" y="335"/>
                  <a:ext cx="0" cy="240"/>
                </a:xfrm>
                <a:prstGeom prst="line">
                  <a:avLst/>
                </a:prstGeom>
                <a:ln w="571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71747" name="直接连接符 69699"/>
                <p:cNvSpPr/>
                <p:nvPr>
                  <p:custDataLst>
                    <p:tags r:id="rId67"/>
                  </p:custDataLst>
                </p:nvPr>
              </p:nvSpPr>
              <p:spPr>
                <a:xfrm flipH="1">
                  <a:off x="3356" y="320"/>
                  <a:ext cx="0" cy="240"/>
                </a:xfrm>
                <a:prstGeom prst="line">
                  <a:avLst/>
                </a:prstGeom>
                <a:ln w="571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71748" name="直接连接符 69700"/>
                <p:cNvSpPr/>
                <p:nvPr>
                  <p:custDataLst>
                    <p:tags r:id="rId68"/>
                  </p:custDataLst>
                </p:nvPr>
              </p:nvSpPr>
              <p:spPr>
                <a:xfrm flipH="1">
                  <a:off x="2975" y="335"/>
                  <a:ext cx="0" cy="240"/>
                </a:xfrm>
                <a:prstGeom prst="line">
                  <a:avLst/>
                </a:prstGeom>
                <a:ln w="571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71749" name="文本框 69701"/>
                <p:cNvSpPr txBox="1"/>
                <p:nvPr>
                  <p:custDataLst>
                    <p:tags r:id="rId69"/>
                  </p:custDataLst>
                </p:nvPr>
              </p:nvSpPr>
              <p:spPr>
                <a:xfrm>
                  <a:off x="1978" y="0"/>
                  <a:ext cx="381" cy="40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36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T </a:t>
                  </a:r>
                  <a:endParaRPr lang="en-US" altLang="zh-CN" sz="36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71750" name="文本框 69702"/>
            <p:cNvSpPr txBox="1"/>
            <p:nvPr>
              <p:custDataLst>
                <p:tags r:id="rId70"/>
              </p:custDataLst>
            </p:nvPr>
          </p:nvSpPr>
          <p:spPr>
            <a:xfrm>
              <a:off x="0" y="408"/>
              <a:ext cx="809" cy="4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algn="ctr"/>
              <a:r>
                <a:rPr lang="en-US" altLang="zh-CN" sz="40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DNA</a:t>
              </a:r>
              <a:endParaRPr lang="en-US" altLang="zh-CN" sz="40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704" name="组合 69703"/>
          <p:cNvGrpSpPr/>
          <p:nvPr>
            <p:custDataLst>
              <p:tags r:id="rId71"/>
            </p:custDataLst>
          </p:nvPr>
        </p:nvGrpSpPr>
        <p:grpSpPr>
          <a:xfrm>
            <a:off x="1844675" y="5162550"/>
            <a:ext cx="7707313" cy="1509713"/>
            <a:chOff x="0" y="0"/>
            <a:chExt cx="4855" cy="951"/>
          </a:xfrm>
        </p:grpSpPr>
        <p:sp>
          <p:nvSpPr>
            <p:cNvPr id="71752" name="文本框 69704"/>
            <p:cNvSpPr txBox="1"/>
            <p:nvPr>
              <p:custDataLst>
                <p:tags r:id="rId72"/>
              </p:custDataLst>
            </p:nvPr>
          </p:nvSpPr>
          <p:spPr>
            <a:xfrm>
              <a:off x="2451" y="131"/>
              <a:ext cx="1365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/>
              <a:r>
                <a:rPr lang="zh-CN" altLang="en-US" sz="32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翻  译</a:t>
              </a:r>
              <a:endPara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71753" name="文本框 69705"/>
            <p:cNvSpPr txBox="1"/>
            <p:nvPr>
              <p:custDataLst>
                <p:tags r:id="rId73"/>
              </p:custDataLst>
            </p:nvPr>
          </p:nvSpPr>
          <p:spPr>
            <a:xfrm>
              <a:off x="0" y="545"/>
              <a:ext cx="983" cy="40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algn="ctr"/>
              <a:r>
                <a:rPr lang="zh-CN" altLang="en-US" sz="36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</a:rPr>
                <a:t>蛋白质</a:t>
              </a:r>
              <a:endParaRPr lang="zh-CN" alt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  <p:sp>
          <p:nvSpPr>
            <p:cNvPr id="71754" name="文本框 69706"/>
            <p:cNvSpPr txBox="1"/>
            <p:nvPr>
              <p:custDataLst>
                <p:tags r:id="rId74"/>
              </p:custDataLst>
            </p:nvPr>
          </p:nvSpPr>
          <p:spPr>
            <a:xfrm>
              <a:off x="1404" y="590"/>
              <a:ext cx="791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algn="ctr"/>
              <a:r>
                <a:rPr lang="zh-CN" altLang="en-US" sz="28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</a:rPr>
                <a:t>缬氨酸</a:t>
              </a:r>
              <a:endPara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  <p:sp>
          <p:nvSpPr>
            <p:cNvPr id="71755" name="文本框 69707"/>
            <p:cNvSpPr txBox="1"/>
            <p:nvPr>
              <p:custDataLst>
                <p:tags r:id="rId75"/>
              </p:custDataLst>
            </p:nvPr>
          </p:nvSpPr>
          <p:spPr>
            <a:xfrm>
              <a:off x="2753" y="590"/>
              <a:ext cx="791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algn="ctr"/>
              <a:r>
                <a:rPr lang="zh-CN" altLang="en-US" sz="28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</a:rPr>
                <a:t>组氨酸</a:t>
              </a:r>
              <a:endPara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  <p:sp>
          <p:nvSpPr>
            <p:cNvPr id="71756" name="文本框 69708"/>
            <p:cNvSpPr txBox="1"/>
            <p:nvPr>
              <p:custDataLst>
                <p:tags r:id="rId76"/>
              </p:custDataLst>
            </p:nvPr>
          </p:nvSpPr>
          <p:spPr>
            <a:xfrm>
              <a:off x="4021" y="590"/>
              <a:ext cx="791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algn="ctr"/>
              <a:r>
                <a:rPr lang="zh-CN" altLang="en-US" sz="28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</a:rPr>
                <a:t>精氨酸</a:t>
              </a:r>
              <a:endPara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  <p:sp>
          <p:nvSpPr>
            <p:cNvPr id="71757" name="直接连接符 69709"/>
            <p:cNvSpPr/>
            <p:nvPr>
              <p:custDataLst>
                <p:tags r:id="rId77"/>
              </p:custDataLst>
            </p:nvPr>
          </p:nvSpPr>
          <p:spPr>
            <a:xfrm>
              <a:off x="2179" y="771"/>
              <a:ext cx="589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71758" name="直接连接符 69710"/>
            <p:cNvSpPr/>
            <p:nvPr>
              <p:custDataLst>
                <p:tags r:id="rId78"/>
              </p:custDataLst>
            </p:nvPr>
          </p:nvSpPr>
          <p:spPr>
            <a:xfrm>
              <a:off x="3539" y="771"/>
              <a:ext cx="454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grpSp>
          <p:nvGrpSpPr>
            <p:cNvPr id="71759" name="组合 69711"/>
            <p:cNvGrpSpPr/>
            <p:nvPr>
              <p:custDataLst>
                <p:tags r:id="rId79"/>
              </p:custDataLst>
            </p:nvPr>
          </p:nvGrpSpPr>
          <p:grpSpPr>
            <a:xfrm>
              <a:off x="1408" y="0"/>
              <a:ext cx="907" cy="545"/>
              <a:chOff x="0" y="0"/>
              <a:chExt cx="907" cy="363"/>
            </a:xfrm>
          </p:grpSpPr>
          <p:sp>
            <p:nvSpPr>
              <p:cNvPr id="71760" name="右大括号 69712"/>
              <p:cNvSpPr/>
              <p:nvPr>
                <p:custDataLst>
                  <p:tags r:id="rId80"/>
                </p:custDataLst>
              </p:nvPr>
            </p:nvSpPr>
            <p:spPr>
              <a:xfrm rot="5400000">
                <a:off x="385" y="-385"/>
                <a:ext cx="136" cy="907"/>
              </a:xfrm>
              <a:prstGeom prst="rightBrace">
                <a:avLst>
                  <a:gd name="adj1" fmla="val 55483"/>
                  <a:gd name="adj2" fmla="val 50000"/>
                </a:avLst>
              </a:pr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altLang="en-US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761" name="直接连接符 69713"/>
              <p:cNvSpPr/>
              <p:nvPr>
                <p:custDataLst>
                  <p:tags r:id="rId81"/>
                </p:custDataLst>
              </p:nvPr>
            </p:nvSpPr>
            <p:spPr>
              <a:xfrm flipH="1">
                <a:off x="454" y="136"/>
                <a:ext cx="0" cy="227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/>
            </p:txBody>
          </p:sp>
        </p:grpSp>
        <p:grpSp>
          <p:nvGrpSpPr>
            <p:cNvPr id="71762" name="组合 69714"/>
            <p:cNvGrpSpPr/>
            <p:nvPr>
              <p:custDataLst>
                <p:tags r:id="rId82"/>
              </p:custDataLst>
            </p:nvPr>
          </p:nvGrpSpPr>
          <p:grpSpPr>
            <a:xfrm>
              <a:off x="2678" y="0"/>
              <a:ext cx="907" cy="545"/>
              <a:chOff x="0" y="0"/>
              <a:chExt cx="907" cy="363"/>
            </a:xfrm>
          </p:grpSpPr>
          <p:sp>
            <p:nvSpPr>
              <p:cNvPr id="71763" name="右大括号 69715"/>
              <p:cNvSpPr/>
              <p:nvPr>
                <p:custDataLst>
                  <p:tags r:id="rId83"/>
                </p:custDataLst>
              </p:nvPr>
            </p:nvSpPr>
            <p:spPr>
              <a:xfrm rot="5400000">
                <a:off x="385" y="-385"/>
                <a:ext cx="136" cy="907"/>
              </a:xfrm>
              <a:prstGeom prst="rightBrace">
                <a:avLst>
                  <a:gd name="adj1" fmla="val 55483"/>
                  <a:gd name="adj2" fmla="val 50000"/>
                </a:avLst>
              </a:pr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altLang="en-US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764" name="直接连接符 69716"/>
              <p:cNvSpPr/>
              <p:nvPr>
                <p:custDataLst>
                  <p:tags r:id="rId84"/>
                </p:custDataLst>
              </p:nvPr>
            </p:nvSpPr>
            <p:spPr>
              <a:xfrm flipH="1">
                <a:off x="454" y="136"/>
                <a:ext cx="0" cy="227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/>
            </p:txBody>
          </p:sp>
        </p:grpSp>
        <p:grpSp>
          <p:nvGrpSpPr>
            <p:cNvPr id="71765" name="组合 69717"/>
            <p:cNvGrpSpPr/>
            <p:nvPr>
              <p:custDataLst>
                <p:tags r:id="rId85"/>
              </p:custDataLst>
            </p:nvPr>
          </p:nvGrpSpPr>
          <p:grpSpPr>
            <a:xfrm>
              <a:off x="3948" y="0"/>
              <a:ext cx="907" cy="545"/>
              <a:chOff x="0" y="0"/>
              <a:chExt cx="907" cy="363"/>
            </a:xfrm>
          </p:grpSpPr>
          <p:sp>
            <p:nvSpPr>
              <p:cNvPr id="71766" name="右大括号 69718"/>
              <p:cNvSpPr/>
              <p:nvPr>
                <p:custDataLst>
                  <p:tags r:id="rId86"/>
                </p:custDataLst>
              </p:nvPr>
            </p:nvSpPr>
            <p:spPr>
              <a:xfrm rot="5400000">
                <a:off x="385" y="-385"/>
                <a:ext cx="136" cy="907"/>
              </a:xfrm>
              <a:prstGeom prst="rightBrace">
                <a:avLst>
                  <a:gd name="adj1" fmla="val 55483"/>
                  <a:gd name="adj2" fmla="val 50000"/>
                </a:avLst>
              </a:pr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altLang="en-US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767" name="直接连接符 69719"/>
              <p:cNvSpPr/>
              <p:nvPr>
                <p:custDataLst>
                  <p:tags r:id="rId87"/>
                </p:custDataLst>
              </p:nvPr>
            </p:nvSpPr>
            <p:spPr>
              <a:xfrm flipH="1">
                <a:off x="454" y="136"/>
                <a:ext cx="0" cy="227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/>
            </p:txBody>
          </p:sp>
        </p:grpSp>
      </p:grpSp>
      <p:sp>
        <p:nvSpPr>
          <p:cNvPr id="71768" name="文本框 69720"/>
          <p:cNvSpPr txBox="1"/>
          <p:nvPr>
            <p:custDataLst>
              <p:tags r:id="rId88"/>
            </p:custDataLst>
          </p:nvPr>
        </p:nvSpPr>
        <p:spPr>
          <a:xfrm>
            <a:off x="2582069" y="188913"/>
            <a:ext cx="6819900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/>
            <a:r>
              <a:rPr lang="zh-CN" alt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总结：基因指导蛋白质的合成</a:t>
            </a:r>
            <a:endParaRPr lang="zh-CN" altLang="en-US" sz="40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58" name="内容占位符 70657"/>
          <p:cNvGraphicFramePr>
            <a:graphicFrameLocks noGrp="1"/>
          </p:cNvGraphicFramePr>
          <p:nvPr>
            <p:ph/>
            <p:custDataLst>
              <p:tags r:id="rId1"/>
            </p:custDataLst>
          </p:nvPr>
        </p:nvGraphicFramePr>
        <p:xfrm>
          <a:off x="1558925" y="142875"/>
          <a:ext cx="8982075" cy="5202555"/>
        </p:xfrm>
        <a:graphic>
          <a:graphicData uri="http://schemas.openxmlformats.org/drawingml/2006/table">
            <a:tbl>
              <a:tblPr/>
              <a:tblGrid>
                <a:gridCol w="649605"/>
                <a:gridCol w="2790825"/>
                <a:gridCol w="2690495"/>
                <a:gridCol w="2851150"/>
              </a:tblGrid>
              <a:tr h="459740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400" b="1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46800" marB="46800" vert="horz"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复制</a:t>
                      </a:r>
                      <a:endParaRPr lang="zh-CN" altLang="en-US" sz="24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0" marR="0" marT="46800" marB="46800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转录</a:t>
                      </a:r>
                      <a:endParaRPr lang="zh-CN" altLang="en-US" sz="24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0" marR="0" marT="46800" marB="46800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翻译</a:t>
                      </a:r>
                      <a:endParaRPr lang="zh-CN" altLang="en-US" sz="24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0" marR="0" marT="46800" marB="46800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</a:tr>
              <a:tr h="459740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时间</a:t>
                      </a:r>
                      <a:endParaRPr lang="zh-CN" altLang="en-US" sz="24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0" marR="0" marT="46800" marB="46800" vert="horz"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分裂</a:t>
                      </a: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间期</a:t>
                      </a:r>
                      <a:endParaRPr lang="zh-CN" altLang="en-US" sz="24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0" marR="0" marT="46800" marB="46800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 gridSpan="2"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生长发育的</a:t>
                      </a: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整个过程</a:t>
                      </a:r>
                      <a:endParaRPr lang="zh-CN" altLang="en-US" sz="24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0" marR="0" marT="46800" marB="46800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 hMerge="1">
                  <a:tcPr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60375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场所</a:t>
                      </a:r>
                      <a:endParaRPr lang="zh-CN" altLang="en-US" sz="24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0" marR="0" marT="46800" marB="46800" vert="horz"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主要细胞核</a:t>
                      </a:r>
                      <a:endParaRPr lang="zh-CN" altLang="en-US" sz="24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0" marR="0" marT="46800" marB="46800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主要细胞核</a:t>
                      </a:r>
                      <a:endParaRPr lang="zh-CN" altLang="en-US" sz="24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0" marR="0" marT="46800" marB="46800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核糖体</a:t>
                      </a:r>
                      <a:endParaRPr lang="zh-CN" altLang="en-US" sz="24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0" marR="0" marT="46800" marB="46800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</a:tr>
              <a:tr h="460375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模板</a:t>
                      </a:r>
                      <a:endParaRPr lang="zh-CN" altLang="en-US" sz="24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0" marR="0" marT="46800" marB="46800" vert="horz"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x-none" sz="240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DNA</a:t>
                      </a: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两条</a:t>
                      </a:r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母链</a:t>
                      </a:r>
                      <a:endParaRPr lang="zh-CN" altLang="en-US" sz="240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46800" marB="46800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x-none" sz="240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DNA</a:t>
                      </a:r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的</a:t>
                      </a: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一条</a:t>
                      </a:r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链</a:t>
                      </a:r>
                      <a:endParaRPr lang="zh-CN" altLang="en-US" sz="240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46800" marB="46800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x-none" sz="24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mRNA</a:t>
                      </a:r>
                      <a:endParaRPr lang="en-US" altLang="x-none" sz="24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46800" marB="46800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</a:tr>
              <a:tr h="593725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原料</a:t>
                      </a:r>
                      <a:endParaRPr lang="zh-CN" altLang="en-US" sz="24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0" marR="0" marT="46800" marB="46800" vert="horz"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游离</a:t>
                      </a: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脱氧核苷酸</a:t>
                      </a:r>
                      <a:r>
                        <a:rPr lang="en-US" altLang="x-none" sz="240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种</a:t>
                      </a:r>
                      <a:endParaRPr lang="zh-CN" altLang="en-US" sz="240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46800" marB="46800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游离</a:t>
                      </a: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核糖核苷酸</a:t>
                      </a:r>
                      <a:r>
                        <a:rPr lang="en-US" altLang="x-none" sz="240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种</a:t>
                      </a:r>
                      <a:endParaRPr lang="zh-CN" altLang="en-US" sz="240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46800" marB="46800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氨基酸</a:t>
                      </a:r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约</a:t>
                      </a:r>
                      <a:r>
                        <a:rPr lang="en-US" altLang="x-none" sz="240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种</a:t>
                      </a:r>
                      <a:endParaRPr lang="zh-CN" altLang="en-US" sz="240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46800" marB="46800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</a:tr>
              <a:tr h="825500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条件</a:t>
                      </a:r>
                      <a:endParaRPr lang="zh-CN" altLang="en-US" sz="24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0" marR="0" marT="46800" marB="46800" vert="horz"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模板、原料、能量、酶</a:t>
                      </a:r>
                      <a:endParaRPr lang="zh-CN" altLang="en-US" sz="24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0" marR="0" marT="46800" marB="46800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模板、原料、能量、酶</a:t>
                      </a:r>
                      <a:endParaRPr lang="zh-CN" altLang="en-US" sz="24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0" marR="0" marT="46800" marB="46800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模板、原料、能量、酶</a:t>
                      </a:r>
                      <a:endParaRPr lang="zh-CN" altLang="en-US" sz="24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0" marR="0" marT="46800" marB="46800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</a:tr>
              <a:tr h="460375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配对</a:t>
                      </a:r>
                      <a:endParaRPr lang="zh-CN" altLang="en-US" sz="24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0" marR="0" marT="46800" marB="46800" vert="horz"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x-none" sz="24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A-T</a:t>
                      </a:r>
                      <a:r>
                        <a:rPr lang="zh-CN" altLang="en-US" sz="24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x-none" sz="24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T-A</a:t>
                      </a:r>
                      <a:endParaRPr lang="en-US" altLang="x-none" sz="24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46800" marB="46800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x-none" sz="24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A-U</a:t>
                      </a:r>
                      <a:r>
                        <a:rPr lang="zh-CN" altLang="en-US" sz="24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x-none" sz="24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T-A</a:t>
                      </a:r>
                      <a:endParaRPr lang="en-US" altLang="x-none" sz="24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46800" marB="46800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x-none" sz="240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A-U</a:t>
                      </a:r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x-none" sz="240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U-A</a:t>
                      </a:r>
                      <a:endParaRPr lang="en-US" altLang="x-none" sz="24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46800" marB="46800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</a:tr>
              <a:tr h="460375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产物</a:t>
                      </a:r>
                      <a:endParaRPr lang="zh-CN" altLang="en-US" sz="2400" b="1"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0" marR="0" marT="46800" marB="46800" vert="horz"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两个相同的</a:t>
                      </a:r>
                      <a:r>
                        <a:rPr lang="en-US" altLang="x-none" sz="24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DNA</a:t>
                      </a:r>
                      <a:endParaRPr lang="en-US" altLang="x-none" sz="24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46800" marB="46800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一个</a:t>
                      </a:r>
                      <a:r>
                        <a:rPr lang="en-US" altLang="x-none" sz="24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mRNA</a:t>
                      </a:r>
                      <a:endParaRPr lang="en-US" altLang="x-none" sz="24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46800" marB="46800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多肽</a:t>
                      </a:r>
                      <a:r>
                        <a:rPr lang="en-US" altLang="zh-CN" sz="240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→</a:t>
                      </a:r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蛋白质</a:t>
                      </a:r>
                      <a:endParaRPr lang="zh-CN" altLang="en-US" sz="240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46800" marB="46800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</a:tr>
              <a:tr h="1022350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信息传递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0" marR="0" marT="46800" marB="46800" vert="horz"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x-none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DNA</a:t>
                      </a:r>
                      <a:r>
                        <a:rPr lang="en-US" altLang="x-none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→ </a:t>
                      </a:r>
                      <a:r>
                        <a:rPr lang="en-US" altLang="x-none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DNA</a:t>
                      </a:r>
                      <a:endParaRPr lang="en-US" altLang="x-none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46800" marB="46800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x-none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DNA</a:t>
                      </a:r>
                      <a:r>
                        <a:rPr lang="en-US" altLang="x-none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→ </a:t>
                      </a:r>
                      <a:r>
                        <a:rPr lang="en-US" altLang="x-none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RNA</a:t>
                      </a:r>
                      <a:endParaRPr lang="en-US" altLang="x-none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46800" marB="46800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x-none" sz="32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RNA</a:t>
                      </a:r>
                      <a:r>
                        <a:rPr lang="en-US" altLang="x-none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→</a:t>
                      </a:r>
                      <a:r>
                        <a:rPr lang="zh-CN" altLang="en-US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蛋白质</a:t>
                      </a:r>
                      <a:endParaRPr lang="zh-CN" altLang="en-US" sz="32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  <a:p>
                      <a:pPr marL="0" lvl="0" indent="0">
                        <a:buNone/>
                      </a:pPr>
                      <a:endParaRPr lang="zh-CN" altLang="en-US" sz="24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46800" marB="46800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70710" name="组合 70709"/>
          <p:cNvGrpSpPr/>
          <p:nvPr>
            <p:custDataLst>
              <p:tags r:id="rId2"/>
            </p:custDataLst>
          </p:nvPr>
        </p:nvGrpSpPr>
        <p:grpSpPr>
          <a:xfrm>
            <a:off x="3359150" y="5661025"/>
            <a:ext cx="6597650" cy="590551"/>
            <a:chOff x="0" y="0"/>
            <a:chExt cx="4156" cy="372"/>
          </a:xfrm>
        </p:grpSpPr>
        <p:sp>
          <p:nvSpPr>
            <p:cNvPr id="72758" name="文本框 70710"/>
            <p:cNvSpPr txBox="1"/>
            <p:nvPr>
              <p:custDataLst>
                <p:tags r:id="rId3"/>
              </p:custDataLst>
            </p:nvPr>
          </p:nvSpPr>
          <p:spPr>
            <a:xfrm>
              <a:off x="0" y="0"/>
              <a:ext cx="499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3200">
                  <a:solidFill>
                    <a:srgbClr val="0000CC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DNA</a:t>
              </a:r>
              <a:endParaRPr lang="en-US" altLang="zh-CN" sz="320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72759" name="文本框 70711"/>
            <p:cNvSpPr txBox="1"/>
            <p:nvPr>
              <p:custDataLst>
                <p:tags r:id="rId4"/>
              </p:custDataLst>
            </p:nvPr>
          </p:nvSpPr>
          <p:spPr>
            <a:xfrm>
              <a:off x="1616" y="4"/>
              <a:ext cx="499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3200">
                  <a:solidFill>
                    <a:srgbClr val="0000CC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RNA</a:t>
              </a:r>
              <a:endParaRPr lang="en-US" altLang="zh-CN" sz="320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72760" name="文本框 70712"/>
            <p:cNvSpPr txBox="1"/>
            <p:nvPr>
              <p:custDataLst>
                <p:tags r:id="rId5"/>
              </p:custDataLst>
            </p:nvPr>
          </p:nvSpPr>
          <p:spPr>
            <a:xfrm>
              <a:off x="3273" y="0"/>
              <a:ext cx="883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en-US" sz="3200">
                  <a:solidFill>
                    <a:srgbClr val="0000CC"/>
                  </a:solidFill>
                  <a:latin typeface="Times New Roman" panose="02020603050405020304" pitchFamily="18" charset="0"/>
                  <a:ea typeface="楷体" panose="02010609060101010101" charset="-122"/>
                </a:rPr>
                <a:t>蛋白质</a:t>
              </a:r>
              <a:endParaRPr lang="zh-CN" altLang="en-US" sz="320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  <p:sp>
          <p:nvSpPr>
            <p:cNvPr id="72761" name="直接连接符 70713"/>
            <p:cNvSpPr/>
            <p:nvPr>
              <p:custDataLst>
                <p:tags r:id="rId6"/>
              </p:custDataLst>
            </p:nvPr>
          </p:nvSpPr>
          <p:spPr>
            <a:xfrm>
              <a:off x="602" y="199"/>
              <a:ext cx="862" cy="0"/>
            </a:xfrm>
            <a:prstGeom prst="line">
              <a:avLst/>
            </a:prstGeom>
            <a:ln w="38100" cap="flat" cmpd="sng">
              <a:solidFill>
                <a:srgbClr val="0000CC"/>
              </a:solidFill>
              <a:prstDash val="solid"/>
              <a:round/>
              <a:headEnd type="none" w="med" len="med"/>
              <a:tailEnd type="stealth" w="lg" len="lg"/>
            </a:ln>
          </p:spPr>
          <p:txBody>
            <a:bodyPr/>
            <a:lstStyle/>
            <a:p/>
          </p:txBody>
        </p:sp>
        <p:sp>
          <p:nvSpPr>
            <p:cNvPr id="72762" name="直接连接符 70714"/>
            <p:cNvSpPr/>
            <p:nvPr>
              <p:custDataLst>
                <p:tags r:id="rId7"/>
              </p:custDataLst>
            </p:nvPr>
          </p:nvSpPr>
          <p:spPr>
            <a:xfrm>
              <a:off x="2303" y="199"/>
              <a:ext cx="862" cy="0"/>
            </a:xfrm>
            <a:prstGeom prst="line">
              <a:avLst/>
            </a:prstGeom>
            <a:ln w="38100" cap="flat" cmpd="sng">
              <a:solidFill>
                <a:srgbClr val="0000CC"/>
              </a:solidFill>
              <a:prstDash val="solid"/>
              <a:round/>
              <a:headEnd type="none" w="med" len="med"/>
              <a:tailEnd type="stealth" w="lg" len="lg"/>
            </a:ln>
          </p:spPr>
          <p:txBody>
            <a:bodyPr/>
            <a:lstStyle/>
            <a:p/>
          </p:txBody>
        </p:sp>
      </p:grpSp>
      <p:sp>
        <p:nvSpPr>
          <p:cNvPr id="70716" name="文本框 70715"/>
          <p:cNvSpPr txBox="1"/>
          <p:nvPr>
            <p:custDataLst>
              <p:tags r:id="rId8"/>
            </p:custDataLst>
          </p:nvPr>
        </p:nvSpPr>
        <p:spPr>
          <a:xfrm>
            <a:off x="4440238" y="5373688"/>
            <a:ext cx="1166812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转录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70717" name="文本框 70716"/>
          <p:cNvSpPr txBox="1"/>
          <p:nvPr>
            <p:custDataLst>
              <p:tags r:id="rId9"/>
            </p:custDataLst>
          </p:nvPr>
        </p:nvSpPr>
        <p:spPr>
          <a:xfrm>
            <a:off x="7175500" y="5295900"/>
            <a:ext cx="118745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翻译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grpSp>
        <p:nvGrpSpPr>
          <p:cNvPr id="70718" name="组合 70717"/>
          <p:cNvGrpSpPr/>
          <p:nvPr>
            <p:custDataLst>
              <p:tags r:id="rId10"/>
            </p:custDataLst>
          </p:nvPr>
        </p:nvGrpSpPr>
        <p:grpSpPr>
          <a:xfrm>
            <a:off x="2454275" y="5589588"/>
            <a:ext cx="1336675" cy="900112"/>
            <a:chOff x="0" y="0"/>
            <a:chExt cx="842" cy="567"/>
          </a:xfrm>
        </p:grpSpPr>
        <p:sp>
          <p:nvSpPr>
            <p:cNvPr id="72766" name="任意多边形 70718"/>
            <p:cNvSpPr/>
            <p:nvPr>
              <p:custDataLst>
                <p:tags r:id="rId11"/>
              </p:custDataLst>
            </p:nvPr>
          </p:nvSpPr>
          <p:spPr>
            <a:xfrm rot="7210779">
              <a:off x="275" y="0"/>
              <a:ext cx="567" cy="567"/>
            </a:xfrm>
            <a:custGeom>
              <a:avLst/>
              <a:gdLst/>
              <a:ahLst/>
              <a:cxnLst>
                <a:cxn ang="270">
                  <a:pos x="21600" y="0"/>
                </a:cxn>
                <a:cxn ang="180">
                  <a:pos x="2919" y="10755"/>
                </a:cxn>
                <a:cxn ang="90">
                  <a:pos x="21600" y="21600"/>
                </a:cxn>
              </a:cxnLst>
              <a:rect l="l" t="t" r="r" b="b"/>
              <a:pathLst>
                <a:path w="43200" h="43200" fill="none">
                  <a:moveTo>
                    <a:pt x="21600" y="0"/>
                  </a:moveTo>
                  <a:cubicBezTo>
                    <a:pt x="33529" y="0"/>
                    <a:pt x="43200" y="9671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1" y="43200"/>
                    <a:pt x="0" y="33529"/>
                    <a:pt x="0" y="21600"/>
                  </a:cubicBezTo>
                  <a:cubicBezTo>
                    <a:pt x="0" y="17646"/>
                    <a:pt x="1063" y="13940"/>
                    <a:pt x="2917" y="10753"/>
                  </a:cubicBezTo>
                </a:path>
                <a:path w="43200" h="43200" stroke="0">
                  <a:moveTo>
                    <a:pt x="21600" y="0"/>
                  </a:moveTo>
                  <a:cubicBezTo>
                    <a:pt x="33529" y="0"/>
                    <a:pt x="43200" y="9671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1" y="43200"/>
                    <a:pt x="0" y="33529"/>
                    <a:pt x="0" y="21600"/>
                  </a:cubicBezTo>
                  <a:cubicBezTo>
                    <a:pt x="0" y="17646"/>
                    <a:pt x="1063" y="13940"/>
                    <a:pt x="2917" y="10753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 cap="flat" cmpd="sng">
              <a:solidFill>
                <a:srgbClr val="0000CC"/>
              </a:solidFill>
              <a:prstDash val="solid"/>
              <a:round/>
              <a:headEnd type="none" w="med" len="med"/>
              <a:tailEnd type="stealth" w="lg" len="lg"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72767" name="文本框 70719"/>
            <p:cNvSpPr txBox="1"/>
            <p:nvPr>
              <p:custDataLst>
                <p:tags r:id="rId12"/>
              </p:custDataLst>
            </p:nvPr>
          </p:nvSpPr>
          <p:spPr>
            <a:xfrm>
              <a:off x="0" y="70"/>
              <a:ext cx="735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</a:rPr>
                <a:t>复制</a:t>
              </a:r>
              <a:endPara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0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0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0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0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16" grpId="0"/>
      <p:bldP spid="707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69545" y="692785"/>
            <a:ext cx="3973830" cy="579755"/>
          </a:xfrm>
        </p:spPr>
        <p:txBody>
          <a:bodyPr wrap="square" lIns="91440" tIns="45720" rIns="91440" bIns="45720" anchor="ctr" anchorCtr="0"/>
          <a:lstStyle/>
          <a:p>
            <a:pPr algn="l" eaLnBrk="1" hangingPunct="1"/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</a:rPr>
              <a:t>1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</a:rPr>
              <a:t>、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</a:rPr>
              <a:t>DNA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</a:rPr>
              <a:t>与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</a:rPr>
              <a:t>RNA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</a:rPr>
              <a:t>的比较</a:t>
            </a: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graphicFrame>
        <p:nvGraphicFramePr>
          <p:cNvPr id="83972" name="表格 8397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51180" y="1527175"/>
          <a:ext cx="8604250" cy="3230880"/>
        </p:xfrm>
        <a:graphic>
          <a:graphicData uri="http://schemas.openxmlformats.org/drawingml/2006/table">
            <a:tbl>
              <a:tblPr/>
              <a:tblGrid>
                <a:gridCol w="2682875"/>
                <a:gridCol w="3135313"/>
                <a:gridCol w="2786062"/>
              </a:tblGrid>
              <a:tr h="538480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 b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比较项目</a:t>
                      </a:r>
                      <a:endParaRPr lang="zh-CN" altLang="en-US" sz="2800" b="1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>
                    <a:lnL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28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DNA</a:t>
                      </a:r>
                      <a:endParaRPr lang="en-US" altLang="zh-CN" sz="28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>
                    <a:lnL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RNA</a:t>
                      </a:r>
                      <a:endParaRPr lang="en-US" altLang="zh-CN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>
                    <a:lnL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538162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 b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基本单位</a:t>
                      </a:r>
                      <a:endParaRPr lang="zh-CN" altLang="en-US" sz="2800" b="1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>
                    <a:lnL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sym typeface="宋体" panose="02010600030101010101" pitchFamily="2" charset="-122"/>
                        </a:rPr>
                        <a:t>脱氧核苷酸</a:t>
                      </a:r>
                      <a:endParaRPr lang="zh-CN" altLang="en-US" sz="28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sym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sym typeface="宋体" panose="02010600030101010101" pitchFamily="2" charset="-122"/>
                        </a:rPr>
                        <a:t>核糖核苷酸</a:t>
                      </a:r>
                      <a:endParaRPr lang="zh-CN" altLang="en-US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sym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539750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 b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五碳糖</a:t>
                      </a:r>
                      <a:endParaRPr lang="zh-CN" altLang="en-US" sz="2800" b="1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>
                    <a:lnL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sym typeface="宋体" panose="02010600030101010101" pitchFamily="2" charset="-122"/>
                        </a:rPr>
                        <a:t>脱氧核糖</a:t>
                      </a:r>
                      <a:endParaRPr lang="zh-CN" altLang="en-US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sym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sym typeface="宋体" panose="02010600030101010101" pitchFamily="2" charset="-122"/>
                        </a:rPr>
                        <a:t>核糖</a:t>
                      </a:r>
                      <a:endParaRPr lang="zh-CN" altLang="en-US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sym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538163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 b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含氮碱基</a:t>
                      </a:r>
                      <a:endParaRPr lang="zh-CN" altLang="en-US" sz="2800" b="1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>
                    <a:lnL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28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sym typeface="宋体" panose="02010600030101010101" pitchFamily="2" charset="-122"/>
                        </a:rPr>
                        <a:t>A </a:t>
                      </a:r>
                      <a:r>
                        <a:rPr lang="en-US" altLang="zh-CN" sz="2800" b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sym typeface="宋体" panose="02010600030101010101" pitchFamily="2" charset="-122"/>
                        </a:rPr>
                        <a:t>T</a:t>
                      </a:r>
                      <a:r>
                        <a:rPr lang="en-US" altLang="zh-CN" sz="28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sym typeface="宋体" panose="02010600030101010101" pitchFamily="2" charset="-122"/>
                        </a:rPr>
                        <a:t> C G</a:t>
                      </a:r>
                      <a:endParaRPr lang="en-US" altLang="zh-CN" sz="28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sym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sym typeface="宋体" panose="02010600030101010101" pitchFamily="2" charset="-122"/>
                        </a:rPr>
                        <a:t>A </a:t>
                      </a:r>
                      <a:r>
                        <a:rPr lang="en-US" altLang="zh-CN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sym typeface="宋体" panose="02010600030101010101" pitchFamily="2" charset="-122"/>
                        </a:rPr>
                        <a:t>U</a:t>
                      </a:r>
                      <a:r>
                        <a:rPr lang="en-US" altLang="zh-C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sym typeface="宋体" panose="02010600030101010101" pitchFamily="2" charset="-122"/>
                        </a:rPr>
                        <a:t> C G</a:t>
                      </a:r>
                      <a:endParaRPr lang="en-US" altLang="zh-CN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sym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538162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 b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结 构</a:t>
                      </a:r>
                      <a:endParaRPr lang="zh-CN" altLang="en-US" sz="2800" b="1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>
                    <a:lnL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sym typeface="宋体" panose="02010600030101010101" pitchFamily="2" charset="-122"/>
                        </a:rPr>
                        <a:t>双链结构</a:t>
                      </a:r>
                      <a:endParaRPr lang="zh-CN" altLang="en-US" sz="28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sym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sym typeface="宋体" panose="02010600030101010101" pitchFamily="2" charset="-122"/>
                        </a:rPr>
                        <a:t>多为单链结构</a:t>
                      </a:r>
                      <a:endParaRPr lang="zh-CN" altLang="en-US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sym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538163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 b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主要存在部位</a:t>
                      </a:r>
                      <a:endParaRPr lang="zh-CN" altLang="en-US" sz="2800" b="1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0" marR="0" marT="0" marB="0" vert="horz" anchor="ctr">
                    <a:lnL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sym typeface="宋体" panose="02010600030101010101" pitchFamily="2" charset="-122"/>
                        </a:rPr>
                        <a:t>细胞核</a:t>
                      </a:r>
                      <a:endParaRPr lang="zh-CN" altLang="en-US" sz="28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sym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sym typeface="宋体" panose="02010600030101010101" pitchFamily="2" charset="-122"/>
                        </a:rPr>
                        <a:t>细胞质</a:t>
                      </a:r>
                      <a:endParaRPr lang="zh-CN" altLang="en-US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sym typeface="宋体" panose="02010600030101010101" pitchFamily="2" charset="-122"/>
                      </a:endParaRPr>
                    </a:p>
                  </a:txBody>
                  <a:tcPr marL="0" marR="0" marT="0" marB="0" vert="horz" anchor="ctr">
                    <a:lnL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84002" name="文本框 1"/>
          <p:cNvSpPr/>
          <p:nvPr>
            <p:custDataLst>
              <p:tags r:id="rId3"/>
            </p:custDataLst>
          </p:nvPr>
        </p:nvSpPr>
        <p:spPr>
          <a:xfrm>
            <a:off x="169545" y="5229225"/>
            <a:ext cx="11967210" cy="1168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        组成RNA的五碳糖是核糖； RNA的碱基组成中没有碱基T（胸腺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嘧啶）</a:t>
            </a:r>
            <a:r>
              <a:rPr lang="zh-TW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而替换成碱基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U </a:t>
            </a:r>
            <a:r>
              <a:rPr lang="zh-TW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(尿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嘧啶</a:t>
            </a:r>
            <a:r>
              <a:rPr lang="zh-TW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)</a:t>
            </a:r>
            <a:r>
              <a:rPr lang="zh-CN" altLang="zh-TW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。</a:t>
            </a:r>
            <a:endParaRPr lang="zh-CN" altLang="zh-TW" sz="2800" b="1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51446" r="-1172"/>
          <a:stretch>
            <a:fillRect/>
          </a:stretch>
        </p:blipFill>
        <p:spPr>
          <a:xfrm>
            <a:off x="9552305" y="260985"/>
            <a:ext cx="2247265" cy="24428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r="49943"/>
          <a:stretch>
            <a:fillRect/>
          </a:stretch>
        </p:blipFill>
        <p:spPr>
          <a:xfrm>
            <a:off x="9840595" y="2745105"/>
            <a:ext cx="2241550" cy="2442845"/>
          </a:xfrm>
          <a:prstGeom prst="rect">
            <a:avLst/>
          </a:prstGeom>
        </p:spPr>
      </p:pic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0" y="0"/>
            <a:ext cx="6686026" cy="461665"/>
            <a:chOff x="66675" y="189731"/>
            <a:chExt cx="4747725" cy="486292"/>
          </a:xfrm>
        </p:grpSpPr>
        <p:sp>
          <p:nvSpPr>
            <p:cNvPr id="18" name="箭头: V 形 17"/>
            <p:cNvSpPr/>
            <p:nvPr>
              <p:custDataLst>
                <p:tags r:id="rId8"/>
              </p:custDataLst>
            </p:nvPr>
          </p:nvSpPr>
          <p:spPr>
            <a:xfrm>
              <a:off x="4382400" y="189731"/>
              <a:ext cx="432000" cy="486292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箭头: V 形 18"/>
            <p:cNvSpPr/>
            <p:nvPr>
              <p:custDataLst>
                <p:tags r:id="rId9"/>
              </p:custDataLst>
            </p:nvPr>
          </p:nvSpPr>
          <p:spPr>
            <a:xfrm>
              <a:off x="4076700" y="189731"/>
              <a:ext cx="432000" cy="486292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10"/>
              </p:custDataLst>
            </p:nvPr>
          </p:nvSpPr>
          <p:spPr>
            <a:xfrm>
              <a:off x="66675" y="189731"/>
              <a:ext cx="4010025" cy="48629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2" charset="-122"/>
                  <a:ea typeface="黑体" panose="02010609060101010101" pitchFamily="2" charset="-122"/>
                  <a:cs typeface="+mn-cs"/>
                </a:rPr>
                <a:t>一、遗传信息的转录</a:t>
              </a:r>
              <a:endPara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 fill="hold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 fill="hold"/>
                                        <p:tgtEl>
                                          <p:spTgt spid="84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0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文本框 4"/>
          <p:cNvSpPr/>
          <p:nvPr>
            <p:custDataLst>
              <p:tags r:id="rId1"/>
            </p:custDataLst>
          </p:nvPr>
        </p:nvSpPr>
        <p:spPr>
          <a:xfrm>
            <a:off x="1292225" y="1266825"/>
            <a:ext cx="105203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buFont typeface="Wingdings" panose="05000000000000000000" charset="0"/>
            </a:pPr>
            <a:r>
              <a:rPr lang="en-US" altLang="zh-CN" sz="2800" b="1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</a:rPr>
              <a:t>1957</a:t>
            </a:r>
            <a:r>
              <a:rPr lang="zh-CN" altLang="en-US" sz="2800" b="1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</a:rPr>
              <a:t>年，克里克率先提出遗传信息传递的一般规律</a:t>
            </a:r>
            <a:r>
              <a:rPr lang="en-US" altLang="zh-CN" sz="2800" b="1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</a:rPr>
              <a:t>——</a:t>
            </a:r>
            <a:r>
              <a:rPr lang="zh-CN" altLang="en-US" sz="2800" b="1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</a:rPr>
              <a:t>中心法则。</a:t>
            </a:r>
            <a:endParaRPr lang="zh-CN" altLang="en-US" sz="2800" b="1">
              <a:solidFill>
                <a:srgbClr val="0070C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grpSp>
        <p:nvGrpSpPr>
          <p:cNvPr id="110596" name="组合 5"/>
          <p:cNvGrpSpPr/>
          <p:nvPr>
            <p:custDataLst>
              <p:tags r:id="rId2"/>
            </p:custDataLst>
          </p:nvPr>
        </p:nvGrpSpPr>
        <p:grpSpPr>
          <a:xfrm>
            <a:off x="1943100" y="3503613"/>
            <a:ext cx="1581150" cy="1042323"/>
            <a:chOff x="2224458" y="2552859"/>
            <a:chExt cx="1581248" cy="1042322"/>
          </a:xfrm>
        </p:grpSpPr>
        <p:grpSp>
          <p:nvGrpSpPr>
            <p:cNvPr id="110597" name="组合 6"/>
            <p:cNvGrpSpPr/>
            <p:nvPr>
              <p:custDataLst>
                <p:tags r:id="rId3"/>
              </p:custDataLst>
            </p:nvPr>
          </p:nvGrpSpPr>
          <p:grpSpPr>
            <a:xfrm>
              <a:off x="2657536" y="2552859"/>
              <a:ext cx="1148170" cy="862011"/>
              <a:chOff x="2275889" y="4174661"/>
              <a:chExt cx="1148170" cy="862011"/>
            </a:xfrm>
          </p:grpSpPr>
          <p:sp>
            <p:nvSpPr>
              <p:cNvPr id="46085" name="椭圆 8"/>
              <p:cNvSpPr/>
              <p:nvPr>
                <p:custDataLst>
                  <p:tags r:id="rId4"/>
                </p:custDataLst>
              </p:nvPr>
            </p:nvSpPr>
            <p:spPr>
              <a:xfrm>
                <a:off x="2275889" y="4174661"/>
                <a:ext cx="862011" cy="862011"/>
              </a:xfrm>
              <a:prstGeom prst="ellipse">
                <a:avLst/>
              </a:prstGeom>
              <a:noFill/>
              <a:ln w="38100" cap="flat" cmpd="sng" algn="ctr">
                <a:solidFill>
                  <a:srgbClr val="0222B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tlCol="0" anchor="ctr" anchorCtr="0"/>
              <a:lstStyle/>
              <a:p>
                <a:pPr algn="ctr"/>
                <a:endParaRPr lang="zh-CN" altLang="en-US" sz="2800">
                  <a:solidFill>
                    <a:srgbClr val="FFFFFF"/>
                  </a:solidFill>
                  <a:latin typeface="Times New Roman" panose="02020603050405020304" pitchFamily="18" charset="0"/>
                  <a:ea typeface="楷体" panose="02010609060101010101" charset="-122"/>
                </a:endParaRPr>
              </a:p>
            </p:txBody>
          </p:sp>
          <p:sp>
            <p:nvSpPr>
              <p:cNvPr id="110599" name="矩形 9"/>
              <p:cNvSpPr/>
              <p:nvPr>
                <p:custDataLst>
                  <p:tags r:id="rId5"/>
                </p:custDataLst>
              </p:nvPr>
            </p:nvSpPr>
            <p:spPr>
              <a:xfrm>
                <a:off x="2752542" y="4320211"/>
                <a:ext cx="671517" cy="461665"/>
              </a:xfrm>
              <a:prstGeom prst="rect">
                <a:avLst/>
              </a:prstGeom>
              <a:solidFill>
                <a:srgbClr val="FFFFFF"/>
              </a:solidFill>
              <a:ln w="25400">
                <a:noFill/>
              </a:ln>
            </p:spPr>
            <p:txBody>
              <a:bodyPr anchor="ctr" anchorCtr="0"/>
              <a:lstStyle/>
              <a:p>
                <a:pPr algn="ctr"/>
                <a:endParaRPr lang="zh-CN" altLang="en-US" sz="2800">
                  <a:solidFill>
                    <a:srgbClr val="FFFFFF"/>
                  </a:solidFill>
                  <a:latin typeface="Times New Roman" panose="02020603050405020304" pitchFamily="18" charset="0"/>
                  <a:ea typeface="楷体" panose="02010609060101010101" charset="-122"/>
                </a:endParaRPr>
              </a:p>
            </p:txBody>
          </p:sp>
          <p:sp>
            <p:nvSpPr>
              <p:cNvPr id="110600" name="等腰三角形 10"/>
              <p:cNvSpPr/>
              <p:nvPr>
                <p:custDataLst>
                  <p:tags r:id="rId6"/>
                </p:custDataLst>
              </p:nvPr>
            </p:nvSpPr>
            <p:spPr>
              <a:xfrm rot="7500000">
                <a:off x="2968253" y="4249451"/>
                <a:ext cx="185208" cy="175628"/>
              </a:xfrm>
              <a:prstGeom prst="triangle">
                <a:avLst>
                  <a:gd name="adj" fmla="val 50000"/>
                </a:avLst>
              </a:prstGeom>
              <a:solidFill>
                <a:srgbClr val="0222B4"/>
              </a:solidFill>
              <a:ln w="25400">
                <a:noFill/>
              </a:ln>
            </p:spPr>
            <p:txBody>
              <a:bodyPr anchor="ctr" anchorCtr="0"/>
              <a:lstStyle/>
              <a:p>
                <a:pPr algn="ctr"/>
                <a:endParaRPr lang="zh-CN" altLang="en-US" sz="2800">
                  <a:solidFill>
                    <a:srgbClr val="FFFFFF"/>
                  </a:solidFill>
                  <a:latin typeface="Times New Roman" panose="02020603050405020304" pitchFamily="18" charset="0"/>
                  <a:ea typeface="楷体" panose="02010609060101010101" charset="-122"/>
                </a:endParaRPr>
              </a:p>
            </p:txBody>
          </p:sp>
        </p:grpSp>
        <p:sp>
          <p:nvSpPr>
            <p:cNvPr id="110601" name="Text Box 5"/>
            <p:cNvSpPr/>
            <p:nvPr>
              <p:custDataLst>
                <p:tags r:id="rId7"/>
              </p:custDataLst>
            </p:nvPr>
          </p:nvSpPr>
          <p:spPr>
            <a:xfrm>
              <a:off x="2224458" y="2642047"/>
              <a:ext cx="457200" cy="95313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800" b="1">
                  <a:solidFill>
                    <a:srgbClr val="0D0D0D"/>
                  </a:solidFill>
                  <a:latin typeface="Times New Roman" panose="02020603050405020304" pitchFamily="18" charset="0"/>
                  <a:ea typeface="楷体" panose="02010609060101010101" charset="-122"/>
                </a:rPr>
                <a:t>复制</a:t>
              </a:r>
              <a:endParaRPr lang="zh-CN" altLang="en-US" sz="2800" b="1">
                <a:solidFill>
                  <a:srgbClr val="0D0D0D"/>
                </a:solidFill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</p:grpSp>
      <p:cxnSp>
        <p:nvCxnSpPr>
          <p:cNvPr id="110602" name="Line 4"/>
          <p:cNvCxnSpPr/>
          <p:nvPr>
            <p:custDataLst>
              <p:tags r:id="rId8"/>
            </p:custDataLst>
          </p:nvPr>
        </p:nvCxnSpPr>
        <p:spPr>
          <a:xfrm>
            <a:off x="4176713" y="3910013"/>
            <a:ext cx="954087" cy="12700"/>
          </a:xfrm>
          <a:prstGeom prst="line">
            <a:avLst/>
          </a:prstGeom>
          <a:ln w="38100" cap="flat" cmpd="sng">
            <a:solidFill>
              <a:srgbClr val="0222B4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10603" name="Text Box 5"/>
          <p:cNvSpPr/>
          <p:nvPr>
            <p:custDataLst>
              <p:tags r:id="rId9"/>
            </p:custDataLst>
          </p:nvPr>
        </p:nvSpPr>
        <p:spPr>
          <a:xfrm>
            <a:off x="4079875" y="3498850"/>
            <a:ext cx="9144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0D0D0D"/>
                </a:solidFill>
                <a:latin typeface="Times New Roman" panose="02020603050405020304" pitchFamily="18" charset="0"/>
                <a:ea typeface="楷体" panose="02010609060101010101" charset="-122"/>
              </a:rPr>
              <a:t>转录</a:t>
            </a:r>
            <a:endParaRPr lang="zh-CN" altLang="en-US" sz="2800" b="1">
              <a:solidFill>
                <a:srgbClr val="0D0D0D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10604" name="Text Box 11"/>
          <p:cNvSpPr/>
          <p:nvPr>
            <p:custDataLst>
              <p:tags r:id="rId10"/>
            </p:custDataLst>
          </p:nvPr>
        </p:nvSpPr>
        <p:spPr>
          <a:xfrm>
            <a:off x="6883400" y="3465513"/>
            <a:ext cx="10668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0D0D0D"/>
                </a:solidFill>
                <a:latin typeface="Times New Roman" panose="02020603050405020304" pitchFamily="18" charset="0"/>
                <a:ea typeface="楷体" panose="02010609060101010101" charset="-122"/>
              </a:rPr>
              <a:t>翻译</a:t>
            </a:r>
            <a:endParaRPr lang="zh-CN" altLang="en-US" sz="2800" b="1">
              <a:solidFill>
                <a:srgbClr val="0D0D0D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10605" name="Text Box 12"/>
          <p:cNvSpPr/>
          <p:nvPr>
            <p:custDataLst>
              <p:tags r:id="rId11"/>
            </p:custDataLst>
          </p:nvPr>
        </p:nvSpPr>
        <p:spPr>
          <a:xfrm>
            <a:off x="8297863" y="3648075"/>
            <a:ext cx="14478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0D0D0D"/>
                </a:solidFill>
                <a:latin typeface="Times New Roman" panose="02020603050405020304" pitchFamily="18" charset="0"/>
                <a:ea typeface="楷体" panose="02010609060101010101" charset="-122"/>
              </a:rPr>
              <a:t>蛋白质</a:t>
            </a:r>
            <a:endParaRPr lang="zh-CN" altLang="en-US" sz="2800" b="1">
              <a:solidFill>
                <a:srgbClr val="0D0D0D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10606" name="Text Box 7"/>
          <p:cNvSpPr/>
          <p:nvPr>
            <p:custDataLst>
              <p:tags r:id="rId12"/>
            </p:custDataLst>
          </p:nvPr>
        </p:nvSpPr>
        <p:spPr>
          <a:xfrm>
            <a:off x="2798763" y="3703638"/>
            <a:ext cx="1165225" cy="5219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>
                <a:solidFill>
                  <a:srgbClr val="0D0D0D"/>
                </a:solidFill>
                <a:latin typeface="Times New Roman" panose="02020603050405020304" pitchFamily="18" charset="0"/>
                <a:ea typeface="楷体" panose="02010609060101010101" charset="-122"/>
              </a:rPr>
              <a:t>DNA</a:t>
            </a:r>
            <a:endParaRPr lang="en-US" altLang="zh-CN" sz="2800" b="1">
              <a:solidFill>
                <a:srgbClr val="0D0D0D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10607" name="矩形 19"/>
          <p:cNvSpPr/>
          <p:nvPr>
            <p:custDataLst>
              <p:tags r:id="rId13"/>
            </p:custDataLst>
          </p:nvPr>
        </p:nvSpPr>
        <p:spPr>
          <a:xfrm>
            <a:off x="767398" y="2106930"/>
            <a:ext cx="10529887" cy="1168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       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遗传信息可以从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DNA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流向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DNA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，即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DNA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的复制；也可以从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DNA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流向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RNA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 ，进而流向蛋白质，即遗传信息的转录和翻译。</a:t>
            </a:r>
            <a:endParaRPr lang="zh-CN" altLang="en-US" sz="2800" b="1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cxnSp>
        <p:nvCxnSpPr>
          <p:cNvPr id="110608" name="Line 4"/>
          <p:cNvCxnSpPr/>
          <p:nvPr>
            <p:custDataLst>
              <p:tags r:id="rId14"/>
            </p:custDataLst>
          </p:nvPr>
        </p:nvCxnSpPr>
        <p:spPr>
          <a:xfrm>
            <a:off x="7013575" y="3892550"/>
            <a:ext cx="954088" cy="11113"/>
          </a:xfrm>
          <a:prstGeom prst="line">
            <a:avLst/>
          </a:prstGeom>
          <a:ln w="38100" cap="flat" cmpd="sng">
            <a:solidFill>
              <a:srgbClr val="0222B4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10609" name="Text Box 7"/>
          <p:cNvSpPr/>
          <p:nvPr>
            <p:custDataLst>
              <p:tags r:id="rId15"/>
            </p:custDataLst>
          </p:nvPr>
        </p:nvSpPr>
        <p:spPr>
          <a:xfrm>
            <a:off x="5495925" y="3681413"/>
            <a:ext cx="1165225" cy="52197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>
                <a:solidFill>
                  <a:srgbClr val="0D0D0D"/>
                </a:solidFill>
                <a:latin typeface="Times New Roman" panose="02020603050405020304" pitchFamily="18" charset="0"/>
                <a:ea typeface="楷体" panose="02010609060101010101" charset="-122"/>
              </a:rPr>
              <a:t>RNA</a:t>
            </a:r>
            <a:endParaRPr lang="en-US" altLang="zh-CN" sz="2800" b="1">
              <a:solidFill>
                <a:srgbClr val="0D0D0D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grpSp>
        <p:nvGrpSpPr>
          <p:cNvPr id="17" name="组合 16"/>
          <p:cNvGrpSpPr/>
          <p:nvPr>
            <p:custDataLst>
              <p:tags r:id="rId16"/>
            </p:custDataLst>
          </p:nvPr>
        </p:nvGrpSpPr>
        <p:grpSpPr>
          <a:xfrm>
            <a:off x="0" y="0"/>
            <a:ext cx="6686026" cy="461665"/>
            <a:chOff x="66675" y="189731"/>
            <a:chExt cx="4747725" cy="486292"/>
          </a:xfrm>
        </p:grpSpPr>
        <p:sp>
          <p:nvSpPr>
            <p:cNvPr id="18" name="箭头: V 形 17"/>
            <p:cNvSpPr/>
            <p:nvPr>
              <p:custDataLst>
                <p:tags r:id="rId17"/>
              </p:custDataLst>
            </p:nvPr>
          </p:nvSpPr>
          <p:spPr>
            <a:xfrm>
              <a:off x="4382400" y="189731"/>
              <a:ext cx="432000" cy="486292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箭头: V 形 18"/>
            <p:cNvSpPr/>
            <p:nvPr>
              <p:custDataLst>
                <p:tags r:id="rId18"/>
              </p:custDataLst>
            </p:nvPr>
          </p:nvSpPr>
          <p:spPr>
            <a:xfrm>
              <a:off x="4076700" y="189731"/>
              <a:ext cx="432000" cy="486292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19"/>
              </p:custDataLst>
            </p:nvPr>
          </p:nvSpPr>
          <p:spPr>
            <a:xfrm>
              <a:off x="66675" y="189731"/>
              <a:ext cx="4010025" cy="48629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2" charset="-122"/>
                  <a:ea typeface="黑体" panose="02010609060101010101" pitchFamily="2" charset="-122"/>
                  <a:cs typeface="+mn-cs"/>
                </a:rPr>
                <a:t>三、中心法则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0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0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 fill="hold"/>
                                        <p:tgtEl>
                                          <p:spTgt spid="110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 fill="hold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 fill="hold"/>
                                        <p:tgtEl>
                                          <p:spTgt spid="110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 fill="hold"/>
                                        <p:tgtEl>
                                          <p:spTgt spid="110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 fill="hold"/>
                                        <p:tgtEl>
                                          <p:spTgt spid="110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 fill="hold"/>
                                        <p:tgtEl>
                                          <p:spTgt spid="110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 fill="hold"/>
                                        <p:tgtEl>
                                          <p:spTgt spid="110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 fill="hold"/>
                                        <p:tgtEl>
                                          <p:spTgt spid="110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1"/>
      <p:bldP spid="110602" grpId="3"/>
      <p:bldP spid="110603" grpId="4"/>
      <p:bldP spid="110604" grpId="5"/>
      <p:bldP spid="110605" grpId="6"/>
      <p:bldP spid="110606" grpId="7"/>
      <p:bldP spid="110607" grpId="9"/>
      <p:bldP spid="110608" grpId="10"/>
      <p:bldP spid="110609" grpId="1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文本框 4"/>
          <p:cNvSpPr/>
          <p:nvPr>
            <p:custDataLst>
              <p:tags r:id="rId1"/>
            </p:custDataLst>
          </p:nvPr>
        </p:nvSpPr>
        <p:spPr>
          <a:xfrm>
            <a:off x="1651000" y="1260475"/>
            <a:ext cx="90424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buFont typeface="Wingdings" panose="05000000000000000000" charset="0"/>
            </a:pPr>
            <a:r>
              <a:rPr lang="zh-CN" altLang="en-US" sz="2800" b="1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</a:rPr>
              <a:t>随着研究的深入，科学家对中心法则做出了补充。</a:t>
            </a:r>
            <a:endParaRPr lang="zh-CN" altLang="en-US" sz="2800" b="1">
              <a:solidFill>
                <a:srgbClr val="0070C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grpSp>
        <p:nvGrpSpPr>
          <p:cNvPr id="111620" name="组合 31"/>
          <p:cNvGrpSpPr/>
          <p:nvPr>
            <p:custDataLst>
              <p:tags r:id="rId2"/>
            </p:custDataLst>
          </p:nvPr>
        </p:nvGrpSpPr>
        <p:grpSpPr>
          <a:xfrm>
            <a:off x="1966913" y="2139950"/>
            <a:ext cx="1581150" cy="1042323"/>
            <a:chOff x="2224458" y="2552859"/>
            <a:chExt cx="1581248" cy="1042321"/>
          </a:xfrm>
        </p:grpSpPr>
        <p:grpSp>
          <p:nvGrpSpPr>
            <p:cNvPr id="111621" name="组合 32"/>
            <p:cNvGrpSpPr/>
            <p:nvPr>
              <p:custDataLst>
                <p:tags r:id="rId3"/>
              </p:custDataLst>
            </p:nvPr>
          </p:nvGrpSpPr>
          <p:grpSpPr>
            <a:xfrm>
              <a:off x="2657536" y="2552859"/>
              <a:ext cx="1148170" cy="862011"/>
              <a:chOff x="2275889" y="4174661"/>
              <a:chExt cx="1148170" cy="862011"/>
            </a:xfrm>
          </p:grpSpPr>
          <p:sp>
            <p:nvSpPr>
              <p:cNvPr id="47109" name="椭圆 34"/>
              <p:cNvSpPr/>
              <p:nvPr>
                <p:custDataLst>
                  <p:tags r:id="rId4"/>
                </p:custDataLst>
              </p:nvPr>
            </p:nvSpPr>
            <p:spPr>
              <a:xfrm>
                <a:off x="2275889" y="4174661"/>
                <a:ext cx="862011" cy="862011"/>
              </a:xfrm>
              <a:prstGeom prst="ellipse">
                <a:avLst/>
              </a:prstGeom>
              <a:noFill/>
              <a:ln w="38100" cap="flat" cmpd="sng" algn="ctr">
                <a:solidFill>
                  <a:srgbClr val="0222B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tlCol="0" anchor="ctr" anchorCtr="0"/>
              <a:lstStyle/>
              <a:p>
                <a:pPr algn="ctr"/>
                <a:endParaRPr lang="zh-CN" altLang="en-US" sz="2800">
                  <a:solidFill>
                    <a:srgbClr val="FFFFFF"/>
                  </a:solidFill>
                  <a:latin typeface="Times New Roman" panose="02020603050405020304" pitchFamily="18" charset="0"/>
                  <a:ea typeface="楷体" panose="02010609060101010101" charset="-122"/>
                </a:endParaRPr>
              </a:p>
            </p:txBody>
          </p:sp>
          <p:sp>
            <p:nvSpPr>
              <p:cNvPr id="111623" name="矩形 35"/>
              <p:cNvSpPr/>
              <p:nvPr>
                <p:custDataLst>
                  <p:tags r:id="rId5"/>
                </p:custDataLst>
              </p:nvPr>
            </p:nvSpPr>
            <p:spPr>
              <a:xfrm>
                <a:off x="2752542" y="4320211"/>
                <a:ext cx="671517" cy="461665"/>
              </a:xfrm>
              <a:prstGeom prst="rect">
                <a:avLst/>
              </a:prstGeom>
              <a:solidFill>
                <a:srgbClr val="FFFFFF"/>
              </a:solidFill>
              <a:ln w="25400">
                <a:noFill/>
              </a:ln>
            </p:spPr>
            <p:txBody>
              <a:bodyPr anchor="ctr" anchorCtr="0"/>
              <a:lstStyle/>
              <a:p>
                <a:pPr algn="ctr"/>
                <a:endParaRPr lang="zh-CN" altLang="en-US" sz="2800">
                  <a:solidFill>
                    <a:srgbClr val="FFFFFF"/>
                  </a:solidFill>
                  <a:latin typeface="Times New Roman" panose="02020603050405020304" pitchFamily="18" charset="0"/>
                  <a:ea typeface="楷体" panose="02010609060101010101" charset="-122"/>
                </a:endParaRPr>
              </a:p>
            </p:txBody>
          </p:sp>
          <p:sp>
            <p:nvSpPr>
              <p:cNvPr id="111624" name="等腰三角形 36"/>
              <p:cNvSpPr/>
              <p:nvPr>
                <p:custDataLst>
                  <p:tags r:id="rId6"/>
                </p:custDataLst>
              </p:nvPr>
            </p:nvSpPr>
            <p:spPr>
              <a:xfrm rot="7500000">
                <a:off x="2968253" y="4249451"/>
                <a:ext cx="185208" cy="175628"/>
              </a:xfrm>
              <a:prstGeom prst="triangle">
                <a:avLst>
                  <a:gd name="adj" fmla="val 50000"/>
                </a:avLst>
              </a:prstGeom>
              <a:solidFill>
                <a:srgbClr val="0222B4"/>
              </a:solidFill>
              <a:ln w="25400">
                <a:noFill/>
              </a:ln>
            </p:spPr>
            <p:txBody>
              <a:bodyPr anchor="ctr" anchorCtr="0"/>
              <a:lstStyle/>
              <a:p>
                <a:pPr algn="ctr"/>
                <a:endParaRPr lang="zh-CN" altLang="en-US" sz="2800">
                  <a:solidFill>
                    <a:srgbClr val="FFFFFF"/>
                  </a:solidFill>
                  <a:latin typeface="Times New Roman" panose="02020603050405020304" pitchFamily="18" charset="0"/>
                  <a:ea typeface="楷体" panose="02010609060101010101" charset="-122"/>
                </a:endParaRPr>
              </a:p>
            </p:txBody>
          </p:sp>
        </p:grpSp>
        <p:sp>
          <p:nvSpPr>
            <p:cNvPr id="111625" name="Text Box 5"/>
            <p:cNvSpPr/>
            <p:nvPr>
              <p:custDataLst>
                <p:tags r:id="rId7"/>
              </p:custDataLst>
            </p:nvPr>
          </p:nvSpPr>
          <p:spPr>
            <a:xfrm>
              <a:off x="2224458" y="2642047"/>
              <a:ext cx="457200" cy="95313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800" b="1">
                  <a:solidFill>
                    <a:srgbClr val="0D0D0D"/>
                  </a:solidFill>
                  <a:latin typeface="Times New Roman" panose="02020603050405020304" pitchFamily="18" charset="0"/>
                  <a:ea typeface="楷体" panose="02010609060101010101" charset="-122"/>
                </a:rPr>
                <a:t>复制</a:t>
              </a:r>
              <a:endParaRPr lang="zh-CN" altLang="en-US" sz="2800" b="1">
                <a:solidFill>
                  <a:srgbClr val="0D0D0D"/>
                </a:solidFill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</p:grpSp>
      <p:cxnSp>
        <p:nvCxnSpPr>
          <p:cNvPr id="111626" name="Line 4"/>
          <p:cNvCxnSpPr/>
          <p:nvPr>
            <p:custDataLst>
              <p:tags r:id="rId8"/>
            </p:custDataLst>
          </p:nvPr>
        </p:nvCxnSpPr>
        <p:spPr>
          <a:xfrm>
            <a:off x="4084638" y="2546350"/>
            <a:ext cx="954087" cy="12700"/>
          </a:xfrm>
          <a:prstGeom prst="line">
            <a:avLst/>
          </a:prstGeom>
          <a:ln w="38100" cap="flat" cmpd="sng">
            <a:solidFill>
              <a:srgbClr val="0222B4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11627" name="Text Box 5"/>
          <p:cNvSpPr/>
          <p:nvPr>
            <p:custDataLst>
              <p:tags r:id="rId9"/>
            </p:custDataLst>
          </p:nvPr>
        </p:nvSpPr>
        <p:spPr>
          <a:xfrm>
            <a:off x="3987800" y="2135188"/>
            <a:ext cx="9144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0D0D0D"/>
                </a:solidFill>
                <a:latin typeface="Times New Roman" panose="02020603050405020304" pitchFamily="18" charset="0"/>
                <a:ea typeface="楷体" panose="02010609060101010101" charset="-122"/>
              </a:rPr>
              <a:t>转录</a:t>
            </a:r>
            <a:endParaRPr lang="zh-CN" altLang="en-US" sz="2800" b="1">
              <a:solidFill>
                <a:srgbClr val="0D0D0D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11628" name="Text Box 11"/>
          <p:cNvSpPr/>
          <p:nvPr>
            <p:custDataLst>
              <p:tags r:id="rId10"/>
            </p:custDataLst>
          </p:nvPr>
        </p:nvSpPr>
        <p:spPr>
          <a:xfrm>
            <a:off x="6905625" y="2101850"/>
            <a:ext cx="10668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0D0D0D"/>
                </a:solidFill>
                <a:latin typeface="Times New Roman" panose="02020603050405020304" pitchFamily="18" charset="0"/>
                <a:ea typeface="楷体" panose="02010609060101010101" charset="-122"/>
              </a:rPr>
              <a:t>翻译</a:t>
            </a:r>
            <a:endParaRPr lang="zh-CN" altLang="en-US" sz="2800" b="1">
              <a:solidFill>
                <a:srgbClr val="0D0D0D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11629" name="Text Box 12"/>
          <p:cNvSpPr/>
          <p:nvPr>
            <p:custDataLst>
              <p:tags r:id="rId11"/>
            </p:custDataLst>
          </p:nvPr>
        </p:nvSpPr>
        <p:spPr>
          <a:xfrm>
            <a:off x="8320088" y="2286000"/>
            <a:ext cx="14478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0D0D0D"/>
                </a:solidFill>
                <a:latin typeface="Times New Roman" panose="02020603050405020304" pitchFamily="18" charset="0"/>
                <a:ea typeface="楷体" panose="02010609060101010101" charset="-122"/>
              </a:rPr>
              <a:t>蛋白质</a:t>
            </a:r>
            <a:endParaRPr lang="zh-CN" altLang="en-US" sz="2800" b="1">
              <a:solidFill>
                <a:srgbClr val="0D0D0D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11630" name="Text Box 7"/>
          <p:cNvSpPr/>
          <p:nvPr>
            <p:custDataLst>
              <p:tags r:id="rId12"/>
            </p:custDataLst>
          </p:nvPr>
        </p:nvSpPr>
        <p:spPr>
          <a:xfrm>
            <a:off x="2822575" y="2339975"/>
            <a:ext cx="1163638" cy="5219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>
                <a:solidFill>
                  <a:srgbClr val="0D0D0D"/>
                </a:solidFill>
                <a:latin typeface="Times New Roman" panose="02020603050405020304" pitchFamily="18" charset="0"/>
                <a:ea typeface="楷体" panose="02010609060101010101" charset="-122"/>
              </a:rPr>
              <a:t>DNA</a:t>
            </a:r>
            <a:endParaRPr lang="en-US" altLang="zh-CN" sz="2800" b="1">
              <a:solidFill>
                <a:srgbClr val="0D0D0D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grpSp>
        <p:nvGrpSpPr>
          <p:cNvPr id="111631" name="组合 42"/>
          <p:cNvGrpSpPr/>
          <p:nvPr>
            <p:custDataLst>
              <p:tags r:id="rId13"/>
            </p:custDataLst>
          </p:nvPr>
        </p:nvGrpSpPr>
        <p:grpSpPr>
          <a:xfrm>
            <a:off x="5208588" y="2120900"/>
            <a:ext cx="871537" cy="862013"/>
            <a:chOff x="360330" y="3806562"/>
            <a:chExt cx="872782" cy="862011"/>
          </a:xfrm>
        </p:grpSpPr>
        <p:sp>
          <p:nvSpPr>
            <p:cNvPr id="111632" name="椭圆 43"/>
            <p:cNvSpPr/>
            <p:nvPr>
              <p:custDataLst>
                <p:tags r:id="rId14"/>
              </p:custDataLst>
            </p:nvPr>
          </p:nvSpPr>
          <p:spPr>
            <a:xfrm>
              <a:off x="360330" y="3806562"/>
              <a:ext cx="862011" cy="862011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</p:spPr>
          <p:txBody>
            <a:bodyPr anchor="ctr" anchorCtr="0"/>
            <a:lstStyle/>
            <a:p>
              <a:pPr algn="ctr"/>
              <a:endParaRPr lang="zh-CN" altLang="en-US" sz="28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  <p:sp>
          <p:nvSpPr>
            <p:cNvPr id="111633" name="等腰三角形 44"/>
            <p:cNvSpPr/>
            <p:nvPr>
              <p:custDataLst>
                <p:tags r:id="rId15"/>
              </p:custDataLst>
            </p:nvPr>
          </p:nvSpPr>
          <p:spPr>
            <a:xfrm rot="7500000">
              <a:off x="1052694" y="3881352"/>
              <a:ext cx="185208" cy="175628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 anchorCtr="0"/>
            <a:lstStyle/>
            <a:p>
              <a:pPr algn="ctr"/>
              <a:endParaRPr lang="zh-CN" altLang="en-US" sz="28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charset="-122"/>
              </a:endParaRPr>
            </a:p>
          </p:txBody>
        </p:sp>
      </p:grpSp>
      <p:cxnSp>
        <p:nvCxnSpPr>
          <p:cNvPr id="111634" name="Line 4"/>
          <p:cNvCxnSpPr/>
          <p:nvPr>
            <p:custDataLst>
              <p:tags r:id="rId16"/>
            </p:custDataLst>
          </p:nvPr>
        </p:nvCxnSpPr>
        <p:spPr>
          <a:xfrm>
            <a:off x="7035800" y="2528888"/>
            <a:ext cx="954088" cy="11112"/>
          </a:xfrm>
          <a:prstGeom prst="line">
            <a:avLst/>
          </a:prstGeom>
          <a:ln w="38100" cap="flat" cmpd="sng">
            <a:solidFill>
              <a:srgbClr val="0222B4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11635" name="Text Box 7"/>
          <p:cNvSpPr/>
          <p:nvPr>
            <p:custDataLst>
              <p:tags r:id="rId17"/>
            </p:custDataLst>
          </p:nvPr>
        </p:nvSpPr>
        <p:spPr>
          <a:xfrm>
            <a:off x="5519738" y="2319338"/>
            <a:ext cx="1163637" cy="52197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>
                <a:solidFill>
                  <a:srgbClr val="0D0D0D"/>
                </a:solidFill>
                <a:latin typeface="Times New Roman" panose="02020603050405020304" pitchFamily="18" charset="0"/>
                <a:ea typeface="楷体" panose="02010609060101010101" charset="-122"/>
              </a:rPr>
              <a:t>RNA</a:t>
            </a:r>
            <a:endParaRPr lang="en-US" altLang="zh-CN" sz="2800" b="1">
              <a:solidFill>
                <a:srgbClr val="0D0D0D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cxnSp>
        <p:nvCxnSpPr>
          <p:cNvPr id="111636" name="Line 4"/>
          <p:cNvCxnSpPr/>
          <p:nvPr>
            <p:custDataLst>
              <p:tags r:id="rId18"/>
            </p:custDataLst>
          </p:nvPr>
        </p:nvCxnSpPr>
        <p:spPr>
          <a:xfrm flipH="1">
            <a:off x="4044950" y="2746375"/>
            <a:ext cx="923925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ysDash"/>
            <a:round/>
            <a:headEnd type="none" w="med" len="med"/>
            <a:tailEnd type="triangle" w="lg" len="lg"/>
          </a:ln>
        </p:spPr>
      </p:cxnSp>
      <p:sp>
        <p:nvSpPr>
          <p:cNvPr id="111637" name="Text Box 5"/>
          <p:cNvSpPr/>
          <p:nvPr>
            <p:custDataLst>
              <p:tags r:id="rId19"/>
            </p:custDataLst>
          </p:nvPr>
        </p:nvSpPr>
        <p:spPr>
          <a:xfrm>
            <a:off x="3770630" y="2776855"/>
            <a:ext cx="12903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逆转录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11638" name="Text Box 5"/>
          <p:cNvSpPr/>
          <p:nvPr>
            <p:custDataLst>
              <p:tags r:id="rId20"/>
            </p:custDataLst>
          </p:nvPr>
        </p:nvSpPr>
        <p:spPr>
          <a:xfrm>
            <a:off x="5164455" y="2952750"/>
            <a:ext cx="21615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RNA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的复制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11640" name="文本框 1"/>
          <p:cNvSpPr/>
          <p:nvPr>
            <p:custDataLst>
              <p:tags r:id="rId21"/>
            </p:custDataLst>
          </p:nvPr>
        </p:nvSpPr>
        <p:spPr>
          <a:xfrm>
            <a:off x="839153" y="3887470"/>
            <a:ext cx="10364787" cy="18992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        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在遗传信息的流动过程中，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DNA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、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RNA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是信息的载体，蛋白质是信息的表达产物，而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ATP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为信息的流动提供能量，可见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，生命是物质、能量和信息的统一体。</a:t>
            </a:r>
            <a:endParaRPr lang="zh-CN" altLang="en-US" sz="2800" b="1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grpSp>
        <p:nvGrpSpPr>
          <p:cNvPr id="17" name="组合 16"/>
          <p:cNvGrpSpPr/>
          <p:nvPr>
            <p:custDataLst>
              <p:tags r:id="rId22"/>
            </p:custDataLst>
          </p:nvPr>
        </p:nvGrpSpPr>
        <p:grpSpPr>
          <a:xfrm>
            <a:off x="0" y="0"/>
            <a:ext cx="6686026" cy="461665"/>
            <a:chOff x="66675" y="189731"/>
            <a:chExt cx="4747725" cy="486292"/>
          </a:xfrm>
        </p:grpSpPr>
        <p:sp>
          <p:nvSpPr>
            <p:cNvPr id="18" name="箭头: V 形 17"/>
            <p:cNvSpPr/>
            <p:nvPr>
              <p:custDataLst>
                <p:tags r:id="rId23"/>
              </p:custDataLst>
            </p:nvPr>
          </p:nvSpPr>
          <p:spPr>
            <a:xfrm>
              <a:off x="4382400" y="189731"/>
              <a:ext cx="432000" cy="486292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箭头: V 形 18"/>
            <p:cNvSpPr/>
            <p:nvPr>
              <p:custDataLst>
                <p:tags r:id="rId24"/>
              </p:custDataLst>
            </p:nvPr>
          </p:nvSpPr>
          <p:spPr>
            <a:xfrm>
              <a:off x="4076700" y="189731"/>
              <a:ext cx="432000" cy="486292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25"/>
              </p:custDataLst>
            </p:nvPr>
          </p:nvSpPr>
          <p:spPr>
            <a:xfrm>
              <a:off x="66675" y="189731"/>
              <a:ext cx="4010025" cy="48629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2" charset="-122"/>
                  <a:ea typeface="黑体" panose="02010609060101010101" pitchFamily="2" charset="-122"/>
                  <a:cs typeface="+mn-cs"/>
                </a:rPr>
                <a:t>三、中心法则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fill="hold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fill="hold"/>
                                        <p:tgtEl>
                                          <p:spTgt spid="111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fill="hold"/>
                                        <p:tgtEl>
                                          <p:spTgt spid="11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fill="hold"/>
                                        <p:tgtEl>
                                          <p:spTgt spid="111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fill="hold"/>
                                        <p:tgtEl>
                                          <p:spTgt spid="111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fill="hold"/>
                                        <p:tgtEl>
                                          <p:spTgt spid="111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1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fill="hold"/>
                                        <p:tgtEl>
                                          <p:spTgt spid="111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fill="hold"/>
                                        <p:tgtEl>
                                          <p:spTgt spid="11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1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1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1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2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1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1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 fill="hold"/>
                                        <p:tgtEl>
                                          <p:spTgt spid="111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2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1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1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 fill="hold"/>
                                        <p:tgtEl>
                                          <p:spTgt spid="111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8"/>
      <p:bldP spid="111626" grpId="12"/>
      <p:bldP spid="111627" grpId="13"/>
      <p:bldP spid="111628" grpId="14"/>
      <p:bldP spid="111629" grpId="15"/>
      <p:bldP spid="111630" grpId="16"/>
      <p:bldP spid="111634" grpId="17"/>
      <p:bldP spid="111635" grpId="18"/>
      <p:bldP spid="111636" grpId="19"/>
      <p:bldP spid="111637" grpId="20"/>
      <p:bldP spid="111638" grpId="21"/>
      <p:bldP spid="11164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内容占位符 2"/>
          <p:cNvSpPr>
            <a:spLocks noGrp="1"/>
          </p:cNvSpPr>
          <p:nvPr>
            <p:ph idx="4294967295"/>
            <p:custDataLst>
              <p:tags r:id="rId1"/>
            </p:custDataLst>
          </p:nvPr>
        </p:nvSpPr>
        <p:spPr>
          <a:xfrm>
            <a:off x="4064000" y="538163"/>
            <a:ext cx="6910388" cy="544512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indent="0" defTabSz="914400" latinLnBrk="0">
              <a:buClrTx/>
              <a:buFontTx/>
              <a:buNone/>
              <a:tabLst>
                <a:tab pos="2057400" algn="l"/>
                <a:tab pos="5600700" algn="l"/>
                <a:tab pos="9829800" algn="l"/>
              </a:tabLst>
            </a:pPr>
            <a:r>
              <a:rPr lang="zh-CN" altLang="zh-CN" sz="2800" b="1" baseline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真核生物</a:t>
            </a:r>
            <a:r>
              <a:rPr lang="en-US" altLang="zh-CN" sz="2800" b="1" baseline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DNA</a:t>
            </a:r>
            <a:r>
              <a:rPr lang="zh-CN" altLang="zh-CN" sz="2800" b="1" baseline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复制、转录和翻译的比较</a:t>
            </a:r>
            <a:endParaRPr lang="zh-CN" altLang="zh-CN" sz="2800" b="1" baseline="0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  <a:p>
            <a:pPr indent="0" defTabSz="914400" latinLnBrk="0">
              <a:buClrTx/>
              <a:buFontTx/>
              <a:tabLst>
                <a:tab pos="2057400" algn="l"/>
                <a:tab pos="5600700" algn="l"/>
                <a:tab pos="9829800" algn="l"/>
              </a:tabLst>
            </a:pPr>
            <a:endParaRPr lang="zh-CN" altLang="zh-CN" sz="2800" b="1" baseline="0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graphicFrame>
        <p:nvGraphicFramePr>
          <p:cNvPr id="112643" name="表格 112642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803275" y="1628775"/>
          <a:ext cx="10872788" cy="3633788"/>
        </p:xfrm>
        <a:graphic>
          <a:graphicData uri="http://schemas.openxmlformats.org/drawingml/2006/table">
            <a:tbl>
              <a:tblPr/>
              <a:tblGrid>
                <a:gridCol w="1012825"/>
                <a:gridCol w="4000500"/>
                <a:gridCol w="3771900"/>
                <a:gridCol w="2087563"/>
              </a:tblGrid>
              <a:tr h="596900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fontAlgn="base">
                        <a:lnSpc>
                          <a:spcPts val="4065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项目</a:t>
                      </a:r>
                      <a:endParaRPr lang="zh-CN" altLang="zh-CN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fontAlgn="base">
                        <a:lnSpc>
                          <a:spcPts val="4065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en-US" altLang="zh-CN" sz="2800" b="1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DNA</a:t>
                      </a:r>
                      <a:r>
                        <a:rPr lang="zh-CN" altLang="zh-CN" sz="2800" b="1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复制</a:t>
                      </a:r>
                      <a:endParaRPr lang="zh-CN" altLang="zh-CN" sz="2800" b="1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fontAlgn="base">
                        <a:lnSpc>
                          <a:spcPts val="4065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转录</a:t>
                      </a:r>
                      <a:endParaRPr lang="zh-CN" altLang="zh-CN" sz="2800" b="1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fontAlgn="base">
                        <a:lnSpc>
                          <a:spcPts val="4065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翻译</a:t>
                      </a:r>
                      <a:endParaRPr lang="zh-CN" altLang="zh-CN" sz="2800" b="1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fontAlgn="base">
                        <a:lnSpc>
                          <a:spcPts val="4065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时间</a:t>
                      </a:r>
                      <a:endParaRPr lang="zh-CN" altLang="zh-CN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fontAlgn="base">
                        <a:lnSpc>
                          <a:spcPts val="4065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细胞分裂前的间期</a:t>
                      </a:r>
                      <a:endParaRPr lang="zh-CN" altLang="zh-CN" sz="2800" b="1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fontAlgn="base">
                        <a:lnSpc>
                          <a:spcPts val="4065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生长发育的整个过程中</a:t>
                      </a:r>
                      <a:endParaRPr lang="zh-CN" altLang="zh-CN" sz="2800" b="1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800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fontAlgn="base">
                        <a:lnSpc>
                          <a:spcPts val="4065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场所</a:t>
                      </a:r>
                      <a:endParaRPr lang="zh-CN" altLang="zh-CN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defTabSz="914400" fontAlgn="base">
                        <a:lnSpc>
                          <a:spcPts val="4065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主要在细胞核中，部分在线粒体和叶绿体中</a:t>
                      </a:r>
                      <a:endParaRPr lang="zh-CN" altLang="zh-CN" sz="2800" b="1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defTabSz="914400" fontAlgn="base">
                        <a:lnSpc>
                          <a:spcPts val="4065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主要在细胞核中，部分在线粒体和叶绿体中</a:t>
                      </a:r>
                      <a:endParaRPr lang="zh-CN" altLang="zh-CN" sz="2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fontAlgn="base">
                        <a:lnSpc>
                          <a:spcPts val="4065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细胞质中的核糖体上</a:t>
                      </a:r>
                      <a:endParaRPr lang="zh-CN" altLang="zh-CN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900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fontAlgn="base">
                        <a:lnSpc>
                          <a:spcPts val="4065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原料</a:t>
                      </a:r>
                      <a:endParaRPr lang="zh-CN" altLang="zh-CN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fontAlgn="base">
                        <a:lnSpc>
                          <a:spcPts val="4065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en-US" altLang="zh-CN" sz="2800" b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4</a:t>
                      </a:r>
                      <a:r>
                        <a:rPr lang="zh-CN" altLang="zh-CN" sz="2800" b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种脱氧核苷酸</a:t>
                      </a:r>
                      <a:endParaRPr lang="zh-CN" altLang="zh-CN" sz="2800" b="1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fontAlgn="base">
                        <a:lnSpc>
                          <a:spcPts val="4065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en-US" altLang="zh-CN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4</a:t>
                      </a:r>
                      <a:r>
                        <a:rPr lang="zh-CN" altLang="zh-CN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种核糖核苷酸</a:t>
                      </a:r>
                      <a:endParaRPr lang="zh-CN" altLang="zh-CN" sz="2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fontAlgn="base">
                        <a:lnSpc>
                          <a:spcPts val="4065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en-US" altLang="zh-C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20</a:t>
                      </a:r>
                      <a:r>
                        <a:rPr lang="zh-CN" altLang="zh-C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种氨基酸</a:t>
                      </a:r>
                      <a:endParaRPr lang="zh-CN" altLang="zh-CN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fontAlgn="base">
                        <a:lnSpc>
                          <a:spcPts val="4065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模板</a:t>
                      </a:r>
                      <a:endParaRPr lang="zh-CN" altLang="zh-CN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fontAlgn="base">
                        <a:lnSpc>
                          <a:spcPts val="4065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en-US" altLang="zh-CN" sz="2800" b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DNA</a:t>
                      </a:r>
                      <a:r>
                        <a:rPr lang="zh-CN" altLang="zh-CN" sz="2800" b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的两条链</a:t>
                      </a:r>
                      <a:endParaRPr lang="zh-CN" altLang="zh-CN" sz="2800" b="1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fontAlgn="base">
                        <a:lnSpc>
                          <a:spcPts val="4065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en-US" altLang="zh-CN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DNA</a:t>
                      </a:r>
                      <a:r>
                        <a:rPr lang="zh-CN" altLang="zh-CN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的一条链</a:t>
                      </a:r>
                      <a:endParaRPr lang="zh-CN" altLang="zh-CN" sz="2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fontAlgn="base">
                        <a:lnSpc>
                          <a:spcPts val="4065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en-US" altLang="zh-C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mRNA</a:t>
                      </a:r>
                      <a:endParaRPr lang="en-US" altLang="zh-CN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2675" name="Text Box 2"/>
          <p:cNvSpPr/>
          <p:nvPr>
            <p:custDataLst>
              <p:tags r:id="rId3"/>
            </p:custDataLst>
          </p:nvPr>
        </p:nvSpPr>
        <p:spPr>
          <a:xfrm>
            <a:off x="1544638" y="425450"/>
            <a:ext cx="2724150" cy="521970"/>
          </a:xfrm>
          <a:prstGeom prst="rect">
            <a:avLst/>
          </a:prstGeom>
          <a:gradFill rotWithShape="1">
            <a:gsLst>
              <a:gs pos="0">
                <a:srgbClr val="14CD68"/>
              </a:gs>
              <a:gs pos="100000">
                <a:srgbClr val="0B6E38"/>
              </a:gs>
            </a:gsLst>
            <a:lin ang="5400000"/>
          </a:gra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defTabSz="914400">
              <a:spcBef>
                <a:spcPct val="50000"/>
              </a:spcBef>
              <a:buClrTx/>
              <a:buSzTx/>
            </a:pPr>
            <a:r>
              <a:rPr lang="zh-CN" altLang="en-US" sz="2800">
                <a:solidFill>
                  <a:srgbClr val="FFC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课堂小结</a:t>
            </a:r>
            <a:endParaRPr lang="zh-CN" altLang="en-US" sz="2800">
              <a:solidFill>
                <a:srgbClr val="FFC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666" name="表格 11366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79425" y="1409700"/>
          <a:ext cx="11376025" cy="4772406"/>
        </p:xfrm>
        <a:graphic>
          <a:graphicData uri="http://schemas.openxmlformats.org/drawingml/2006/table">
            <a:tbl>
              <a:tblPr/>
              <a:tblGrid>
                <a:gridCol w="1060450"/>
                <a:gridCol w="3187700"/>
                <a:gridCol w="3392488"/>
                <a:gridCol w="3735387"/>
              </a:tblGrid>
              <a:tr h="512763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fontAlgn="base">
                        <a:lnSpc>
                          <a:spcPct val="120000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项目</a:t>
                      </a:r>
                      <a:endParaRPr lang="zh-CN" altLang="zh-CN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46627" marR="46627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fontAlgn="base">
                        <a:lnSpc>
                          <a:spcPct val="120000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en-US" altLang="zh-CN" sz="2800" b="1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DNA</a:t>
                      </a:r>
                      <a:r>
                        <a:rPr lang="zh-CN" altLang="zh-CN" sz="2800" b="1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复制</a:t>
                      </a:r>
                      <a:endParaRPr lang="zh-CN" altLang="zh-CN" sz="2800" b="1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46627" marR="46627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fontAlgn="base">
                        <a:lnSpc>
                          <a:spcPct val="120000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转录</a:t>
                      </a:r>
                      <a:endParaRPr lang="zh-CN" altLang="zh-CN" sz="2800" b="1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46627" marR="46627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fontAlgn="base">
                        <a:lnSpc>
                          <a:spcPct val="120000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翻译</a:t>
                      </a:r>
                      <a:endParaRPr lang="zh-CN" altLang="zh-CN" sz="2800" b="1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46627" marR="46627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2762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fontAlgn="base">
                        <a:lnSpc>
                          <a:spcPct val="120000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条件</a:t>
                      </a:r>
                      <a:endParaRPr lang="zh-CN" altLang="zh-CN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46627" marR="46627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fontAlgn="base">
                        <a:lnSpc>
                          <a:spcPct val="120000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特定的酶和</a:t>
                      </a:r>
                      <a:r>
                        <a:rPr lang="en-US" altLang="zh-CN" sz="28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ATP</a:t>
                      </a:r>
                      <a:r>
                        <a:rPr lang="zh-CN" altLang="zh-CN" sz="28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等</a:t>
                      </a:r>
                      <a:endParaRPr lang="zh-CN" altLang="zh-CN" sz="2800" b="1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46627" marR="46627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3938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fontAlgn="base">
                        <a:lnSpc>
                          <a:spcPct val="120000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模板</a:t>
                      </a:r>
                      <a:endParaRPr lang="zh-CN" altLang="zh-CN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  <a:p>
                      <a:pPr marL="0" lvl="0" indent="0" algn="ctr" defTabSz="914400" fontAlgn="base">
                        <a:lnSpc>
                          <a:spcPct val="120000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去向</a:t>
                      </a:r>
                      <a:endParaRPr lang="zh-CN" altLang="zh-CN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46627" marR="46627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fontAlgn="base">
                        <a:lnSpc>
                          <a:spcPct val="120000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分别进入两个子代</a:t>
                      </a:r>
                      <a:r>
                        <a:rPr lang="en-US" altLang="zh-CN" sz="2800" b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DNA</a:t>
                      </a:r>
                      <a:r>
                        <a:rPr lang="zh-CN" altLang="zh-CN" sz="2800" b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分子中</a:t>
                      </a:r>
                      <a:endParaRPr lang="zh-CN" altLang="zh-CN" sz="2800" b="1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46627" marR="46627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defTabSz="914400" fontAlgn="base">
                        <a:lnSpc>
                          <a:spcPct val="120000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模板链与非模板链重新组成双螺旋结构</a:t>
                      </a:r>
                      <a:endParaRPr lang="zh-CN" altLang="zh-CN" sz="2800" b="1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46627" marR="46627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fontAlgn="base">
                        <a:lnSpc>
                          <a:spcPct val="120000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分解成单个核糖核苷酸</a:t>
                      </a:r>
                      <a:endParaRPr lang="zh-CN" altLang="zh-CN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46627" marR="46627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3937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fontAlgn="base">
                        <a:lnSpc>
                          <a:spcPct val="120000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特点</a:t>
                      </a:r>
                      <a:endParaRPr lang="zh-CN" altLang="zh-CN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46627" marR="46627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defTabSz="914400" fontAlgn="base">
                        <a:lnSpc>
                          <a:spcPct val="120000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边解旋边复制，</a:t>
                      </a:r>
                      <a:endParaRPr lang="zh-CN" altLang="zh-CN" sz="2800" b="1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  <a:p>
                      <a:pPr marL="0" lvl="0" indent="0" defTabSz="914400" fontAlgn="base">
                        <a:lnSpc>
                          <a:spcPct val="120000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半保留复制</a:t>
                      </a:r>
                      <a:endParaRPr lang="zh-CN" altLang="zh-CN" sz="2800" b="1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46627" marR="46627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defTabSz="914400" fontAlgn="base">
                        <a:lnSpc>
                          <a:spcPct val="120000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边解旋边转录，</a:t>
                      </a:r>
                      <a:endParaRPr lang="zh-CN" altLang="zh-CN" sz="2800" b="1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  <a:p>
                      <a:pPr marL="0" lvl="0" indent="0" defTabSz="914400" fontAlgn="base">
                        <a:lnSpc>
                          <a:spcPct val="120000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en-US" altLang="zh-CN" sz="28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DNA</a:t>
                      </a:r>
                      <a:r>
                        <a:rPr lang="zh-CN" altLang="zh-CN" sz="28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双链全保留</a:t>
                      </a:r>
                      <a:endParaRPr lang="zh-CN" altLang="zh-CN" sz="2800" b="1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46627" marR="46627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fontAlgn="base">
                        <a:lnSpc>
                          <a:spcPct val="120000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一个</a:t>
                      </a:r>
                      <a:r>
                        <a:rPr lang="en-US" altLang="zh-C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mRNA</a:t>
                      </a:r>
                      <a:r>
                        <a:rPr lang="zh-CN" altLang="zh-C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上可结合多个核糖体</a:t>
                      </a:r>
                      <a:endParaRPr lang="zh-CN" altLang="zh-CN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46627" marR="46627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2763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fontAlgn="base">
                        <a:lnSpc>
                          <a:spcPct val="120000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产物</a:t>
                      </a:r>
                      <a:endParaRPr lang="zh-CN" altLang="zh-CN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46627" marR="46627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fontAlgn="base">
                        <a:lnSpc>
                          <a:spcPct val="120000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两个双链</a:t>
                      </a:r>
                      <a:r>
                        <a:rPr lang="en-US" altLang="zh-CN" sz="2800" b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DNA</a:t>
                      </a:r>
                      <a:r>
                        <a:rPr lang="zh-CN" altLang="zh-CN" sz="2800" b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分子</a:t>
                      </a:r>
                      <a:endParaRPr lang="zh-CN" altLang="zh-CN" sz="2800" b="1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46627" marR="46627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fontAlgn="base">
                        <a:lnSpc>
                          <a:spcPct val="120000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en-US" altLang="zh-CN" sz="28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RNA</a:t>
                      </a:r>
                      <a:endParaRPr lang="en-US" altLang="zh-CN" sz="2800" b="1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46627" marR="46627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fontAlgn="base">
                        <a:lnSpc>
                          <a:spcPct val="120000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肽链</a:t>
                      </a:r>
                      <a:endParaRPr lang="zh-CN" altLang="zh-CN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46627" marR="46627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5862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fontAlgn="base">
                        <a:lnSpc>
                          <a:spcPct val="120000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意义</a:t>
                      </a:r>
                      <a:endParaRPr lang="zh-CN" altLang="zh-CN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46627" marR="46627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defTabSz="914400" fontAlgn="base">
                        <a:lnSpc>
                          <a:spcPct val="120000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复制遗传信息，</a:t>
                      </a:r>
                      <a:endParaRPr lang="zh-CN" altLang="zh-CN" sz="2800" b="1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  <a:p>
                      <a:pPr marL="0" lvl="0" indent="0" defTabSz="914400" fontAlgn="base">
                        <a:lnSpc>
                          <a:spcPct val="120000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传递遗传信息</a:t>
                      </a:r>
                      <a:endParaRPr lang="zh-CN" altLang="zh-CN" sz="2800" b="1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46627" marR="46627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新魏" panose="0201080004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defTabSz="914400" fontAlgn="base">
                        <a:lnSpc>
                          <a:spcPct val="120000"/>
                        </a:lnSpc>
                        <a:buNone/>
                        <a:tabLst>
                          <a:tab pos="2057400" algn="l"/>
                          <a:tab pos="5600700" algn="l"/>
                          <a:tab pos="9829800" algn="l"/>
                        </a:tabLst>
                      </a:pPr>
                      <a:r>
                        <a:rPr lang="zh-CN" altLang="zh-CN" sz="28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表达遗传信息，使生物体表现出各种性状</a:t>
                      </a:r>
                      <a:endParaRPr lang="zh-CN" altLang="zh-CN" sz="2800" b="1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</a:txBody>
                  <a:tcPr marL="46627" marR="46627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3702" name="内容占位符 2"/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>
          <a:xfrm>
            <a:off x="4064000" y="538163"/>
            <a:ext cx="6910388" cy="635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indent="0" defTabSz="914400" latinLnBrk="0">
              <a:buClrTx/>
              <a:buFontTx/>
              <a:buNone/>
              <a:tabLst>
                <a:tab pos="2057400" algn="l"/>
                <a:tab pos="5600700" algn="l"/>
                <a:tab pos="9829800" algn="l"/>
              </a:tabLst>
            </a:pPr>
            <a:r>
              <a:rPr lang="zh-CN" altLang="zh-CN" sz="2800" b="1" baseline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真核生物</a:t>
            </a:r>
            <a:r>
              <a:rPr lang="en-US" altLang="zh-CN" sz="2800" b="1" baseline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DNA</a:t>
            </a:r>
            <a:r>
              <a:rPr lang="zh-CN" altLang="zh-CN" sz="2800" b="1" baseline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复制、转录和翻译的比较</a:t>
            </a:r>
            <a:endParaRPr lang="zh-CN" altLang="zh-CN" sz="2800" b="1" baseline="0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  <a:p>
            <a:pPr indent="0" defTabSz="914400" latinLnBrk="0">
              <a:buClrTx/>
              <a:buFontTx/>
              <a:tabLst>
                <a:tab pos="2057400" algn="l"/>
                <a:tab pos="5600700" algn="l"/>
                <a:tab pos="9829800" algn="l"/>
              </a:tabLst>
            </a:pPr>
            <a:endParaRPr lang="zh-CN" altLang="zh-CN" sz="2800" b="1" baseline="0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13703" name="Text Box 2"/>
          <p:cNvSpPr/>
          <p:nvPr>
            <p:custDataLst>
              <p:tags r:id="rId3"/>
            </p:custDataLst>
          </p:nvPr>
        </p:nvSpPr>
        <p:spPr>
          <a:xfrm>
            <a:off x="1544638" y="425450"/>
            <a:ext cx="2724150" cy="521970"/>
          </a:xfrm>
          <a:prstGeom prst="rect">
            <a:avLst/>
          </a:prstGeom>
          <a:gradFill rotWithShape="1">
            <a:gsLst>
              <a:gs pos="0">
                <a:srgbClr val="14CD68"/>
              </a:gs>
              <a:gs pos="100000">
                <a:srgbClr val="0B6E38"/>
              </a:gs>
            </a:gsLst>
            <a:lin ang="5400000"/>
          </a:gra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defTabSz="914400">
              <a:spcBef>
                <a:spcPct val="50000"/>
              </a:spcBef>
              <a:buClrTx/>
              <a:buSzTx/>
            </a:pPr>
            <a:r>
              <a:rPr lang="zh-CN" altLang="en-US" sz="2800">
                <a:solidFill>
                  <a:srgbClr val="FFC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课堂小结</a:t>
            </a:r>
            <a:endParaRPr lang="zh-CN" altLang="en-US" sz="2800">
              <a:solidFill>
                <a:srgbClr val="FFC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8438" y="1428750"/>
            <a:ext cx="11796712" cy="5154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4691" name="Rectangle 2"/>
          <p:cNvSpPr/>
          <p:nvPr>
            <p:custDataLst>
              <p:tags r:id="rId3"/>
            </p:custDataLst>
          </p:nvPr>
        </p:nvSpPr>
        <p:spPr>
          <a:xfrm>
            <a:off x="2897188" y="3379788"/>
            <a:ext cx="7132637" cy="685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marL="342900" indent="-342900">
              <a:spcBef>
                <a:spcPct val="200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A—C—U—G—G—A—U—C—U</a:t>
            </a:r>
            <a:endParaRPr lang="en-US" altLang="zh-CN" sz="2800" b="1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14692" name="Rectangle 3"/>
          <p:cNvSpPr/>
          <p:nvPr>
            <p:custDataLst>
              <p:tags r:id="rId4"/>
            </p:custDataLst>
          </p:nvPr>
        </p:nvSpPr>
        <p:spPr>
          <a:xfrm>
            <a:off x="1074738" y="3389313"/>
            <a:ext cx="1403350" cy="555625"/>
          </a:xfrm>
          <a:prstGeom prst="rect">
            <a:avLst/>
          </a:prstGeom>
          <a:noFill/>
          <a:ln w="28575">
            <a:noFill/>
          </a:ln>
        </p:spPr>
        <p:txBody>
          <a:bodyPr anchor="t" anchorCtr="0"/>
          <a:lstStyle/>
          <a:p>
            <a:pPr marL="342900" indent="-342900" algn="ctr">
              <a:spcBef>
                <a:spcPct val="20000"/>
              </a:spcBef>
            </a:pPr>
            <a:r>
              <a:rPr lang="en-US" altLang="zh-CN" sz="2800" b="1">
                <a:solidFill>
                  <a:srgbClr val="00B050"/>
                </a:solidFill>
                <a:latin typeface="Times New Roman" panose="02020603050405020304" pitchFamily="18" charset="0"/>
                <a:ea typeface="楷体" panose="02010609060101010101" charset="-122"/>
              </a:rPr>
              <a:t>mRNA</a:t>
            </a:r>
            <a:r>
              <a:rPr lang="zh-CN" alt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楷体" panose="02010609060101010101" charset="-122"/>
              </a:rPr>
              <a:t>：</a:t>
            </a:r>
            <a:endParaRPr lang="en-US" altLang="zh-CN" sz="2800" b="1">
              <a:solidFill>
                <a:srgbClr val="00B05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14693" name="Rectangle 6"/>
          <p:cNvSpPr/>
          <p:nvPr>
            <p:custDataLst>
              <p:tags r:id="rId5"/>
            </p:custDataLst>
          </p:nvPr>
        </p:nvSpPr>
        <p:spPr>
          <a:xfrm>
            <a:off x="3633788" y="4659313"/>
            <a:ext cx="6059487" cy="838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marL="342900" indent="-342900">
              <a:spcBef>
                <a:spcPct val="20000"/>
              </a:spcBef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苏氨酸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——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甘氨酸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——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丝氨酸   </a:t>
            </a:r>
            <a:endParaRPr lang="zh-CN" altLang="en-US" sz="2800" b="1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cxnSp>
        <p:nvCxnSpPr>
          <p:cNvPr id="114694" name="Line 7"/>
          <p:cNvCxnSpPr/>
          <p:nvPr>
            <p:custDataLst>
              <p:tags r:id="rId6"/>
            </p:custDataLst>
          </p:nvPr>
        </p:nvCxnSpPr>
        <p:spPr>
          <a:xfrm flipH="1">
            <a:off x="1757363" y="2339975"/>
            <a:ext cx="11112" cy="990600"/>
          </a:xfrm>
          <a:prstGeom prst="line">
            <a:avLst/>
          </a:prstGeom>
          <a:ln w="57150">
            <a:noFill/>
          </a:ln>
        </p:spPr>
      </p:cxnSp>
      <p:sp>
        <p:nvSpPr>
          <p:cNvPr id="114695" name="Rectangle 10"/>
          <p:cNvSpPr/>
          <p:nvPr>
            <p:custDataLst>
              <p:tags r:id="rId7"/>
            </p:custDataLst>
          </p:nvPr>
        </p:nvSpPr>
        <p:spPr>
          <a:xfrm>
            <a:off x="1055688" y="4632325"/>
            <a:ext cx="1403350" cy="625475"/>
          </a:xfrm>
          <a:prstGeom prst="rect">
            <a:avLst/>
          </a:prstGeom>
          <a:noFill/>
          <a:ln w="28575">
            <a:noFill/>
          </a:ln>
        </p:spPr>
        <p:txBody>
          <a:bodyPr anchor="t" anchorCtr="0"/>
          <a:lstStyle/>
          <a:p>
            <a:pPr marL="342900" indent="-342900" algn="ctr">
              <a:spcBef>
                <a:spcPct val="20000"/>
              </a:spcBef>
            </a:pPr>
            <a:r>
              <a:rPr lang="zh-CN" alt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楷体" panose="02010609060101010101" charset="-122"/>
              </a:rPr>
              <a:t>肽链：</a:t>
            </a:r>
            <a:endParaRPr lang="zh-CN" altLang="en-US" sz="2800" b="1">
              <a:solidFill>
                <a:srgbClr val="00B05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cxnSp>
        <p:nvCxnSpPr>
          <p:cNvPr id="114696" name="Line 11"/>
          <p:cNvCxnSpPr/>
          <p:nvPr>
            <p:custDataLst>
              <p:tags r:id="rId8"/>
            </p:custDataLst>
          </p:nvPr>
        </p:nvCxnSpPr>
        <p:spPr>
          <a:xfrm flipH="1">
            <a:off x="1757363" y="4016375"/>
            <a:ext cx="11112" cy="812800"/>
          </a:xfrm>
          <a:prstGeom prst="line">
            <a:avLst/>
          </a:prstGeom>
          <a:ln w="57150">
            <a:noFill/>
          </a:ln>
        </p:spPr>
      </p:cxnSp>
      <p:sp>
        <p:nvSpPr>
          <p:cNvPr id="114697" name="Rectangle 14"/>
          <p:cNvSpPr/>
          <p:nvPr>
            <p:custDataLst>
              <p:tags r:id="rId9"/>
            </p:custDataLst>
          </p:nvPr>
        </p:nvSpPr>
        <p:spPr>
          <a:xfrm>
            <a:off x="1214438" y="1922463"/>
            <a:ext cx="1187450" cy="520700"/>
          </a:xfrm>
          <a:prstGeom prst="rect">
            <a:avLst/>
          </a:prstGeom>
          <a:noFill/>
          <a:ln w="28575">
            <a:noFill/>
          </a:ln>
        </p:spPr>
        <p:txBody>
          <a:bodyPr anchor="t" anchorCtr="0"/>
          <a:lstStyle/>
          <a:p>
            <a:pPr marL="342900" indent="-342900" algn="ctr">
              <a:spcBef>
                <a:spcPct val="20000"/>
              </a:spcBef>
              <a:buClr>
                <a:srgbClr val="FF0000"/>
              </a:buClr>
            </a:pPr>
            <a:r>
              <a:rPr lang="en-US" altLang="zh-CN" sz="2800" b="1">
                <a:solidFill>
                  <a:srgbClr val="00B050"/>
                </a:solidFill>
                <a:latin typeface="Times New Roman" panose="02020603050405020304" pitchFamily="18" charset="0"/>
                <a:ea typeface="楷体" panose="02010609060101010101" charset="-122"/>
              </a:rPr>
              <a:t>DNA</a:t>
            </a:r>
            <a:r>
              <a:rPr lang="zh-CN" alt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楷体" panose="02010609060101010101" charset="-122"/>
              </a:rPr>
              <a:t>：</a:t>
            </a:r>
            <a:endParaRPr lang="en-US" altLang="zh-CN" sz="2800" b="1">
              <a:solidFill>
                <a:srgbClr val="00B05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14698" name="Rectangle 15"/>
          <p:cNvSpPr/>
          <p:nvPr>
            <p:custDataLst>
              <p:tags r:id="rId10"/>
            </p:custDataLst>
          </p:nvPr>
        </p:nvSpPr>
        <p:spPr>
          <a:xfrm>
            <a:off x="2954338" y="1346200"/>
            <a:ext cx="7489825" cy="15843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A—C—T—G—G—A—T—C—T</a:t>
            </a:r>
            <a:endParaRPr lang="en-US" altLang="zh-CN" sz="2800" b="1">
              <a:latin typeface="Times New Roman" panose="02020603050405020304" pitchFamily="18" charset="0"/>
              <a:ea typeface="楷体" panose="02010609060101010101" charset="-122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</a:pP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</a:rPr>
              <a:t>T—G—A—C—C—T—A—G—A</a:t>
            </a:r>
            <a:endParaRPr lang="en-US" altLang="zh-CN" sz="2800" b="1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grpSp>
        <p:nvGrpSpPr>
          <p:cNvPr id="114699" name="Group 16"/>
          <p:cNvGrpSpPr/>
          <p:nvPr>
            <p:custDataLst>
              <p:tags r:id="rId11"/>
            </p:custDataLst>
          </p:nvPr>
        </p:nvGrpSpPr>
        <p:grpSpPr>
          <a:xfrm>
            <a:off x="3178175" y="2022475"/>
            <a:ext cx="4916170" cy="287020"/>
            <a:chOff x="864" y="720"/>
            <a:chExt cx="4512" cy="144"/>
          </a:xfrm>
        </p:grpSpPr>
        <p:cxnSp>
          <p:nvCxnSpPr>
            <p:cNvPr id="114700" name="Line 17"/>
            <p:cNvCxnSpPr/>
            <p:nvPr>
              <p:custDataLst>
                <p:tags r:id="rId12"/>
              </p:custDataLst>
            </p:nvPr>
          </p:nvCxnSpPr>
          <p:spPr>
            <a:xfrm flipH="1">
              <a:off x="864" y="720"/>
              <a:ext cx="0" cy="144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</p:cxnSp>
        <p:cxnSp>
          <p:nvCxnSpPr>
            <p:cNvPr id="114701" name="Line 18"/>
            <p:cNvCxnSpPr/>
            <p:nvPr>
              <p:custDataLst>
                <p:tags r:id="rId13"/>
              </p:custDataLst>
            </p:nvPr>
          </p:nvCxnSpPr>
          <p:spPr>
            <a:xfrm flipH="1">
              <a:off x="3120" y="720"/>
              <a:ext cx="0" cy="144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</p:cxnSp>
        <p:cxnSp>
          <p:nvCxnSpPr>
            <p:cNvPr id="114702" name="Line 19"/>
            <p:cNvCxnSpPr/>
            <p:nvPr>
              <p:custDataLst>
                <p:tags r:id="rId14"/>
              </p:custDataLst>
            </p:nvPr>
          </p:nvCxnSpPr>
          <p:spPr>
            <a:xfrm flipH="1">
              <a:off x="2496" y="720"/>
              <a:ext cx="0" cy="144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</p:cxnSp>
        <p:cxnSp>
          <p:nvCxnSpPr>
            <p:cNvPr id="114703" name="Line 20"/>
            <p:cNvCxnSpPr/>
            <p:nvPr>
              <p:custDataLst>
                <p:tags r:id="rId15"/>
              </p:custDataLst>
            </p:nvPr>
          </p:nvCxnSpPr>
          <p:spPr>
            <a:xfrm flipH="1">
              <a:off x="1968" y="720"/>
              <a:ext cx="0" cy="144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</p:cxnSp>
        <p:cxnSp>
          <p:nvCxnSpPr>
            <p:cNvPr id="114704" name="Line 21"/>
            <p:cNvCxnSpPr/>
            <p:nvPr>
              <p:custDataLst>
                <p:tags r:id="rId16"/>
              </p:custDataLst>
            </p:nvPr>
          </p:nvCxnSpPr>
          <p:spPr>
            <a:xfrm flipH="1">
              <a:off x="5376" y="720"/>
              <a:ext cx="0" cy="144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</p:cxnSp>
        <p:cxnSp>
          <p:nvCxnSpPr>
            <p:cNvPr id="114705" name="Line 22"/>
            <p:cNvCxnSpPr/>
            <p:nvPr>
              <p:custDataLst>
                <p:tags r:id="rId17"/>
              </p:custDataLst>
            </p:nvPr>
          </p:nvCxnSpPr>
          <p:spPr>
            <a:xfrm flipH="1">
              <a:off x="4752" y="720"/>
              <a:ext cx="0" cy="144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</p:cxnSp>
        <p:cxnSp>
          <p:nvCxnSpPr>
            <p:cNvPr id="114706" name="Line 23"/>
            <p:cNvCxnSpPr/>
            <p:nvPr>
              <p:custDataLst>
                <p:tags r:id="rId18"/>
              </p:custDataLst>
            </p:nvPr>
          </p:nvCxnSpPr>
          <p:spPr>
            <a:xfrm flipH="1">
              <a:off x="4224" y="720"/>
              <a:ext cx="0" cy="144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</p:cxnSp>
        <p:cxnSp>
          <p:nvCxnSpPr>
            <p:cNvPr id="114707" name="Line 24"/>
            <p:cNvCxnSpPr/>
            <p:nvPr>
              <p:custDataLst>
                <p:tags r:id="rId19"/>
              </p:custDataLst>
            </p:nvPr>
          </p:nvCxnSpPr>
          <p:spPr>
            <a:xfrm flipH="1">
              <a:off x="3696" y="720"/>
              <a:ext cx="0" cy="144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</p:cxnSp>
        <p:cxnSp>
          <p:nvCxnSpPr>
            <p:cNvPr id="114708" name="Line 25"/>
            <p:cNvCxnSpPr/>
            <p:nvPr>
              <p:custDataLst>
                <p:tags r:id="rId20"/>
              </p:custDataLst>
            </p:nvPr>
          </p:nvCxnSpPr>
          <p:spPr>
            <a:xfrm flipH="1">
              <a:off x="1440" y="720"/>
              <a:ext cx="0" cy="144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</p:cxnSp>
      </p:grpSp>
      <p:sp>
        <p:nvSpPr>
          <p:cNvPr id="114709" name="Rectangle 26"/>
          <p:cNvSpPr/>
          <p:nvPr>
            <p:custDataLst>
              <p:tags r:id="rId21"/>
            </p:custDataLst>
          </p:nvPr>
        </p:nvSpPr>
        <p:spPr>
          <a:xfrm>
            <a:off x="4663440" y="4568825"/>
            <a:ext cx="3600450" cy="5334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marL="342900" indent="-342900">
              <a:spcBef>
                <a:spcPct val="20000"/>
              </a:spcBef>
            </a:pPr>
            <a:r>
              <a:rPr lang="zh-CN" alt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charset="-122"/>
              </a:rPr>
              <a:t>肽键             肽键</a:t>
            </a:r>
            <a:endParaRPr lang="zh-CN" altLang="en-US" sz="2800" b="1">
              <a:solidFill>
                <a:srgbClr val="0070C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14710" name="Text Box 35"/>
          <p:cNvSpPr/>
          <p:nvPr>
            <p:custDataLst>
              <p:tags r:id="rId22"/>
            </p:custDataLst>
          </p:nvPr>
        </p:nvSpPr>
        <p:spPr>
          <a:xfrm>
            <a:off x="5918200" y="3027680"/>
            <a:ext cx="60394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charset="-122"/>
              </a:rPr>
              <a:t>（假设以</a:t>
            </a: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charset="-122"/>
              </a:rPr>
              <a:t>B</a:t>
            </a:r>
            <a:r>
              <a:rPr lang="zh-CN" alt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charset="-122"/>
              </a:rPr>
              <a:t>链为模板进行转录）</a:t>
            </a:r>
            <a:endParaRPr lang="zh-CN" altLang="en-US" sz="2800" b="1">
              <a:solidFill>
                <a:srgbClr val="0070C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14711" name="矩形 28"/>
          <p:cNvSpPr/>
          <p:nvPr>
            <p:custDataLst>
              <p:tags r:id="rId23"/>
            </p:custDataLst>
          </p:nvPr>
        </p:nvSpPr>
        <p:spPr>
          <a:xfrm>
            <a:off x="2314575" y="1689100"/>
            <a:ext cx="88582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A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链 </a:t>
            </a:r>
            <a:endParaRPr lang="zh-CN" altLang="en-US" sz="2800">
              <a:ea typeface="楷体" panose="02010609060101010101" charset="-122"/>
            </a:endParaRPr>
          </a:p>
        </p:txBody>
      </p:sp>
      <p:sp>
        <p:nvSpPr>
          <p:cNvPr id="114712" name="矩形 29"/>
          <p:cNvSpPr/>
          <p:nvPr>
            <p:custDataLst>
              <p:tags r:id="rId24"/>
            </p:custDataLst>
          </p:nvPr>
        </p:nvSpPr>
        <p:spPr>
          <a:xfrm>
            <a:off x="2309813" y="2460625"/>
            <a:ext cx="86677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</a:rPr>
              <a:t>B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</a:rPr>
              <a:t>链 </a:t>
            </a:r>
            <a:endParaRPr lang="zh-CN" altLang="en-US" sz="2800">
              <a:ea typeface="楷体" panose="02010609060101010101" charset="-122"/>
            </a:endParaRPr>
          </a:p>
        </p:txBody>
      </p:sp>
      <p:sp>
        <p:nvSpPr>
          <p:cNvPr id="114713" name="矩形 30"/>
          <p:cNvSpPr/>
          <p:nvPr>
            <p:custDataLst>
              <p:tags r:id="rId25"/>
            </p:custDataLst>
          </p:nvPr>
        </p:nvSpPr>
        <p:spPr>
          <a:xfrm>
            <a:off x="5110798" y="3035300"/>
            <a:ext cx="89789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charset="-122"/>
              </a:rPr>
              <a:t>转录</a:t>
            </a:r>
            <a:endParaRPr lang="zh-CN" altLang="en-US" sz="2800" b="1">
              <a:solidFill>
                <a:srgbClr val="0070C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cxnSp>
        <p:nvCxnSpPr>
          <p:cNvPr id="114714" name="PA_Line 71"/>
          <p:cNvCxnSpPr/>
          <p:nvPr>
            <p:custDataLst>
              <p:tags r:id="rId26"/>
            </p:custDataLst>
          </p:nvPr>
        </p:nvCxnSpPr>
        <p:spPr>
          <a:xfrm flipH="1" flipV="1">
            <a:off x="6043613" y="2881313"/>
            <a:ext cx="0" cy="642937"/>
          </a:xfrm>
          <a:prstGeom prst="line">
            <a:avLst/>
          </a:prstGeom>
          <a:ln w="25400" cap="flat" cmpd="sng">
            <a:solidFill>
              <a:srgbClr val="0070C0"/>
            </a:solidFill>
            <a:prstDash val="solid"/>
            <a:round/>
            <a:headEnd type="triangle" w="lg" len="lg"/>
            <a:tailEnd type="none" w="med" len="med"/>
          </a:ln>
        </p:spPr>
      </p:cxnSp>
      <p:sp>
        <p:nvSpPr>
          <p:cNvPr id="114715" name="矩形 32"/>
          <p:cNvSpPr/>
          <p:nvPr>
            <p:custDataLst>
              <p:tags r:id="rId27"/>
            </p:custDataLst>
          </p:nvPr>
        </p:nvSpPr>
        <p:spPr>
          <a:xfrm>
            <a:off x="5180965" y="4014788"/>
            <a:ext cx="89789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charset="-122"/>
              </a:rPr>
              <a:t>翻译</a:t>
            </a:r>
            <a:endParaRPr lang="zh-CN" altLang="en-US" sz="2800" b="1">
              <a:solidFill>
                <a:srgbClr val="0070C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cxnSp>
        <p:nvCxnSpPr>
          <p:cNvPr id="114716" name="PA_Line 71"/>
          <p:cNvCxnSpPr/>
          <p:nvPr>
            <p:custDataLst>
              <p:tags r:id="rId28"/>
            </p:custDataLst>
          </p:nvPr>
        </p:nvCxnSpPr>
        <p:spPr>
          <a:xfrm flipH="1" flipV="1">
            <a:off x="6027738" y="3924300"/>
            <a:ext cx="0" cy="641350"/>
          </a:xfrm>
          <a:prstGeom prst="line">
            <a:avLst/>
          </a:prstGeom>
          <a:ln w="25400" cap="flat" cmpd="sng">
            <a:solidFill>
              <a:srgbClr val="0070C0"/>
            </a:solidFill>
            <a:prstDash val="solid"/>
            <a:round/>
            <a:headEnd type="triangle" w="lg" len="lg"/>
            <a:tailEnd type="none" w="med" len="med"/>
          </a:ln>
        </p:spPr>
      </p:cxnSp>
      <p:sp>
        <p:nvSpPr>
          <p:cNvPr id="114717" name="矩形 34"/>
          <p:cNvSpPr/>
          <p:nvPr>
            <p:custDataLst>
              <p:tags r:id="rId29"/>
            </p:custDataLst>
          </p:nvPr>
        </p:nvSpPr>
        <p:spPr>
          <a:xfrm>
            <a:off x="4367213" y="396875"/>
            <a:ext cx="697547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charset="-122"/>
              </a:rPr>
              <a:t>基因的表达过程中碱基与氨基酸的数量关系</a:t>
            </a:r>
            <a:endParaRPr lang="zh-CN" altLang="en-US" sz="2800" b="1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14718" name="Text Box 29"/>
          <p:cNvSpPr/>
          <p:nvPr>
            <p:custDataLst>
              <p:tags r:id="rId30"/>
            </p:custDataLst>
          </p:nvPr>
        </p:nvSpPr>
        <p:spPr>
          <a:xfrm>
            <a:off x="390525" y="5580063"/>
            <a:ext cx="102282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  <a:buFont typeface="Wingdings" panose="05000000000000000000" charset="0"/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基因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中的碱基数：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mRNA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中的碱基数：蛋白质中的氨基酸数 ＝</a:t>
            </a:r>
            <a:endParaRPr lang="zh-CN" altLang="en-US" sz="2800" b="1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14719" name="Rectangle 30"/>
          <p:cNvSpPr/>
          <p:nvPr>
            <p:custDataLst>
              <p:tags r:id="rId31"/>
            </p:custDataLst>
          </p:nvPr>
        </p:nvSpPr>
        <p:spPr>
          <a:xfrm>
            <a:off x="10274300" y="5572125"/>
            <a:ext cx="17922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6∶3∶1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14720" name="Text Box 2"/>
          <p:cNvSpPr/>
          <p:nvPr>
            <p:custDataLst>
              <p:tags r:id="rId32"/>
            </p:custDataLst>
          </p:nvPr>
        </p:nvSpPr>
        <p:spPr>
          <a:xfrm>
            <a:off x="1544638" y="354013"/>
            <a:ext cx="2724150" cy="521970"/>
          </a:xfrm>
          <a:prstGeom prst="rect">
            <a:avLst/>
          </a:prstGeom>
          <a:gradFill rotWithShape="1">
            <a:gsLst>
              <a:gs pos="0">
                <a:srgbClr val="14CD68"/>
              </a:gs>
              <a:gs pos="100000">
                <a:srgbClr val="0B6E38"/>
              </a:gs>
            </a:gsLst>
            <a:lin ang="5400000"/>
          </a:gra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defTabSz="914400">
              <a:spcBef>
                <a:spcPct val="50000"/>
              </a:spcBef>
              <a:buClrTx/>
              <a:buSzTx/>
            </a:pPr>
            <a:r>
              <a:rPr lang="zh-CN" altLang="en-US" sz="2800">
                <a:solidFill>
                  <a:srgbClr val="FFC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思考•讨论</a:t>
            </a:r>
            <a:endParaRPr lang="zh-CN" altLang="en-US" sz="2800">
              <a:solidFill>
                <a:srgbClr val="FFC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 fill="hold"/>
                                        <p:tgtEl>
                                          <p:spTgt spid="114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 fill="hold"/>
                                        <p:tgtEl>
                                          <p:spTgt spid="114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 fill="hold"/>
                                        <p:tgtEl>
                                          <p:spTgt spid="114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fill="hold"/>
                                        <p:tgtEl>
                                          <p:spTgt spid="11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fill="hold"/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4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4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4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4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 fill="hold"/>
                                        <p:tgtEl>
                                          <p:spTgt spid="114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 fill="hold"/>
                                        <p:tgtEl>
                                          <p:spTgt spid="11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 fill="hold"/>
                                        <p:tgtEl>
                                          <p:spTgt spid="114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4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4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fill="hold"/>
                                        <p:tgtEl>
                                          <p:spTgt spid="114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/>
      <p:bldP spid="114692" grpId="1"/>
      <p:bldP spid="114695" grpId="2"/>
      <p:bldP spid="114709" grpId="3"/>
      <p:bldP spid="114710" grpId="4"/>
      <p:bldP spid="114713" grpId="5"/>
      <p:bldP spid="114714" grpId="6"/>
      <p:bldP spid="114715" grpId="7"/>
      <p:bldP spid="114716" grpId="8"/>
      <p:bldP spid="114718" grpId="9"/>
      <p:bldP spid="114693" grpId="0"/>
      <p:bldP spid="11471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3"/>
          <p:cNvSpPr/>
          <p:nvPr>
            <p:custDataLst>
              <p:tags r:id="rId1"/>
            </p:custDataLst>
          </p:nvPr>
        </p:nvSpPr>
        <p:spPr>
          <a:xfrm>
            <a:off x="1347788" y="1143000"/>
            <a:ext cx="9899650" cy="33229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1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．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DNA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复制、转录、翻译分别形成</a:t>
            </a:r>
            <a:endParaRPr lang="zh-CN" altLang="en-US" sz="2800" b="1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A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．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DNA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RNA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、蛋白质</a:t>
            </a:r>
            <a:endParaRPr lang="zh-CN" altLang="en-US" sz="28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．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RNA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DNA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、多肽</a:t>
            </a:r>
            <a:endParaRPr lang="zh-CN" altLang="en-US" sz="28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．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RNA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DNA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、核糖体</a:t>
            </a:r>
            <a:endParaRPr lang="zh-CN" altLang="en-US" sz="28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．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RNA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DNA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、蛋白质</a:t>
            </a:r>
            <a:endParaRPr lang="zh-CN" altLang="en-US" sz="28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15715" name="Text Box 4"/>
          <p:cNvSpPr/>
          <p:nvPr>
            <p:custDataLst>
              <p:tags r:id="rId2"/>
            </p:custDataLst>
          </p:nvPr>
        </p:nvSpPr>
        <p:spPr>
          <a:xfrm>
            <a:off x="7751763" y="1268413"/>
            <a:ext cx="43942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A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15716" name="Text Box 2"/>
          <p:cNvSpPr/>
          <p:nvPr>
            <p:custDataLst>
              <p:tags r:id="rId3"/>
            </p:custDataLst>
          </p:nvPr>
        </p:nvSpPr>
        <p:spPr>
          <a:xfrm>
            <a:off x="4773613" y="425450"/>
            <a:ext cx="2724150" cy="521970"/>
          </a:xfrm>
          <a:prstGeom prst="rect">
            <a:avLst/>
          </a:prstGeom>
          <a:gradFill rotWithShape="1">
            <a:gsLst>
              <a:gs pos="0">
                <a:srgbClr val="14CD68"/>
              </a:gs>
              <a:gs pos="100000">
                <a:srgbClr val="0B6E38"/>
              </a:gs>
            </a:gsLst>
            <a:lin ang="5400000"/>
          </a:gra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defTabSz="914400">
              <a:spcBef>
                <a:spcPct val="50000"/>
              </a:spcBef>
              <a:buClrTx/>
              <a:buSzTx/>
            </a:pPr>
            <a:r>
              <a:rPr lang="zh-CN" altLang="en-US" sz="2800">
                <a:solidFill>
                  <a:srgbClr val="FFC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巩固练习</a:t>
            </a:r>
            <a:endParaRPr lang="zh-CN" altLang="en-US" sz="2800">
              <a:solidFill>
                <a:srgbClr val="FFC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 fill="hold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/>
          <p:nvPr>
            <p:custDataLst>
              <p:tags r:id="rId1"/>
            </p:custDataLst>
          </p:nvPr>
        </p:nvSpPr>
        <p:spPr>
          <a:xfrm>
            <a:off x="899795" y="1341120"/>
            <a:ext cx="11140440" cy="457708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>
              <a:lnSpc>
                <a:spcPct val="125000"/>
              </a:lnSpc>
            </a:pP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2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、已知病毒的核酸有双链DNA、单链DNA、双链RNA和单链RNA四种类型。现发现了一种新病毒，要确定其核酸属于上述哪一种类型，应该</a:t>
            </a:r>
            <a:endParaRPr lang="zh-CN" altLang="en-US" sz="2800" b="1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b="1">
                <a:solidFill>
                  <a:srgbClr val="050505"/>
                </a:solidFill>
                <a:latin typeface="Times New Roman" panose="02020603050405020304" pitchFamily="18" charset="0"/>
                <a:ea typeface="楷体" panose="02010609060101010101" charset="-122"/>
              </a:rPr>
              <a:t>　 A.分析碱基类型，确定碱基比例            </a:t>
            </a:r>
            <a:endParaRPr lang="zh-CN" altLang="en-US" sz="2800" b="1">
              <a:solidFill>
                <a:srgbClr val="050505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b="1">
                <a:solidFill>
                  <a:srgbClr val="050505"/>
                </a:solidFill>
                <a:latin typeface="Times New Roman" panose="02020603050405020304" pitchFamily="18" charset="0"/>
                <a:ea typeface="楷体" panose="02010609060101010101" charset="-122"/>
              </a:rPr>
              <a:t>　 B.分析碱基类型，分析核糖类型</a:t>
            </a:r>
            <a:endParaRPr lang="zh-CN" altLang="en-US" sz="2800" b="1">
              <a:solidFill>
                <a:srgbClr val="050505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b="1">
                <a:solidFill>
                  <a:srgbClr val="050505"/>
                </a:solidFill>
                <a:latin typeface="Times New Roman" panose="02020603050405020304" pitchFamily="18" charset="0"/>
                <a:ea typeface="楷体" panose="02010609060101010101" charset="-122"/>
              </a:rPr>
              <a:t>　 C.分析蛋白质的氨基酸组成，分析碱基类型   </a:t>
            </a:r>
            <a:endParaRPr lang="zh-CN" altLang="en-US" sz="2800" b="1">
              <a:solidFill>
                <a:srgbClr val="050505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b="1">
                <a:solidFill>
                  <a:srgbClr val="050505"/>
                </a:solidFill>
                <a:latin typeface="Times New Roman" panose="02020603050405020304" pitchFamily="18" charset="0"/>
                <a:ea typeface="楷体" panose="02010609060101010101" charset="-122"/>
              </a:rPr>
              <a:t>　 D.分析蛋白质的氨基酸组成，分析核糖类型</a:t>
            </a:r>
            <a:endParaRPr lang="zh-CN" altLang="en-US" sz="2800" b="1">
              <a:solidFill>
                <a:srgbClr val="050505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16739" name="文本框 2"/>
          <p:cNvSpPr/>
          <p:nvPr>
            <p:custDataLst>
              <p:tags r:id="rId2"/>
            </p:custDataLst>
          </p:nvPr>
        </p:nvSpPr>
        <p:spPr>
          <a:xfrm>
            <a:off x="2063433" y="2493010"/>
            <a:ext cx="969962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A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16740" name="Text Box 2"/>
          <p:cNvSpPr/>
          <p:nvPr>
            <p:custDataLst>
              <p:tags r:id="rId3"/>
            </p:custDataLst>
          </p:nvPr>
        </p:nvSpPr>
        <p:spPr>
          <a:xfrm>
            <a:off x="4773613" y="425450"/>
            <a:ext cx="2724150" cy="521970"/>
          </a:xfrm>
          <a:prstGeom prst="rect">
            <a:avLst/>
          </a:prstGeom>
          <a:gradFill rotWithShape="1">
            <a:gsLst>
              <a:gs pos="0">
                <a:srgbClr val="14CD68"/>
              </a:gs>
              <a:gs pos="100000">
                <a:srgbClr val="0B6E38"/>
              </a:gs>
            </a:gsLst>
            <a:lin ang="5400000"/>
          </a:gra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defTabSz="914400">
              <a:spcBef>
                <a:spcPct val="50000"/>
              </a:spcBef>
              <a:buClrTx/>
              <a:buSzTx/>
            </a:pPr>
            <a:r>
              <a:rPr lang="zh-CN" altLang="en-US" sz="2800">
                <a:solidFill>
                  <a:srgbClr val="FFC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巩固练习</a:t>
            </a:r>
            <a:endParaRPr lang="zh-CN" altLang="en-US" sz="2800">
              <a:solidFill>
                <a:srgbClr val="FFC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5"/>
          <p:cNvSpPr/>
          <p:nvPr>
            <p:custDataLst>
              <p:tags r:id="rId1"/>
            </p:custDataLst>
          </p:nvPr>
        </p:nvSpPr>
        <p:spPr>
          <a:xfrm>
            <a:off x="479425" y="1052830"/>
            <a:ext cx="1046480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</a:rPr>
              <a:t>  3.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某基因中含有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1200</a:t>
            </a: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个碱基，则由它控制合成的一条肽链的最多含有肽键的个数是 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（       ）</a:t>
            </a:r>
            <a:endParaRPr lang="en-US" altLang="zh-CN" sz="2800" b="1">
              <a:latin typeface="Times New Roman" panose="02020603050405020304" pitchFamily="18" charset="0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        A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．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198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个             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B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．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199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个 </a:t>
            </a:r>
            <a:endParaRPr lang="zh-CN" altLang="en-US" sz="2800" b="1">
              <a:latin typeface="Times New Roman" panose="02020603050405020304" pitchFamily="18" charset="0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        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C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．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200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个             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D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．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201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sym typeface="宋体" panose="02010600030101010101" pitchFamily="2" charset="-122"/>
              </a:rPr>
              <a:t>个</a:t>
            </a:r>
            <a:endParaRPr lang="zh-CN" altLang="en-US" sz="2800" b="1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17763" name="Text Box 6"/>
          <p:cNvSpPr/>
          <p:nvPr>
            <p:custDataLst>
              <p:tags r:id="rId2"/>
            </p:custDataLst>
          </p:nvPr>
        </p:nvSpPr>
        <p:spPr>
          <a:xfrm>
            <a:off x="4008120" y="1844993"/>
            <a:ext cx="42037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B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117764" name="Text Box 2"/>
          <p:cNvSpPr/>
          <p:nvPr>
            <p:custDataLst>
              <p:tags r:id="rId3"/>
            </p:custDataLst>
          </p:nvPr>
        </p:nvSpPr>
        <p:spPr>
          <a:xfrm>
            <a:off x="4773613" y="425450"/>
            <a:ext cx="2724150" cy="521970"/>
          </a:xfrm>
          <a:prstGeom prst="rect">
            <a:avLst/>
          </a:prstGeom>
          <a:gradFill rotWithShape="1">
            <a:gsLst>
              <a:gs pos="0">
                <a:srgbClr val="14CD68"/>
              </a:gs>
              <a:gs pos="100000">
                <a:srgbClr val="0B6E38"/>
              </a:gs>
            </a:gsLst>
            <a:lin ang="5400000"/>
          </a:gra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defTabSz="914400">
              <a:spcBef>
                <a:spcPct val="50000"/>
              </a:spcBef>
              <a:buClrTx/>
              <a:buSzTx/>
            </a:pPr>
            <a:r>
              <a:rPr lang="zh-CN" altLang="en-US" sz="2800">
                <a:solidFill>
                  <a:srgbClr val="FFC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巩固练习</a:t>
            </a:r>
            <a:endParaRPr lang="zh-CN" altLang="en-US" sz="2800">
              <a:solidFill>
                <a:srgbClr val="FFC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82945" name="文本占位符 78849"/>
          <p:cNvSpPr>
            <a:spLocks noGrp="1" noRot="1"/>
          </p:cNvSpPr>
          <p:nvPr>
            <p:custDataLst>
              <p:tags r:id="rId4"/>
            </p:custDataLst>
          </p:nvPr>
        </p:nvSpPr>
        <p:spPr>
          <a:xfrm>
            <a:off x="643890" y="3573145"/>
            <a:ext cx="10984865" cy="28486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lnSpc>
                <a:spcPct val="150000"/>
              </a:lnSpc>
              <a:buClrTx/>
              <a:buSzTx/>
              <a:buFontTx/>
              <a:buNone/>
            </a:pP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4.已知一段mRNA含有30个碱基，其中A和G有12个，转录该段mRNA的DNA分子中应有C和T的个数是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（       ）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sym typeface="+mn-ea"/>
            </a:endParaRPr>
          </a:p>
          <a:p>
            <a:pPr marL="0" lvl="0" algn="l">
              <a:lnSpc>
                <a:spcPct val="150000"/>
              </a:lnSpc>
              <a:buClrTx/>
              <a:buSzTx/>
              <a:buFontTx/>
              <a:buNone/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     A 、12          B、 24       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sym typeface="+mn-ea"/>
            </a:endParaRPr>
          </a:p>
          <a:p>
            <a:pPr marL="0" lvl="0" algn="l">
              <a:lnSpc>
                <a:spcPct val="150000"/>
              </a:lnSpc>
              <a:buClrTx/>
              <a:buSzTx/>
              <a:buFontTx/>
              <a:buNone/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     C、18           D、 30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sym typeface="+mn-ea"/>
            </a:endParaRPr>
          </a:p>
        </p:txBody>
      </p:sp>
      <p:sp>
        <p:nvSpPr>
          <p:cNvPr id="78851" name="文本框 78850"/>
          <p:cNvSpPr txBox="1"/>
          <p:nvPr>
            <p:custDataLst>
              <p:tags r:id="rId5"/>
            </p:custDataLst>
          </p:nvPr>
        </p:nvSpPr>
        <p:spPr>
          <a:xfrm>
            <a:off x="6311583" y="4364990"/>
            <a:ext cx="720725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</a:t>
            </a:r>
            <a:endParaRPr lang="en-US" altLang="zh-CN" sz="36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 fill="hold"/>
                                        <p:tgtEl>
                                          <p:spTgt spid="117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05" name="Text Box 2"/>
          <p:cNvSpPr/>
          <p:nvPr>
            <p:custDataLst>
              <p:tags r:id="rId1"/>
            </p:custDataLst>
          </p:nvPr>
        </p:nvSpPr>
        <p:spPr>
          <a:xfrm>
            <a:off x="4773613" y="66675"/>
            <a:ext cx="2724150" cy="521970"/>
          </a:xfrm>
          <a:prstGeom prst="rect">
            <a:avLst/>
          </a:prstGeom>
          <a:gradFill rotWithShape="1">
            <a:gsLst>
              <a:gs pos="0">
                <a:srgbClr val="14CD68"/>
              </a:gs>
              <a:gs pos="100000">
                <a:srgbClr val="0B6E38"/>
              </a:gs>
            </a:gsLst>
            <a:lin ang="5400000"/>
          </a:gra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defTabSz="914400">
              <a:spcBef>
                <a:spcPct val="50000"/>
              </a:spcBef>
              <a:buClrTx/>
              <a:buSzTx/>
            </a:pPr>
            <a:r>
              <a:rPr lang="zh-CN" altLang="en-US" sz="2800">
                <a:solidFill>
                  <a:srgbClr val="FFC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巩固练习</a:t>
            </a:r>
            <a:endParaRPr lang="zh-CN" altLang="en-US" sz="2800">
              <a:solidFill>
                <a:srgbClr val="FFC000"/>
              </a:solidFill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79874" name="矩形 79873"/>
          <p:cNvSpPr/>
          <p:nvPr>
            <p:custDataLst>
              <p:tags r:id="rId2"/>
            </p:custDataLst>
          </p:nvPr>
        </p:nvSpPr>
        <p:spPr>
          <a:xfrm>
            <a:off x="335280" y="908050"/>
            <a:ext cx="11894185" cy="12725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fontAlgn="base">
              <a:lnSpc>
                <a:spcPct val="120000"/>
              </a:lnSpc>
            </a:pPr>
            <a:r>
              <a:rPr lang="en-US" altLang="zh-CN" sz="3200" b="1" strike="noStrike" noProof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5</a:t>
            </a:r>
            <a:r>
              <a:rPr lang="zh-CN" altLang="en-US" sz="3200" b="1" strike="noStrike" noProof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．</a:t>
            </a:r>
            <a:r>
              <a:rPr lang="zh-CN" altLang="en-US" sz="3200" b="1" strike="noStrike" noProof="1">
                <a:solidFill>
                  <a:srgbClr val="7030A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某</a:t>
            </a:r>
            <a:r>
              <a:rPr lang="en-US" altLang="zh-CN" sz="3200" b="1" strike="noStrike" noProof="1">
                <a:solidFill>
                  <a:srgbClr val="7030A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DNA</a:t>
            </a:r>
            <a:r>
              <a:rPr lang="zh-CN" altLang="en-US" sz="3200" b="1" strike="noStrike" noProof="1">
                <a:solidFill>
                  <a:srgbClr val="7030A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片段所转录的</a:t>
            </a:r>
            <a:r>
              <a:rPr lang="en-US" altLang="zh-CN" sz="3200" b="1" strike="noStrike" noProof="1">
                <a:solidFill>
                  <a:srgbClr val="7030A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mRNA</a:t>
            </a:r>
            <a:r>
              <a:rPr lang="zh-CN" altLang="en-US" sz="3200" b="1" strike="noStrike" noProof="1">
                <a:solidFill>
                  <a:srgbClr val="7030A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中</a:t>
            </a:r>
            <a:r>
              <a:rPr lang="en-US" altLang="zh-CN" sz="3200" b="1" strike="noStrike" noProof="1">
                <a:solidFill>
                  <a:srgbClr val="7030A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U%</a:t>
            </a:r>
            <a:r>
              <a:rPr lang="zh-CN" altLang="en-US" sz="3200" b="1" strike="noStrike" noProof="1">
                <a:solidFill>
                  <a:srgbClr val="7030A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＝</a:t>
            </a:r>
            <a:r>
              <a:rPr lang="en-US" altLang="zh-CN" sz="3200" b="1" strike="noStrike" noProof="1">
                <a:solidFill>
                  <a:srgbClr val="7030A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28%</a:t>
            </a:r>
            <a:r>
              <a:rPr lang="zh-CN" altLang="en-US" sz="3200" b="1" strike="noStrike" noProof="1">
                <a:solidFill>
                  <a:srgbClr val="7030A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3200" b="1" strike="noStrike" noProof="1">
                <a:solidFill>
                  <a:srgbClr val="7030A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A%</a:t>
            </a:r>
            <a:r>
              <a:rPr lang="zh-CN" altLang="en-US" sz="3200" b="1" strike="noStrike" noProof="1">
                <a:solidFill>
                  <a:srgbClr val="7030A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＝</a:t>
            </a:r>
            <a:r>
              <a:rPr lang="en-US" altLang="zh-CN" sz="3200" b="1" strike="noStrike" noProof="1">
                <a:solidFill>
                  <a:srgbClr val="7030A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18%</a:t>
            </a:r>
            <a:r>
              <a:rPr lang="zh-CN" altLang="en-US" sz="3200" b="1" strike="noStrike" noProof="1">
                <a:solidFill>
                  <a:srgbClr val="7030A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，则该</a:t>
            </a:r>
            <a:r>
              <a:rPr lang="en-US" altLang="zh-CN" sz="3200" b="1" strike="noStrike" noProof="1">
                <a:solidFill>
                  <a:srgbClr val="7030A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DNA</a:t>
            </a:r>
            <a:r>
              <a:rPr lang="zh-CN" altLang="en-US" sz="3200" b="1" strike="noStrike" noProof="1">
                <a:solidFill>
                  <a:srgbClr val="7030A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片段中</a:t>
            </a:r>
            <a:r>
              <a:rPr lang="en-US" altLang="zh-CN" sz="3200" b="1" strike="noStrike" noProof="1">
                <a:solidFill>
                  <a:srgbClr val="7030A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T%</a:t>
            </a:r>
            <a:r>
              <a:rPr lang="zh-CN" altLang="en-US" sz="3200" b="1" strike="noStrike" noProof="1">
                <a:solidFill>
                  <a:srgbClr val="7030A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和</a:t>
            </a:r>
            <a:r>
              <a:rPr lang="en-US" altLang="zh-CN" sz="3200" b="1" strike="noStrike" noProof="1">
                <a:solidFill>
                  <a:srgbClr val="7030A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G%</a:t>
            </a:r>
            <a:r>
              <a:rPr lang="zh-CN" altLang="en-US" sz="3200" b="1" strike="noStrike" noProof="1">
                <a:solidFill>
                  <a:srgbClr val="7030A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分别占（　  ）。</a:t>
            </a:r>
            <a:endParaRPr lang="zh-CN" altLang="en-US" sz="3200" b="1" strike="noStrike" noProof="1">
              <a:solidFill>
                <a:srgbClr val="7030A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83970" name="文本框 79874"/>
          <p:cNvSpPr txBox="1"/>
          <p:nvPr>
            <p:custDataLst>
              <p:tags r:id="rId3"/>
            </p:custDataLst>
          </p:nvPr>
        </p:nvSpPr>
        <p:spPr>
          <a:xfrm>
            <a:off x="705168" y="2322830"/>
            <a:ext cx="9169400" cy="5191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A. 46%,54%     B.23%,27%    C.27%,23%     D.46%,27%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79876" name="文本框 79875"/>
          <p:cNvSpPr txBox="1"/>
          <p:nvPr>
            <p:custDataLst>
              <p:tags r:id="rId4"/>
            </p:custDataLst>
          </p:nvPr>
        </p:nvSpPr>
        <p:spPr>
          <a:xfrm>
            <a:off x="6043613" y="1586230"/>
            <a:ext cx="477837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grpSp>
        <p:nvGrpSpPr>
          <p:cNvPr id="79877" name="组合 79876"/>
          <p:cNvGrpSpPr/>
          <p:nvPr>
            <p:custDataLst>
              <p:tags r:id="rId5"/>
            </p:custDataLst>
          </p:nvPr>
        </p:nvGrpSpPr>
        <p:grpSpPr>
          <a:xfrm>
            <a:off x="523875" y="2706688"/>
            <a:ext cx="6280150" cy="3697287"/>
            <a:chOff x="0" y="0"/>
            <a:chExt cx="3956" cy="2329"/>
          </a:xfrm>
        </p:grpSpPr>
        <p:sp>
          <p:nvSpPr>
            <p:cNvPr id="83973" name="直接连接符 79877"/>
            <p:cNvSpPr/>
            <p:nvPr>
              <p:custDataLst>
                <p:tags r:id="rId6"/>
              </p:custDataLst>
            </p:nvPr>
          </p:nvSpPr>
          <p:spPr>
            <a:xfrm>
              <a:off x="1597" y="320"/>
              <a:ext cx="1951" cy="1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83974" name="直接连接符 79878"/>
            <p:cNvSpPr/>
            <p:nvPr>
              <p:custDataLst>
                <p:tags r:id="rId7"/>
              </p:custDataLst>
            </p:nvPr>
          </p:nvSpPr>
          <p:spPr>
            <a:xfrm>
              <a:off x="1597" y="594"/>
              <a:ext cx="1951" cy="1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83975" name="文本框 79879"/>
            <p:cNvSpPr txBox="1"/>
            <p:nvPr>
              <p:custDataLst>
                <p:tags r:id="rId8"/>
              </p:custDataLst>
            </p:nvPr>
          </p:nvSpPr>
          <p:spPr>
            <a:xfrm>
              <a:off x="1779" y="2"/>
              <a:ext cx="380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32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A</a:t>
              </a:r>
              <a:r>
                <a:rPr lang="en-US" altLang="zh-CN" sz="3200" baseline="-100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1</a:t>
              </a:r>
              <a:endParaRPr lang="en-US" altLang="zh-CN" sz="3200" baseline="-1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3976" name="文本框 79880"/>
            <p:cNvSpPr txBox="1"/>
            <p:nvPr>
              <p:custDataLst>
                <p:tags r:id="rId9"/>
              </p:custDataLst>
            </p:nvPr>
          </p:nvSpPr>
          <p:spPr>
            <a:xfrm>
              <a:off x="1733" y="592"/>
              <a:ext cx="365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32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3200" baseline="-100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2</a:t>
              </a:r>
              <a:endParaRPr lang="en-US" altLang="zh-CN" sz="3200" baseline="-1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3977" name="文本框 79881"/>
            <p:cNvSpPr txBox="1"/>
            <p:nvPr>
              <p:custDataLst>
                <p:tags r:id="rId10"/>
              </p:custDataLst>
            </p:nvPr>
          </p:nvSpPr>
          <p:spPr>
            <a:xfrm>
              <a:off x="2232" y="0"/>
              <a:ext cx="365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32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3200" baseline="-100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1</a:t>
              </a:r>
              <a:endParaRPr lang="en-US" altLang="zh-CN" sz="3200" baseline="-1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3978" name="文本框 79882"/>
            <p:cNvSpPr txBox="1"/>
            <p:nvPr>
              <p:custDataLst>
                <p:tags r:id="rId11"/>
              </p:custDataLst>
            </p:nvPr>
          </p:nvSpPr>
          <p:spPr>
            <a:xfrm>
              <a:off x="2232" y="637"/>
              <a:ext cx="380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32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A</a:t>
              </a:r>
              <a:r>
                <a:rPr lang="en-US" altLang="zh-CN" sz="3200" baseline="-100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2</a:t>
              </a:r>
              <a:endParaRPr lang="en-US" altLang="zh-CN" sz="3200" baseline="-1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3979" name="文本框 79883"/>
            <p:cNvSpPr txBox="1"/>
            <p:nvPr>
              <p:custDataLst>
                <p:tags r:id="rId12"/>
              </p:custDataLst>
            </p:nvPr>
          </p:nvSpPr>
          <p:spPr>
            <a:xfrm>
              <a:off x="2641" y="2"/>
              <a:ext cx="408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32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G</a:t>
              </a:r>
              <a:r>
                <a:rPr lang="en-US" altLang="zh-CN" sz="3200" baseline="-100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1</a:t>
              </a:r>
              <a:endParaRPr lang="en-US" altLang="zh-CN" sz="3200" baseline="-1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3980" name="文本框 79884"/>
            <p:cNvSpPr txBox="1"/>
            <p:nvPr>
              <p:custDataLst>
                <p:tags r:id="rId13"/>
              </p:custDataLst>
            </p:nvPr>
          </p:nvSpPr>
          <p:spPr>
            <a:xfrm>
              <a:off x="3140" y="2"/>
              <a:ext cx="394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32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C</a:t>
              </a:r>
              <a:r>
                <a:rPr lang="en-US" altLang="zh-CN" sz="3200" baseline="-100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1</a:t>
              </a:r>
              <a:endParaRPr lang="en-US" altLang="zh-CN" sz="3200" baseline="-1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3981" name="文本框 79885"/>
            <p:cNvSpPr txBox="1"/>
            <p:nvPr>
              <p:custDataLst>
                <p:tags r:id="rId14"/>
              </p:custDataLst>
            </p:nvPr>
          </p:nvSpPr>
          <p:spPr>
            <a:xfrm>
              <a:off x="2671" y="594"/>
              <a:ext cx="394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32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C</a:t>
              </a:r>
              <a:r>
                <a:rPr lang="en-US" altLang="zh-CN" sz="3200" baseline="-100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2</a:t>
              </a:r>
              <a:endParaRPr lang="en-US" altLang="zh-CN" sz="3200" baseline="-1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3982" name="文本框 79886"/>
            <p:cNvSpPr txBox="1"/>
            <p:nvPr>
              <p:custDataLst>
                <p:tags r:id="rId15"/>
              </p:custDataLst>
            </p:nvPr>
          </p:nvSpPr>
          <p:spPr>
            <a:xfrm>
              <a:off x="3125" y="637"/>
              <a:ext cx="408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32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G</a:t>
              </a:r>
              <a:r>
                <a:rPr lang="en-US" altLang="zh-CN" sz="3200" baseline="-100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2</a:t>
              </a:r>
              <a:endParaRPr lang="en-US" altLang="zh-CN" sz="3200" baseline="-1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3983" name="文本框 79887"/>
            <p:cNvSpPr txBox="1"/>
            <p:nvPr>
              <p:custDataLst>
                <p:tags r:id="rId16"/>
              </p:custDataLst>
            </p:nvPr>
          </p:nvSpPr>
          <p:spPr>
            <a:xfrm>
              <a:off x="3502" y="136"/>
              <a:ext cx="258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32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1</a:t>
              </a:r>
              <a:endPara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3984" name="文本框 79888"/>
            <p:cNvSpPr txBox="1"/>
            <p:nvPr>
              <p:custDataLst>
                <p:tags r:id="rId17"/>
              </p:custDataLst>
            </p:nvPr>
          </p:nvSpPr>
          <p:spPr>
            <a:xfrm>
              <a:off x="3502" y="410"/>
              <a:ext cx="258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32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2</a:t>
              </a:r>
              <a:endPara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3985" name="椭圆 79889"/>
            <p:cNvSpPr/>
            <p:nvPr>
              <p:custDataLst>
                <p:tags r:id="rId18"/>
              </p:custDataLst>
            </p:nvPr>
          </p:nvSpPr>
          <p:spPr>
            <a:xfrm>
              <a:off x="1915" y="320"/>
              <a:ext cx="45" cy="45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3986" name="椭圆 79890"/>
            <p:cNvSpPr/>
            <p:nvPr>
              <p:custDataLst>
                <p:tags r:id="rId19"/>
              </p:custDataLst>
            </p:nvPr>
          </p:nvSpPr>
          <p:spPr>
            <a:xfrm>
              <a:off x="1870" y="549"/>
              <a:ext cx="45" cy="45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3987" name="椭圆 79891"/>
            <p:cNvSpPr/>
            <p:nvPr>
              <p:custDataLst>
                <p:tags r:id="rId20"/>
              </p:custDataLst>
            </p:nvPr>
          </p:nvSpPr>
          <p:spPr>
            <a:xfrm>
              <a:off x="2323" y="319"/>
              <a:ext cx="45" cy="45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3988" name="椭圆 79892"/>
            <p:cNvSpPr/>
            <p:nvPr>
              <p:custDataLst>
                <p:tags r:id="rId21"/>
              </p:custDataLst>
            </p:nvPr>
          </p:nvSpPr>
          <p:spPr>
            <a:xfrm>
              <a:off x="2323" y="549"/>
              <a:ext cx="45" cy="45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3989" name="椭圆 79893"/>
            <p:cNvSpPr/>
            <p:nvPr>
              <p:custDataLst>
                <p:tags r:id="rId22"/>
              </p:custDataLst>
            </p:nvPr>
          </p:nvSpPr>
          <p:spPr>
            <a:xfrm>
              <a:off x="2777" y="320"/>
              <a:ext cx="45" cy="45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3990" name="椭圆 79894"/>
            <p:cNvSpPr/>
            <p:nvPr>
              <p:custDataLst>
                <p:tags r:id="rId23"/>
              </p:custDataLst>
            </p:nvPr>
          </p:nvSpPr>
          <p:spPr>
            <a:xfrm>
              <a:off x="2777" y="549"/>
              <a:ext cx="45" cy="45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3991" name="椭圆 79895"/>
            <p:cNvSpPr/>
            <p:nvPr>
              <p:custDataLst>
                <p:tags r:id="rId24"/>
              </p:custDataLst>
            </p:nvPr>
          </p:nvSpPr>
          <p:spPr>
            <a:xfrm>
              <a:off x="3276" y="319"/>
              <a:ext cx="45" cy="45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3992" name="椭圆 79896"/>
            <p:cNvSpPr/>
            <p:nvPr>
              <p:custDataLst>
                <p:tags r:id="rId25"/>
              </p:custDataLst>
            </p:nvPr>
          </p:nvSpPr>
          <p:spPr>
            <a:xfrm>
              <a:off x="3276" y="549"/>
              <a:ext cx="45" cy="45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3993" name="文本框 79897"/>
            <p:cNvSpPr txBox="1"/>
            <p:nvPr>
              <p:custDataLst>
                <p:tags r:id="rId26"/>
              </p:custDataLst>
            </p:nvPr>
          </p:nvSpPr>
          <p:spPr>
            <a:xfrm>
              <a:off x="0" y="1733"/>
              <a:ext cx="3956" cy="59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(A</a:t>
              </a:r>
              <a:r>
                <a:rPr lang="en-US" altLang="zh-CN" sz="2800" baseline="-100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1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＋ 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2800" baseline="-100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1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)%= (A</a:t>
              </a:r>
              <a:r>
                <a:rPr lang="en-US" altLang="zh-CN" sz="2800" baseline="-100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+ T</a:t>
              </a:r>
              <a:r>
                <a:rPr lang="en-US" altLang="zh-CN" sz="2800" baseline="-100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)%= (A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总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+T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总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)%</a:t>
              </a:r>
              <a:endPara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  <a:p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(G</a:t>
              </a:r>
              <a:r>
                <a:rPr lang="en-US" altLang="zh-CN" sz="2800" baseline="-100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1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＋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C</a:t>
              </a:r>
              <a:r>
                <a:rPr lang="en-US" altLang="zh-CN" sz="2800" baseline="-100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1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)%= (G</a:t>
              </a:r>
              <a:r>
                <a:rPr lang="en-US" altLang="zh-CN" sz="2800" baseline="-100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+C</a:t>
              </a:r>
              <a:r>
                <a:rPr lang="en-US" altLang="zh-CN" sz="2800" baseline="-100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)%= (G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总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+C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总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)%</a:t>
              </a:r>
              <a:endPara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9899" name="组合 79898"/>
          <p:cNvGrpSpPr/>
          <p:nvPr>
            <p:custDataLst>
              <p:tags r:id="rId27"/>
            </p:custDataLst>
          </p:nvPr>
        </p:nvGrpSpPr>
        <p:grpSpPr>
          <a:xfrm>
            <a:off x="3046413" y="4217988"/>
            <a:ext cx="4405312" cy="939800"/>
            <a:chOff x="0" y="0"/>
            <a:chExt cx="2775" cy="592"/>
          </a:xfrm>
        </p:grpSpPr>
        <p:sp>
          <p:nvSpPr>
            <p:cNvPr id="83995" name="直接连接符 79899"/>
            <p:cNvSpPr/>
            <p:nvPr>
              <p:custDataLst>
                <p:tags r:id="rId28"/>
              </p:custDataLst>
            </p:nvPr>
          </p:nvSpPr>
          <p:spPr>
            <a:xfrm>
              <a:off x="0" y="184"/>
              <a:ext cx="1951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83996" name="文本框 79900"/>
            <p:cNvSpPr txBox="1"/>
            <p:nvPr>
              <p:custDataLst>
                <p:tags r:id="rId29"/>
              </p:custDataLst>
            </p:nvPr>
          </p:nvSpPr>
          <p:spPr>
            <a:xfrm>
              <a:off x="136" y="182"/>
              <a:ext cx="427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32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A</a:t>
              </a:r>
              <a:r>
                <a:rPr lang="en-US" altLang="zh-CN" sz="3200" baseline="-100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m</a:t>
              </a:r>
              <a:endParaRPr lang="en-US" altLang="zh-CN" sz="3200" baseline="-1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3997" name="文本框 79901"/>
            <p:cNvSpPr txBox="1"/>
            <p:nvPr>
              <p:custDataLst>
                <p:tags r:id="rId30"/>
              </p:custDataLst>
            </p:nvPr>
          </p:nvSpPr>
          <p:spPr>
            <a:xfrm>
              <a:off x="635" y="227"/>
              <a:ext cx="441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32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U</a:t>
              </a:r>
              <a:r>
                <a:rPr lang="en-US" altLang="zh-CN" sz="3200" baseline="-100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m</a:t>
              </a:r>
              <a:endParaRPr lang="en-US" altLang="zh-CN" sz="3200" baseline="-1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3998" name="文本框 79902"/>
            <p:cNvSpPr txBox="1"/>
            <p:nvPr>
              <p:custDataLst>
                <p:tags r:id="rId31"/>
              </p:custDataLst>
            </p:nvPr>
          </p:nvSpPr>
          <p:spPr>
            <a:xfrm>
              <a:off x="1074" y="184"/>
              <a:ext cx="455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32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G</a:t>
              </a:r>
              <a:r>
                <a:rPr lang="en-US" altLang="zh-CN" sz="3200" baseline="-100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m</a:t>
              </a:r>
              <a:endParaRPr lang="en-US" altLang="zh-CN" sz="3200" baseline="-1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3999" name="文本框 79903"/>
            <p:cNvSpPr txBox="1"/>
            <p:nvPr>
              <p:custDataLst>
                <p:tags r:id="rId32"/>
              </p:custDataLst>
            </p:nvPr>
          </p:nvSpPr>
          <p:spPr>
            <a:xfrm>
              <a:off x="1528" y="227"/>
              <a:ext cx="441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32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C</a:t>
              </a:r>
              <a:r>
                <a:rPr lang="en-US" altLang="zh-CN" sz="3200" baseline="-100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m</a:t>
              </a:r>
              <a:endParaRPr lang="en-US" altLang="zh-CN" sz="3200" baseline="-1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4000" name="文本框 79904"/>
            <p:cNvSpPr txBox="1"/>
            <p:nvPr>
              <p:custDataLst>
                <p:tags r:id="rId33"/>
              </p:custDataLst>
            </p:nvPr>
          </p:nvSpPr>
          <p:spPr>
            <a:xfrm>
              <a:off x="1905" y="0"/>
              <a:ext cx="870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32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mRNA</a:t>
              </a:r>
              <a:endPara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4001" name="椭圆 79905"/>
            <p:cNvSpPr/>
            <p:nvPr>
              <p:custDataLst>
                <p:tags r:id="rId34"/>
              </p:custDataLst>
            </p:nvPr>
          </p:nvSpPr>
          <p:spPr>
            <a:xfrm>
              <a:off x="273" y="139"/>
              <a:ext cx="45" cy="45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4002" name="椭圆 79906"/>
            <p:cNvSpPr/>
            <p:nvPr>
              <p:custDataLst>
                <p:tags r:id="rId35"/>
              </p:custDataLst>
            </p:nvPr>
          </p:nvSpPr>
          <p:spPr>
            <a:xfrm>
              <a:off x="726" y="139"/>
              <a:ext cx="45" cy="45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4003" name="椭圆 79907"/>
            <p:cNvSpPr/>
            <p:nvPr>
              <p:custDataLst>
                <p:tags r:id="rId36"/>
              </p:custDataLst>
            </p:nvPr>
          </p:nvSpPr>
          <p:spPr>
            <a:xfrm>
              <a:off x="1180" y="139"/>
              <a:ext cx="45" cy="45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4004" name="椭圆 79908"/>
            <p:cNvSpPr/>
            <p:nvPr>
              <p:custDataLst>
                <p:tags r:id="rId37"/>
              </p:custDataLst>
            </p:nvPr>
          </p:nvSpPr>
          <p:spPr>
            <a:xfrm>
              <a:off x="1679" y="139"/>
              <a:ext cx="45" cy="45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9910" name="文本框 79909"/>
          <p:cNvSpPr txBox="1"/>
          <p:nvPr>
            <p:custDataLst>
              <p:tags r:id="rId38"/>
            </p:custDataLst>
          </p:nvPr>
        </p:nvSpPr>
        <p:spPr>
          <a:xfrm>
            <a:off x="6551613" y="5418138"/>
            <a:ext cx="1947862" cy="9461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 (A</a:t>
            </a:r>
            <a:r>
              <a:rPr lang="en-US" altLang="zh-CN" sz="2800" baseline="-2500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</a:t>
            </a:r>
            <a:r>
              <a:rPr lang="en-US" altLang="zh-CN" sz="280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+U</a:t>
            </a:r>
            <a:r>
              <a:rPr lang="en-US" altLang="zh-CN" sz="2800" baseline="-2500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</a:t>
            </a:r>
            <a:r>
              <a:rPr lang="en-US" altLang="zh-CN" sz="280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)%</a:t>
            </a:r>
            <a:endParaRPr lang="en-US" altLang="zh-CN" sz="2800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r>
              <a:rPr lang="en-US" altLang="zh-CN" sz="280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 (G</a:t>
            </a:r>
            <a:r>
              <a:rPr lang="en-US" altLang="zh-CN" sz="2800" baseline="-2500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</a:t>
            </a:r>
            <a:r>
              <a:rPr lang="en-US" altLang="zh-CN" sz="280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+C</a:t>
            </a:r>
            <a:r>
              <a:rPr lang="en-US" altLang="zh-CN" sz="2800" baseline="-2500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</a:t>
            </a:r>
            <a:r>
              <a:rPr lang="en-US" altLang="zh-CN" sz="280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)%</a:t>
            </a:r>
            <a:endParaRPr lang="en-US" altLang="zh-CN" sz="2800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9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9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9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79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6" grpId="0"/>
      <p:bldP spid="799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6686026" cy="461665"/>
            <a:chOff x="66675" y="189731"/>
            <a:chExt cx="4747725" cy="486292"/>
          </a:xfrm>
        </p:grpSpPr>
        <p:sp>
          <p:nvSpPr>
            <p:cNvPr id="18" name="箭头: V 形 17"/>
            <p:cNvSpPr/>
            <p:nvPr>
              <p:custDataLst>
                <p:tags r:id="rId2"/>
              </p:custDataLst>
            </p:nvPr>
          </p:nvSpPr>
          <p:spPr>
            <a:xfrm>
              <a:off x="4382400" y="189731"/>
              <a:ext cx="432000" cy="486292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箭头: V 形 18"/>
            <p:cNvSpPr/>
            <p:nvPr>
              <p:custDataLst>
                <p:tags r:id="rId3"/>
              </p:custDataLst>
            </p:nvPr>
          </p:nvSpPr>
          <p:spPr>
            <a:xfrm>
              <a:off x="4076700" y="189731"/>
              <a:ext cx="432000" cy="486292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4"/>
              </p:custDataLst>
            </p:nvPr>
          </p:nvSpPr>
          <p:spPr>
            <a:xfrm>
              <a:off x="66675" y="189731"/>
              <a:ext cx="4010025" cy="48629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2" charset="-122"/>
                  <a:ea typeface="黑体" panose="02010609060101010101" pitchFamily="2" charset="-122"/>
                  <a:cs typeface="+mn-cs"/>
                </a:rPr>
                <a:t>一、遗传信息的转录</a:t>
              </a:r>
              <a:endPara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51815" y="692150"/>
            <a:ext cx="464566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algn="l" defTabSz="914400" rtl="0" eaLnBrk="1" latinLnBrk="0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800" b="1" kern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+mj-cs"/>
              </a:rPr>
              <a:t>2</a:t>
            </a:r>
            <a:r>
              <a:rPr lang="en-US" altLang="zh-CN" sz="2800" b="1" i="0" u="none" strike="noStrike" kern="0" cap="none" spc="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+mj-cs"/>
              </a:rPr>
              <a:t>. RNA</a:t>
            </a:r>
            <a:r>
              <a:rPr lang="en-US" altLang="zh-CN" sz="2800" b="1" kern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+mj-cs"/>
              </a:rPr>
              <a:t>的种类</a:t>
            </a:r>
            <a:endParaRPr lang="en-US" altLang="zh-CN" sz="2800" b="1" i="0" u="none" strike="noStrike" kern="0" cap="none" spc="0" normalizeH="0" baseline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+mj-cs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180" y="1334135"/>
            <a:ext cx="5344795" cy="4885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6686026" cy="461665"/>
            <a:chOff x="66675" y="189731"/>
            <a:chExt cx="4747725" cy="486292"/>
          </a:xfrm>
        </p:grpSpPr>
        <p:sp>
          <p:nvSpPr>
            <p:cNvPr id="18" name="箭头: V 形 17"/>
            <p:cNvSpPr/>
            <p:nvPr>
              <p:custDataLst>
                <p:tags r:id="rId2"/>
              </p:custDataLst>
            </p:nvPr>
          </p:nvSpPr>
          <p:spPr>
            <a:xfrm>
              <a:off x="4382400" y="189731"/>
              <a:ext cx="432000" cy="486292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箭头: V 形 18"/>
            <p:cNvSpPr/>
            <p:nvPr>
              <p:custDataLst>
                <p:tags r:id="rId3"/>
              </p:custDataLst>
            </p:nvPr>
          </p:nvSpPr>
          <p:spPr>
            <a:xfrm>
              <a:off x="4076700" y="189731"/>
              <a:ext cx="432000" cy="486292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4"/>
              </p:custDataLst>
            </p:nvPr>
          </p:nvSpPr>
          <p:spPr>
            <a:xfrm>
              <a:off x="66675" y="189731"/>
              <a:ext cx="4010025" cy="48629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2" charset="-122"/>
                  <a:ea typeface="黑体" panose="02010609060101010101" pitchFamily="2" charset="-122"/>
                  <a:cs typeface="+mn-cs"/>
                </a:rPr>
                <a:t>一、遗传信息的转录</a:t>
              </a:r>
              <a:endPara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1998" y="751395"/>
            <a:ext cx="10441804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algn="l" defTabSz="914400" rtl="0" eaLnBrk="1" latinLnBrk="0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800" b="1" kern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+mj-cs"/>
              </a:rPr>
              <a:t>2</a:t>
            </a:r>
            <a:r>
              <a:rPr lang="en-US" altLang="zh-CN" sz="2800" b="1" i="0" u="none" strike="noStrike" kern="0" cap="none" spc="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+mj-cs"/>
              </a:rPr>
              <a:t>. RNA</a:t>
            </a:r>
            <a:r>
              <a:rPr lang="en-US" altLang="zh-CN" sz="2800" b="1" kern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+mj-cs"/>
              </a:rPr>
              <a:t>的种类</a:t>
            </a:r>
            <a:endParaRPr lang="en-US" altLang="zh-CN" sz="2800" b="1" i="0" u="none" strike="noStrike" kern="0" cap="none" spc="0" normalizeH="0" baseline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+mj-cs"/>
            </a:endParaRP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191135" y="1628775"/>
            <a:ext cx="5198745" cy="4076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）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mRNA: 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携带着从</a:t>
            </a:r>
            <a:r>
              <a:rPr lang="en-US" altLang="zh-CN" sz="2400" b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DNA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转录来的遗传信息，是合成蛋白质的模板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（传递遗传信息</a:t>
            </a:r>
            <a:r>
              <a:rPr lang="zh-CN" altLang="en-US" sz="24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）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  <a:r>
              <a:rPr lang="en-US" altLang="zh-CN" sz="2400" b="1" u="sng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mRNA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上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三个相邻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的碱基决定着蛋白质的一个特定的的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氨基酸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，遗传学上将这三个碱基称为</a:t>
            </a:r>
            <a:r>
              <a:rPr lang="zh-CN" altLang="en-US" sz="2400" b="1" u="sng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密码子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153" y="982227"/>
            <a:ext cx="6186909" cy="16881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122" y="3203287"/>
            <a:ext cx="6986969" cy="3066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6686026" cy="461665"/>
            <a:chOff x="66675" y="189731"/>
            <a:chExt cx="4747725" cy="486292"/>
          </a:xfrm>
        </p:grpSpPr>
        <p:sp>
          <p:nvSpPr>
            <p:cNvPr id="18" name="箭头: V 形 17"/>
            <p:cNvSpPr/>
            <p:nvPr>
              <p:custDataLst>
                <p:tags r:id="rId2"/>
              </p:custDataLst>
            </p:nvPr>
          </p:nvSpPr>
          <p:spPr>
            <a:xfrm>
              <a:off x="4382400" y="189731"/>
              <a:ext cx="432000" cy="486292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箭头: V 形 18"/>
            <p:cNvSpPr/>
            <p:nvPr>
              <p:custDataLst>
                <p:tags r:id="rId3"/>
              </p:custDataLst>
            </p:nvPr>
          </p:nvSpPr>
          <p:spPr>
            <a:xfrm>
              <a:off x="4076700" y="189731"/>
              <a:ext cx="432000" cy="486292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4"/>
              </p:custDataLst>
            </p:nvPr>
          </p:nvSpPr>
          <p:spPr>
            <a:xfrm>
              <a:off x="66675" y="189731"/>
              <a:ext cx="4010025" cy="48629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2" charset="-122"/>
                  <a:ea typeface="黑体" panose="02010609060101010101" pitchFamily="2" charset="-122"/>
                  <a:cs typeface="+mn-cs"/>
                </a:rPr>
                <a:t>一、遗传信息的转录</a:t>
              </a:r>
              <a:endPara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1998" y="751395"/>
            <a:ext cx="10441804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algn="l" defTabSz="914400" rtl="0" eaLnBrk="1" latinLnBrk="0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800" b="1" kern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+mj-cs"/>
              </a:rPr>
              <a:t>2</a:t>
            </a:r>
            <a:r>
              <a:rPr lang="en-US" altLang="zh-CN" sz="2800" b="1" i="0" u="none" strike="noStrike" kern="0" cap="none" spc="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+mj-cs"/>
              </a:rPr>
              <a:t>. RNA</a:t>
            </a:r>
            <a:r>
              <a:rPr lang="en-US" altLang="zh-CN" sz="2800" b="1" kern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+mj-cs"/>
              </a:rPr>
              <a:t>的种类</a:t>
            </a:r>
            <a:endParaRPr lang="en-US" altLang="zh-CN" sz="2800" b="1" i="0" u="none" strike="noStrike" kern="0" cap="none" spc="0" normalizeH="0" baseline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+mj-cs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191135" y="1484630"/>
            <a:ext cx="4965065" cy="341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）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tRNA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识别</a:t>
            </a:r>
            <a:r>
              <a:rPr lang="zh-CN" altLang="en-US" sz="24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并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转运</a:t>
            </a:r>
            <a:r>
              <a:rPr lang="zh-CN" altLang="en-US" sz="24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氨基酸）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: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它的一端是氨基酸结合的部位，相对的一端有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个碱基决定着携带氨基酸的种类，并能与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mRNA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上特定的密码子配对，称为</a:t>
            </a:r>
            <a:r>
              <a:rPr kumimoji="0" lang="zh-CN" altLang="en-US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反密码子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884" y="461840"/>
            <a:ext cx="3143831" cy="340734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230235" y="1974850"/>
            <a:ext cx="3069590" cy="4836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p="http://schemas.openxmlformats.org/presentationml/2006/main">
  <p:tag name="AS_UNIQUEID" val="2163"/>
</p:tagLst>
</file>

<file path=ppt/tags/tag10.xml><?xml version="1.0" encoding="utf-8"?>
<p:tagLst xmlns:p="http://schemas.openxmlformats.org/presentationml/2006/main">
  <p:tag name="AS_UNIQUEID" val="2170"/>
</p:tagLst>
</file>

<file path=ppt/tags/tag100.xml><?xml version="1.0" encoding="utf-8"?>
<p:tagLst xmlns:p="http://schemas.openxmlformats.org/presentationml/2006/main">
  <p:tag name="AS_UNIQUEID" val="2241"/>
</p:tagLst>
</file>

<file path=ppt/tags/tag1000.xml><?xml version="1.0" encoding="utf-8"?>
<p:tagLst xmlns:p="http://schemas.openxmlformats.org/presentationml/2006/main">
  <p:tag name="AS_UNIQUEID" val="3024"/>
</p:tagLst>
</file>

<file path=ppt/tags/tag1001.xml><?xml version="1.0" encoding="utf-8"?>
<p:tagLst xmlns:p="http://schemas.openxmlformats.org/presentationml/2006/main">
  <p:tag name="AS_UNIQUEID" val="3025"/>
</p:tagLst>
</file>

<file path=ppt/tags/tag1002.xml><?xml version="1.0" encoding="utf-8"?>
<p:tagLst xmlns:p="http://schemas.openxmlformats.org/presentationml/2006/main">
  <p:tag name="AS_UNIQUEID" val="3026"/>
</p:tagLst>
</file>

<file path=ppt/tags/tag1003.xml><?xml version="1.0" encoding="utf-8"?>
<p:tagLst xmlns:p="http://schemas.openxmlformats.org/presentationml/2006/main">
  <p:tag name="AS_UNIQUEID" val="3027"/>
</p:tagLst>
</file>

<file path=ppt/tags/tag1004.xml><?xml version="1.0" encoding="utf-8"?>
<p:tagLst xmlns:p="http://schemas.openxmlformats.org/presentationml/2006/main">
  <p:tag name="AS_UNIQUEID" val="3028"/>
</p:tagLst>
</file>

<file path=ppt/tags/tag1005.xml><?xml version="1.0" encoding="utf-8"?>
<p:tagLst xmlns:p="http://schemas.openxmlformats.org/presentationml/2006/main">
  <p:tag name="AS_UNIQUEID" val="3029"/>
</p:tagLst>
</file>

<file path=ppt/tags/tag1006.xml><?xml version="1.0" encoding="utf-8"?>
<p:tagLst xmlns:p="http://schemas.openxmlformats.org/presentationml/2006/main">
  <p:tag name="AS_UNIQUEID" val="3030"/>
</p:tagLst>
</file>

<file path=ppt/tags/tag1007.xml><?xml version="1.0" encoding="utf-8"?>
<p:tagLst xmlns:p="http://schemas.openxmlformats.org/presentationml/2006/main">
  <p:tag name="AS_UNIQUEID" val="3031"/>
</p:tagLst>
</file>

<file path=ppt/tags/tag1008.xml><?xml version="1.0" encoding="utf-8"?>
<p:tagLst xmlns:p="http://schemas.openxmlformats.org/presentationml/2006/main">
  <p:tag name="AS_UNIQUEID" val="3032"/>
</p:tagLst>
</file>

<file path=ppt/tags/tag1009.xml><?xml version="1.0" encoding="utf-8"?>
<p:tagLst xmlns:p="http://schemas.openxmlformats.org/presentationml/2006/main">
  <p:tag name="AS_UNIQUEID" val="3033"/>
</p:tagLst>
</file>

<file path=ppt/tags/tag101.xml><?xml version="1.0" encoding="utf-8"?>
<p:tagLst xmlns:p="http://schemas.openxmlformats.org/presentationml/2006/main">
  <p:tag name="AS_UNIQUEID" val="216"/>
</p:tagLst>
</file>

<file path=ppt/tags/tag1010.xml><?xml version="1.0" encoding="utf-8"?>
<p:tagLst xmlns:p="http://schemas.openxmlformats.org/presentationml/2006/main">
  <p:tag name="AS_UNIQUEID" val="3034"/>
</p:tagLst>
</file>

<file path=ppt/tags/tag1011.xml><?xml version="1.0" encoding="utf-8"?>
<p:tagLst xmlns:p="http://schemas.openxmlformats.org/presentationml/2006/main">
  <p:tag name="AS_UNIQUEID" val="3035"/>
</p:tagLst>
</file>

<file path=ppt/tags/tag1012.xml><?xml version="1.0" encoding="utf-8"?>
<p:tagLst xmlns:p="http://schemas.openxmlformats.org/presentationml/2006/main">
  <p:tag name="AS_UNIQUEID" val="3036"/>
</p:tagLst>
</file>

<file path=ppt/tags/tag1013.xml><?xml version="1.0" encoding="utf-8"?>
<p:tagLst xmlns:p="http://schemas.openxmlformats.org/presentationml/2006/main">
  <p:tag name="AS_UNIQUEID" val="3037"/>
</p:tagLst>
</file>

<file path=ppt/tags/tag1014.xml><?xml version="1.0" encoding="utf-8"?>
<p:tagLst xmlns:p="http://schemas.openxmlformats.org/presentationml/2006/main">
  <p:tag name="AS_UNIQUEID" val="3038"/>
</p:tagLst>
</file>

<file path=ppt/tags/tag1015.xml><?xml version="1.0" encoding="utf-8"?>
<p:tagLst xmlns:p="http://schemas.openxmlformats.org/presentationml/2006/main">
  <p:tag name="AS_UNIQUEID" val="3039"/>
</p:tagLst>
</file>

<file path=ppt/tags/tag1016.xml><?xml version="1.0" encoding="utf-8"?>
<p:tagLst xmlns:p="http://schemas.openxmlformats.org/presentationml/2006/main">
  <p:tag name="AS_UNIQUEID" val="3040"/>
</p:tagLst>
</file>

<file path=ppt/tags/tag1017.xml><?xml version="1.0" encoding="utf-8"?>
<p:tagLst xmlns:p="http://schemas.openxmlformats.org/presentationml/2006/main">
  <p:tag name="AS_UNIQUEID" val="3041"/>
</p:tagLst>
</file>

<file path=ppt/tags/tag1018.xml><?xml version="1.0" encoding="utf-8"?>
<p:tagLst xmlns:p="http://schemas.openxmlformats.org/presentationml/2006/main">
  <p:tag name="AS_UNIQUEID" val="3042"/>
</p:tagLst>
</file>

<file path=ppt/tags/tag1019.xml><?xml version="1.0" encoding="utf-8"?>
<p:tagLst xmlns:p="http://schemas.openxmlformats.org/presentationml/2006/main">
  <p:tag name="AS_UNIQUEID" val="3043"/>
</p:tagLst>
</file>

<file path=ppt/tags/tag102.xml><?xml version="1.0" encoding="utf-8"?>
<p:tagLst xmlns:p="http://schemas.openxmlformats.org/presentationml/2006/main">
  <p:tag name="AS_UNIQUEID" val="217"/>
</p:tagLst>
</file>

<file path=ppt/tags/tag1020.xml><?xml version="1.0" encoding="utf-8"?>
<p:tagLst xmlns:p="http://schemas.openxmlformats.org/presentationml/2006/main">
  <p:tag name="AS_UNIQUEID" val="3044"/>
</p:tagLst>
</file>

<file path=ppt/tags/tag1021.xml><?xml version="1.0" encoding="utf-8"?>
<p:tagLst xmlns:p="http://schemas.openxmlformats.org/presentationml/2006/main">
  <p:tag name="AS_UNIQUEID" val="3045"/>
</p:tagLst>
</file>

<file path=ppt/tags/tag1022.xml><?xml version="1.0" encoding="utf-8"?>
<p:tagLst xmlns:p="http://schemas.openxmlformats.org/presentationml/2006/main">
  <p:tag name="AS_UNIQUEID" val="3046"/>
</p:tagLst>
</file>

<file path=ppt/tags/tag1023.xml><?xml version="1.0" encoding="utf-8"?>
<p:tagLst xmlns:p="http://schemas.openxmlformats.org/presentationml/2006/main">
  <p:tag name="AS_UNIQUEID" val="3047"/>
</p:tagLst>
</file>

<file path=ppt/tags/tag1024.xml><?xml version="1.0" encoding="utf-8"?>
<p:tagLst xmlns:p="http://schemas.openxmlformats.org/presentationml/2006/main">
  <p:tag name="AS_UNIQUEID" val="3048"/>
</p:tagLst>
</file>

<file path=ppt/tags/tag1025.xml><?xml version="1.0" encoding="utf-8"?>
<p:tagLst xmlns:p="http://schemas.openxmlformats.org/presentationml/2006/main">
  <p:tag name="AS_UNIQUEID" val="3049"/>
</p:tagLst>
</file>

<file path=ppt/tags/tag1026.xml><?xml version="1.0" encoding="utf-8"?>
<p:tagLst xmlns:p="http://schemas.openxmlformats.org/presentationml/2006/main">
  <p:tag name="AS_UNIQUEID" val="3050"/>
</p:tagLst>
</file>

<file path=ppt/tags/tag1027.xml><?xml version="1.0" encoding="utf-8"?>
<p:tagLst xmlns:p="http://schemas.openxmlformats.org/presentationml/2006/main">
  <p:tag name="AS_UNIQUEID" val="3051"/>
</p:tagLst>
</file>

<file path=ppt/tags/tag1028.xml><?xml version="1.0" encoding="utf-8"?>
<p:tagLst xmlns:p="http://schemas.openxmlformats.org/presentationml/2006/main">
  <p:tag name="AS_UNIQUEID" val="3052"/>
</p:tagLst>
</file>

<file path=ppt/tags/tag1029.xml><?xml version="1.0" encoding="utf-8"?>
<p:tagLst xmlns:p="http://schemas.openxmlformats.org/presentationml/2006/main">
  <p:tag name="AS_UNIQUEID" val="3053"/>
</p:tagLst>
</file>

<file path=ppt/tags/tag103.xml><?xml version="1.0" encoding="utf-8"?>
<p:tagLst xmlns:p="http://schemas.openxmlformats.org/presentationml/2006/main">
  <p:tag name="AS_UNIQUEID" val="2243"/>
</p:tagLst>
</file>

<file path=ppt/tags/tag1030.xml><?xml version="1.0" encoding="utf-8"?>
<p:tagLst xmlns:p="http://schemas.openxmlformats.org/presentationml/2006/main">
  <p:tag name="AS_UNIQUEID" val="3054"/>
</p:tagLst>
</file>

<file path=ppt/tags/tag1031.xml><?xml version="1.0" encoding="utf-8"?>
<p:tagLst xmlns:p="http://schemas.openxmlformats.org/presentationml/2006/main">
  <p:tag name="AS_UNIQUEID" val="3055"/>
</p:tagLst>
</file>

<file path=ppt/tags/tag1032.xml><?xml version="1.0" encoding="utf-8"?>
<p:tagLst xmlns:p="http://schemas.openxmlformats.org/presentationml/2006/main">
  <p:tag name="AS_UNIQUEID" val="3056"/>
</p:tagLst>
</file>

<file path=ppt/tags/tag1033.xml><?xml version="1.0" encoding="utf-8"?>
<p:tagLst xmlns:p="http://schemas.openxmlformats.org/presentationml/2006/main">
  <p:tag name="AS_UNIQUEID" val="3057"/>
</p:tagLst>
</file>

<file path=ppt/tags/tag1034.xml><?xml version="1.0" encoding="utf-8"?>
<p:tagLst xmlns:p="http://schemas.openxmlformats.org/presentationml/2006/main">
  <p:tag name="AS_UNIQUEID" val="3058"/>
</p:tagLst>
</file>

<file path=ppt/tags/tag1035.xml><?xml version="1.0" encoding="utf-8"?>
<p:tagLst xmlns:p="http://schemas.openxmlformats.org/presentationml/2006/main">
  <p:tag name="AS_UNIQUEID" val="3059"/>
</p:tagLst>
</file>

<file path=ppt/tags/tag1036.xml><?xml version="1.0" encoding="utf-8"?>
<p:tagLst xmlns:p="http://schemas.openxmlformats.org/presentationml/2006/main">
  <p:tag name="AS_UNIQUEID" val="3060"/>
</p:tagLst>
</file>

<file path=ppt/tags/tag1037.xml><?xml version="1.0" encoding="utf-8"?>
<p:tagLst xmlns:p="http://schemas.openxmlformats.org/presentationml/2006/main">
  <p:tag name="AS_UNIQUEID" val="3061"/>
</p:tagLst>
</file>

<file path=ppt/tags/tag1038.xml><?xml version="1.0" encoding="utf-8"?>
<p:tagLst xmlns:p="http://schemas.openxmlformats.org/presentationml/2006/main">
  <p:tag name="AS_UNIQUEID" val="3062"/>
</p:tagLst>
</file>

<file path=ppt/tags/tag1039.xml><?xml version="1.0" encoding="utf-8"?>
<p:tagLst xmlns:p="http://schemas.openxmlformats.org/presentationml/2006/main">
  <p:tag name="AS_UNIQUEID" val="3063"/>
</p:tagLst>
</file>

<file path=ppt/tags/tag104.xml><?xml version="1.0" encoding="utf-8"?>
<p:tagLst xmlns:p="http://schemas.openxmlformats.org/presentationml/2006/main">
  <p:tag name="AS_UNIQUEID" val="2244"/>
</p:tagLst>
</file>

<file path=ppt/tags/tag1040.xml><?xml version="1.0" encoding="utf-8"?>
<p:tagLst xmlns:p="http://schemas.openxmlformats.org/presentationml/2006/main">
  <p:tag name="AS_UNIQUEID" val="3064"/>
</p:tagLst>
</file>

<file path=ppt/tags/tag1041.xml><?xml version="1.0" encoding="utf-8"?>
<p:tagLst xmlns:p="http://schemas.openxmlformats.org/presentationml/2006/main">
  <p:tag name="AS_UNIQUEID" val="3065"/>
</p:tagLst>
</file>

<file path=ppt/tags/tag1042.xml><?xml version="1.0" encoding="utf-8"?>
<p:tagLst xmlns:p="http://schemas.openxmlformats.org/presentationml/2006/main">
  <p:tag name="AS_UNIQUEID" val="3066"/>
</p:tagLst>
</file>

<file path=ppt/tags/tag1043.xml><?xml version="1.0" encoding="utf-8"?>
<p:tagLst xmlns:p="http://schemas.openxmlformats.org/presentationml/2006/main">
  <p:tag name="AS_UNIQUEID" val="3067"/>
</p:tagLst>
</file>

<file path=ppt/tags/tag1044.xml><?xml version="1.0" encoding="utf-8"?>
<p:tagLst xmlns:p="http://schemas.openxmlformats.org/presentationml/2006/main">
  <p:tag name="AS_UNIQUEID" val="3068"/>
</p:tagLst>
</file>

<file path=ppt/tags/tag1045.xml><?xml version="1.0" encoding="utf-8"?>
<p:tagLst xmlns:p="http://schemas.openxmlformats.org/presentationml/2006/main">
  <p:tag name="AS_UNIQUEID" val="3069"/>
</p:tagLst>
</file>

<file path=ppt/tags/tag1046.xml><?xml version="1.0" encoding="utf-8"?>
<p:tagLst xmlns:p="http://schemas.openxmlformats.org/presentationml/2006/main">
  <p:tag name="AS_UNIQUEID" val="3070"/>
</p:tagLst>
</file>

<file path=ppt/tags/tag1047.xml><?xml version="1.0" encoding="utf-8"?>
<p:tagLst xmlns:p="http://schemas.openxmlformats.org/presentationml/2006/main">
  <p:tag name="AS_UNIQUEID" val="3071"/>
</p:tagLst>
</file>

<file path=ppt/tags/tag1048.xml><?xml version="1.0" encoding="utf-8"?>
<p:tagLst xmlns:p="http://schemas.openxmlformats.org/presentationml/2006/main">
  <p:tag name="AS_UNIQUEID" val="3072"/>
</p:tagLst>
</file>

<file path=ppt/tags/tag1049.xml><?xml version="1.0" encoding="utf-8"?>
<p:tagLst xmlns:p="http://schemas.openxmlformats.org/presentationml/2006/main">
  <p:tag name="AS_UNIQUEID" val="3073"/>
</p:tagLst>
</file>

<file path=ppt/tags/tag105.xml><?xml version="1.0" encoding="utf-8"?>
<p:tagLst xmlns:p="http://schemas.openxmlformats.org/presentationml/2006/main">
  <p:tag name="AS_UNIQUEID" val="221"/>
</p:tagLst>
</file>

<file path=ppt/tags/tag1050.xml><?xml version="1.0" encoding="utf-8"?>
<p:tagLst xmlns:p="http://schemas.openxmlformats.org/presentationml/2006/main">
  <p:tag name="AS_UNIQUEID" val="3074"/>
</p:tagLst>
</file>

<file path=ppt/tags/tag1051.xml><?xml version="1.0" encoding="utf-8"?>
<p:tagLst xmlns:p="http://schemas.openxmlformats.org/presentationml/2006/main">
  <p:tag name="AS_UNIQUEID" val="3075"/>
</p:tagLst>
</file>

<file path=ppt/tags/tag1052.xml><?xml version="1.0" encoding="utf-8"?>
<p:tagLst xmlns:p="http://schemas.openxmlformats.org/presentationml/2006/main">
  <p:tag name="AS_UNIQUEID" val="3076"/>
</p:tagLst>
</file>

<file path=ppt/tags/tag1053.xml><?xml version="1.0" encoding="utf-8"?>
<p:tagLst xmlns:p="http://schemas.openxmlformats.org/presentationml/2006/main">
  <p:tag name="AS_UNIQUEID" val="3077"/>
</p:tagLst>
</file>

<file path=ppt/tags/tag1054.xml><?xml version="1.0" encoding="utf-8"?>
<p:tagLst xmlns:p="http://schemas.openxmlformats.org/presentationml/2006/main">
  <p:tag name="AS_UNIQUEID" val="3078"/>
</p:tagLst>
</file>

<file path=ppt/tags/tag1055.xml><?xml version="1.0" encoding="utf-8"?>
<p:tagLst xmlns:p="http://schemas.openxmlformats.org/presentationml/2006/main">
  <p:tag name="AS_UNIQUEID" val="3079"/>
</p:tagLst>
</file>

<file path=ppt/tags/tag1056.xml><?xml version="1.0" encoding="utf-8"?>
<p:tagLst xmlns:p="http://schemas.openxmlformats.org/presentationml/2006/main">
  <p:tag name="AS_UNIQUEID" val="3080"/>
</p:tagLst>
</file>

<file path=ppt/tags/tag1057.xml><?xml version="1.0" encoding="utf-8"?>
<p:tagLst xmlns:p="http://schemas.openxmlformats.org/presentationml/2006/main">
  <p:tag name="AS_UNIQUEID" val="3081"/>
</p:tagLst>
</file>

<file path=ppt/tags/tag1058.xml><?xml version="1.0" encoding="utf-8"?>
<p:tagLst xmlns:p="http://schemas.openxmlformats.org/presentationml/2006/main">
  <p:tag name="AS_UNIQUEID" val="3082"/>
</p:tagLst>
</file>

<file path=ppt/tags/tag1059.xml><?xml version="1.0" encoding="utf-8"?>
<p:tagLst xmlns:p="http://schemas.openxmlformats.org/presentationml/2006/main">
  <p:tag name="AS_UNIQUEID" val="3083"/>
</p:tagLst>
</file>

<file path=ppt/tags/tag106.xml><?xml version="1.0" encoding="utf-8"?>
<p:tagLst xmlns:p="http://schemas.openxmlformats.org/presentationml/2006/main">
  <p:tag name="AS_UNIQUEID" val="222"/>
</p:tagLst>
</file>

<file path=ppt/tags/tag1060.xml><?xml version="1.0" encoding="utf-8"?>
<p:tagLst xmlns:p="http://schemas.openxmlformats.org/presentationml/2006/main">
  <p:tag name="AS_UNIQUEID" val="3084"/>
</p:tagLst>
</file>

<file path=ppt/tags/tag1061.xml><?xml version="1.0" encoding="utf-8"?>
<p:tagLst xmlns:p="http://schemas.openxmlformats.org/presentationml/2006/main">
  <p:tag name="AS_UNIQUEID" val="3085"/>
</p:tagLst>
</file>

<file path=ppt/tags/tag1062.xml><?xml version="1.0" encoding="utf-8"?>
<p:tagLst xmlns:p="http://schemas.openxmlformats.org/presentationml/2006/main">
  <p:tag name="AS_UNIQUEID" val="3086"/>
</p:tagLst>
</file>

<file path=ppt/tags/tag1063.xml><?xml version="1.0" encoding="utf-8"?>
<p:tagLst xmlns:p="http://schemas.openxmlformats.org/presentationml/2006/main">
  <p:tag name="AS_UNIQUEID" val="3087"/>
</p:tagLst>
</file>

<file path=ppt/tags/tag1064.xml><?xml version="1.0" encoding="utf-8"?>
<p:tagLst xmlns:p="http://schemas.openxmlformats.org/presentationml/2006/main">
  <p:tag name="AS_UNIQUEID" val="3088"/>
</p:tagLst>
</file>

<file path=ppt/tags/tag1065.xml><?xml version="1.0" encoding="utf-8"?>
<p:tagLst xmlns:p="http://schemas.openxmlformats.org/presentationml/2006/main">
  <p:tag name="AS_UNIQUEID" val="3089"/>
</p:tagLst>
</file>

<file path=ppt/tags/tag1066.xml><?xml version="1.0" encoding="utf-8"?>
<p:tagLst xmlns:p="http://schemas.openxmlformats.org/presentationml/2006/main">
  <p:tag name="AS_UNIQUEID" val="3090"/>
</p:tagLst>
</file>

<file path=ppt/tags/tag1067.xml><?xml version="1.0" encoding="utf-8"?>
<p:tagLst xmlns:p="http://schemas.openxmlformats.org/presentationml/2006/main">
  <p:tag name="AS_UNIQUEID" val="3091"/>
</p:tagLst>
</file>

<file path=ppt/tags/tag1068.xml><?xml version="1.0" encoding="utf-8"?>
<p:tagLst xmlns:p="http://schemas.openxmlformats.org/presentationml/2006/main">
  <p:tag name="AS_UNIQUEID" val="3092"/>
</p:tagLst>
</file>

<file path=ppt/tags/tag1069.xml><?xml version="1.0" encoding="utf-8"?>
<p:tagLst xmlns:p="http://schemas.openxmlformats.org/presentationml/2006/main">
  <p:tag name="AS_UNIQUEID" val="3093"/>
</p:tagLst>
</file>

<file path=ppt/tags/tag107.xml><?xml version="1.0" encoding="utf-8"?>
<p:tagLst xmlns:p="http://schemas.openxmlformats.org/presentationml/2006/main">
  <p:tag name="AS_UNIQUEID" val="2246"/>
</p:tagLst>
</file>

<file path=ppt/tags/tag1070.xml><?xml version="1.0" encoding="utf-8"?>
<p:tagLst xmlns:p="http://schemas.openxmlformats.org/presentationml/2006/main">
  <p:tag name="AS_UNIQUEID" val="3094"/>
</p:tagLst>
</file>

<file path=ppt/tags/tag1071.xml><?xml version="1.0" encoding="utf-8"?>
<p:tagLst xmlns:p="http://schemas.openxmlformats.org/presentationml/2006/main">
  <p:tag name="AS_UNIQUEID" val="3095"/>
</p:tagLst>
</file>

<file path=ppt/tags/tag1072.xml><?xml version="1.0" encoding="utf-8"?>
<p:tagLst xmlns:p="http://schemas.openxmlformats.org/presentationml/2006/main">
  <p:tag name="AS_UNIQUEID" val="3096"/>
</p:tagLst>
</file>

<file path=ppt/tags/tag1073.xml><?xml version="1.0" encoding="utf-8"?>
<p:tagLst xmlns:p="http://schemas.openxmlformats.org/presentationml/2006/main">
  <p:tag name="AS_UNIQUEID" val="3097"/>
</p:tagLst>
</file>

<file path=ppt/tags/tag1074.xml><?xml version="1.0" encoding="utf-8"?>
<p:tagLst xmlns:p="http://schemas.openxmlformats.org/presentationml/2006/main">
  <p:tag name="AS_UNIQUEID" val="3098"/>
</p:tagLst>
</file>

<file path=ppt/tags/tag1075.xml><?xml version="1.0" encoding="utf-8"?>
<p:tagLst xmlns:p="http://schemas.openxmlformats.org/presentationml/2006/main">
  <p:tag name="AS_UNIQUEID" val="3099"/>
</p:tagLst>
</file>

<file path=ppt/tags/tag1076.xml><?xml version="1.0" encoding="utf-8"?>
<p:tagLst xmlns:p="http://schemas.openxmlformats.org/presentationml/2006/main">
  <p:tag name="AS_UNIQUEID" val="3100"/>
</p:tagLst>
</file>

<file path=ppt/tags/tag1077.xml><?xml version="1.0" encoding="utf-8"?>
<p:tagLst xmlns:p="http://schemas.openxmlformats.org/presentationml/2006/main">
  <p:tag name="AS_UNIQUEID" val="3101"/>
</p:tagLst>
</file>

<file path=ppt/tags/tag1078.xml><?xml version="1.0" encoding="utf-8"?>
<p:tagLst xmlns:p="http://schemas.openxmlformats.org/presentationml/2006/main">
  <p:tag name="AS_UNIQUEID" val="3102"/>
</p:tagLst>
</file>

<file path=ppt/tags/tag1079.xml><?xml version="1.0" encoding="utf-8"?>
<p:tagLst xmlns:p="http://schemas.openxmlformats.org/presentationml/2006/main">
  <p:tag name="AS_UNIQUEID" val="3103"/>
</p:tagLst>
</file>

<file path=ppt/tags/tag108.xml><?xml version="1.0" encoding="utf-8"?>
<p:tagLst xmlns:p="http://schemas.openxmlformats.org/presentationml/2006/main">
  <p:tag name="AS_UNIQUEID" val="226"/>
</p:tagLst>
</file>

<file path=ppt/tags/tag1080.xml><?xml version="1.0" encoding="utf-8"?>
<p:tagLst xmlns:p="http://schemas.openxmlformats.org/presentationml/2006/main">
  <p:tag name="AS_UNIQUEID" val="3105"/>
</p:tagLst>
</file>

<file path=ppt/tags/tag1081.xml><?xml version="1.0" encoding="utf-8"?>
<p:tagLst xmlns:p="http://schemas.openxmlformats.org/presentationml/2006/main">
  <p:tag name="AS_UNIQUEID" val="3106"/>
</p:tagLst>
</file>

<file path=ppt/tags/tag1082.xml><?xml version="1.0" encoding="utf-8"?>
<p:tagLst xmlns:p="http://schemas.openxmlformats.org/presentationml/2006/main">
  <p:tag name="AS_UNIQUEID" val="3107"/>
</p:tagLst>
</file>

<file path=ppt/tags/tag1083.xml><?xml version="1.0" encoding="utf-8"?>
<p:tagLst xmlns:p="http://schemas.openxmlformats.org/presentationml/2006/main">
  <p:tag name="AS_UNIQUEID" val="3108"/>
</p:tagLst>
</file>

<file path=ppt/tags/tag1084.xml><?xml version="1.0" encoding="utf-8"?>
<p:tagLst xmlns:p="http://schemas.openxmlformats.org/presentationml/2006/main">
  <p:tag name="AS_UNIQUEID" val="3109"/>
</p:tagLst>
</file>

<file path=ppt/tags/tag1085.xml><?xml version="1.0" encoding="utf-8"?>
<p:tagLst xmlns:p="http://schemas.openxmlformats.org/presentationml/2006/main">
  <p:tag name="AS_UNIQUEID" val="3110"/>
</p:tagLst>
</file>

<file path=ppt/tags/tag1086.xml><?xml version="1.0" encoding="utf-8"?>
<p:tagLst xmlns:p="http://schemas.openxmlformats.org/presentationml/2006/main">
  <p:tag name="AS_UNIQUEID" val="3111"/>
</p:tagLst>
</file>

<file path=ppt/tags/tag1087.xml><?xml version="1.0" encoding="utf-8"?>
<p:tagLst xmlns:p="http://schemas.openxmlformats.org/presentationml/2006/main">
  <p:tag name="AS_UNIQUEID" val="3112"/>
</p:tagLst>
</file>

<file path=ppt/tags/tag1088.xml><?xml version="1.0" encoding="utf-8"?>
<p:tagLst xmlns:p="http://schemas.openxmlformats.org/presentationml/2006/main">
  <p:tag name="AS_UNIQUEID" val="3113"/>
</p:tagLst>
</file>

<file path=ppt/tags/tag1089.xml><?xml version="1.0" encoding="utf-8"?>
<p:tagLst xmlns:p="http://schemas.openxmlformats.org/presentationml/2006/main">
  <p:tag name="AS_UNIQUEID" val="3114"/>
</p:tagLst>
</file>

<file path=ppt/tags/tag109.xml><?xml version="1.0" encoding="utf-8"?>
<p:tagLst xmlns:p="http://schemas.openxmlformats.org/presentationml/2006/main">
  <p:tag name="AS_UNIQUEID" val="227"/>
</p:tagLst>
</file>

<file path=ppt/tags/tag1090.xml><?xml version="1.0" encoding="utf-8"?>
<p:tagLst xmlns:p="http://schemas.openxmlformats.org/presentationml/2006/main">
  <p:tag name="AS_UNIQUEID" val="3115"/>
</p:tagLst>
</file>

<file path=ppt/tags/tag1091.xml><?xml version="1.0" encoding="utf-8"?>
<p:tagLst xmlns:p="http://schemas.openxmlformats.org/presentationml/2006/main">
  <p:tag name="AS_UNIQUEID" val="3116"/>
</p:tagLst>
</file>

<file path=ppt/tags/tag1092.xml><?xml version="1.0" encoding="utf-8"?>
<p:tagLst xmlns:p="http://schemas.openxmlformats.org/presentationml/2006/main">
  <p:tag name="AS_UNIQUEID" val="3117"/>
</p:tagLst>
</file>

<file path=ppt/tags/tag1093.xml><?xml version="1.0" encoding="utf-8"?>
<p:tagLst xmlns:p="http://schemas.openxmlformats.org/presentationml/2006/main">
  <p:tag name="AS_UNIQUEID" val="3118"/>
</p:tagLst>
</file>

<file path=ppt/tags/tag1094.xml><?xml version="1.0" encoding="utf-8"?>
<p:tagLst xmlns:p="http://schemas.openxmlformats.org/presentationml/2006/main">
  <p:tag name="AS_UNIQUEID" val="3119"/>
</p:tagLst>
</file>

<file path=ppt/tags/tag1095.xml><?xml version="1.0" encoding="utf-8"?>
<p:tagLst xmlns:p="http://schemas.openxmlformats.org/presentationml/2006/main">
  <p:tag name="AS_UNIQUEID" val="3120"/>
</p:tagLst>
</file>

<file path=ppt/tags/tag1096.xml><?xml version="1.0" encoding="utf-8"?>
<p:tagLst xmlns:p="http://schemas.openxmlformats.org/presentationml/2006/main">
  <p:tag name="AS_UNIQUEID" val="3121"/>
</p:tagLst>
</file>

<file path=ppt/tags/tag1097.xml><?xml version="1.0" encoding="utf-8"?>
<p:tagLst xmlns:p="http://schemas.openxmlformats.org/presentationml/2006/main">
  <p:tag name="AS_UNIQUEID" val="3122"/>
</p:tagLst>
</file>

<file path=ppt/tags/tag1098.xml><?xml version="1.0" encoding="utf-8"?>
<p:tagLst xmlns:p="http://schemas.openxmlformats.org/presentationml/2006/main">
  <p:tag name="AS_UNIQUEID" val="3123"/>
</p:tagLst>
</file>

<file path=ppt/tags/tag1099.xml><?xml version="1.0" encoding="utf-8"?>
<p:tagLst xmlns:p="http://schemas.openxmlformats.org/presentationml/2006/main">
  <p:tag name="AS_UNIQUEID" val="3124"/>
</p:tagLst>
</file>

<file path=ppt/tags/tag11.xml><?xml version="1.0" encoding="utf-8"?>
<p:tagLst xmlns:p="http://schemas.openxmlformats.org/presentationml/2006/main">
  <p:tag name="AS_UNIQUEID" val="115"/>
</p:tagLst>
</file>

<file path=ppt/tags/tag110.xml><?xml version="1.0" encoding="utf-8"?>
<p:tagLst xmlns:p="http://schemas.openxmlformats.org/presentationml/2006/main">
  <p:tag name="AS_UNIQUEID" val="2248"/>
</p:tagLst>
</file>

<file path=ppt/tags/tag1100.xml><?xml version="1.0" encoding="utf-8"?>
<p:tagLst xmlns:p="http://schemas.openxmlformats.org/presentationml/2006/main">
  <p:tag name="AS_UNIQUEID" val="3125"/>
</p:tagLst>
</file>

<file path=ppt/tags/tag1101.xml><?xml version="1.0" encoding="utf-8"?>
<p:tagLst xmlns:p="http://schemas.openxmlformats.org/presentationml/2006/main">
  <p:tag name="AS_UNIQUEID" val="3126"/>
</p:tagLst>
</file>

<file path=ppt/tags/tag1102.xml><?xml version="1.0" encoding="utf-8"?>
<p:tagLst xmlns:p="http://schemas.openxmlformats.org/presentationml/2006/main">
  <p:tag name="AS_UNIQUEID" val="3127"/>
</p:tagLst>
</file>

<file path=ppt/tags/tag1103.xml><?xml version="1.0" encoding="utf-8"?>
<p:tagLst xmlns:p="http://schemas.openxmlformats.org/presentationml/2006/main">
  <p:tag name="AS_UNIQUEID" val="3128"/>
</p:tagLst>
</file>

<file path=ppt/tags/tag1104.xml><?xml version="1.0" encoding="utf-8"?>
<p:tagLst xmlns:p="http://schemas.openxmlformats.org/presentationml/2006/main">
  <p:tag name="AS_UNIQUEID" val="3129"/>
</p:tagLst>
</file>

<file path=ppt/tags/tag1105.xml><?xml version="1.0" encoding="utf-8"?>
<p:tagLst xmlns:p="http://schemas.openxmlformats.org/presentationml/2006/main">
  <p:tag name="AS_UNIQUEID" val="3130"/>
</p:tagLst>
</file>

<file path=ppt/tags/tag1106.xml><?xml version="1.0" encoding="utf-8"?>
<p:tagLst xmlns:p="http://schemas.openxmlformats.org/presentationml/2006/main">
  <p:tag name="AS_UNIQUEID" val="3131"/>
</p:tagLst>
</file>

<file path=ppt/tags/tag1107.xml><?xml version="1.0" encoding="utf-8"?>
<p:tagLst xmlns:p="http://schemas.openxmlformats.org/presentationml/2006/main">
  <p:tag name="AS_UNIQUEID" val="3132"/>
</p:tagLst>
</file>

<file path=ppt/tags/tag1108.xml><?xml version="1.0" encoding="utf-8"?>
<p:tagLst xmlns:p="http://schemas.openxmlformats.org/presentationml/2006/main">
  <p:tag name="AS_UNIQUEID" val="3133"/>
</p:tagLst>
</file>

<file path=ppt/tags/tag1109.xml><?xml version="1.0" encoding="utf-8"?>
<p:tagLst xmlns:p="http://schemas.openxmlformats.org/presentationml/2006/main">
  <p:tag name="AS_UNIQUEID" val="3134"/>
</p:tagLst>
</file>

<file path=ppt/tags/tag111.xml><?xml version="1.0" encoding="utf-8"?>
<p:tagLst xmlns:p="http://schemas.openxmlformats.org/presentationml/2006/main">
  <p:tag name="AS_UNIQUEID" val="2249"/>
</p:tagLst>
</file>

<file path=ppt/tags/tag1110.xml><?xml version="1.0" encoding="utf-8"?>
<p:tagLst xmlns:p="http://schemas.openxmlformats.org/presentationml/2006/main">
  <p:tag name="AS_UNIQUEID" val="3135"/>
</p:tagLst>
</file>

<file path=ppt/tags/tag1111.xml><?xml version="1.0" encoding="utf-8"?>
<p:tagLst xmlns:p="http://schemas.openxmlformats.org/presentationml/2006/main">
  <p:tag name="AS_UNIQUEID" val="3136"/>
</p:tagLst>
</file>

<file path=ppt/tags/tag1112.xml><?xml version="1.0" encoding="utf-8"?>
<p:tagLst xmlns:p="http://schemas.openxmlformats.org/presentationml/2006/main">
  <p:tag name="AS_UNIQUEID" val="3137"/>
</p:tagLst>
</file>

<file path=ppt/tags/tag1113.xml><?xml version="1.0" encoding="utf-8"?>
<p:tagLst xmlns:p="http://schemas.openxmlformats.org/presentationml/2006/main">
  <p:tag name="AS_UNIQUEID" val="3138"/>
</p:tagLst>
</file>

<file path=ppt/tags/tag1114.xml><?xml version="1.0" encoding="utf-8"?>
<p:tagLst xmlns:p="http://schemas.openxmlformats.org/presentationml/2006/main">
  <p:tag name="AS_UNIQUEID" val="3139"/>
</p:tagLst>
</file>

<file path=ppt/tags/tag1115.xml><?xml version="1.0" encoding="utf-8"?>
<p:tagLst xmlns:p="http://schemas.openxmlformats.org/presentationml/2006/main">
  <p:tag name="AS_UNIQUEID" val="3140"/>
</p:tagLst>
</file>

<file path=ppt/tags/tag1116.xml><?xml version="1.0" encoding="utf-8"?>
<p:tagLst xmlns:p="http://schemas.openxmlformats.org/presentationml/2006/main">
  <p:tag name="AS_UNIQUEID" val="3141"/>
</p:tagLst>
</file>

<file path=ppt/tags/tag1117.xml><?xml version="1.0" encoding="utf-8"?>
<p:tagLst xmlns:p="http://schemas.openxmlformats.org/presentationml/2006/main">
  <p:tag name="AS_UNIQUEID" val="3142"/>
</p:tagLst>
</file>

<file path=ppt/tags/tag1118.xml><?xml version="1.0" encoding="utf-8"?>
<p:tagLst xmlns:p="http://schemas.openxmlformats.org/presentationml/2006/main">
  <p:tag name="AS_UNIQUEID" val="3143"/>
</p:tagLst>
</file>

<file path=ppt/tags/tag1119.xml><?xml version="1.0" encoding="utf-8"?>
<p:tagLst xmlns:p="http://schemas.openxmlformats.org/presentationml/2006/main">
  <p:tag name="AS_UNIQUEID" val="3144"/>
</p:tagLst>
</file>

<file path=ppt/tags/tag112.xml><?xml version="1.0" encoding="utf-8"?>
<p:tagLst xmlns:p="http://schemas.openxmlformats.org/presentationml/2006/main">
  <p:tag name="AS_UNIQUEID" val="230"/>
</p:tagLst>
</file>

<file path=ppt/tags/tag1120.xml><?xml version="1.0" encoding="utf-8"?>
<p:tagLst xmlns:p="http://schemas.openxmlformats.org/presentationml/2006/main">
  <p:tag name="AS_UNIQUEID" val="3145"/>
</p:tagLst>
</file>

<file path=ppt/tags/tag1121.xml><?xml version="1.0" encoding="utf-8"?>
<p:tagLst xmlns:p="http://schemas.openxmlformats.org/presentationml/2006/main">
  <p:tag name="AS_UNIQUEID" val="3146"/>
</p:tagLst>
</file>

<file path=ppt/tags/tag1122.xml><?xml version="1.0" encoding="utf-8"?>
<p:tagLst xmlns:p="http://schemas.openxmlformats.org/presentationml/2006/main">
  <p:tag name="AS_UNIQUEID" val="3147"/>
</p:tagLst>
</file>

<file path=ppt/tags/tag1123.xml><?xml version="1.0" encoding="utf-8"?>
<p:tagLst xmlns:p="http://schemas.openxmlformats.org/presentationml/2006/main">
  <p:tag name="AS_UNIQUEID" val="3148"/>
</p:tagLst>
</file>

<file path=ppt/tags/tag1124.xml><?xml version="1.0" encoding="utf-8"?>
<p:tagLst xmlns:p="http://schemas.openxmlformats.org/presentationml/2006/main">
  <p:tag name="AS_UNIQUEID" val="3149"/>
</p:tagLst>
</file>

<file path=ppt/tags/tag1125.xml><?xml version="1.0" encoding="utf-8"?>
<p:tagLst xmlns:p="http://schemas.openxmlformats.org/presentationml/2006/main">
  <p:tag name="AS_UNIQUEID" val="3150"/>
</p:tagLst>
</file>

<file path=ppt/tags/tag1126.xml><?xml version="1.0" encoding="utf-8"?>
<p:tagLst xmlns:p="http://schemas.openxmlformats.org/presentationml/2006/main">
  <p:tag name="AS_UNIQUEID" val="3151"/>
</p:tagLst>
</file>

<file path=ppt/tags/tag1127.xml><?xml version="1.0" encoding="utf-8"?>
<p:tagLst xmlns:p="http://schemas.openxmlformats.org/presentationml/2006/main">
  <p:tag name="AS_UNIQUEID" val="3152"/>
</p:tagLst>
</file>

<file path=ppt/tags/tag1128.xml><?xml version="1.0" encoding="utf-8"?>
<p:tagLst xmlns:p="http://schemas.openxmlformats.org/presentationml/2006/main">
  <p:tag name="AS_UNIQUEID" val="3153"/>
</p:tagLst>
</file>

<file path=ppt/tags/tag1129.xml><?xml version="1.0" encoding="utf-8"?>
<p:tagLst xmlns:p="http://schemas.openxmlformats.org/presentationml/2006/main">
  <p:tag name="AS_UNIQUEID" val="3154"/>
</p:tagLst>
</file>

<file path=ppt/tags/tag113.xml><?xml version="1.0" encoding="utf-8"?>
<p:tagLst xmlns:p="http://schemas.openxmlformats.org/presentationml/2006/main">
  <p:tag name="AS_UNIQUEID" val="231"/>
</p:tagLst>
</file>

<file path=ppt/tags/tag1130.xml><?xml version="1.0" encoding="utf-8"?>
<p:tagLst xmlns:p="http://schemas.openxmlformats.org/presentationml/2006/main">
  <p:tag name="AS_UNIQUEID" val="3155"/>
</p:tagLst>
</file>

<file path=ppt/tags/tag1131.xml><?xml version="1.0" encoding="utf-8"?>
<p:tagLst xmlns:p="http://schemas.openxmlformats.org/presentationml/2006/main">
  <p:tag name="AS_UNIQUEID" val="3156"/>
</p:tagLst>
</file>

<file path=ppt/tags/tag1132.xml><?xml version="1.0" encoding="utf-8"?>
<p:tagLst xmlns:p="http://schemas.openxmlformats.org/presentationml/2006/main">
  <p:tag name="AS_UNIQUEID" val="3157"/>
</p:tagLst>
</file>

<file path=ppt/tags/tag1133.xml><?xml version="1.0" encoding="utf-8"?>
<p:tagLst xmlns:p="http://schemas.openxmlformats.org/presentationml/2006/main">
  <p:tag name="AS_UNIQUEID" val="3158"/>
</p:tagLst>
</file>

<file path=ppt/tags/tag1134.xml><?xml version="1.0" encoding="utf-8"?>
<p:tagLst xmlns:p="http://schemas.openxmlformats.org/presentationml/2006/main">
  <p:tag name="AS_UNIQUEID" val="3159"/>
</p:tagLst>
</file>

<file path=ppt/tags/tag1135.xml><?xml version="1.0" encoding="utf-8"?>
<p:tagLst xmlns:p="http://schemas.openxmlformats.org/presentationml/2006/main">
  <p:tag name="AS_UNIQUEID" val="3160"/>
</p:tagLst>
</file>

<file path=ppt/tags/tag1136.xml><?xml version="1.0" encoding="utf-8"?>
<p:tagLst xmlns:p="http://schemas.openxmlformats.org/presentationml/2006/main">
  <p:tag name="AS_UNIQUEID" val="3161"/>
</p:tagLst>
</file>

<file path=ppt/tags/tag1137.xml><?xml version="1.0" encoding="utf-8"?>
<p:tagLst xmlns:p="http://schemas.openxmlformats.org/presentationml/2006/main">
  <p:tag name="AS_UNIQUEID" val="3162"/>
</p:tagLst>
</file>

<file path=ppt/tags/tag1138.xml><?xml version="1.0" encoding="utf-8"?>
<p:tagLst xmlns:p="http://schemas.openxmlformats.org/presentationml/2006/main">
  <p:tag name="AS_UNIQUEID" val="3163"/>
</p:tagLst>
</file>

<file path=ppt/tags/tag1139.xml><?xml version="1.0" encoding="utf-8"?>
<p:tagLst xmlns:p="http://schemas.openxmlformats.org/presentationml/2006/main">
  <p:tag name="AS_UNIQUEID" val="3164"/>
</p:tagLst>
</file>

<file path=ppt/tags/tag114.xml><?xml version="1.0" encoding="utf-8"?>
<p:tagLst xmlns:p="http://schemas.openxmlformats.org/presentationml/2006/main">
  <p:tag name="AS_UNIQUEID" val="85"/>
</p:tagLst>
</file>

<file path=ppt/tags/tag1140.xml><?xml version="1.0" encoding="utf-8"?>
<p:tagLst xmlns:p="http://schemas.openxmlformats.org/presentationml/2006/main">
  <p:tag name="AS_UNIQUEID" val="3165"/>
</p:tagLst>
</file>

<file path=ppt/tags/tag1141.xml><?xml version="1.0" encoding="utf-8"?>
<p:tagLst xmlns:p="http://schemas.openxmlformats.org/presentationml/2006/main">
  <p:tag name="AS_UNIQUEID" val="3166"/>
</p:tagLst>
</file>

<file path=ppt/tags/tag1142.xml><?xml version="1.0" encoding="utf-8"?>
<p:tagLst xmlns:p="http://schemas.openxmlformats.org/presentationml/2006/main">
  <p:tag name="AS_UNIQUEID" val="3167"/>
</p:tagLst>
</file>

<file path=ppt/tags/tag1143.xml><?xml version="1.0" encoding="utf-8"?>
<p:tagLst xmlns:p="http://schemas.openxmlformats.org/presentationml/2006/main">
  <p:tag name="AS_UNIQUEID" val="3168"/>
</p:tagLst>
</file>

<file path=ppt/tags/tag1144.xml><?xml version="1.0" encoding="utf-8"?>
<p:tagLst xmlns:p="http://schemas.openxmlformats.org/presentationml/2006/main">
  <p:tag name="AS_UNIQUEID" val="3169"/>
</p:tagLst>
</file>

<file path=ppt/tags/tag1145.xml><?xml version="1.0" encoding="utf-8"?>
<p:tagLst xmlns:p="http://schemas.openxmlformats.org/presentationml/2006/main">
  <p:tag name="AS_UNIQUEID" val="3170"/>
</p:tagLst>
</file>

<file path=ppt/tags/tag1146.xml><?xml version="1.0" encoding="utf-8"?>
<p:tagLst xmlns:p="http://schemas.openxmlformats.org/presentationml/2006/main">
  <p:tag name="AS_UNIQUEID" val="3171"/>
</p:tagLst>
</file>

<file path=ppt/tags/tag1147.xml><?xml version="1.0" encoding="utf-8"?>
<p:tagLst xmlns:p="http://schemas.openxmlformats.org/presentationml/2006/main">
  <p:tag name="AS_UNIQUEID" val="3172"/>
</p:tagLst>
</file>

<file path=ppt/tags/tag1148.xml><?xml version="1.0" encoding="utf-8"?>
<p:tagLst xmlns:p="http://schemas.openxmlformats.org/presentationml/2006/main">
  <p:tag name="AS_UNIQUEID" val="3173"/>
</p:tagLst>
</file>

<file path=ppt/tags/tag1149.xml><?xml version="1.0" encoding="utf-8"?>
<p:tagLst xmlns:p="http://schemas.openxmlformats.org/presentationml/2006/main">
  <p:tag name="AS_UNIQUEID" val="3174"/>
</p:tagLst>
</file>

<file path=ppt/tags/tag115.xml><?xml version="1.0" encoding="utf-8"?>
<p:tagLst xmlns:p="http://schemas.openxmlformats.org/presentationml/2006/main">
  <p:tag name="AS_UNIQUEID" val="86"/>
</p:tagLst>
</file>

<file path=ppt/tags/tag1150.xml><?xml version="1.0" encoding="utf-8"?>
<p:tagLst xmlns:p="http://schemas.openxmlformats.org/presentationml/2006/main">
  <p:tag name="AS_UNIQUEID" val="3175"/>
</p:tagLst>
</file>

<file path=ppt/tags/tag1151.xml><?xml version="1.0" encoding="utf-8"?>
<p:tagLst xmlns:p="http://schemas.openxmlformats.org/presentationml/2006/main">
  <p:tag name="AS_UNIQUEID" val="3176"/>
</p:tagLst>
</file>

<file path=ppt/tags/tag1152.xml><?xml version="1.0" encoding="utf-8"?>
<p:tagLst xmlns:p="http://schemas.openxmlformats.org/presentationml/2006/main">
  <p:tag name="AS_UNIQUEID" val="3177"/>
</p:tagLst>
</file>

<file path=ppt/tags/tag1153.xml><?xml version="1.0" encoding="utf-8"?>
<p:tagLst xmlns:p="http://schemas.openxmlformats.org/presentationml/2006/main">
  <p:tag name="AS_UNIQUEID" val="3178"/>
</p:tagLst>
</file>

<file path=ppt/tags/tag1154.xml><?xml version="1.0" encoding="utf-8"?>
<p:tagLst xmlns:p="http://schemas.openxmlformats.org/presentationml/2006/main">
  <p:tag name="AS_UNIQUEID" val="3179"/>
</p:tagLst>
</file>

<file path=ppt/tags/tag1155.xml><?xml version="1.0" encoding="utf-8"?>
<p:tagLst xmlns:p="http://schemas.openxmlformats.org/presentationml/2006/main">
  <p:tag name="AS_UNIQUEID" val="3180"/>
</p:tagLst>
</file>

<file path=ppt/tags/tag1156.xml><?xml version="1.0" encoding="utf-8"?>
<p:tagLst xmlns:p="http://schemas.openxmlformats.org/presentationml/2006/main">
  <p:tag name="AS_UNIQUEID" val="3181"/>
</p:tagLst>
</file>

<file path=ppt/tags/tag1157.xml><?xml version="1.0" encoding="utf-8"?>
<p:tagLst xmlns:p="http://schemas.openxmlformats.org/presentationml/2006/main">
  <p:tag name="AS_UNIQUEID" val="3182"/>
</p:tagLst>
</file>

<file path=ppt/tags/tag1158.xml><?xml version="1.0" encoding="utf-8"?>
<p:tagLst xmlns:p="http://schemas.openxmlformats.org/presentationml/2006/main">
  <p:tag name="AS_UNIQUEID" val="3183"/>
</p:tagLst>
</file>

<file path=ppt/tags/tag1159.xml><?xml version="1.0" encoding="utf-8"?>
<p:tagLst xmlns:p="http://schemas.openxmlformats.org/presentationml/2006/main">
  <p:tag name="AS_UNIQUEID" val="3184"/>
</p:tagLst>
</file>

<file path=ppt/tags/tag116.xml><?xml version="1.0" encoding="utf-8"?>
<p:tagLst xmlns:p="http://schemas.openxmlformats.org/presentationml/2006/main">
  <p:tag name="AS_UNIQUEID" val="87"/>
</p:tagLst>
</file>

<file path=ppt/tags/tag1160.xml><?xml version="1.0" encoding="utf-8"?>
<p:tagLst xmlns:p="http://schemas.openxmlformats.org/presentationml/2006/main">
  <p:tag name="AS_UNIQUEID" val="3185"/>
</p:tagLst>
</file>

<file path=ppt/tags/tag1161.xml><?xml version="1.0" encoding="utf-8"?>
<p:tagLst xmlns:p="http://schemas.openxmlformats.org/presentationml/2006/main">
  <p:tag name="AS_UNIQUEID" val="3186"/>
</p:tagLst>
</file>

<file path=ppt/tags/tag1162.xml><?xml version="1.0" encoding="utf-8"?>
<p:tagLst xmlns:p="http://schemas.openxmlformats.org/presentationml/2006/main">
  <p:tag name="AS_UNIQUEID" val="3187"/>
</p:tagLst>
</file>

<file path=ppt/tags/tag1163.xml><?xml version="1.0" encoding="utf-8"?>
<p:tagLst xmlns:p="http://schemas.openxmlformats.org/presentationml/2006/main">
  <p:tag name="AS_UNIQUEID" val="3188"/>
</p:tagLst>
</file>

<file path=ppt/tags/tag1164.xml><?xml version="1.0" encoding="utf-8"?>
<p:tagLst xmlns:p="http://schemas.openxmlformats.org/presentationml/2006/main">
  <p:tag name="AS_UNIQUEID" val="3189"/>
</p:tagLst>
</file>

<file path=ppt/tags/tag1165.xml><?xml version="1.0" encoding="utf-8"?>
<p:tagLst xmlns:p="http://schemas.openxmlformats.org/presentationml/2006/main">
  <p:tag name="AS_UNIQUEID" val="3191"/>
</p:tagLst>
</file>

<file path=ppt/tags/tag1166.xml><?xml version="1.0" encoding="utf-8"?>
<p:tagLst xmlns:p="http://schemas.openxmlformats.org/presentationml/2006/main">
  <p:tag name="AS_UNIQUEID" val="3192"/>
</p:tagLst>
</file>

<file path=ppt/tags/tag1167.xml><?xml version="1.0" encoding="utf-8"?>
<p:tagLst xmlns:p="http://schemas.openxmlformats.org/presentationml/2006/main">
  <p:tag name="AS_UNIQUEID" val="3193"/>
</p:tagLst>
</file>

<file path=ppt/tags/tag1168.xml><?xml version="1.0" encoding="utf-8"?>
<p:tagLst xmlns:p="http://schemas.openxmlformats.org/presentationml/2006/main">
  <p:tag name="AS_UNIQUEID" val="3194"/>
</p:tagLst>
</file>

<file path=ppt/tags/tag1169.xml><?xml version="1.0" encoding="utf-8"?>
<p:tagLst xmlns:p="http://schemas.openxmlformats.org/presentationml/2006/main">
  <p:tag name="AS_UNIQUEID" val="3195"/>
</p:tagLst>
</file>

<file path=ppt/tags/tag117.xml><?xml version="1.0" encoding="utf-8"?>
<p:tagLst xmlns:p="http://schemas.openxmlformats.org/presentationml/2006/main">
  <p:tag name="AS_UNIQUEID" val="88"/>
</p:tagLst>
</file>

<file path=ppt/tags/tag1170.xml><?xml version="1.0" encoding="utf-8"?>
<p:tagLst xmlns:p="http://schemas.openxmlformats.org/presentationml/2006/main">
  <p:tag name="AS_UNIQUEID" val="3196"/>
</p:tagLst>
</file>

<file path=ppt/tags/tag1171.xml><?xml version="1.0" encoding="utf-8"?>
<p:tagLst xmlns:p="http://schemas.openxmlformats.org/presentationml/2006/main">
  <p:tag name="AS_UNIQUEID" val="3197"/>
</p:tagLst>
</file>

<file path=ppt/tags/tag1172.xml><?xml version="1.0" encoding="utf-8"?>
<p:tagLst xmlns:p="http://schemas.openxmlformats.org/presentationml/2006/main">
  <p:tag name="AS_UNIQUEID" val="3198"/>
</p:tagLst>
</file>

<file path=ppt/tags/tag1173.xml><?xml version="1.0" encoding="utf-8"?>
<p:tagLst xmlns:p="http://schemas.openxmlformats.org/presentationml/2006/main">
  <p:tag name="AS_UNIQUEID" val="3199"/>
</p:tagLst>
</file>

<file path=ppt/tags/tag1174.xml><?xml version="1.0" encoding="utf-8"?>
<p:tagLst xmlns:p="http://schemas.openxmlformats.org/presentationml/2006/main">
  <p:tag name="AS_UNIQUEID" val="3200"/>
</p:tagLst>
</file>

<file path=ppt/tags/tag1175.xml><?xml version="1.0" encoding="utf-8"?>
<p:tagLst xmlns:p="http://schemas.openxmlformats.org/presentationml/2006/main">
  <p:tag name="AS_UNIQUEID" val="3201"/>
</p:tagLst>
</file>

<file path=ppt/tags/tag1176.xml><?xml version="1.0" encoding="utf-8"?>
<p:tagLst xmlns:p="http://schemas.openxmlformats.org/presentationml/2006/main">
  <p:tag name="AS_UNIQUEID" val="3202"/>
</p:tagLst>
</file>

<file path=ppt/tags/tag1177.xml><?xml version="1.0" encoding="utf-8"?>
<p:tagLst xmlns:p="http://schemas.openxmlformats.org/presentationml/2006/main">
  <p:tag name="AS_UNIQUEID" val="3203"/>
</p:tagLst>
</file>

<file path=ppt/tags/tag1178.xml><?xml version="1.0" encoding="utf-8"?>
<p:tagLst xmlns:p="http://schemas.openxmlformats.org/presentationml/2006/main">
  <p:tag name="AS_UNIQUEID" val="3204"/>
</p:tagLst>
</file>

<file path=ppt/tags/tag1179.xml><?xml version="1.0" encoding="utf-8"?>
<p:tagLst xmlns:p="http://schemas.openxmlformats.org/presentationml/2006/main">
  <p:tag name="AS_UNIQUEID" val="3205"/>
</p:tagLst>
</file>

<file path=ppt/tags/tag118.xml><?xml version="1.0" encoding="utf-8"?>
<p:tagLst xmlns:p="http://schemas.openxmlformats.org/presentationml/2006/main">
  <p:tag name="AS_UNIQUEID" val="2251"/>
</p:tagLst>
</file>

<file path=ppt/tags/tag1180.xml><?xml version="1.0" encoding="utf-8"?>
<p:tagLst xmlns:p="http://schemas.openxmlformats.org/presentationml/2006/main">
  <p:tag name="AS_UNIQUEID" val="3206"/>
</p:tagLst>
</file>

<file path=ppt/tags/tag1181.xml><?xml version="1.0" encoding="utf-8"?>
<p:tagLst xmlns:p="http://schemas.openxmlformats.org/presentationml/2006/main">
  <p:tag name="AS_UNIQUEID" val="3207"/>
</p:tagLst>
</file>

<file path=ppt/tags/tag1182.xml><?xml version="1.0" encoding="utf-8"?>
<p:tagLst xmlns:p="http://schemas.openxmlformats.org/presentationml/2006/main">
  <p:tag name="AS_UNIQUEID" val="3208"/>
</p:tagLst>
</file>

<file path=ppt/tags/tag1183.xml><?xml version="1.0" encoding="utf-8"?>
<p:tagLst xmlns:p="http://schemas.openxmlformats.org/presentationml/2006/main">
  <p:tag name="AS_UNIQUEID" val="3209"/>
</p:tagLst>
</file>

<file path=ppt/tags/tag1184.xml><?xml version="1.0" encoding="utf-8"?>
<p:tagLst xmlns:p="http://schemas.openxmlformats.org/presentationml/2006/main">
  <p:tag name="AS_UNIQUEID" val="3210"/>
</p:tagLst>
</file>

<file path=ppt/tags/tag1185.xml><?xml version="1.0" encoding="utf-8"?>
<p:tagLst xmlns:p="http://schemas.openxmlformats.org/presentationml/2006/main">
  <p:tag name="AS_UNIQUEID" val="3211"/>
</p:tagLst>
</file>

<file path=ppt/tags/tag1186.xml><?xml version="1.0" encoding="utf-8"?>
<p:tagLst xmlns:p="http://schemas.openxmlformats.org/presentationml/2006/main">
  <p:tag name="AS_UNIQUEID" val="3212"/>
</p:tagLst>
</file>

<file path=ppt/tags/tag1187.xml><?xml version="1.0" encoding="utf-8"?>
<p:tagLst xmlns:p="http://schemas.openxmlformats.org/presentationml/2006/main">
  <p:tag name="AS_UNIQUEID" val="3213"/>
</p:tagLst>
</file>

<file path=ppt/tags/tag1188.xml><?xml version="1.0" encoding="utf-8"?>
<p:tagLst xmlns:p="http://schemas.openxmlformats.org/presentationml/2006/main">
  <p:tag name="AS_UNIQUEID" val="3214"/>
</p:tagLst>
</file>

<file path=ppt/tags/tag1189.xml><?xml version="1.0" encoding="utf-8"?>
<p:tagLst xmlns:p="http://schemas.openxmlformats.org/presentationml/2006/main">
  <p:tag name="AS_UNIQUEID" val="3215"/>
</p:tagLst>
</file>

<file path=ppt/tags/tag119.xml><?xml version="1.0" encoding="utf-8"?>
<p:tagLst xmlns:p="http://schemas.openxmlformats.org/presentationml/2006/main">
  <p:tag name="AS_UNIQUEID" val="2253"/>
</p:tagLst>
</file>

<file path=ppt/tags/tag1190.xml><?xml version="1.0" encoding="utf-8"?>
<p:tagLst xmlns:p="http://schemas.openxmlformats.org/presentationml/2006/main">
  <p:tag name="AS_UNIQUEID" val="3216"/>
</p:tagLst>
</file>

<file path=ppt/tags/tag1191.xml><?xml version="1.0" encoding="utf-8"?>
<p:tagLst xmlns:p="http://schemas.openxmlformats.org/presentationml/2006/main">
  <p:tag name="AS_UNIQUEID" val="3217"/>
</p:tagLst>
</file>

<file path=ppt/tags/tag1192.xml><?xml version="1.0" encoding="utf-8"?>
<p:tagLst xmlns:p="http://schemas.openxmlformats.org/presentationml/2006/main">
  <p:tag name="AS_UNIQUEID" val="3218"/>
</p:tagLst>
</file>

<file path=ppt/tags/tag1193.xml><?xml version="1.0" encoding="utf-8"?>
<p:tagLst xmlns:p="http://schemas.openxmlformats.org/presentationml/2006/main">
  <p:tag name="AS_UNIQUEID" val="3219"/>
</p:tagLst>
</file>

<file path=ppt/tags/tag1194.xml><?xml version="1.0" encoding="utf-8"?>
<p:tagLst xmlns:p="http://schemas.openxmlformats.org/presentationml/2006/main">
  <p:tag name="AS_UNIQUEID" val="3220"/>
</p:tagLst>
</file>

<file path=ppt/tags/tag1195.xml><?xml version="1.0" encoding="utf-8"?>
<p:tagLst xmlns:p="http://schemas.openxmlformats.org/presentationml/2006/main">
  <p:tag name="AS_UNIQUEID" val="3221"/>
</p:tagLst>
</file>

<file path=ppt/tags/tag1196.xml><?xml version="1.0" encoding="utf-8"?>
<p:tagLst xmlns:p="http://schemas.openxmlformats.org/presentationml/2006/main">
  <p:tag name="AS_UNIQUEID" val="3222"/>
</p:tagLst>
</file>

<file path=ppt/tags/tag1197.xml><?xml version="1.0" encoding="utf-8"?>
<p:tagLst xmlns:p="http://schemas.openxmlformats.org/presentationml/2006/main">
  <p:tag name="AS_UNIQUEID" val="3223"/>
</p:tagLst>
</file>

<file path=ppt/tags/tag1198.xml><?xml version="1.0" encoding="utf-8"?>
<p:tagLst xmlns:p="http://schemas.openxmlformats.org/presentationml/2006/main">
  <p:tag name="AS_UNIQUEID" val="3224"/>
</p:tagLst>
</file>

<file path=ppt/tags/tag1199.xml><?xml version="1.0" encoding="utf-8"?>
<p:tagLst xmlns:p="http://schemas.openxmlformats.org/presentationml/2006/main">
  <p:tag name="AS_UNIQUEID" val="3225"/>
</p:tagLst>
</file>

<file path=ppt/tags/tag12.xml><?xml version="1.0" encoding="utf-8"?>
<p:tagLst xmlns:p="http://schemas.openxmlformats.org/presentationml/2006/main">
  <p:tag name="AS_UNIQUEID" val="116"/>
</p:tagLst>
</file>

<file path=ppt/tags/tag120.xml><?xml version="1.0" encoding="utf-8"?>
<p:tagLst xmlns:p="http://schemas.openxmlformats.org/presentationml/2006/main">
  <p:tag name="AS_UNIQUEID" val="2254"/>
</p:tagLst>
</file>

<file path=ppt/tags/tag1200.xml><?xml version="1.0" encoding="utf-8"?>
<p:tagLst xmlns:p="http://schemas.openxmlformats.org/presentationml/2006/main">
  <p:tag name="AS_UNIQUEID" val="3226"/>
</p:tagLst>
</file>

<file path=ppt/tags/tag1201.xml><?xml version="1.0" encoding="utf-8"?>
<p:tagLst xmlns:p="http://schemas.openxmlformats.org/presentationml/2006/main">
  <p:tag name="AS_UNIQUEID" val="3227"/>
</p:tagLst>
</file>

<file path=ppt/tags/tag1202.xml><?xml version="1.0" encoding="utf-8"?>
<p:tagLst xmlns:p="http://schemas.openxmlformats.org/presentationml/2006/main">
  <p:tag name="AS_UNIQUEID" val="3228"/>
</p:tagLst>
</file>

<file path=ppt/tags/tag1203.xml><?xml version="1.0" encoding="utf-8"?>
<p:tagLst xmlns:p="http://schemas.openxmlformats.org/presentationml/2006/main">
  <p:tag name="AS_UNIQUEID" val="3229"/>
</p:tagLst>
</file>

<file path=ppt/tags/tag1204.xml><?xml version="1.0" encoding="utf-8"?>
<p:tagLst xmlns:p="http://schemas.openxmlformats.org/presentationml/2006/main">
  <p:tag name="AS_UNIQUEID" val="3230"/>
</p:tagLst>
</file>

<file path=ppt/tags/tag1205.xml><?xml version="1.0" encoding="utf-8"?>
<p:tagLst xmlns:p="http://schemas.openxmlformats.org/presentationml/2006/main">
  <p:tag name="AS_UNIQUEID" val="3231"/>
</p:tagLst>
</file>

<file path=ppt/tags/tag1206.xml><?xml version="1.0" encoding="utf-8"?>
<p:tagLst xmlns:p="http://schemas.openxmlformats.org/presentationml/2006/main">
  <p:tag name="AS_UNIQUEID" val="3232"/>
</p:tagLst>
</file>

<file path=ppt/tags/tag1207.xml><?xml version="1.0" encoding="utf-8"?>
<p:tagLst xmlns:p="http://schemas.openxmlformats.org/presentationml/2006/main">
  <p:tag name="AS_UNIQUEID" val="3233"/>
</p:tagLst>
</file>

<file path=ppt/tags/tag1208.xml><?xml version="1.0" encoding="utf-8"?>
<p:tagLst xmlns:p="http://schemas.openxmlformats.org/presentationml/2006/main">
  <p:tag name="AS_UNIQUEID" val="3234"/>
</p:tagLst>
</file>

<file path=ppt/tags/tag1209.xml><?xml version="1.0" encoding="utf-8"?>
<p:tagLst xmlns:p="http://schemas.openxmlformats.org/presentationml/2006/main">
  <p:tag name="AS_UNIQUEID" val="3235"/>
</p:tagLst>
</file>

<file path=ppt/tags/tag121.xml><?xml version="1.0" encoding="utf-8"?>
<p:tagLst xmlns:p="http://schemas.openxmlformats.org/presentationml/2006/main">
  <p:tag name="AS_UNIQUEID" val="235"/>
</p:tagLst>
</file>

<file path=ppt/tags/tag1210.xml><?xml version="1.0" encoding="utf-8"?>
<p:tagLst xmlns:p="http://schemas.openxmlformats.org/presentationml/2006/main">
  <p:tag name="AS_UNIQUEID" val="3236"/>
</p:tagLst>
</file>

<file path=ppt/tags/tag1211.xml><?xml version="1.0" encoding="utf-8"?>
<p:tagLst xmlns:p="http://schemas.openxmlformats.org/presentationml/2006/main">
  <p:tag name="AS_UNIQUEID" val="3237"/>
</p:tagLst>
</file>

<file path=ppt/tags/tag1212.xml><?xml version="1.0" encoding="utf-8"?>
<p:tagLst xmlns:p="http://schemas.openxmlformats.org/presentationml/2006/main">
  <p:tag name="AS_UNIQUEID" val="3238"/>
</p:tagLst>
</file>

<file path=ppt/tags/tag1213.xml><?xml version="1.0" encoding="utf-8"?>
<p:tagLst xmlns:p="http://schemas.openxmlformats.org/presentationml/2006/main">
  <p:tag name="AS_UNIQUEID" val="3239"/>
</p:tagLst>
</file>

<file path=ppt/tags/tag1214.xml><?xml version="1.0" encoding="utf-8"?>
<p:tagLst xmlns:p="http://schemas.openxmlformats.org/presentationml/2006/main">
  <p:tag name="AS_UNIQUEID" val="3240"/>
</p:tagLst>
</file>

<file path=ppt/tags/tag1215.xml><?xml version="1.0" encoding="utf-8"?>
<p:tagLst xmlns:p="http://schemas.openxmlformats.org/presentationml/2006/main">
  <p:tag name="AS_UNIQUEID" val="3241"/>
</p:tagLst>
</file>

<file path=ppt/tags/tag1216.xml><?xml version="1.0" encoding="utf-8"?>
<p:tagLst xmlns:p="http://schemas.openxmlformats.org/presentationml/2006/main">
  <p:tag name="AS_UNIQUEID" val="3242"/>
</p:tagLst>
</file>

<file path=ppt/tags/tag1217.xml><?xml version="1.0" encoding="utf-8"?>
<p:tagLst xmlns:p="http://schemas.openxmlformats.org/presentationml/2006/main">
  <p:tag name="AS_UNIQUEID" val="3243"/>
</p:tagLst>
</file>

<file path=ppt/tags/tag1218.xml><?xml version="1.0" encoding="utf-8"?>
<p:tagLst xmlns:p="http://schemas.openxmlformats.org/presentationml/2006/main">
  <p:tag name="AS_UNIQUEID" val="3244"/>
</p:tagLst>
</file>

<file path=ppt/tags/tag1219.xml><?xml version="1.0" encoding="utf-8"?>
<p:tagLst xmlns:p="http://schemas.openxmlformats.org/presentationml/2006/main">
  <p:tag name="AS_UNIQUEID" val="3245"/>
</p:tagLst>
</file>

<file path=ppt/tags/tag122.xml><?xml version="1.0" encoding="utf-8"?>
<p:tagLst xmlns:p="http://schemas.openxmlformats.org/presentationml/2006/main">
  <p:tag name="AS_UNIQUEID" val="236"/>
</p:tagLst>
</file>

<file path=ppt/tags/tag1220.xml><?xml version="1.0" encoding="utf-8"?>
<p:tagLst xmlns:p="http://schemas.openxmlformats.org/presentationml/2006/main">
  <p:tag name="AS_UNIQUEID" val="3246"/>
</p:tagLst>
</file>

<file path=ppt/tags/tag1221.xml><?xml version="1.0" encoding="utf-8"?>
<p:tagLst xmlns:p="http://schemas.openxmlformats.org/presentationml/2006/main">
  <p:tag name="AS_UNIQUEID" val="3247"/>
</p:tagLst>
</file>

<file path=ppt/tags/tag1222.xml><?xml version="1.0" encoding="utf-8"?>
<p:tagLst xmlns:p="http://schemas.openxmlformats.org/presentationml/2006/main">
  <p:tag name="AS_UNIQUEID" val="3248"/>
</p:tagLst>
</file>

<file path=ppt/tags/tag1223.xml><?xml version="1.0" encoding="utf-8"?>
<p:tagLst xmlns:p="http://schemas.openxmlformats.org/presentationml/2006/main">
  <p:tag name="AS_UNIQUEID" val="3249"/>
</p:tagLst>
</file>

<file path=ppt/tags/tag1224.xml><?xml version="1.0" encoding="utf-8"?>
<p:tagLst xmlns:p="http://schemas.openxmlformats.org/presentationml/2006/main">
  <p:tag name="AS_UNIQUEID" val="3250"/>
</p:tagLst>
</file>

<file path=ppt/tags/tag1225.xml><?xml version="1.0" encoding="utf-8"?>
<p:tagLst xmlns:p="http://schemas.openxmlformats.org/presentationml/2006/main">
  <p:tag name="AS_UNIQUEID" val="3251"/>
</p:tagLst>
</file>

<file path=ppt/tags/tag1226.xml><?xml version="1.0" encoding="utf-8"?>
<p:tagLst xmlns:p="http://schemas.openxmlformats.org/presentationml/2006/main">
  <p:tag name="AS_UNIQUEID" val="3252"/>
</p:tagLst>
</file>

<file path=ppt/tags/tag1227.xml><?xml version="1.0" encoding="utf-8"?>
<p:tagLst xmlns:p="http://schemas.openxmlformats.org/presentationml/2006/main">
  <p:tag name="AS_UNIQUEID" val="3253"/>
</p:tagLst>
</file>

<file path=ppt/tags/tag1228.xml><?xml version="1.0" encoding="utf-8"?>
<p:tagLst xmlns:p="http://schemas.openxmlformats.org/presentationml/2006/main">
  <p:tag name="AS_UNIQUEID" val="3254"/>
</p:tagLst>
</file>

<file path=ppt/tags/tag1229.xml><?xml version="1.0" encoding="utf-8"?>
<p:tagLst xmlns:p="http://schemas.openxmlformats.org/presentationml/2006/main">
  <p:tag name="AS_UNIQUEID" val="3255"/>
</p:tagLst>
</file>

<file path=ppt/tags/tag123.xml><?xml version="1.0" encoding="utf-8"?>
<p:tagLst xmlns:p="http://schemas.openxmlformats.org/presentationml/2006/main">
  <p:tag name="AS_UNIQUEID" val="2256"/>
</p:tagLst>
</file>

<file path=ppt/tags/tag1230.xml><?xml version="1.0" encoding="utf-8"?>
<p:tagLst xmlns:p="http://schemas.openxmlformats.org/presentationml/2006/main">
  <p:tag name="AS_UNIQUEID" val="3256"/>
</p:tagLst>
</file>

<file path=ppt/tags/tag1231.xml><?xml version="1.0" encoding="utf-8"?>
<p:tagLst xmlns:p="http://schemas.openxmlformats.org/presentationml/2006/main">
  <p:tag name="AS_UNIQUEID" val="3257"/>
</p:tagLst>
</file>

<file path=ppt/tags/tag1232.xml><?xml version="1.0" encoding="utf-8"?>
<p:tagLst xmlns:p="http://schemas.openxmlformats.org/presentationml/2006/main">
  <p:tag name="AS_UNIQUEID" val="3258"/>
</p:tagLst>
</file>

<file path=ppt/tags/tag1233.xml><?xml version="1.0" encoding="utf-8"?>
<p:tagLst xmlns:p="http://schemas.openxmlformats.org/presentationml/2006/main">
  <p:tag name="AS_UNIQUEID" val="3259"/>
</p:tagLst>
</file>

<file path=ppt/tags/tag1234.xml><?xml version="1.0" encoding="utf-8"?>
<p:tagLst xmlns:p="http://schemas.openxmlformats.org/presentationml/2006/main">
  <p:tag name="AS_UNIQUEID" val="3260"/>
</p:tagLst>
</file>

<file path=ppt/tags/tag1235.xml><?xml version="1.0" encoding="utf-8"?>
<p:tagLst xmlns:p="http://schemas.openxmlformats.org/presentationml/2006/main">
  <p:tag name="AS_UNIQUEID" val="3261"/>
</p:tagLst>
</file>

<file path=ppt/tags/tag1236.xml><?xml version="1.0" encoding="utf-8"?>
<p:tagLst xmlns:p="http://schemas.openxmlformats.org/presentationml/2006/main">
  <p:tag name="AS_UNIQUEID" val="3262"/>
</p:tagLst>
</file>

<file path=ppt/tags/tag1237.xml><?xml version="1.0" encoding="utf-8"?>
<p:tagLst xmlns:p="http://schemas.openxmlformats.org/presentationml/2006/main">
  <p:tag name="AS_UNIQUEID" val="3263"/>
</p:tagLst>
</file>

<file path=ppt/tags/tag1238.xml><?xml version="1.0" encoding="utf-8"?>
<p:tagLst xmlns:p="http://schemas.openxmlformats.org/presentationml/2006/main">
  <p:tag name="AS_UNIQUEID" val="3264"/>
</p:tagLst>
</file>

<file path=ppt/tags/tag1239.xml><?xml version="1.0" encoding="utf-8"?>
<p:tagLst xmlns:p="http://schemas.openxmlformats.org/presentationml/2006/main">
  <p:tag name="AS_UNIQUEID" val="3265"/>
</p:tagLst>
</file>

<file path=ppt/tags/tag124.xml><?xml version="1.0" encoding="utf-8"?>
<p:tagLst xmlns:p="http://schemas.openxmlformats.org/presentationml/2006/main">
  <p:tag name="AS_UNIQUEID" val="2257"/>
</p:tagLst>
</file>

<file path=ppt/tags/tag1240.xml><?xml version="1.0" encoding="utf-8"?>
<p:tagLst xmlns:p="http://schemas.openxmlformats.org/presentationml/2006/main">
  <p:tag name="AS_UNIQUEID" val="3266"/>
</p:tagLst>
</file>

<file path=ppt/tags/tag1241.xml><?xml version="1.0" encoding="utf-8"?>
<p:tagLst xmlns:p="http://schemas.openxmlformats.org/presentationml/2006/main">
  <p:tag name="AS_UNIQUEID" val="3267"/>
</p:tagLst>
</file>

<file path=ppt/tags/tag1242.xml><?xml version="1.0" encoding="utf-8"?>
<p:tagLst xmlns:p="http://schemas.openxmlformats.org/presentationml/2006/main">
  <p:tag name="AS_UNIQUEID" val="3268"/>
</p:tagLst>
</file>

<file path=ppt/tags/tag1243.xml><?xml version="1.0" encoding="utf-8"?>
<p:tagLst xmlns:p="http://schemas.openxmlformats.org/presentationml/2006/main">
  <p:tag name="AS_UNIQUEID" val="3269"/>
</p:tagLst>
</file>

<file path=ppt/tags/tag1244.xml><?xml version="1.0" encoding="utf-8"?>
<p:tagLst xmlns:p="http://schemas.openxmlformats.org/presentationml/2006/main">
  <p:tag name="AS_UNIQUEID" val="3270"/>
</p:tagLst>
</file>

<file path=ppt/tags/tag1245.xml><?xml version="1.0" encoding="utf-8"?>
<p:tagLst xmlns:p="http://schemas.openxmlformats.org/presentationml/2006/main">
  <p:tag name="AS_UNIQUEID" val="3271"/>
</p:tagLst>
</file>

<file path=ppt/tags/tag1246.xml><?xml version="1.0" encoding="utf-8"?>
<p:tagLst xmlns:p="http://schemas.openxmlformats.org/presentationml/2006/main">
  <p:tag name="AS_UNIQUEID" val="3272"/>
</p:tagLst>
</file>

<file path=ppt/tags/tag1247.xml><?xml version="1.0" encoding="utf-8"?>
<p:tagLst xmlns:p="http://schemas.openxmlformats.org/presentationml/2006/main">
  <p:tag name="AS_UNIQUEID" val="3273"/>
</p:tagLst>
</file>

<file path=ppt/tags/tag1248.xml><?xml version="1.0" encoding="utf-8"?>
<p:tagLst xmlns:p="http://schemas.openxmlformats.org/presentationml/2006/main">
  <p:tag name="AS_UNIQUEID" val="3274"/>
</p:tagLst>
</file>

<file path=ppt/tags/tag1249.xml><?xml version="1.0" encoding="utf-8"?>
<p:tagLst xmlns:p="http://schemas.openxmlformats.org/presentationml/2006/main">
  <p:tag name="AS_UNIQUEID" val="3276"/>
</p:tagLst>
</file>

<file path=ppt/tags/tag125.xml><?xml version="1.0" encoding="utf-8"?>
<p:tagLst xmlns:p="http://schemas.openxmlformats.org/presentationml/2006/main">
  <p:tag name="AS_UNIQUEID" val="240"/>
</p:tagLst>
</file>

<file path=ppt/tags/tag1250.xml><?xml version="1.0" encoding="utf-8"?>
<p:tagLst xmlns:p="http://schemas.openxmlformats.org/presentationml/2006/main">
  <p:tag name="AS_UNIQUEID" val="3277"/>
</p:tagLst>
</file>

<file path=ppt/tags/tag1251.xml><?xml version="1.0" encoding="utf-8"?>
<p:tagLst xmlns:p="http://schemas.openxmlformats.org/presentationml/2006/main">
  <p:tag name="AS_UNIQUEID" val="3278"/>
</p:tagLst>
</file>

<file path=ppt/tags/tag1252.xml><?xml version="1.0" encoding="utf-8"?>
<p:tagLst xmlns:p="http://schemas.openxmlformats.org/presentationml/2006/main">
  <p:tag name="AS_UNIQUEID" val="3279"/>
</p:tagLst>
</file>

<file path=ppt/tags/tag1253.xml><?xml version="1.0" encoding="utf-8"?>
<p:tagLst xmlns:p="http://schemas.openxmlformats.org/presentationml/2006/main">
  <p:tag name="AS_UNIQUEID" val="3280"/>
</p:tagLst>
</file>

<file path=ppt/tags/tag1254.xml><?xml version="1.0" encoding="utf-8"?>
<p:tagLst xmlns:p="http://schemas.openxmlformats.org/presentationml/2006/main">
  <p:tag name="AS_UNIQUEID" val="3281"/>
</p:tagLst>
</file>

<file path=ppt/tags/tag1255.xml><?xml version="1.0" encoding="utf-8"?>
<p:tagLst xmlns:p="http://schemas.openxmlformats.org/presentationml/2006/main">
  <p:tag name="AS_UNIQUEID" val="3282"/>
</p:tagLst>
</file>

<file path=ppt/tags/tag1256.xml><?xml version="1.0" encoding="utf-8"?>
<p:tagLst xmlns:p="http://schemas.openxmlformats.org/presentationml/2006/main">
  <p:tag name="AS_UNIQUEID" val="3283"/>
</p:tagLst>
</file>

<file path=ppt/tags/tag1257.xml><?xml version="1.0" encoding="utf-8"?>
<p:tagLst xmlns:p="http://schemas.openxmlformats.org/presentationml/2006/main">
  <p:tag name="AS_UNIQUEID" val="3284"/>
</p:tagLst>
</file>

<file path=ppt/tags/tag1258.xml><?xml version="1.0" encoding="utf-8"?>
<p:tagLst xmlns:p="http://schemas.openxmlformats.org/presentationml/2006/main">
  <p:tag name="AS_UNIQUEID" val="3285"/>
</p:tagLst>
</file>

<file path=ppt/tags/tag1259.xml><?xml version="1.0" encoding="utf-8"?>
<p:tagLst xmlns:p="http://schemas.openxmlformats.org/presentationml/2006/main">
  <p:tag name="AS_UNIQUEID" val="3286"/>
</p:tagLst>
</file>

<file path=ppt/tags/tag126.xml><?xml version="1.0" encoding="utf-8"?>
<p:tagLst xmlns:p="http://schemas.openxmlformats.org/presentationml/2006/main">
  <p:tag name="AS_UNIQUEID" val="241"/>
</p:tagLst>
</file>

<file path=ppt/tags/tag1260.xml><?xml version="1.0" encoding="utf-8"?>
<p:tagLst xmlns:p="http://schemas.openxmlformats.org/presentationml/2006/main">
  <p:tag name="AS_UNIQUEID" val="3287"/>
</p:tagLst>
</file>

<file path=ppt/tags/tag1261.xml><?xml version="1.0" encoding="utf-8"?>
<p:tagLst xmlns:p="http://schemas.openxmlformats.org/presentationml/2006/main">
  <p:tag name="AS_UNIQUEID" val="3288"/>
</p:tagLst>
</file>

<file path=ppt/tags/tag1262.xml><?xml version="1.0" encoding="utf-8"?>
<p:tagLst xmlns:p="http://schemas.openxmlformats.org/presentationml/2006/main">
  <p:tag name="AS_UNIQUEID" val="3289"/>
</p:tagLst>
</file>

<file path=ppt/tags/tag1263.xml><?xml version="1.0" encoding="utf-8"?>
<p:tagLst xmlns:p="http://schemas.openxmlformats.org/presentationml/2006/main">
  <p:tag name="AS_UNIQUEID" val="3290"/>
</p:tagLst>
</file>

<file path=ppt/tags/tag1264.xml><?xml version="1.0" encoding="utf-8"?>
<p:tagLst xmlns:p="http://schemas.openxmlformats.org/presentationml/2006/main">
  <p:tag name="AS_UNIQUEID" val="3291"/>
</p:tagLst>
</file>

<file path=ppt/tags/tag1265.xml><?xml version="1.0" encoding="utf-8"?>
<p:tagLst xmlns:p="http://schemas.openxmlformats.org/presentationml/2006/main">
  <p:tag name="AS_UNIQUEID" val="3292"/>
</p:tagLst>
</file>

<file path=ppt/tags/tag1266.xml><?xml version="1.0" encoding="utf-8"?>
<p:tagLst xmlns:p="http://schemas.openxmlformats.org/presentationml/2006/main">
  <p:tag name="AS_UNIQUEID" val="3293"/>
</p:tagLst>
</file>

<file path=ppt/tags/tag1267.xml><?xml version="1.0" encoding="utf-8"?>
<p:tagLst xmlns:p="http://schemas.openxmlformats.org/presentationml/2006/main">
  <p:tag name="AS_UNIQUEID" val="3294"/>
</p:tagLst>
</file>

<file path=ppt/tags/tag1268.xml><?xml version="1.0" encoding="utf-8"?>
<p:tagLst xmlns:p="http://schemas.openxmlformats.org/presentationml/2006/main">
  <p:tag name="AS_UNIQUEID" val="3295"/>
</p:tagLst>
</file>

<file path=ppt/tags/tag1269.xml><?xml version="1.0" encoding="utf-8"?>
<p:tagLst xmlns:p="http://schemas.openxmlformats.org/presentationml/2006/main">
  <p:tag name="AS_UNIQUEID" val="3296"/>
</p:tagLst>
</file>

<file path=ppt/tags/tag127.xml><?xml version="1.0" encoding="utf-8"?>
<p:tagLst xmlns:p="http://schemas.openxmlformats.org/presentationml/2006/main">
  <p:tag name="AS_UNIQUEID" val="2259"/>
</p:tagLst>
</file>

<file path=ppt/tags/tag1270.xml><?xml version="1.0" encoding="utf-8"?>
<p:tagLst xmlns:p="http://schemas.openxmlformats.org/presentationml/2006/main">
  <p:tag name="AS_UNIQUEID" val="3297"/>
</p:tagLst>
</file>

<file path=ppt/tags/tag1271.xml><?xml version="1.0" encoding="utf-8"?>
<p:tagLst xmlns:p="http://schemas.openxmlformats.org/presentationml/2006/main">
  <p:tag name="AS_UNIQUEID" val="3298"/>
</p:tagLst>
</file>

<file path=ppt/tags/tag1272.xml><?xml version="1.0" encoding="utf-8"?>
<p:tagLst xmlns:p="http://schemas.openxmlformats.org/presentationml/2006/main">
  <p:tag name="AS_UNIQUEID" val="3299"/>
</p:tagLst>
</file>

<file path=ppt/tags/tag1273.xml><?xml version="1.0" encoding="utf-8"?>
<p:tagLst xmlns:p="http://schemas.openxmlformats.org/presentationml/2006/main">
  <p:tag name="AS_UNIQUEID" val="3300"/>
</p:tagLst>
</file>

<file path=ppt/tags/tag1274.xml><?xml version="1.0" encoding="utf-8"?>
<p:tagLst xmlns:p="http://schemas.openxmlformats.org/presentationml/2006/main">
  <p:tag name="AS_UNIQUEID" val="3301"/>
</p:tagLst>
</file>

<file path=ppt/tags/tag1275.xml><?xml version="1.0" encoding="utf-8"?>
<p:tagLst xmlns:p="http://schemas.openxmlformats.org/presentationml/2006/main">
  <p:tag name="AS_UNIQUEID" val="3302"/>
</p:tagLst>
</file>

<file path=ppt/tags/tag1276.xml><?xml version="1.0" encoding="utf-8"?>
<p:tagLst xmlns:p="http://schemas.openxmlformats.org/presentationml/2006/main">
  <p:tag name="AS_UNIQUEID" val="3303"/>
</p:tagLst>
</file>

<file path=ppt/tags/tag1277.xml><?xml version="1.0" encoding="utf-8"?>
<p:tagLst xmlns:p="http://schemas.openxmlformats.org/presentationml/2006/main">
  <p:tag name="AS_UNIQUEID" val="3304"/>
</p:tagLst>
</file>

<file path=ppt/tags/tag1278.xml><?xml version="1.0" encoding="utf-8"?>
<p:tagLst xmlns:p="http://schemas.openxmlformats.org/presentationml/2006/main">
  <p:tag name="AS_UNIQUEID" val="3305"/>
</p:tagLst>
</file>

<file path=ppt/tags/tag1279.xml><?xml version="1.0" encoding="utf-8"?>
<p:tagLst xmlns:p="http://schemas.openxmlformats.org/presentationml/2006/main">
  <p:tag name="AS_UNIQUEID" val="3306"/>
</p:tagLst>
</file>

<file path=ppt/tags/tag128.xml><?xml version="1.0" encoding="utf-8"?>
<p:tagLst xmlns:p="http://schemas.openxmlformats.org/presentationml/2006/main">
  <p:tag name="AS_UNIQUEID" val="2260"/>
</p:tagLst>
</file>

<file path=ppt/tags/tag1280.xml><?xml version="1.0" encoding="utf-8"?>
<p:tagLst xmlns:p="http://schemas.openxmlformats.org/presentationml/2006/main">
  <p:tag name="AS_UNIQUEID" val="3307"/>
</p:tagLst>
</file>

<file path=ppt/tags/tag1281.xml><?xml version="1.0" encoding="utf-8"?>
<p:tagLst xmlns:p="http://schemas.openxmlformats.org/presentationml/2006/main">
  <p:tag name="AS_UNIQUEID" val="3308"/>
</p:tagLst>
</file>

<file path=ppt/tags/tag1282.xml><?xml version="1.0" encoding="utf-8"?>
<p:tagLst xmlns:p="http://schemas.openxmlformats.org/presentationml/2006/main">
  <p:tag name="AS_UNIQUEID" val="3309"/>
</p:tagLst>
</file>

<file path=ppt/tags/tag1283.xml><?xml version="1.0" encoding="utf-8"?>
<p:tagLst xmlns:p="http://schemas.openxmlformats.org/presentationml/2006/main">
  <p:tag name="AS_UNIQUEID" val="3310"/>
</p:tagLst>
</file>

<file path=ppt/tags/tag1284.xml><?xml version="1.0" encoding="utf-8"?>
<p:tagLst xmlns:p="http://schemas.openxmlformats.org/presentationml/2006/main">
  <p:tag name="AS_UNIQUEID" val="3311"/>
</p:tagLst>
</file>

<file path=ppt/tags/tag1285.xml><?xml version="1.0" encoding="utf-8"?>
<p:tagLst xmlns:p="http://schemas.openxmlformats.org/presentationml/2006/main">
  <p:tag name="AS_UNIQUEID" val="3312"/>
</p:tagLst>
</file>

<file path=ppt/tags/tag1286.xml><?xml version="1.0" encoding="utf-8"?>
<p:tagLst xmlns:p="http://schemas.openxmlformats.org/presentationml/2006/main">
  <p:tag name="AS_UNIQUEID" val="3313"/>
</p:tagLst>
</file>

<file path=ppt/tags/tag1287.xml><?xml version="1.0" encoding="utf-8"?>
<p:tagLst xmlns:p="http://schemas.openxmlformats.org/presentationml/2006/main">
  <p:tag name="AS_UNIQUEID" val="3314"/>
</p:tagLst>
</file>

<file path=ppt/tags/tag1288.xml><?xml version="1.0" encoding="utf-8"?>
<p:tagLst xmlns:p="http://schemas.openxmlformats.org/presentationml/2006/main">
  <p:tag name="AS_UNIQUEID" val="3315"/>
</p:tagLst>
</file>

<file path=ppt/tags/tag1289.xml><?xml version="1.0" encoding="utf-8"?>
<p:tagLst xmlns:p="http://schemas.openxmlformats.org/presentationml/2006/main">
  <p:tag name="AS_UNIQUEID" val="3316"/>
</p:tagLst>
</file>

<file path=ppt/tags/tag129.xml><?xml version="1.0" encoding="utf-8"?>
<p:tagLst xmlns:p="http://schemas.openxmlformats.org/presentationml/2006/main">
  <p:tag name="AS_UNIQUEID" val="245"/>
</p:tagLst>
</file>

<file path=ppt/tags/tag1290.xml><?xml version="1.0" encoding="utf-8"?>
<p:tagLst xmlns:p="http://schemas.openxmlformats.org/presentationml/2006/main">
  <p:tag name="AS_UNIQUEID" val="3317"/>
</p:tagLst>
</file>

<file path=ppt/tags/tag1291.xml><?xml version="1.0" encoding="utf-8"?>
<p:tagLst xmlns:p="http://schemas.openxmlformats.org/presentationml/2006/main">
  <p:tag name="AS_UNIQUEID" val="3318"/>
</p:tagLst>
</file>

<file path=ppt/tags/tag1292.xml><?xml version="1.0" encoding="utf-8"?>
<p:tagLst xmlns:p="http://schemas.openxmlformats.org/presentationml/2006/main">
  <p:tag name="AS_UNIQUEID" val="3319"/>
</p:tagLst>
</file>

<file path=ppt/tags/tag1293.xml><?xml version="1.0" encoding="utf-8"?>
<p:tagLst xmlns:p="http://schemas.openxmlformats.org/presentationml/2006/main">
  <p:tag name="AS_UNIQUEID" val="3320"/>
</p:tagLst>
</file>

<file path=ppt/tags/tag1294.xml><?xml version="1.0" encoding="utf-8"?>
<p:tagLst xmlns:p="http://schemas.openxmlformats.org/presentationml/2006/main">
  <p:tag name="AS_UNIQUEID" val="3321"/>
</p:tagLst>
</file>

<file path=ppt/tags/tag1295.xml><?xml version="1.0" encoding="utf-8"?>
<p:tagLst xmlns:p="http://schemas.openxmlformats.org/presentationml/2006/main">
  <p:tag name="AS_UNIQUEID" val="3322"/>
</p:tagLst>
</file>

<file path=ppt/tags/tag1296.xml><?xml version="1.0" encoding="utf-8"?>
<p:tagLst xmlns:p="http://schemas.openxmlformats.org/presentationml/2006/main">
  <p:tag name="AS_UNIQUEID" val="3323"/>
</p:tagLst>
</file>

<file path=ppt/tags/tag1297.xml><?xml version="1.0" encoding="utf-8"?>
<p:tagLst xmlns:p="http://schemas.openxmlformats.org/presentationml/2006/main">
  <p:tag name="AS_UNIQUEID" val="3324"/>
</p:tagLst>
</file>

<file path=ppt/tags/tag1298.xml><?xml version="1.0" encoding="utf-8"?>
<p:tagLst xmlns:p="http://schemas.openxmlformats.org/presentationml/2006/main">
  <p:tag name="AS_UNIQUEID" val="3325"/>
</p:tagLst>
</file>

<file path=ppt/tags/tag1299.xml><?xml version="1.0" encoding="utf-8"?>
<p:tagLst xmlns:p="http://schemas.openxmlformats.org/presentationml/2006/main">
  <p:tag name="AS_UNIQUEID" val="3326"/>
</p:tagLst>
</file>

<file path=ppt/tags/tag13.xml><?xml version="1.0" encoding="utf-8"?>
<p:tagLst xmlns:p="http://schemas.openxmlformats.org/presentationml/2006/main">
  <p:tag name="AS_UNIQUEID" val="2172"/>
</p:tagLst>
</file>

<file path=ppt/tags/tag130.xml><?xml version="1.0" encoding="utf-8"?>
<p:tagLst xmlns:p="http://schemas.openxmlformats.org/presentationml/2006/main">
  <p:tag name="AS_UNIQUEID" val="246"/>
</p:tagLst>
</file>

<file path=ppt/tags/tag1300.xml><?xml version="1.0" encoding="utf-8"?>
<p:tagLst xmlns:p="http://schemas.openxmlformats.org/presentationml/2006/main">
  <p:tag name="AS_UNIQUEID" val="3327"/>
</p:tagLst>
</file>

<file path=ppt/tags/tag1301.xml><?xml version="1.0" encoding="utf-8"?>
<p:tagLst xmlns:p="http://schemas.openxmlformats.org/presentationml/2006/main">
  <p:tag name="AS_UNIQUEID" val="3328"/>
</p:tagLst>
</file>

<file path=ppt/tags/tag1302.xml><?xml version="1.0" encoding="utf-8"?>
<p:tagLst xmlns:p="http://schemas.openxmlformats.org/presentationml/2006/main">
  <p:tag name="AS_UNIQUEID" val="3329"/>
</p:tagLst>
</file>

<file path=ppt/tags/tag1303.xml><?xml version="1.0" encoding="utf-8"?>
<p:tagLst xmlns:p="http://schemas.openxmlformats.org/presentationml/2006/main">
  <p:tag name="AS_UNIQUEID" val="3330"/>
</p:tagLst>
</file>

<file path=ppt/tags/tag1304.xml><?xml version="1.0" encoding="utf-8"?>
<p:tagLst xmlns:p="http://schemas.openxmlformats.org/presentationml/2006/main">
  <p:tag name="AS_UNIQUEID" val="3331"/>
</p:tagLst>
</file>

<file path=ppt/tags/tag1305.xml><?xml version="1.0" encoding="utf-8"?>
<p:tagLst xmlns:p="http://schemas.openxmlformats.org/presentationml/2006/main">
  <p:tag name="AS_UNIQUEID" val="3332"/>
</p:tagLst>
</file>

<file path=ppt/tags/tag1306.xml><?xml version="1.0" encoding="utf-8"?>
<p:tagLst xmlns:p="http://schemas.openxmlformats.org/presentationml/2006/main">
  <p:tag name="AS_UNIQUEID" val="3333"/>
</p:tagLst>
</file>

<file path=ppt/tags/tag1307.xml><?xml version="1.0" encoding="utf-8"?>
<p:tagLst xmlns:p="http://schemas.openxmlformats.org/presentationml/2006/main">
  <p:tag name="AS_UNIQUEID" val="3334"/>
</p:tagLst>
</file>

<file path=ppt/tags/tag1308.xml><?xml version="1.0" encoding="utf-8"?>
<p:tagLst xmlns:p="http://schemas.openxmlformats.org/presentationml/2006/main">
  <p:tag name="AS_UNIQUEID" val="3335"/>
</p:tagLst>
</file>

<file path=ppt/tags/tag1309.xml><?xml version="1.0" encoding="utf-8"?>
<p:tagLst xmlns:p="http://schemas.openxmlformats.org/presentationml/2006/main">
  <p:tag name="AS_UNIQUEID" val="3336"/>
</p:tagLst>
</file>

<file path=ppt/tags/tag131.xml><?xml version="1.0" encoding="utf-8"?>
<p:tagLst xmlns:p="http://schemas.openxmlformats.org/presentationml/2006/main">
  <p:tag name="AS_UNIQUEID" val="2262"/>
</p:tagLst>
</file>

<file path=ppt/tags/tag1310.xml><?xml version="1.0" encoding="utf-8"?>
<p:tagLst xmlns:p="http://schemas.openxmlformats.org/presentationml/2006/main">
  <p:tag name="AS_UNIQUEID" val="3337"/>
</p:tagLst>
</file>

<file path=ppt/tags/tag1311.xml><?xml version="1.0" encoding="utf-8"?>
<p:tagLst xmlns:p="http://schemas.openxmlformats.org/presentationml/2006/main">
  <p:tag name="AS_UNIQUEID" val="3338"/>
</p:tagLst>
</file>

<file path=ppt/tags/tag1312.xml><?xml version="1.0" encoding="utf-8"?>
<p:tagLst xmlns:p="http://schemas.openxmlformats.org/presentationml/2006/main">
  <p:tag name="AS_UNIQUEID" val="3339"/>
</p:tagLst>
</file>

<file path=ppt/tags/tag1313.xml><?xml version="1.0" encoding="utf-8"?>
<p:tagLst xmlns:p="http://schemas.openxmlformats.org/presentationml/2006/main">
  <p:tag name="AS_UNIQUEID" val="3340"/>
</p:tagLst>
</file>

<file path=ppt/tags/tag1314.xml><?xml version="1.0" encoding="utf-8"?>
<p:tagLst xmlns:p="http://schemas.openxmlformats.org/presentationml/2006/main">
  <p:tag name="AS_UNIQUEID" val="3341"/>
</p:tagLst>
</file>

<file path=ppt/tags/tag1315.xml><?xml version="1.0" encoding="utf-8"?>
<p:tagLst xmlns:p="http://schemas.openxmlformats.org/presentationml/2006/main">
  <p:tag name="AS_UNIQUEID" val="3342"/>
</p:tagLst>
</file>

<file path=ppt/tags/tag1316.xml><?xml version="1.0" encoding="utf-8"?>
<p:tagLst xmlns:p="http://schemas.openxmlformats.org/presentationml/2006/main">
  <p:tag name="AS_UNIQUEID" val="3343"/>
</p:tagLst>
</file>

<file path=ppt/tags/tag1317.xml><?xml version="1.0" encoding="utf-8"?>
<p:tagLst xmlns:p="http://schemas.openxmlformats.org/presentationml/2006/main">
  <p:tag name="AS_UNIQUEID" val="3344"/>
</p:tagLst>
</file>

<file path=ppt/tags/tag1318.xml><?xml version="1.0" encoding="utf-8"?>
<p:tagLst xmlns:p="http://schemas.openxmlformats.org/presentationml/2006/main">
  <p:tag name="AS_UNIQUEID" val="3345"/>
</p:tagLst>
</file>

<file path=ppt/tags/tag1319.xml><?xml version="1.0" encoding="utf-8"?>
<p:tagLst xmlns:p="http://schemas.openxmlformats.org/presentationml/2006/main">
  <p:tag name="AS_UNIQUEID" val="3346"/>
</p:tagLst>
</file>

<file path=ppt/tags/tag132.xml><?xml version="1.0" encoding="utf-8"?>
<p:tagLst xmlns:p="http://schemas.openxmlformats.org/presentationml/2006/main">
  <p:tag name="AS_UNIQUEID" val="2263"/>
</p:tagLst>
</file>

<file path=ppt/tags/tag1320.xml><?xml version="1.0" encoding="utf-8"?>
<p:tagLst xmlns:p="http://schemas.openxmlformats.org/presentationml/2006/main">
  <p:tag name="AS_UNIQUEID" val="3347"/>
</p:tagLst>
</file>

<file path=ppt/tags/tag1321.xml><?xml version="1.0" encoding="utf-8"?>
<p:tagLst xmlns:p="http://schemas.openxmlformats.org/presentationml/2006/main">
  <p:tag name="AS_UNIQUEID" val="3348"/>
</p:tagLst>
</file>

<file path=ppt/tags/tag1322.xml><?xml version="1.0" encoding="utf-8"?>
<p:tagLst xmlns:p="http://schemas.openxmlformats.org/presentationml/2006/main">
  <p:tag name="AS_UNIQUEID" val="3349"/>
</p:tagLst>
</file>

<file path=ppt/tags/tag1323.xml><?xml version="1.0" encoding="utf-8"?>
<p:tagLst xmlns:p="http://schemas.openxmlformats.org/presentationml/2006/main">
  <p:tag name="AS_UNIQUEID" val="3350"/>
</p:tagLst>
</file>

<file path=ppt/tags/tag1324.xml><?xml version="1.0" encoding="utf-8"?>
<p:tagLst xmlns:p="http://schemas.openxmlformats.org/presentationml/2006/main">
  <p:tag name="AS_UNIQUEID" val="3351"/>
</p:tagLst>
</file>

<file path=ppt/tags/tag1325.xml><?xml version="1.0" encoding="utf-8"?>
<p:tagLst xmlns:p="http://schemas.openxmlformats.org/presentationml/2006/main">
  <p:tag name="AS_UNIQUEID" val="3352"/>
</p:tagLst>
</file>

<file path=ppt/tags/tag1326.xml><?xml version="1.0" encoding="utf-8"?>
<p:tagLst xmlns:p="http://schemas.openxmlformats.org/presentationml/2006/main">
  <p:tag name="AS_UNIQUEID" val="3353"/>
</p:tagLst>
</file>

<file path=ppt/tags/tag1327.xml><?xml version="1.0" encoding="utf-8"?>
<p:tagLst xmlns:p="http://schemas.openxmlformats.org/presentationml/2006/main">
  <p:tag name="AS_UNIQUEID" val="3354"/>
</p:tagLst>
</file>

<file path=ppt/tags/tag1328.xml><?xml version="1.0" encoding="utf-8"?>
<p:tagLst xmlns:p="http://schemas.openxmlformats.org/presentationml/2006/main">
  <p:tag name="AS_UNIQUEID" val="3355"/>
</p:tagLst>
</file>

<file path=ppt/tags/tag1329.xml><?xml version="1.0" encoding="utf-8"?>
<p:tagLst xmlns:p="http://schemas.openxmlformats.org/presentationml/2006/main">
  <p:tag name="AS_UNIQUEID" val="3356"/>
</p:tagLst>
</file>

<file path=ppt/tags/tag133.xml><?xml version="1.0" encoding="utf-8"?>
<p:tagLst xmlns:p="http://schemas.openxmlformats.org/presentationml/2006/main">
  <p:tag name="AS_UNIQUEID" val="2264"/>
</p:tagLst>
</file>

<file path=ppt/tags/tag1330.xml><?xml version="1.0" encoding="utf-8"?>
<p:tagLst xmlns:p="http://schemas.openxmlformats.org/presentationml/2006/main">
  <p:tag name="AS_UNIQUEID" val="3357"/>
</p:tagLst>
</file>

<file path=ppt/tags/tag1331.xml><?xml version="1.0" encoding="utf-8"?>
<p:tagLst xmlns:p="http://schemas.openxmlformats.org/presentationml/2006/main">
  <p:tag name="AS_UNIQUEID" val="3358"/>
</p:tagLst>
</file>

<file path=ppt/tags/tag1332.xml><?xml version="1.0" encoding="utf-8"?>
<p:tagLst xmlns:p="http://schemas.openxmlformats.org/presentationml/2006/main">
  <p:tag name="AS_UNIQUEID" val="3359"/>
</p:tagLst>
</file>

<file path=ppt/tags/tag1333.xml><?xml version="1.0" encoding="utf-8"?>
<p:tagLst xmlns:p="http://schemas.openxmlformats.org/presentationml/2006/main">
  <p:tag name="AS_UNIQUEID" val="3361"/>
</p:tagLst>
</file>

<file path=ppt/tags/tag1334.xml><?xml version="1.0" encoding="utf-8"?>
<p:tagLst xmlns:p="http://schemas.openxmlformats.org/presentationml/2006/main">
  <p:tag name="AS_UNIQUEID" val="3362"/>
</p:tagLst>
</file>

<file path=ppt/tags/tag1335.xml><?xml version="1.0" encoding="utf-8"?>
<p:tagLst xmlns:p="http://schemas.openxmlformats.org/presentationml/2006/main">
  <p:tag name="AS_UNIQUEID" val="3363"/>
</p:tagLst>
</file>

<file path=ppt/tags/tag1336.xml><?xml version="1.0" encoding="utf-8"?>
<p:tagLst xmlns:p="http://schemas.openxmlformats.org/presentationml/2006/main">
  <p:tag name="AS_UNIQUEID" val="3364"/>
</p:tagLst>
</file>

<file path=ppt/tags/tag1337.xml><?xml version="1.0" encoding="utf-8"?>
<p:tagLst xmlns:p="http://schemas.openxmlformats.org/presentationml/2006/main">
  <p:tag name="AS_UNIQUEID" val="3365"/>
</p:tagLst>
</file>

<file path=ppt/tags/tag1338.xml><?xml version="1.0" encoding="utf-8"?>
<p:tagLst xmlns:p="http://schemas.openxmlformats.org/presentationml/2006/main">
  <p:tag name="AS_UNIQUEID" val="3366"/>
</p:tagLst>
</file>

<file path=ppt/tags/tag1339.xml><?xml version="1.0" encoding="utf-8"?>
<p:tagLst xmlns:p="http://schemas.openxmlformats.org/presentationml/2006/main">
  <p:tag name="AS_UNIQUEID" val="3367"/>
</p:tagLst>
</file>

<file path=ppt/tags/tag134.xml><?xml version="1.0" encoding="utf-8"?>
<p:tagLst xmlns:p="http://schemas.openxmlformats.org/presentationml/2006/main">
  <p:tag name="AS_UNIQUEID" val="250"/>
</p:tagLst>
</file>

<file path=ppt/tags/tag1340.xml><?xml version="1.0" encoding="utf-8"?>
<p:tagLst xmlns:p="http://schemas.openxmlformats.org/presentationml/2006/main">
  <p:tag name="AS_UNIQUEID" val="3368"/>
</p:tagLst>
</file>

<file path=ppt/tags/tag1341.xml><?xml version="1.0" encoding="utf-8"?>
<p:tagLst xmlns:p="http://schemas.openxmlformats.org/presentationml/2006/main">
  <p:tag name="AS_UNIQUEID" val="3369"/>
</p:tagLst>
</file>

<file path=ppt/tags/tag1342.xml><?xml version="1.0" encoding="utf-8"?>
<p:tagLst xmlns:p="http://schemas.openxmlformats.org/presentationml/2006/main">
  <p:tag name="AS_UNIQUEID" val="3370"/>
</p:tagLst>
</file>

<file path=ppt/tags/tag1343.xml><?xml version="1.0" encoding="utf-8"?>
<p:tagLst xmlns:p="http://schemas.openxmlformats.org/presentationml/2006/main">
  <p:tag name="AS_UNIQUEID" val="3371"/>
</p:tagLst>
</file>

<file path=ppt/tags/tag1344.xml><?xml version="1.0" encoding="utf-8"?>
<p:tagLst xmlns:p="http://schemas.openxmlformats.org/presentationml/2006/main">
  <p:tag name="AS_UNIQUEID" val="3372"/>
</p:tagLst>
</file>

<file path=ppt/tags/tag1345.xml><?xml version="1.0" encoding="utf-8"?>
<p:tagLst xmlns:p="http://schemas.openxmlformats.org/presentationml/2006/main">
  <p:tag name="AS_UNIQUEID" val="3373"/>
</p:tagLst>
</file>

<file path=ppt/tags/tag1346.xml><?xml version="1.0" encoding="utf-8"?>
<p:tagLst xmlns:p="http://schemas.openxmlformats.org/presentationml/2006/main">
  <p:tag name="AS_UNIQUEID" val="3374"/>
</p:tagLst>
</file>

<file path=ppt/tags/tag1347.xml><?xml version="1.0" encoding="utf-8"?>
<p:tagLst xmlns:p="http://schemas.openxmlformats.org/presentationml/2006/main">
  <p:tag name="AS_UNIQUEID" val="3375"/>
</p:tagLst>
</file>

<file path=ppt/tags/tag1348.xml><?xml version="1.0" encoding="utf-8"?>
<p:tagLst xmlns:p="http://schemas.openxmlformats.org/presentationml/2006/main">
  <p:tag name="AS_UNIQUEID" val="3376"/>
</p:tagLst>
</file>

<file path=ppt/tags/tag1349.xml><?xml version="1.0" encoding="utf-8"?>
<p:tagLst xmlns:p="http://schemas.openxmlformats.org/presentationml/2006/main">
  <p:tag name="AS_UNIQUEID" val="3377"/>
</p:tagLst>
</file>

<file path=ppt/tags/tag135.xml><?xml version="1.0" encoding="utf-8"?>
<p:tagLst xmlns:p="http://schemas.openxmlformats.org/presentationml/2006/main">
  <p:tag name="AS_UNIQUEID" val="251"/>
</p:tagLst>
</file>

<file path=ppt/tags/tag1350.xml><?xml version="1.0" encoding="utf-8"?>
<p:tagLst xmlns:p="http://schemas.openxmlformats.org/presentationml/2006/main">
  <p:tag name="AS_UNIQUEID" val="3378"/>
</p:tagLst>
</file>

<file path=ppt/tags/tag1351.xml><?xml version="1.0" encoding="utf-8"?>
<p:tagLst xmlns:p="http://schemas.openxmlformats.org/presentationml/2006/main">
  <p:tag name="AS_UNIQUEID" val="3379"/>
</p:tagLst>
</file>

<file path=ppt/tags/tag1352.xml><?xml version="1.0" encoding="utf-8"?>
<p:tagLst xmlns:p="http://schemas.openxmlformats.org/presentationml/2006/main">
  <p:tag name="AS_UNIQUEID" val="3380"/>
</p:tagLst>
</file>

<file path=ppt/tags/tag1353.xml><?xml version="1.0" encoding="utf-8"?>
<p:tagLst xmlns:p="http://schemas.openxmlformats.org/presentationml/2006/main">
  <p:tag name="AS_UNIQUEID" val="3381"/>
</p:tagLst>
</file>

<file path=ppt/tags/tag1354.xml><?xml version="1.0" encoding="utf-8"?>
<p:tagLst xmlns:p="http://schemas.openxmlformats.org/presentationml/2006/main">
  <p:tag name="AS_UNIQUEID" val="3382"/>
</p:tagLst>
</file>

<file path=ppt/tags/tag1355.xml><?xml version="1.0" encoding="utf-8"?>
<p:tagLst xmlns:p="http://schemas.openxmlformats.org/presentationml/2006/main">
  <p:tag name="AS_UNIQUEID" val="3383"/>
</p:tagLst>
</file>

<file path=ppt/tags/tag1356.xml><?xml version="1.0" encoding="utf-8"?>
<p:tagLst xmlns:p="http://schemas.openxmlformats.org/presentationml/2006/main">
  <p:tag name="AS_UNIQUEID" val="3384"/>
</p:tagLst>
</file>

<file path=ppt/tags/tag1357.xml><?xml version="1.0" encoding="utf-8"?>
<p:tagLst xmlns:p="http://schemas.openxmlformats.org/presentationml/2006/main">
  <p:tag name="AS_UNIQUEID" val="3385"/>
</p:tagLst>
</file>

<file path=ppt/tags/tag1358.xml><?xml version="1.0" encoding="utf-8"?>
<p:tagLst xmlns:p="http://schemas.openxmlformats.org/presentationml/2006/main">
  <p:tag name="AS_UNIQUEID" val="3386"/>
</p:tagLst>
</file>

<file path=ppt/tags/tag1359.xml><?xml version="1.0" encoding="utf-8"?>
<p:tagLst xmlns:p="http://schemas.openxmlformats.org/presentationml/2006/main">
  <p:tag name="AS_UNIQUEID" val="3387"/>
</p:tagLst>
</file>

<file path=ppt/tags/tag136.xml><?xml version="1.0" encoding="utf-8"?>
<p:tagLst xmlns:p="http://schemas.openxmlformats.org/presentationml/2006/main">
  <p:tag name="AS_UNIQUEID" val="2266"/>
</p:tagLst>
</file>

<file path=ppt/tags/tag1360.xml><?xml version="1.0" encoding="utf-8"?>
<p:tagLst xmlns:p="http://schemas.openxmlformats.org/presentationml/2006/main">
  <p:tag name="AS_UNIQUEID" val="3388"/>
</p:tagLst>
</file>

<file path=ppt/tags/tag1361.xml><?xml version="1.0" encoding="utf-8"?>
<p:tagLst xmlns:p="http://schemas.openxmlformats.org/presentationml/2006/main">
  <p:tag name="AS_UNIQUEID" val="3389"/>
</p:tagLst>
</file>

<file path=ppt/tags/tag1362.xml><?xml version="1.0" encoding="utf-8"?>
<p:tagLst xmlns:p="http://schemas.openxmlformats.org/presentationml/2006/main">
  <p:tag name="AS_UNIQUEID" val="3390"/>
</p:tagLst>
</file>

<file path=ppt/tags/tag1363.xml><?xml version="1.0" encoding="utf-8"?>
<p:tagLst xmlns:p="http://schemas.openxmlformats.org/presentationml/2006/main">
  <p:tag name="AS_UNIQUEID" val="3391"/>
</p:tagLst>
</file>

<file path=ppt/tags/tag1364.xml><?xml version="1.0" encoding="utf-8"?>
<p:tagLst xmlns:p="http://schemas.openxmlformats.org/presentationml/2006/main">
  <p:tag name="AS_UNIQUEID" val="3392"/>
</p:tagLst>
</file>

<file path=ppt/tags/tag1365.xml><?xml version="1.0" encoding="utf-8"?>
<p:tagLst xmlns:p="http://schemas.openxmlformats.org/presentationml/2006/main">
  <p:tag name="AS_UNIQUEID" val="3393"/>
</p:tagLst>
</file>

<file path=ppt/tags/tag1366.xml><?xml version="1.0" encoding="utf-8"?>
<p:tagLst xmlns:p="http://schemas.openxmlformats.org/presentationml/2006/main">
  <p:tag name="AS_UNIQUEID" val="3394"/>
</p:tagLst>
</file>

<file path=ppt/tags/tag1367.xml><?xml version="1.0" encoding="utf-8"?>
<p:tagLst xmlns:p="http://schemas.openxmlformats.org/presentationml/2006/main">
  <p:tag name="AS_UNIQUEID" val="3395"/>
</p:tagLst>
</file>

<file path=ppt/tags/tag1368.xml><?xml version="1.0" encoding="utf-8"?>
<p:tagLst xmlns:p="http://schemas.openxmlformats.org/presentationml/2006/main">
  <p:tag name="AS_UNIQUEID" val="3396"/>
</p:tagLst>
</file>

<file path=ppt/tags/tag1369.xml><?xml version="1.0" encoding="utf-8"?>
<p:tagLst xmlns:p="http://schemas.openxmlformats.org/presentationml/2006/main">
  <p:tag name="AS_UNIQUEID" val="3397"/>
</p:tagLst>
</file>

<file path=ppt/tags/tag137.xml><?xml version="1.0" encoding="utf-8"?>
<p:tagLst xmlns:p="http://schemas.openxmlformats.org/presentationml/2006/main">
  <p:tag name="AS_UNIQUEID" val="2267"/>
</p:tagLst>
</file>

<file path=ppt/tags/tag1370.xml><?xml version="1.0" encoding="utf-8"?>
<p:tagLst xmlns:p="http://schemas.openxmlformats.org/presentationml/2006/main">
  <p:tag name="AS_UNIQUEID" val="3398"/>
</p:tagLst>
</file>

<file path=ppt/tags/tag1371.xml><?xml version="1.0" encoding="utf-8"?>
<p:tagLst xmlns:p="http://schemas.openxmlformats.org/presentationml/2006/main">
  <p:tag name="AS_UNIQUEID" val="3399"/>
</p:tagLst>
</file>

<file path=ppt/tags/tag1372.xml><?xml version="1.0" encoding="utf-8"?>
<p:tagLst xmlns:p="http://schemas.openxmlformats.org/presentationml/2006/main">
  <p:tag name="AS_UNIQUEID" val="3400"/>
</p:tagLst>
</file>

<file path=ppt/tags/tag1373.xml><?xml version="1.0" encoding="utf-8"?>
<p:tagLst xmlns:p="http://schemas.openxmlformats.org/presentationml/2006/main">
  <p:tag name="AS_UNIQUEID" val="3401"/>
</p:tagLst>
</file>

<file path=ppt/tags/tag1374.xml><?xml version="1.0" encoding="utf-8"?>
<p:tagLst xmlns:p="http://schemas.openxmlformats.org/presentationml/2006/main">
  <p:tag name="AS_UNIQUEID" val="3402"/>
</p:tagLst>
</file>

<file path=ppt/tags/tag1375.xml><?xml version="1.0" encoding="utf-8"?>
<p:tagLst xmlns:p="http://schemas.openxmlformats.org/presentationml/2006/main">
  <p:tag name="AS_UNIQUEID" val="3403"/>
</p:tagLst>
</file>

<file path=ppt/tags/tag1376.xml><?xml version="1.0" encoding="utf-8"?>
<p:tagLst xmlns:p="http://schemas.openxmlformats.org/presentationml/2006/main">
  <p:tag name="AS_UNIQUEID" val="3404"/>
</p:tagLst>
</file>

<file path=ppt/tags/tag1377.xml><?xml version="1.0" encoding="utf-8"?>
<p:tagLst xmlns:p="http://schemas.openxmlformats.org/presentationml/2006/main">
  <p:tag name="AS_UNIQUEID" val="3405"/>
</p:tagLst>
</file>

<file path=ppt/tags/tag1378.xml><?xml version="1.0" encoding="utf-8"?>
<p:tagLst xmlns:p="http://schemas.openxmlformats.org/presentationml/2006/main">
  <p:tag name="AS_UNIQUEID" val="3406"/>
</p:tagLst>
</file>

<file path=ppt/tags/tag1379.xml><?xml version="1.0" encoding="utf-8"?>
<p:tagLst xmlns:p="http://schemas.openxmlformats.org/presentationml/2006/main">
  <p:tag name="AS_UNIQUEID" val="3407"/>
</p:tagLst>
</file>

<file path=ppt/tags/tag138.xml><?xml version="1.0" encoding="utf-8"?>
<p:tagLst xmlns:p="http://schemas.openxmlformats.org/presentationml/2006/main">
  <p:tag name="AS_UNIQUEID" val="2268"/>
</p:tagLst>
</file>

<file path=ppt/tags/tag1380.xml><?xml version="1.0" encoding="utf-8"?>
<p:tagLst xmlns:p="http://schemas.openxmlformats.org/presentationml/2006/main">
  <p:tag name="AS_UNIQUEID" val="3408"/>
</p:tagLst>
</file>

<file path=ppt/tags/tag1381.xml><?xml version="1.0" encoding="utf-8"?>
<p:tagLst xmlns:p="http://schemas.openxmlformats.org/presentationml/2006/main">
  <p:tag name="AS_UNIQUEID" val="3409"/>
</p:tagLst>
</file>

<file path=ppt/tags/tag1382.xml><?xml version="1.0" encoding="utf-8"?>
<p:tagLst xmlns:p="http://schemas.openxmlformats.org/presentationml/2006/main">
  <p:tag name="AS_UNIQUEID" val="3410"/>
</p:tagLst>
</file>

<file path=ppt/tags/tag1383.xml><?xml version="1.0" encoding="utf-8"?>
<p:tagLst xmlns:p="http://schemas.openxmlformats.org/presentationml/2006/main">
  <p:tag name="AS_UNIQUEID" val="3411"/>
</p:tagLst>
</file>

<file path=ppt/tags/tag1384.xml><?xml version="1.0" encoding="utf-8"?>
<p:tagLst xmlns:p="http://schemas.openxmlformats.org/presentationml/2006/main">
  <p:tag name="AS_UNIQUEID" val="3412"/>
</p:tagLst>
</file>

<file path=ppt/tags/tag1385.xml><?xml version="1.0" encoding="utf-8"?>
<p:tagLst xmlns:p="http://schemas.openxmlformats.org/presentationml/2006/main">
  <p:tag name="AS_UNIQUEID" val="3413"/>
</p:tagLst>
</file>

<file path=ppt/tags/tag1386.xml><?xml version="1.0" encoding="utf-8"?>
<p:tagLst xmlns:p="http://schemas.openxmlformats.org/presentationml/2006/main">
  <p:tag name="AS_UNIQUEID" val="3414"/>
</p:tagLst>
</file>

<file path=ppt/tags/tag1387.xml><?xml version="1.0" encoding="utf-8"?>
<p:tagLst xmlns:p="http://schemas.openxmlformats.org/presentationml/2006/main">
  <p:tag name="AS_UNIQUEID" val="3415"/>
</p:tagLst>
</file>

<file path=ppt/tags/tag1388.xml><?xml version="1.0" encoding="utf-8"?>
<p:tagLst xmlns:p="http://schemas.openxmlformats.org/presentationml/2006/main">
  <p:tag name="AS_UNIQUEID" val="3416"/>
</p:tagLst>
</file>

<file path=ppt/tags/tag1389.xml><?xml version="1.0" encoding="utf-8"?>
<p:tagLst xmlns:p="http://schemas.openxmlformats.org/presentationml/2006/main">
  <p:tag name="AS_UNIQUEID" val="3417"/>
</p:tagLst>
</file>

<file path=ppt/tags/tag139.xml><?xml version="1.0" encoding="utf-8"?>
<p:tagLst xmlns:p="http://schemas.openxmlformats.org/presentationml/2006/main">
  <p:tag name="AS_UNIQUEID" val="2269"/>
</p:tagLst>
</file>

<file path=ppt/tags/tag1390.xml><?xml version="1.0" encoding="utf-8"?>
<p:tagLst xmlns:p="http://schemas.openxmlformats.org/presentationml/2006/main">
  <p:tag name="AS_UNIQUEID" val="3418"/>
</p:tagLst>
</file>

<file path=ppt/tags/tag1391.xml><?xml version="1.0" encoding="utf-8"?>
<p:tagLst xmlns:p="http://schemas.openxmlformats.org/presentationml/2006/main">
  <p:tag name="AS_UNIQUEID" val="3419"/>
</p:tagLst>
</file>

<file path=ppt/tags/tag1392.xml><?xml version="1.0" encoding="utf-8"?>
<p:tagLst xmlns:p="http://schemas.openxmlformats.org/presentationml/2006/main">
  <p:tag name="AS_UNIQUEID" val="3420"/>
</p:tagLst>
</file>

<file path=ppt/tags/tag1393.xml><?xml version="1.0" encoding="utf-8"?>
<p:tagLst xmlns:p="http://schemas.openxmlformats.org/presentationml/2006/main">
  <p:tag name="AS_UNIQUEID" val="3421"/>
</p:tagLst>
</file>

<file path=ppt/tags/tag1394.xml><?xml version="1.0" encoding="utf-8"?>
<p:tagLst xmlns:p="http://schemas.openxmlformats.org/presentationml/2006/main">
  <p:tag name="AS_UNIQUEID" val="3422"/>
</p:tagLst>
</file>

<file path=ppt/tags/tag1395.xml><?xml version="1.0" encoding="utf-8"?>
<p:tagLst xmlns:p="http://schemas.openxmlformats.org/presentationml/2006/main">
  <p:tag name="AS_UNIQUEID" val="3423"/>
</p:tagLst>
</file>

<file path=ppt/tags/tag1396.xml><?xml version="1.0" encoding="utf-8"?>
<p:tagLst xmlns:p="http://schemas.openxmlformats.org/presentationml/2006/main">
  <p:tag name="AS_UNIQUEID" val="3424"/>
</p:tagLst>
</file>

<file path=ppt/tags/tag1397.xml><?xml version="1.0" encoding="utf-8"?>
<p:tagLst xmlns:p="http://schemas.openxmlformats.org/presentationml/2006/main">
  <p:tag name="AS_UNIQUEID" val="3425"/>
</p:tagLst>
</file>

<file path=ppt/tags/tag1398.xml><?xml version="1.0" encoding="utf-8"?>
<p:tagLst xmlns:p="http://schemas.openxmlformats.org/presentationml/2006/main">
  <p:tag name="AS_UNIQUEID" val="3426"/>
</p:tagLst>
</file>

<file path=ppt/tags/tag1399.xml><?xml version="1.0" encoding="utf-8"?>
<p:tagLst xmlns:p="http://schemas.openxmlformats.org/presentationml/2006/main">
  <p:tag name="AS_UNIQUEID" val="3427"/>
</p:tagLst>
</file>

<file path=ppt/tags/tag14.xml><?xml version="1.0" encoding="utf-8"?>
<p:tagLst xmlns:p="http://schemas.openxmlformats.org/presentationml/2006/main">
  <p:tag name="AS_UNIQUEID" val="2173"/>
</p:tagLst>
</file>

<file path=ppt/tags/tag140.xml><?xml version="1.0" encoding="utf-8"?>
<p:tagLst xmlns:p="http://schemas.openxmlformats.org/presentationml/2006/main">
  <p:tag name="AS_UNIQUEID" val="2270"/>
</p:tagLst>
</file>

<file path=ppt/tags/tag1400.xml><?xml version="1.0" encoding="utf-8"?>
<p:tagLst xmlns:p="http://schemas.openxmlformats.org/presentationml/2006/main">
  <p:tag name="AS_UNIQUEID" val="3428"/>
</p:tagLst>
</file>

<file path=ppt/tags/tag1401.xml><?xml version="1.0" encoding="utf-8"?>
<p:tagLst xmlns:p="http://schemas.openxmlformats.org/presentationml/2006/main">
  <p:tag name="AS_UNIQUEID" val="3429"/>
</p:tagLst>
</file>

<file path=ppt/tags/tag1402.xml><?xml version="1.0" encoding="utf-8"?>
<p:tagLst xmlns:p="http://schemas.openxmlformats.org/presentationml/2006/main">
  <p:tag name="AS_UNIQUEID" val="3430"/>
</p:tagLst>
</file>

<file path=ppt/tags/tag1403.xml><?xml version="1.0" encoding="utf-8"?>
<p:tagLst xmlns:p="http://schemas.openxmlformats.org/presentationml/2006/main">
  <p:tag name="AS_UNIQUEID" val="3431"/>
</p:tagLst>
</file>

<file path=ppt/tags/tag1404.xml><?xml version="1.0" encoding="utf-8"?>
<p:tagLst xmlns:p="http://schemas.openxmlformats.org/presentationml/2006/main">
  <p:tag name="AS_UNIQUEID" val="3432"/>
</p:tagLst>
</file>

<file path=ppt/tags/tag1405.xml><?xml version="1.0" encoding="utf-8"?>
<p:tagLst xmlns:p="http://schemas.openxmlformats.org/presentationml/2006/main">
  <p:tag name="AS_UNIQUEID" val="3433"/>
</p:tagLst>
</file>

<file path=ppt/tags/tag1406.xml><?xml version="1.0" encoding="utf-8"?>
<p:tagLst xmlns:p="http://schemas.openxmlformats.org/presentationml/2006/main">
  <p:tag name="AS_UNIQUEID" val="3434"/>
</p:tagLst>
</file>

<file path=ppt/tags/tag1407.xml><?xml version="1.0" encoding="utf-8"?>
<p:tagLst xmlns:p="http://schemas.openxmlformats.org/presentationml/2006/main">
  <p:tag name="AS_UNIQUEID" val="3435"/>
</p:tagLst>
</file>

<file path=ppt/tags/tag1408.xml><?xml version="1.0" encoding="utf-8"?>
<p:tagLst xmlns:p="http://schemas.openxmlformats.org/presentationml/2006/main">
  <p:tag name="AS_UNIQUEID" val="3436"/>
</p:tagLst>
</file>

<file path=ppt/tags/tag1409.xml><?xml version="1.0" encoding="utf-8"?>
<p:tagLst xmlns:p="http://schemas.openxmlformats.org/presentationml/2006/main">
  <p:tag name="AS_UNIQUEID" val="3437"/>
</p:tagLst>
</file>

<file path=ppt/tags/tag141.xml><?xml version="1.0" encoding="utf-8"?>
<p:tagLst xmlns:p="http://schemas.openxmlformats.org/presentationml/2006/main">
  <p:tag name="AS_UNIQUEID" val="256"/>
</p:tagLst>
</file>

<file path=ppt/tags/tag1410.xml><?xml version="1.0" encoding="utf-8"?>
<p:tagLst xmlns:p="http://schemas.openxmlformats.org/presentationml/2006/main">
  <p:tag name="AS_UNIQUEID" val="3438"/>
</p:tagLst>
</file>

<file path=ppt/tags/tag1411.xml><?xml version="1.0" encoding="utf-8"?>
<p:tagLst xmlns:p="http://schemas.openxmlformats.org/presentationml/2006/main">
  <p:tag name="AS_UNIQUEID" val="3439"/>
</p:tagLst>
</file>

<file path=ppt/tags/tag1412.xml><?xml version="1.0" encoding="utf-8"?>
<p:tagLst xmlns:p="http://schemas.openxmlformats.org/presentationml/2006/main">
  <p:tag name="AS_UNIQUEID" val="3440"/>
</p:tagLst>
</file>

<file path=ppt/tags/tag1413.xml><?xml version="1.0" encoding="utf-8"?>
<p:tagLst xmlns:p="http://schemas.openxmlformats.org/presentationml/2006/main">
  <p:tag name="AS_UNIQUEID" val="3441"/>
</p:tagLst>
</file>

<file path=ppt/tags/tag1414.xml><?xml version="1.0" encoding="utf-8"?>
<p:tagLst xmlns:p="http://schemas.openxmlformats.org/presentationml/2006/main">
  <p:tag name="AS_UNIQUEID" val="3442"/>
</p:tagLst>
</file>

<file path=ppt/tags/tag1415.xml><?xml version="1.0" encoding="utf-8"?>
<p:tagLst xmlns:p="http://schemas.openxmlformats.org/presentationml/2006/main">
  <p:tag name="AS_UNIQUEID" val="3443"/>
</p:tagLst>
</file>

<file path=ppt/tags/tag1416.xml><?xml version="1.0" encoding="utf-8"?>
<p:tagLst xmlns:p="http://schemas.openxmlformats.org/presentationml/2006/main">
  <p:tag name="AS_UNIQUEID" val="3444"/>
</p:tagLst>
</file>

<file path=ppt/tags/tag1417.xml><?xml version="1.0" encoding="utf-8"?>
<p:tagLst xmlns:p="http://schemas.openxmlformats.org/presentationml/2006/main">
  <p:tag name="AS_UNIQUEID" val="3446"/>
</p:tagLst>
</file>

<file path=ppt/tags/tag1418.xml><?xml version="1.0" encoding="utf-8"?>
<p:tagLst xmlns:p="http://schemas.openxmlformats.org/presentationml/2006/main">
  <p:tag name="AS_UNIQUEID" val="3447"/>
</p:tagLst>
</file>

<file path=ppt/tags/tag1419.xml><?xml version="1.0" encoding="utf-8"?>
<p:tagLst xmlns:p="http://schemas.openxmlformats.org/presentationml/2006/main">
  <p:tag name="AS_UNIQUEID" val="3448"/>
</p:tagLst>
</file>

<file path=ppt/tags/tag142.xml><?xml version="1.0" encoding="utf-8"?>
<p:tagLst xmlns:p="http://schemas.openxmlformats.org/presentationml/2006/main">
  <p:tag name="AS_UNIQUEID" val="257"/>
</p:tagLst>
</file>

<file path=ppt/tags/tag1420.xml><?xml version="1.0" encoding="utf-8"?>
<p:tagLst xmlns:p="http://schemas.openxmlformats.org/presentationml/2006/main">
  <p:tag name="AS_UNIQUEID" val="3449"/>
</p:tagLst>
</file>

<file path=ppt/tags/tag1421.xml><?xml version="1.0" encoding="utf-8"?>
<p:tagLst xmlns:p="http://schemas.openxmlformats.org/presentationml/2006/main">
  <p:tag name="AS_UNIQUEID" val="3450"/>
</p:tagLst>
</file>

<file path=ppt/tags/tag1422.xml><?xml version="1.0" encoding="utf-8"?>
<p:tagLst xmlns:p="http://schemas.openxmlformats.org/presentationml/2006/main">
  <p:tag name="AS_UNIQUEID" val="3451"/>
</p:tagLst>
</file>

<file path=ppt/tags/tag1423.xml><?xml version="1.0" encoding="utf-8"?>
<p:tagLst xmlns:p="http://schemas.openxmlformats.org/presentationml/2006/main">
  <p:tag name="AS_UNIQUEID" val="3452"/>
</p:tagLst>
</file>

<file path=ppt/tags/tag1424.xml><?xml version="1.0" encoding="utf-8"?>
<p:tagLst xmlns:p="http://schemas.openxmlformats.org/presentationml/2006/main">
  <p:tag name="AS_UNIQUEID" val="3453"/>
</p:tagLst>
</file>

<file path=ppt/tags/tag1425.xml><?xml version="1.0" encoding="utf-8"?>
<p:tagLst xmlns:p="http://schemas.openxmlformats.org/presentationml/2006/main">
  <p:tag name="AS_UNIQUEID" val="3454"/>
</p:tagLst>
</file>

<file path=ppt/tags/tag1426.xml><?xml version="1.0" encoding="utf-8"?>
<p:tagLst xmlns:p="http://schemas.openxmlformats.org/presentationml/2006/main">
  <p:tag name="AS_UNIQUEID" val="3455"/>
</p:tagLst>
</file>

<file path=ppt/tags/tag1427.xml><?xml version="1.0" encoding="utf-8"?>
<p:tagLst xmlns:p="http://schemas.openxmlformats.org/presentationml/2006/main">
  <p:tag name="AS_UNIQUEID" val="3456"/>
</p:tagLst>
</file>

<file path=ppt/tags/tag1428.xml><?xml version="1.0" encoding="utf-8"?>
<p:tagLst xmlns:p="http://schemas.openxmlformats.org/presentationml/2006/main">
  <p:tag name="AS_UNIQUEID" val="3457"/>
</p:tagLst>
</file>

<file path=ppt/tags/tag1429.xml><?xml version="1.0" encoding="utf-8"?>
<p:tagLst xmlns:p="http://schemas.openxmlformats.org/presentationml/2006/main">
  <p:tag name="AS_UNIQUEID" val="3458"/>
</p:tagLst>
</file>

<file path=ppt/tags/tag143.xml><?xml version="1.0" encoding="utf-8"?>
<p:tagLst xmlns:p="http://schemas.openxmlformats.org/presentationml/2006/main">
  <p:tag name="AS_UNIQUEID" val="2272"/>
</p:tagLst>
</file>

<file path=ppt/tags/tag1430.xml><?xml version="1.0" encoding="utf-8"?>
<p:tagLst xmlns:p="http://schemas.openxmlformats.org/presentationml/2006/main">
  <p:tag name="AS_UNIQUEID" val="3459"/>
</p:tagLst>
</file>

<file path=ppt/tags/tag1431.xml><?xml version="1.0" encoding="utf-8"?>
<p:tagLst xmlns:p="http://schemas.openxmlformats.org/presentationml/2006/main">
  <p:tag name="AS_UNIQUEID" val="3460"/>
</p:tagLst>
</file>

<file path=ppt/tags/tag1432.xml><?xml version="1.0" encoding="utf-8"?>
<p:tagLst xmlns:p="http://schemas.openxmlformats.org/presentationml/2006/main">
  <p:tag name="AS_UNIQUEID" val="3461"/>
</p:tagLst>
</file>

<file path=ppt/tags/tag1433.xml><?xml version="1.0" encoding="utf-8"?>
<p:tagLst xmlns:p="http://schemas.openxmlformats.org/presentationml/2006/main">
  <p:tag name="AS_UNIQUEID" val="3462"/>
</p:tagLst>
</file>

<file path=ppt/tags/tag1434.xml><?xml version="1.0" encoding="utf-8"?>
<p:tagLst xmlns:p="http://schemas.openxmlformats.org/presentationml/2006/main">
  <p:tag name="AS_UNIQUEID" val="3463"/>
</p:tagLst>
</file>

<file path=ppt/tags/tag1435.xml><?xml version="1.0" encoding="utf-8"?>
<p:tagLst xmlns:p="http://schemas.openxmlformats.org/presentationml/2006/main">
  <p:tag name="AS_UNIQUEID" val="3464"/>
</p:tagLst>
</file>

<file path=ppt/tags/tag1436.xml><?xml version="1.0" encoding="utf-8"?>
<p:tagLst xmlns:p="http://schemas.openxmlformats.org/presentationml/2006/main">
  <p:tag name="AS_UNIQUEID" val="3465"/>
</p:tagLst>
</file>

<file path=ppt/tags/tag1437.xml><?xml version="1.0" encoding="utf-8"?>
<p:tagLst xmlns:p="http://schemas.openxmlformats.org/presentationml/2006/main">
  <p:tag name="AS_UNIQUEID" val="3466"/>
</p:tagLst>
</file>

<file path=ppt/tags/tag1438.xml><?xml version="1.0" encoding="utf-8"?>
<p:tagLst xmlns:p="http://schemas.openxmlformats.org/presentationml/2006/main">
  <p:tag name="AS_UNIQUEID" val="3467"/>
</p:tagLst>
</file>

<file path=ppt/tags/tag1439.xml><?xml version="1.0" encoding="utf-8"?>
<p:tagLst xmlns:p="http://schemas.openxmlformats.org/presentationml/2006/main">
  <p:tag name="AS_UNIQUEID" val="3468"/>
</p:tagLst>
</file>

<file path=ppt/tags/tag144.xml><?xml version="1.0" encoding="utf-8"?>
<p:tagLst xmlns:p="http://schemas.openxmlformats.org/presentationml/2006/main">
  <p:tag name="AS_UNIQUEID" val="264"/>
</p:tagLst>
</file>

<file path=ppt/tags/tag1440.xml><?xml version="1.0" encoding="utf-8"?>
<p:tagLst xmlns:p="http://schemas.openxmlformats.org/presentationml/2006/main">
  <p:tag name="AS_UNIQUEID" val="3469"/>
</p:tagLst>
</file>

<file path=ppt/tags/tag1441.xml><?xml version="1.0" encoding="utf-8"?>
<p:tagLst xmlns:p="http://schemas.openxmlformats.org/presentationml/2006/main">
  <p:tag name="AS_UNIQUEID" val="3470"/>
</p:tagLst>
</file>

<file path=ppt/tags/tag1442.xml><?xml version="1.0" encoding="utf-8"?>
<p:tagLst xmlns:p="http://schemas.openxmlformats.org/presentationml/2006/main">
  <p:tag name="AS_UNIQUEID" val="3471"/>
</p:tagLst>
</file>

<file path=ppt/tags/tag1443.xml><?xml version="1.0" encoding="utf-8"?>
<p:tagLst xmlns:p="http://schemas.openxmlformats.org/presentationml/2006/main">
  <p:tag name="AS_UNIQUEID" val="3472"/>
</p:tagLst>
</file>

<file path=ppt/tags/tag1444.xml><?xml version="1.0" encoding="utf-8"?>
<p:tagLst xmlns:p="http://schemas.openxmlformats.org/presentationml/2006/main">
  <p:tag name="AS_UNIQUEID" val="3473"/>
</p:tagLst>
</file>

<file path=ppt/tags/tag1445.xml><?xml version="1.0" encoding="utf-8"?>
<p:tagLst xmlns:p="http://schemas.openxmlformats.org/presentationml/2006/main">
  <p:tag name="AS_UNIQUEID" val="3474"/>
</p:tagLst>
</file>

<file path=ppt/tags/tag1446.xml><?xml version="1.0" encoding="utf-8"?>
<p:tagLst xmlns:p="http://schemas.openxmlformats.org/presentationml/2006/main">
  <p:tag name="AS_UNIQUEID" val="3475"/>
</p:tagLst>
</file>

<file path=ppt/tags/tag1447.xml><?xml version="1.0" encoding="utf-8"?>
<p:tagLst xmlns:p="http://schemas.openxmlformats.org/presentationml/2006/main">
  <p:tag name="AS_UNIQUEID" val="3476"/>
</p:tagLst>
</file>

<file path=ppt/tags/tag1448.xml><?xml version="1.0" encoding="utf-8"?>
<p:tagLst xmlns:p="http://schemas.openxmlformats.org/presentationml/2006/main">
  <p:tag name="AS_UNIQUEID" val="3477"/>
</p:tagLst>
</file>

<file path=ppt/tags/tag1449.xml><?xml version="1.0" encoding="utf-8"?>
<p:tagLst xmlns:p="http://schemas.openxmlformats.org/presentationml/2006/main">
  <p:tag name="AS_UNIQUEID" val="3478"/>
</p:tagLst>
</file>

<file path=ppt/tags/tag145.xml><?xml version="1.0" encoding="utf-8"?>
<p:tagLst xmlns:p="http://schemas.openxmlformats.org/presentationml/2006/main">
  <p:tag name="AS_UNIQUEID" val="265"/>
</p:tagLst>
</file>

<file path=ppt/tags/tag1450.xml><?xml version="1.0" encoding="utf-8"?>
<p:tagLst xmlns:p="http://schemas.openxmlformats.org/presentationml/2006/main">
  <p:tag name="AS_UNIQUEID" val="3479"/>
</p:tagLst>
</file>

<file path=ppt/tags/tag1451.xml><?xml version="1.0" encoding="utf-8"?>
<p:tagLst xmlns:p="http://schemas.openxmlformats.org/presentationml/2006/main">
  <p:tag name="AS_UNIQUEID" val="3480"/>
</p:tagLst>
</file>

<file path=ppt/tags/tag1452.xml><?xml version="1.0" encoding="utf-8"?>
<p:tagLst xmlns:p="http://schemas.openxmlformats.org/presentationml/2006/main">
  <p:tag name="AS_UNIQUEID" val="3481"/>
</p:tagLst>
</file>

<file path=ppt/tags/tag1453.xml><?xml version="1.0" encoding="utf-8"?>
<p:tagLst xmlns:p="http://schemas.openxmlformats.org/presentationml/2006/main">
  <p:tag name="AS_UNIQUEID" val="3482"/>
</p:tagLst>
</file>

<file path=ppt/tags/tag1454.xml><?xml version="1.0" encoding="utf-8"?>
<p:tagLst xmlns:p="http://schemas.openxmlformats.org/presentationml/2006/main">
  <p:tag name="AS_UNIQUEID" val="3483"/>
</p:tagLst>
</file>

<file path=ppt/tags/tag1455.xml><?xml version="1.0" encoding="utf-8"?>
<p:tagLst xmlns:p="http://schemas.openxmlformats.org/presentationml/2006/main">
  <p:tag name="AS_UNIQUEID" val="3484"/>
</p:tagLst>
</file>

<file path=ppt/tags/tag1456.xml><?xml version="1.0" encoding="utf-8"?>
<p:tagLst xmlns:p="http://schemas.openxmlformats.org/presentationml/2006/main">
  <p:tag name="AS_UNIQUEID" val="3485"/>
</p:tagLst>
</file>

<file path=ppt/tags/tag1457.xml><?xml version="1.0" encoding="utf-8"?>
<p:tagLst xmlns:p="http://schemas.openxmlformats.org/presentationml/2006/main">
  <p:tag name="AS_UNIQUEID" val="3486"/>
</p:tagLst>
</file>

<file path=ppt/tags/tag1458.xml><?xml version="1.0" encoding="utf-8"?>
<p:tagLst xmlns:p="http://schemas.openxmlformats.org/presentationml/2006/main">
  <p:tag name="AS_UNIQUEID" val="3487"/>
</p:tagLst>
</file>

<file path=ppt/tags/tag1459.xml><?xml version="1.0" encoding="utf-8"?>
<p:tagLst xmlns:p="http://schemas.openxmlformats.org/presentationml/2006/main">
  <p:tag name="AS_UNIQUEID" val="3488"/>
</p:tagLst>
</file>

<file path=ppt/tags/tag146.xml><?xml version="1.0" encoding="utf-8"?>
<p:tagLst xmlns:p="http://schemas.openxmlformats.org/presentationml/2006/main">
  <p:tag name="AS_UNIQUEID" val="2274"/>
</p:tagLst>
</file>

<file path=ppt/tags/tag1460.xml><?xml version="1.0" encoding="utf-8"?>
<p:tagLst xmlns:p="http://schemas.openxmlformats.org/presentationml/2006/main">
  <p:tag name="AS_UNIQUEID" val="3489"/>
</p:tagLst>
</file>

<file path=ppt/tags/tag1461.xml><?xml version="1.0" encoding="utf-8"?>
<p:tagLst xmlns:p="http://schemas.openxmlformats.org/presentationml/2006/main">
  <p:tag name="AS_UNIQUEID" val="3490"/>
</p:tagLst>
</file>

<file path=ppt/tags/tag1462.xml><?xml version="1.0" encoding="utf-8"?>
<p:tagLst xmlns:p="http://schemas.openxmlformats.org/presentationml/2006/main">
  <p:tag name="AS_UNIQUEID" val="3491"/>
</p:tagLst>
</file>

<file path=ppt/tags/tag1463.xml><?xml version="1.0" encoding="utf-8"?>
<p:tagLst xmlns:p="http://schemas.openxmlformats.org/presentationml/2006/main">
  <p:tag name="AS_UNIQUEID" val="3492"/>
</p:tagLst>
</file>

<file path=ppt/tags/tag1464.xml><?xml version="1.0" encoding="utf-8"?>
<p:tagLst xmlns:p="http://schemas.openxmlformats.org/presentationml/2006/main">
  <p:tag name="AS_UNIQUEID" val="3493"/>
</p:tagLst>
</file>

<file path=ppt/tags/tag1465.xml><?xml version="1.0" encoding="utf-8"?>
<p:tagLst xmlns:p="http://schemas.openxmlformats.org/presentationml/2006/main">
  <p:tag name="AS_UNIQUEID" val="3494"/>
</p:tagLst>
</file>

<file path=ppt/tags/tag1466.xml><?xml version="1.0" encoding="utf-8"?>
<p:tagLst xmlns:p="http://schemas.openxmlformats.org/presentationml/2006/main">
  <p:tag name="AS_UNIQUEID" val="3495"/>
</p:tagLst>
</file>

<file path=ppt/tags/tag1467.xml><?xml version="1.0" encoding="utf-8"?>
<p:tagLst xmlns:p="http://schemas.openxmlformats.org/presentationml/2006/main">
  <p:tag name="AS_UNIQUEID" val="3496"/>
</p:tagLst>
</file>

<file path=ppt/tags/tag1468.xml><?xml version="1.0" encoding="utf-8"?>
<p:tagLst xmlns:p="http://schemas.openxmlformats.org/presentationml/2006/main">
  <p:tag name="AS_UNIQUEID" val="3497"/>
</p:tagLst>
</file>

<file path=ppt/tags/tag1469.xml><?xml version="1.0" encoding="utf-8"?>
<p:tagLst xmlns:p="http://schemas.openxmlformats.org/presentationml/2006/main">
  <p:tag name="AS_UNIQUEID" val="3498"/>
</p:tagLst>
</file>

<file path=ppt/tags/tag147.xml><?xml version="1.0" encoding="utf-8"?>
<p:tagLst xmlns:p="http://schemas.openxmlformats.org/presentationml/2006/main">
  <p:tag name="AS_UNIQUEID" val="2275"/>
</p:tagLst>
</file>

<file path=ppt/tags/tag1470.xml><?xml version="1.0" encoding="utf-8"?>
<p:tagLst xmlns:p="http://schemas.openxmlformats.org/presentationml/2006/main">
  <p:tag name="AS_UNIQUEID" val="3499"/>
</p:tagLst>
</file>

<file path=ppt/tags/tag1471.xml><?xml version="1.0" encoding="utf-8"?>
<p:tagLst xmlns:p="http://schemas.openxmlformats.org/presentationml/2006/main">
  <p:tag name="AS_UNIQUEID" val="3500"/>
</p:tagLst>
</file>

<file path=ppt/tags/tag1472.xml><?xml version="1.0" encoding="utf-8"?>
<p:tagLst xmlns:p="http://schemas.openxmlformats.org/presentationml/2006/main">
  <p:tag name="AS_UNIQUEID" val="3501"/>
</p:tagLst>
</file>

<file path=ppt/tags/tag1473.xml><?xml version="1.0" encoding="utf-8"?>
<p:tagLst xmlns:p="http://schemas.openxmlformats.org/presentationml/2006/main">
  <p:tag name="AS_UNIQUEID" val="3502"/>
</p:tagLst>
</file>

<file path=ppt/tags/tag1474.xml><?xml version="1.0" encoding="utf-8"?>
<p:tagLst xmlns:p="http://schemas.openxmlformats.org/presentationml/2006/main">
  <p:tag name="AS_UNIQUEID" val="3503"/>
</p:tagLst>
</file>

<file path=ppt/tags/tag1475.xml><?xml version="1.0" encoding="utf-8"?>
<p:tagLst xmlns:p="http://schemas.openxmlformats.org/presentationml/2006/main">
  <p:tag name="AS_UNIQUEID" val="3504"/>
</p:tagLst>
</file>

<file path=ppt/tags/tag1476.xml><?xml version="1.0" encoding="utf-8"?>
<p:tagLst xmlns:p="http://schemas.openxmlformats.org/presentationml/2006/main">
  <p:tag name="AS_UNIQUEID" val="3505"/>
</p:tagLst>
</file>

<file path=ppt/tags/tag1477.xml><?xml version="1.0" encoding="utf-8"?>
<p:tagLst xmlns:p="http://schemas.openxmlformats.org/presentationml/2006/main">
  <p:tag name="AS_UNIQUEID" val="3506"/>
</p:tagLst>
</file>

<file path=ppt/tags/tag1478.xml><?xml version="1.0" encoding="utf-8"?>
<p:tagLst xmlns:p="http://schemas.openxmlformats.org/presentationml/2006/main">
  <p:tag name="AS_UNIQUEID" val="3507"/>
</p:tagLst>
</file>

<file path=ppt/tags/tag1479.xml><?xml version="1.0" encoding="utf-8"?>
<p:tagLst xmlns:p="http://schemas.openxmlformats.org/presentationml/2006/main">
  <p:tag name="AS_UNIQUEID" val="3508"/>
</p:tagLst>
</file>

<file path=ppt/tags/tag148.xml><?xml version="1.0" encoding="utf-8"?>
<p:tagLst xmlns:p="http://schemas.openxmlformats.org/presentationml/2006/main">
  <p:tag name="AS_UNIQUEID" val="2277"/>
</p:tagLst>
</file>

<file path=ppt/tags/tag1480.xml><?xml version="1.0" encoding="utf-8"?>
<p:tagLst xmlns:p="http://schemas.openxmlformats.org/presentationml/2006/main">
  <p:tag name="AS_UNIQUEID" val="3509"/>
</p:tagLst>
</file>

<file path=ppt/tags/tag1481.xml><?xml version="1.0" encoding="utf-8"?>
<p:tagLst xmlns:p="http://schemas.openxmlformats.org/presentationml/2006/main">
  <p:tag name="AS_UNIQUEID" val="3510"/>
</p:tagLst>
</file>

<file path=ppt/tags/tag1482.xml><?xml version="1.0" encoding="utf-8"?>
<p:tagLst xmlns:p="http://schemas.openxmlformats.org/presentationml/2006/main">
  <p:tag name="AS_UNIQUEID" val="3511"/>
</p:tagLst>
</file>

<file path=ppt/tags/tag1483.xml><?xml version="1.0" encoding="utf-8"?>
<p:tagLst xmlns:p="http://schemas.openxmlformats.org/presentationml/2006/main">
  <p:tag name="AS_UNIQUEID" val="3512"/>
</p:tagLst>
</file>

<file path=ppt/tags/tag1484.xml><?xml version="1.0" encoding="utf-8"?>
<p:tagLst xmlns:p="http://schemas.openxmlformats.org/presentationml/2006/main">
  <p:tag name="AS_UNIQUEID" val="3513"/>
</p:tagLst>
</file>

<file path=ppt/tags/tag1485.xml><?xml version="1.0" encoding="utf-8"?>
<p:tagLst xmlns:p="http://schemas.openxmlformats.org/presentationml/2006/main">
  <p:tag name="AS_UNIQUEID" val="3514"/>
</p:tagLst>
</file>

<file path=ppt/tags/tag1486.xml><?xml version="1.0" encoding="utf-8"?>
<p:tagLst xmlns:p="http://schemas.openxmlformats.org/presentationml/2006/main">
  <p:tag name="AS_UNIQUEID" val="3515"/>
</p:tagLst>
</file>

<file path=ppt/tags/tag1487.xml><?xml version="1.0" encoding="utf-8"?>
<p:tagLst xmlns:p="http://schemas.openxmlformats.org/presentationml/2006/main">
  <p:tag name="AS_UNIQUEID" val="3516"/>
</p:tagLst>
</file>

<file path=ppt/tags/tag1488.xml><?xml version="1.0" encoding="utf-8"?>
<p:tagLst xmlns:p="http://schemas.openxmlformats.org/presentationml/2006/main">
  <p:tag name="AS_UNIQUEID" val="3517"/>
</p:tagLst>
</file>

<file path=ppt/tags/tag1489.xml><?xml version="1.0" encoding="utf-8"?>
<p:tagLst xmlns:p="http://schemas.openxmlformats.org/presentationml/2006/main">
  <p:tag name="AS_UNIQUEID" val="3518"/>
</p:tagLst>
</file>

<file path=ppt/tags/tag149.xml><?xml version="1.0" encoding="utf-8"?>
<p:tagLst xmlns:p="http://schemas.openxmlformats.org/presentationml/2006/main">
  <p:tag name="AS_UNIQUEID" val="2278"/>
</p:tagLst>
</file>

<file path=ppt/tags/tag1490.xml><?xml version="1.0" encoding="utf-8"?>
<p:tagLst xmlns:p="http://schemas.openxmlformats.org/presentationml/2006/main">
  <p:tag name="AS_UNIQUEID" val="3519"/>
</p:tagLst>
</file>

<file path=ppt/tags/tag1491.xml><?xml version="1.0" encoding="utf-8"?>
<p:tagLst xmlns:p="http://schemas.openxmlformats.org/presentationml/2006/main">
  <p:tag name="AS_UNIQUEID" val="3520"/>
</p:tagLst>
</file>

<file path=ppt/tags/tag1492.xml><?xml version="1.0" encoding="utf-8"?>
<p:tagLst xmlns:p="http://schemas.openxmlformats.org/presentationml/2006/main">
  <p:tag name="AS_UNIQUEID" val="3521"/>
</p:tagLst>
</file>

<file path=ppt/tags/tag1493.xml><?xml version="1.0" encoding="utf-8"?>
<p:tagLst xmlns:p="http://schemas.openxmlformats.org/presentationml/2006/main">
  <p:tag name="AS_UNIQUEID" val="3522"/>
</p:tagLst>
</file>

<file path=ppt/tags/tag1494.xml><?xml version="1.0" encoding="utf-8"?>
<p:tagLst xmlns:p="http://schemas.openxmlformats.org/presentationml/2006/main">
  <p:tag name="AS_UNIQUEID" val="3523"/>
</p:tagLst>
</file>

<file path=ppt/tags/tag1495.xml><?xml version="1.0" encoding="utf-8"?>
<p:tagLst xmlns:p="http://schemas.openxmlformats.org/presentationml/2006/main">
  <p:tag name="AS_UNIQUEID" val="3524"/>
</p:tagLst>
</file>

<file path=ppt/tags/tag1496.xml><?xml version="1.0" encoding="utf-8"?>
<p:tagLst xmlns:p="http://schemas.openxmlformats.org/presentationml/2006/main">
  <p:tag name="AS_UNIQUEID" val="3525"/>
</p:tagLst>
</file>

<file path=ppt/tags/tag1497.xml><?xml version="1.0" encoding="utf-8"?>
<p:tagLst xmlns:p="http://schemas.openxmlformats.org/presentationml/2006/main">
  <p:tag name="AS_UNIQUEID" val="3526"/>
</p:tagLst>
</file>

<file path=ppt/tags/tag1498.xml><?xml version="1.0" encoding="utf-8"?>
<p:tagLst xmlns:p="http://schemas.openxmlformats.org/presentationml/2006/main">
  <p:tag name="AS_UNIQUEID" val="3527"/>
</p:tagLst>
</file>

<file path=ppt/tags/tag1499.xml><?xml version="1.0" encoding="utf-8"?>
<p:tagLst xmlns:p="http://schemas.openxmlformats.org/presentationml/2006/main">
  <p:tag name="AS_UNIQUEID" val="3528"/>
</p:tagLst>
</file>

<file path=ppt/tags/tag15.xml><?xml version="1.0" encoding="utf-8"?>
<p:tagLst xmlns:p="http://schemas.openxmlformats.org/presentationml/2006/main">
  <p:tag name="AS_UNIQUEID" val="2174"/>
</p:tagLst>
</file>

<file path=ppt/tags/tag150.xml><?xml version="1.0" encoding="utf-8"?>
<p:tagLst xmlns:p="http://schemas.openxmlformats.org/presentationml/2006/main">
  <p:tag name="AS_UNIQUEID" val="2279"/>
</p:tagLst>
</file>

<file path=ppt/tags/tag1500.xml><?xml version="1.0" encoding="utf-8"?>
<p:tagLst xmlns:p="http://schemas.openxmlformats.org/presentationml/2006/main">
  <p:tag name="AS_UNIQUEID" val="3529"/>
</p:tagLst>
</file>

<file path=ppt/tags/tag1501.xml><?xml version="1.0" encoding="utf-8"?>
<p:tagLst xmlns:p="http://schemas.openxmlformats.org/presentationml/2006/main">
  <p:tag name="AS_UNIQUEID" val="3530"/>
</p:tagLst>
</file>

<file path=ppt/tags/tag1502.xml><?xml version="1.0" encoding="utf-8"?>
<p:tagLst xmlns:p="http://schemas.openxmlformats.org/presentationml/2006/main">
  <p:tag name="AS_UNIQUEID" val="3531"/>
</p:tagLst>
</file>

<file path=ppt/tags/tag1503.xml><?xml version="1.0" encoding="utf-8"?>
<p:tagLst xmlns:p="http://schemas.openxmlformats.org/presentationml/2006/main">
  <p:tag name="AS_UNIQUEID" val="3532"/>
</p:tagLst>
</file>

<file path=ppt/tags/tag1504.xml><?xml version="1.0" encoding="utf-8"?>
<p:tagLst xmlns:p="http://schemas.openxmlformats.org/presentationml/2006/main">
  <p:tag name="AS_UNIQUEID" val="3533"/>
</p:tagLst>
</file>

<file path=ppt/tags/tag1505.xml><?xml version="1.0" encoding="utf-8"?>
<p:tagLst xmlns:p="http://schemas.openxmlformats.org/presentationml/2006/main">
  <p:tag name="AS_UNIQUEID" val="3534"/>
</p:tagLst>
</file>

<file path=ppt/tags/tag1506.xml><?xml version="1.0" encoding="utf-8"?>
<p:tagLst xmlns:p="http://schemas.openxmlformats.org/presentationml/2006/main">
  <p:tag name="AS_UNIQUEID" val="3536"/>
</p:tagLst>
</file>

<file path=ppt/tags/tag1507.xml><?xml version="1.0" encoding="utf-8"?>
<p:tagLst xmlns:p="http://schemas.openxmlformats.org/presentationml/2006/main">
  <p:tag name="AS_UNIQUEID" val="3537"/>
</p:tagLst>
</file>

<file path=ppt/tags/tag1508.xml><?xml version="1.0" encoding="utf-8"?>
<p:tagLst xmlns:p="http://schemas.openxmlformats.org/presentationml/2006/main">
  <p:tag name="AS_UNIQUEID" val="3538"/>
</p:tagLst>
</file>

<file path=ppt/tags/tag1509.xml><?xml version="1.0" encoding="utf-8"?>
<p:tagLst xmlns:p="http://schemas.openxmlformats.org/presentationml/2006/main">
  <p:tag name="AS_UNIQUEID" val="3539"/>
</p:tagLst>
</file>

<file path=ppt/tags/tag151.xml><?xml version="1.0" encoding="utf-8"?>
<p:tagLst xmlns:p="http://schemas.openxmlformats.org/presentationml/2006/main">
  <p:tag name="AS_UNIQUEID" val="269"/>
</p:tagLst>
</file>

<file path=ppt/tags/tag1510.xml><?xml version="1.0" encoding="utf-8"?>
<p:tagLst xmlns:p="http://schemas.openxmlformats.org/presentationml/2006/main">
  <p:tag name="AS_UNIQUEID" val="3540"/>
</p:tagLst>
</file>

<file path=ppt/tags/tag1511.xml><?xml version="1.0" encoding="utf-8"?>
<p:tagLst xmlns:p="http://schemas.openxmlformats.org/presentationml/2006/main">
  <p:tag name="AS_UNIQUEID" val="3541"/>
</p:tagLst>
</file>

<file path=ppt/tags/tag1512.xml><?xml version="1.0" encoding="utf-8"?>
<p:tagLst xmlns:p="http://schemas.openxmlformats.org/presentationml/2006/main">
  <p:tag name="AS_UNIQUEID" val="3542"/>
</p:tagLst>
</file>

<file path=ppt/tags/tag1513.xml><?xml version="1.0" encoding="utf-8"?>
<p:tagLst xmlns:p="http://schemas.openxmlformats.org/presentationml/2006/main">
  <p:tag name="AS_UNIQUEID" val="3543"/>
</p:tagLst>
</file>

<file path=ppt/tags/tag1514.xml><?xml version="1.0" encoding="utf-8"?>
<p:tagLst xmlns:p="http://schemas.openxmlformats.org/presentationml/2006/main">
  <p:tag name="AS_UNIQUEID" val="3544"/>
</p:tagLst>
</file>

<file path=ppt/tags/tag1515.xml><?xml version="1.0" encoding="utf-8"?>
<p:tagLst xmlns:p="http://schemas.openxmlformats.org/presentationml/2006/main">
  <p:tag name="AS_UNIQUEID" val="3545"/>
</p:tagLst>
</file>

<file path=ppt/tags/tag1516.xml><?xml version="1.0" encoding="utf-8"?>
<p:tagLst xmlns:p="http://schemas.openxmlformats.org/presentationml/2006/main">
  <p:tag name="AS_UNIQUEID" val="3546"/>
</p:tagLst>
</file>

<file path=ppt/tags/tag1517.xml><?xml version="1.0" encoding="utf-8"?>
<p:tagLst xmlns:p="http://schemas.openxmlformats.org/presentationml/2006/main">
  <p:tag name="AS_UNIQUEID" val="3547"/>
</p:tagLst>
</file>

<file path=ppt/tags/tag1518.xml><?xml version="1.0" encoding="utf-8"?>
<p:tagLst xmlns:p="http://schemas.openxmlformats.org/presentationml/2006/main">
  <p:tag name="AS_UNIQUEID" val="3548"/>
</p:tagLst>
</file>

<file path=ppt/tags/tag1519.xml><?xml version="1.0" encoding="utf-8"?>
<p:tagLst xmlns:p="http://schemas.openxmlformats.org/presentationml/2006/main">
  <p:tag name="AS_UNIQUEID" val="3549"/>
</p:tagLst>
</file>

<file path=ppt/tags/tag152.xml><?xml version="1.0" encoding="utf-8"?>
<p:tagLst xmlns:p="http://schemas.openxmlformats.org/presentationml/2006/main">
  <p:tag name="AS_UNIQUEID" val="270"/>
</p:tagLst>
</file>

<file path=ppt/tags/tag1520.xml><?xml version="1.0" encoding="utf-8"?>
<p:tagLst xmlns:p="http://schemas.openxmlformats.org/presentationml/2006/main">
  <p:tag name="AS_UNIQUEID" val="3550"/>
</p:tagLst>
</file>

<file path=ppt/tags/tag1521.xml><?xml version="1.0" encoding="utf-8"?>
<p:tagLst xmlns:p="http://schemas.openxmlformats.org/presentationml/2006/main">
  <p:tag name="AS_UNIQUEID" val="3551"/>
</p:tagLst>
</file>

<file path=ppt/tags/tag1522.xml><?xml version="1.0" encoding="utf-8"?>
<p:tagLst xmlns:p="http://schemas.openxmlformats.org/presentationml/2006/main">
  <p:tag name="AS_UNIQUEID" val="3552"/>
</p:tagLst>
</file>

<file path=ppt/tags/tag1523.xml><?xml version="1.0" encoding="utf-8"?>
<p:tagLst xmlns:p="http://schemas.openxmlformats.org/presentationml/2006/main">
  <p:tag name="AS_UNIQUEID" val="3553"/>
</p:tagLst>
</file>

<file path=ppt/tags/tag1524.xml><?xml version="1.0" encoding="utf-8"?>
<p:tagLst xmlns:p="http://schemas.openxmlformats.org/presentationml/2006/main">
  <p:tag name="AS_UNIQUEID" val="3554"/>
</p:tagLst>
</file>

<file path=ppt/tags/tag1525.xml><?xml version="1.0" encoding="utf-8"?>
<p:tagLst xmlns:p="http://schemas.openxmlformats.org/presentationml/2006/main">
  <p:tag name="AS_UNIQUEID" val="3555"/>
</p:tagLst>
</file>

<file path=ppt/tags/tag1526.xml><?xml version="1.0" encoding="utf-8"?>
<p:tagLst xmlns:p="http://schemas.openxmlformats.org/presentationml/2006/main">
  <p:tag name="AS_UNIQUEID" val="3556"/>
</p:tagLst>
</file>

<file path=ppt/tags/tag1527.xml><?xml version="1.0" encoding="utf-8"?>
<p:tagLst xmlns:p="http://schemas.openxmlformats.org/presentationml/2006/main">
  <p:tag name="AS_UNIQUEID" val="3557"/>
</p:tagLst>
</file>

<file path=ppt/tags/tag1528.xml><?xml version="1.0" encoding="utf-8"?>
<p:tagLst xmlns:p="http://schemas.openxmlformats.org/presentationml/2006/main">
  <p:tag name="AS_UNIQUEID" val="3558"/>
</p:tagLst>
</file>

<file path=ppt/tags/tag1529.xml><?xml version="1.0" encoding="utf-8"?>
<p:tagLst xmlns:p="http://schemas.openxmlformats.org/presentationml/2006/main">
  <p:tag name="AS_UNIQUEID" val="3559"/>
</p:tagLst>
</file>

<file path=ppt/tags/tag153.xml><?xml version="1.0" encoding="utf-8"?>
<p:tagLst xmlns:p="http://schemas.openxmlformats.org/presentationml/2006/main">
  <p:tag name="AS_UNIQUEID" val="2281"/>
</p:tagLst>
</file>

<file path=ppt/tags/tag1530.xml><?xml version="1.0" encoding="utf-8"?>
<p:tagLst xmlns:p="http://schemas.openxmlformats.org/presentationml/2006/main">
  <p:tag name="AS_UNIQUEID" val="3560"/>
</p:tagLst>
</file>

<file path=ppt/tags/tag1531.xml><?xml version="1.0" encoding="utf-8"?>
<p:tagLst xmlns:p="http://schemas.openxmlformats.org/presentationml/2006/main">
  <p:tag name="AS_UNIQUEID" val="3561"/>
</p:tagLst>
</file>

<file path=ppt/tags/tag1532.xml><?xml version="1.0" encoding="utf-8"?>
<p:tagLst xmlns:p="http://schemas.openxmlformats.org/presentationml/2006/main">
  <p:tag name="AS_UNIQUEID" val="3562"/>
</p:tagLst>
</file>

<file path=ppt/tags/tag1533.xml><?xml version="1.0" encoding="utf-8"?>
<p:tagLst xmlns:p="http://schemas.openxmlformats.org/presentationml/2006/main">
  <p:tag name="AS_UNIQUEID" val="3563"/>
</p:tagLst>
</file>

<file path=ppt/tags/tag1534.xml><?xml version="1.0" encoding="utf-8"?>
<p:tagLst xmlns:p="http://schemas.openxmlformats.org/presentationml/2006/main">
  <p:tag name="AS_UNIQUEID" val="3564"/>
</p:tagLst>
</file>

<file path=ppt/tags/tag1535.xml><?xml version="1.0" encoding="utf-8"?>
<p:tagLst xmlns:p="http://schemas.openxmlformats.org/presentationml/2006/main">
  <p:tag name="AS_UNIQUEID" val="3565"/>
</p:tagLst>
</file>

<file path=ppt/tags/tag1536.xml><?xml version="1.0" encoding="utf-8"?>
<p:tagLst xmlns:p="http://schemas.openxmlformats.org/presentationml/2006/main">
  <p:tag name="AS_UNIQUEID" val="3566"/>
</p:tagLst>
</file>

<file path=ppt/tags/tag1537.xml><?xml version="1.0" encoding="utf-8"?>
<p:tagLst xmlns:p="http://schemas.openxmlformats.org/presentationml/2006/main">
  <p:tag name="AS_UNIQUEID" val="3567"/>
</p:tagLst>
</file>

<file path=ppt/tags/tag1538.xml><?xml version="1.0" encoding="utf-8"?>
<p:tagLst xmlns:p="http://schemas.openxmlformats.org/presentationml/2006/main">
  <p:tag name="AS_UNIQUEID" val="3568"/>
</p:tagLst>
</file>

<file path=ppt/tags/tag1539.xml><?xml version="1.0" encoding="utf-8"?>
<p:tagLst xmlns:p="http://schemas.openxmlformats.org/presentationml/2006/main">
  <p:tag name="AS_UNIQUEID" val="3569"/>
</p:tagLst>
</file>

<file path=ppt/tags/tag154.xml><?xml version="1.0" encoding="utf-8"?>
<p:tagLst xmlns:p="http://schemas.openxmlformats.org/presentationml/2006/main">
  <p:tag name="AS_UNIQUEID" val="2282"/>
</p:tagLst>
</file>

<file path=ppt/tags/tag1540.xml><?xml version="1.0" encoding="utf-8"?>
<p:tagLst xmlns:p="http://schemas.openxmlformats.org/presentationml/2006/main">
  <p:tag name="AS_UNIQUEID" val="3570"/>
</p:tagLst>
</file>

<file path=ppt/tags/tag1541.xml><?xml version="1.0" encoding="utf-8"?>
<p:tagLst xmlns:p="http://schemas.openxmlformats.org/presentationml/2006/main">
  <p:tag name="AS_UNIQUEID" val="3571"/>
</p:tagLst>
</file>

<file path=ppt/tags/tag1542.xml><?xml version="1.0" encoding="utf-8"?>
<p:tagLst xmlns:p="http://schemas.openxmlformats.org/presentationml/2006/main">
  <p:tag name="AS_UNIQUEID" val="3572"/>
</p:tagLst>
</file>

<file path=ppt/tags/tag1543.xml><?xml version="1.0" encoding="utf-8"?>
<p:tagLst xmlns:p="http://schemas.openxmlformats.org/presentationml/2006/main">
  <p:tag name="AS_UNIQUEID" val="3573"/>
</p:tagLst>
</file>

<file path=ppt/tags/tag1544.xml><?xml version="1.0" encoding="utf-8"?>
<p:tagLst xmlns:p="http://schemas.openxmlformats.org/presentationml/2006/main">
  <p:tag name="AS_UNIQUEID" val="3574"/>
</p:tagLst>
</file>

<file path=ppt/tags/tag1545.xml><?xml version="1.0" encoding="utf-8"?>
<p:tagLst xmlns:p="http://schemas.openxmlformats.org/presentationml/2006/main">
  <p:tag name="AS_UNIQUEID" val="3575"/>
</p:tagLst>
</file>

<file path=ppt/tags/tag1546.xml><?xml version="1.0" encoding="utf-8"?>
<p:tagLst xmlns:p="http://schemas.openxmlformats.org/presentationml/2006/main">
  <p:tag name="AS_UNIQUEID" val="3576"/>
</p:tagLst>
</file>

<file path=ppt/tags/tag1547.xml><?xml version="1.0" encoding="utf-8"?>
<p:tagLst xmlns:p="http://schemas.openxmlformats.org/presentationml/2006/main">
  <p:tag name="AS_UNIQUEID" val="3577"/>
</p:tagLst>
</file>

<file path=ppt/tags/tag1548.xml><?xml version="1.0" encoding="utf-8"?>
<p:tagLst xmlns:p="http://schemas.openxmlformats.org/presentationml/2006/main">
  <p:tag name="AS_UNIQUEID" val="3578"/>
</p:tagLst>
</file>

<file path=ppt/tags/tag1549.xml><?xml version="1.0" encoding="utf-8"?>
<p:tagLst xmlns:p="http://schemas.openxmlformats.org/presentationml/2006/main">
  <p:tag name="AS_UNIQUEID" val="3579"/>
</p:tagLst>
</file>

<file path=ppt/tags/tag155.xml><?xml version="1.0" encoding="utf-8"?>
<p:tagLst xmlns:p="http://schemas.openxmlformats.org/presentationml/2006/main">
  <p:tag name="AS_UNIQUEID" val="2283"/>
</p:tagLst>
</file>

<file path=ppt/tags/tag1550.xml><?xml version="1.0" encoding="utf-8"?>
<p:tagLst xmlns:p="http://schemas.openxmlformats.org/presentationml/2006/main">
  <p:tag name="AS_UNIQUEID" val="3580"/>
</p:tagLst>
</file>

<file path=ppt/tags/tag1551.xml><?xml version="1.0" encoding="utf-8"?>
<p:tagLst xmlns:p="http://schemas.openxmlformats.org/presentationml/2006/main">
  <p:tag name="AS_UNIQUEID" val="3581"/>
</p:tagLst>
</file>

<file path=ppt/tags/tag1552.xml><?xml version="1.0" encoding="utf-8"?>
<p:tagLst xmlns:p="http://schemas.openxmlformats.org/presentationml/2006/main">
  <p:tag name="AS_UNIQUEID" val="3582"/>
</p:tagLst>
</file>

<file path=ppt/tags/tag1553.xml><?xml version="1.0" encoding="utf-8"?>
<p:tagLst xmlns:p="http://schemas.openxmlformats.org/presentationml/2006/main">
  <p:tag name="AS_UNIQUEID" val="3583"/>
</p:tagLst>
</file>

<file path=ppt/tags/tag1554.xml><?xml version="1.0" encoding="utf-8"?>
<p:tagLst xmlns:p="http://schemas.openxmlformats.org/presentationml/2006/main">
  <p:tag name="AS_UNIQUEID" val="3584"/>
</p:tagLst>
</file>

<file path=ppt/tags/tag1555.xml><?xml version="1.0" encoding="utf-8"?>
<p:tagLst xmlns:p="http://schemas.openxmlformats.org/presentationml/2006/main">
  <p:tag name="AS_UNIQUEID" val="3585"/>
</p:tagLst>
</file>

<file path=ppt/tags/tag1556.xml><?xml version="1.0" encoding="utf-8"?>
<p:tagLst xmlns:p="http://schemas.openxmlformats.org/presentationml/2006/main">
  <p:tag name="AS_UNIQUEID" val="3586"/>
</p:tagLst>
</file>

<file path=ppt/tags/tag1557.xml><?xml version="1.0" encoding="utf-8"?>
<p:tagLst xmlns:p="http://schemas.openxmlformats.org/presentationml/2006/main">
  <p:tag name="AS_UNIQUEID" val="3587"/>
</p:tagLst>
</file>

<file path=ppt/tags/tag1558.xml><?xml version="1.0" encoding="utf-8"?>
<p:tagLst xmlns:p="http://schemas.openxmlformats.org/presentationml/2006/main">
  <p:tag name="AS_UNIQUEID" val="3588"/>
</p:tagLst>
</file>

<file path=ppt/tags/tag1559.xml><?xml version="1.0" encoding="utf-8"?>
<p:tagLst xmlns:p="http://schemas.openxmlformats.org/presentationml/2006/main">
  <p:tag name="AS_UNIQUEID" val="3589"/>
</p:tagLst>
</file>

<file path=ppt/tags/tag156.xml><?xml version="1.0" encoding="utf-8"?>
<p:tagLst xmlns:p="http://schemas.openxmlformats.org/presentationml/2006/main">
  <p:tag name="AS_UNIQUEID" val="275"/>
</p:tagLst>
</file>

<file path=ppt/tags/tag1560.xml><?xml version="1.0" encoding="utf-8"?>
<p:tagLst xmlns:p="http://schemas.openxmlformats.org/presentationml/2006/main">
  <p:tag name="AS_UNIQUEID" val="3590"/>
</p:tagLst>
</file>

<file path=ppt/tags/tag1561.xml><?xml version="1.0" encoding="utf-8"?>
<p:tagLst xmlns:p="http://schemas.openxmlformats.org/presentationml/2006/main">
  <p:tag name="AS_UNIQUEID" val="3591"/>
</p:tagLst>
</file>

<file path=ppt/tags/tag1562.xml><?xml version="1.0" encoding="utf-8"?>
<p:tagLst xmlns:p="http://schemas.openxmlformats.org/presentationml/2006/main">
  <p:tag name="AS_UNIQUEID" val="3592"/>
</p:tagLst>
</file>

<file path=ppt/tags/tag1563.xml><?xml version="1.0" encoding="utf-8"?>
<p:tagLst xmlns:p="http://schemas.openxmlformats.org/presentationml/2006/main">
  <p:tag name="AS_UNIQUEID" val="3593"/>
</p:tagLst>
</file>

<file path=ppt/tags/tag1564.xml><?xml version="1.0" encoding="utf-8"?>
<p:tagLst xmlns:p="http://schemas.openxmlformats.org/presentationml/2006/main">
  <p:tag name="AS_UNIQUEID" val="3594"/>
</p:tagLst>
</file>

<file path=ppt/tags/tag1565.xml><?xml version="1.0" encoding="utf-8"?>
<p:tagLst xmlns:p="http://schemas.openxmlformats.org/presentationml/2006/main">
  <p:tag name="AS_UNIQUEID" val="3595"/>
</p:tagLst>
</file>

<file path=ppt/tags/tag1566.xml><?xml version="1.0" encoding="utf-8"?>
<p:tagLst xmlns:p="http://schemas.openxmlformats.org/presentationml/2006/main">
  <p:tag name="AS_UNIQUEID" val="3596"/>
</p:tagLst>
</file>

<file path=ppt/tags/tag1567.xml><?xml version="1.0" encoding="utf-8"?>
<p:tagLst xmlns:p="http://schemas.openxmlformats.org/presentationml/2006/main">
  <p:tag name="AS_UNIQUEID" val="3597"/>
</p:tagLst>
</file>

<file path=ppt/tags/tag1568.xml><?xml version="1.0" encoding="utf-8"?>
<p:tagLst xmlns:p="http://schemas.openxmlformats.org/presentationml/2006/main">
  <p:tag name="AS_UNIQUEID" val="3598"/>
</p:tagLst>
</file>

<file path=ppt/tags/tag1569.xml><?xml version="1.0" encoding="utf-8"?>
<p:tagLst xmlns:p="http://schemas.openxmlformats.org/presentationml/2006/main">
  <p:tag name="AS_UNIQUEID" val="3599"/>
</p:tagLst>
</file>

<file path=ppt/tags/tag157.xml><?xml version="1.0" encoding="utf-8"?>
<p:tagLst xmlns:p="http://schemas.openxmlformats.org/presentationml/2006/main">
  <p:tag name="AS_UNIQUEID" val="276"/>
</p:tagLst>
</file>

<file path=ppt/tags/tag1570.xml><?xml version="1.0" encoding="utf-8"?>
<p:tagLst xmlns:p="http://schemas.openxmlformats.org/presentationml/2006/main">
  <p:tag name="AS_UNIQUEID" val="3600"/>
</p:tagLst>
</file>

<file path=ppt/tags/tag1571.xml><?xml version="1.0" encoding="utf-8"?>
<p:tagLst xmlns:p="http://schemas.openxmlformats.org/presentationml/2006/main">
  <p:tag name="AS_UNIQUEID" val="3601"/>
</p:tagLst>
</file>

<file path=ppt/tags/tag1572.xml><?xml version="1.0" encoding="utf-8"?>
<p:tagLst xmlns:p="http://schemas.openxmlformats.org/presentationml/2006/main">
  <p:tag name="AS_UNIQUEID" val="3602"/>
</p:tagLst>
</file>

<file path=ppt/tags/tag1573.xml><?xml version="1.0" encoding="utf-8"?>
<p:tagLst xmlns:p="http://schemas.openxmlformats.org/presentationml/2006/main">
  <p:tag name="AS_UNIQUEID" val="3603"/>
</p:tagLst>
</file>

<file path=ppt/tags/tag1574.xml><?xml version="1.0" encoding="utf-8"?>
<p:tagLst xmlns:p="http://schemas.openxmlformats.org/presentationml/2006/main">
  <p:tag name="AS_UNIQUEID" val="3604"/>
</p:tagLst>
</file>

<file path=ppt/tags/tag1575.xml><?xml version="1.0" encoding="utf-8"?>
<p:tagLst xmlns:p="http://schemas.openxmlformats.org/presentationml/2006/main">
  <p:tag name="AS_UNIQUEID" val="3605"/>
</p:tagLst>
</file>

<file path=ppt/tags/tag1576.xml><?xml version="1.0" encoding="utf-8"?>
<p:tagLst xmlns:p="http://schemas.openxmlformats.org/presentationml/2006/main">
  <p:tag name="AS_UNIQUEID" val="3606"/>
</p:tagLst>
</file>

<file path=ppt/tags/tag1577.xml><?xml version="1.0" encoding="utf-8"?>
<p:tagLst xmlns:p="http://schemas.openxmlformats.org/presentationml/2006/main">
  <p:tag name="AS_UNIQUEID" val="3607"/>
</p:tagLst>
</file>

<file path=ppt/tags/tag1578.xml><?xml version="1.0" encoding="utf-8"?>
<p:tagLst xmlns:p="http://schemas.openxmlformats.org/presentationml/2006/main">
  <p:tag name="AS_UNIQUEID" val="3608"/>
</p:tagLst>
</file>

<file path=ppt/tags/tag1579.xml><?xml version="1.0" encoding="utf-8"?>
<p:tagLst xmlns:p="http://schemas.openxmlformats.org/presentationml/2006/main">
  <p:tag name="AS_UNIQUEID" val="3609"/>
</p:tagLst>
</file>

<file path=ppt/tags/tag158.xml><?xml version="1.0" encoding="utf-8"?>
<p:tagLst xmlns:p="http://schemas.openxmlformats.org/presentationml/2006/main">
  <p:tag name="AS_UNIQUEID" val="2285"/>
</p:tagLst>
</file>

<file path=ppt/tags/tag1580.xml><?xml version="1.0" encoding="utf-8"?>
<p:tagLst xmlns:p="http://schemas.openxmlformats.org/presentationml/2006/main">
  <p:tag name="AS_UNIQUEID" val="3610"/>
</p:tagLst>
</file>

<file path=ppt/tags/tag1581.xml><?xml version="1.0" encoding="utf-8"?>
<p:tagLst xmlns:p="http://schemas.openxmlformats.org/presentationml/2006/main">
  <p:tag name="AS_UNIQUEID" val="3611"/>
</p:tagLst>
</file>

<file path=ppt/tags/tag1582.xml><?xml version="1.0" encoding="utf-8"?>
<p:tagLst xmlns:p="http://schemas.openxmlformats.org/presentationml/2006/main">
  <p:tag name="AS_UNIQUEID" val="3612"/>
</p:tagLst>
</file>

<file path=ppt/tags/tag1583.xml><?xml version="1.0" encoding="utf-8"?>
<p:tagLst xmlns:p="http://schemas.openxmlformats.org/presentationml/2006/main">
  <p:tag name="AS_UNIQUEID" val="3613"/>
</p:tagLst>
</file>

<file path=ppt/tags/tag1584.xml><?xml version="1.0" encoding="utf-8"?>
<p:tagLst xmlns:p="http://schemas.openxmlformats.org/presentationml/2006/main">
  <p:tag name="AS_UNIQUEID" val="3614"/>
</p:tagLst>
</file>

<file path=ppt/tags/tag1585.xml><?xml version="1.0" encoding="utf-8"?>
<p:tagLst xmlns:p="http://schemas.openxmlformats.org/presentationml/2006/main">
  <p:tag name="AS_UNIQUEID" val="3615"/>
</p:tagLst>
</file>

<file path=ppt/tags/tag1586.xml><?xml version="1.0" encoding="utf-8"?>
<p:tagLst xmlns:p="http://schemas.openxmlformats.org/presentationml/2006/main">
  <p:tag name="AS_UNIQUEID" val="3616"/>
</p:tagLst>
</file>

<file path=ppt/tags/tag1587.xml><?xml version="1.0" encoding="utf-8"?>
<p:tagLst xmlns:p="http://schemas.openxmlformats.org/presentationml/2006/main">
  <p:tag name="AS_UNIQUEID" val="3617"/>
</p:tagLst>
</file>

<file path=ppt/tags/tag1588.xml><?xml version="1.0" encoding="utf-8"?>
<p:tagLst xmlns:p="http://schemas.openxmlformats.org/presentationml/2006/main">
  <p:tag name="AS_UNIQUEID" val="3618"/>
</p:tagLst>
</file>

<file path=ppt/tags/tag1589.xml><?xml version="1.0" encoding="utf-8"?>
<p:tagLst xmlns:p="http://schemas.openxmlformats.org/presentationml/2006/main">
  <p:tag name="AS_UNIQUEID" val="3619"/>
</p:tagLst>
</file>

<file path=ppt/tags/tag159.xml><?xml version="1.0" encoding="utf-8"?>
<p:tagLst xmlns:p="http://schemas.openxmlformats.org/presentationml/2006/main">
  <p:tag name="AS_UNIQUEID" val="2286"/>
</p:tagLst>
</file>

<file path=ppt/tags/tag1590.xml><?xml version="1.0" encoding="utf-8"?>
<p:tagLst xmlns:p="http://schemas.openxmlformats.org/presentationml/2006/main">
  <p:tag name="AS_UNIQUEID" val="3620"/>
</p:tagLst>
</file>

<file path=ppt/tags/tag1591.xml><?xml version="1.0" encoding="utf-8"?>
<p:tagLst xmlns:p="http://schemas.openxmlformats.org/presentationml/2006/main">
  <p:tag name="AS_UNIQUEID" val="3621"/>
</p:tagLst>
</file>

<file path=ppt/tags/tag1592.xml><?xml version="1.0" encoding="utf-8"?>
<p:tagLst xmlns:p="http://schemas.openxmlformats.org/presentationml/2006/main">
  <p:tag name="AS_UNIQUEID" val="3622"/>
</p:tagLst>
</file>

<file path=ppt/tags/tag1593.xml><?xml version="1.0" encoding="utf-8"?>
<p:tagLst xmlns:p="http://schemas.openxmlformats.org/presentationml/2006/main">
  <p:tag name="AS_UNIQUEID" val="3623"/>
</p:tagLst>
</file>

<file path=ppt/tags/tag1594.xml><?xml version="1.0" encoding="utf-8"?>
<p:tagLst xmlns:p="http://schemas.openxmlformats.org/presentationml/2006/main">
  <p:tag name="AS_UNIQUEID" val="3624"/>
</p:tagLst>
</file>

<file path=ppt/tags/tag1595.xml><?xml version="1.0" encoding="utf-8"?>
<p:tagLst xmlns:p="http://schemas.openxmlformats.org/presentationml/2006/main">
  <p:tag name="AS_UNIQUEID" val="3625"/>
</p:tagLst>
</file>

<file path=ppt/tags/tag1596.xml><?xml version="1.0" encoding="utf-8"?>
<p:tagLst xmlns:p="http://schemas.openxmlformats.org/presentationml/2006/main">
  <p:tag name="AS_UNIQUEID" val="3626"/>
</p:tagLst>
</file>

<file path=ppt/tags/tag1597.xml><?xml version="1.0" encoding="utf-8"?>
<p:tagLst xmlns:p="http://schemas.openxmlformats.org/presentationml/2006/main">
  <p:tag name="AS_UNIQUEID" val="3628"/>
</p:tagLst>
</file>

<file path=ppt/tags/tag1598.xml><?xml version="1.0" encoding="utf-8"?>
<p:tagLst xmlns:p="http://schemas.openxmlformats.org/presentationml/2006/main">
  <p:tag name="AS_UNIQUEID" val="3629"/>
</p:tagLst>
</file>

<file path=ppt/tags/tag1599.xml><?xml version="1.0" encoding="utf-8"?>
<p:tagLst xmlns:p="http://schemas.openxmlformats.org/presentationml/2006/main">
  <p:tag name="AS_UNIQUEID" val="3630"/>
</p:tagLst>
</file>

<file path=ppt/tags/tag16.xml><?xml version="1.0" encoding="utf-8"?>
<p:tagLst xmlns:p="http://schemas.openxmlformats.org/presentationml/2006/main">
  <p:tag name="AS_UNIQUEID" val="120"/>
</p:tagLst>
</file>

<file path=ppt/tags/tag160.xml><?xml version="1.0" encoding="utf-8"?>
<p:tagLst xmlns:p="http://schemas.openxmlformats.org/presentationml/2006/main">
  <p:tag name="AS_UNIQUEID" val="281"/>
</p:tagLst>
</file>

<file path=ppt/tags/tag1600.xml><?xml version="1.0" encoding="utf-8"?>
<p:tagLst xmlns:p="http://schemas.openxmlformats.org/presentationml/2006/main">
  <p:tag name="AS_UNIQUEID" val="3631"/>
</p:tagLst>
</file>

<file path=ppt/tags/tag1601.xml><?xml version="1.0" encoding="utf-8"?>
<p:tagLst xmlns:p="http://schemas.openxmlformats.org/presentationml/2006/main">
  <p:tag name="AS_UNIQUEID" val="3632"/>
</p:tagLst>
</file>

<file path=ppt/tags/tag1602.xml><?xml version="1.0" encoding="utf-8"?>
<p:tagLst xmlns:p="http://schemas.openxmlformats.org/presentationml/2006/main">
  <p:tag name="AS_UNIQUEID" val="3633"/>
</p:tagLst>
</file>

<file path=ppt/tags/tag1603.xml><?xml version="1.0" encoding="utf-8"?>
<p:tagLst xmlns:p="http://schemas.openxmlformats.org/presentationml/2006/main">
  <p:tag name="AS_UNIQUEID" val="3634"/>
</p:tagLst>
</file>

<file path=ppt/tags/tag1604.xml><?xml version="1.0" encoding="utf-8"?>
<p:tagLst xmlns:p="http://schemas.openxmlformats.org/presentationml/2006/main">
  <p:tag name="AS_UNIQUEID" val="3635"/>
</p:tagLst>
</file>

<file path=ppt/tags/tag1605.xml><?xml version="1.0" encoding="utf-8"?>
<p:tagLst xmlns:p="http://schemas.openxmlformats.org/presentationml/2006/main">
  <p:tag name="AS_UNIQUEID" val="3636"/>
</p:tagLst>
</file>

<file path=ppt/tags/tag1606.xml><?xml version="1.0" encoding="utf-8"?>
<p:tagLst xmlns:p="http://schemas.openxmlformats.org/presentationml/2006/main">
  <p:tag name="AS_UNIQUEID" val="3637"/>
</p:tagLst>
</file>

<file path=ppt/tags/tag1607.xml><?xml version="1.0" encoding="utf-8"?>
<p:tagLst xmlns:p="http://schemas.openxmlformats.org/presentationml/2006/main">
  <p:tag name="AS_UNIQUEID" val="3638"/>
</p:tagLst>
</file>

<file path=ppt/tags/tag1608.xml><?xml version="1.0" encoding="utf-8"?>
<p:tagLst xmlns:p="http://schemas.openxmlformats.org/presentationml/2006/main">
  <p:tag name="AS_UNIQUEID" val="3639"/>
</p:tagLst>
</file>

<file path=ppt/tags/tag1609.xml><?xml version="1.0" encoding="utf-8"?>
<p:tagLst xmlns:p="http://schemas.openxmlformats.org/presentationml/2006/main">
  <p:tag name="AS_UNIQUEID" val="3640"/>
</p:tagLst>
</file>

<file path=ppt/tags/tag161.xml><?xml version="1.0" encoding="utf-8"?>
<p:tagLst xmlns:p="http://schemas.openxmlformats.org/presentationml/2006/main">
  <p:tag name="AS_UNIQUEID" val="282"/>
</p:tagLst>
</file>

<file path=ppt/tags/tag1610.xml><?xml version="1.0" encoding="utf-8"?>
<p:tagLst xmlns:p="http://schemas.openxmlformats.org/presentationml/2006/main">
  <p:tag name="AS_UNIQUEID" val="3641"/>
</p:tagLst>
</file>

<file path=ppt/tags/tag1611.xml><?xml version="1.0" encoding="utf-8"?>
<p:tagLst xmlns:p="http://schemas.openxmlformats.org/presentationml/2006/main">
  <p:tag name="AS_UNIQUEID" val="3642"/>
</p:tagLst>
</file>

<file path=ppt/tags/tag1612.xml><?xml version="1.0" encoding="utf-8"?>
<p:tagLst xmlns:p="http://schemas.openxmlformats.org/presentationml/2006/main">
  <p:tag name="AS_UNIQUEID" val="3643"/>
</p:tagLst>
</file>

<file path=ppt/tags/tag1613.xml><?xml version="1.0" encoding="utf-8"?>
<p:tagLst xmlns:p="http://schemas.openxmlformats.org/presentationml/2006/main">
  <p:tag name="AS_UNIQUEID" val="3644"/>
</p:tagLst>
</file>

<file path=ppt/tags/tag1614.xml><?xml version="1.0" encoding="utf-8"?>
<p:tagLst xmlns:p="http://schemas.openxmlformats.org/presentationml/2006/main">
  <p:tag name="AS_UNIQUEID" val="3645"/>
</p:tagLst>
</file>

<file path=ppt/tags/tag1615.xml><?xml version="1.0" encoding="utf-8"?>
<p:tagLst xmlns:p="http://schemas.openxmlformats.org/presentationml/2006/main">
  <p:tag name="AS_UNIQUEID" val="3646"/>
</p:tagLst>
</file>

<file path=ppt/tags/tag1616.xml><?xml version="1.0" encoding="utf-8"?>
<p:tagLst xmlns:p="http://schemas.openxmlformats.org/presentationml/2006/main">
  <p:tag name="AS_UNIQUEID" val="3647"/>
</p:tagLst>
</file>

<file path=ppt/tags/tag1617.xml><?xml version="1.0" encoding="utf-8"?>
<p:tagLst xmlns:p="http://schemas.openxmlformats.org/presentationml/2006/main">
  <p:tag name="AS_UNIQUEID" val="3648"/>
</p:tagLst>
</file>

<file path=ppt/tags/tag1618.xml><?xml version="1.0" encoding="utf-8"?>
<p:tagLst xmlns:p="http://schemas.openxmlformats.org/presentationml/2006/main">
  <p:tag name="AS_UNIQUEID" val="3649"/>
</p:tagLst>
</file>

<file path=ppt/tags/tag1619.xml><?xml version="1.0" encoding="utf-8"?>
<p:tagLst xmlns:p="http://schemas.openxmlformats.org/presentationml/2006/main">
  <p:tag name="AS_UNIQUEID" val="3650"/>
</p:tagLst>
</file>

<file path=ppt/tags/tag162.xml><?xml version="1.0" encoding="utf-8"?>
<p:tagLst xmlns:p="http://schemas.openxmlformats.org/presentationml/2006/main">
  <p:tag name="AS_UNIQUEID" val="2288"/>
</p:tagLst>
</file>

<file path=ppt/tags/tag1620.xml><?xml version="1.0" encoding="utf-8"?>
<p:tagLst xmlns:p="http://schemas.openxmlformats.org/presentationml/2006/main">
  <p:tag name="AS_UNIQUEID" val="3651"/>
</p:tagLst>
</file>

<file path=ppt/tags/tag1621.xml><?xml version="1.0" encoding="utf-8"?>
<p:tagLst xmlns:p="http://schemas.openxmlformats.org/presentationml/2006/main">
  <p:tag name="AS_UNIQUEID" val="3652"/>
</p:tagLst>
</file>

<file path=ppt/tags/tag1622.xml><?xml version="1.0" encoding="utf-8"?>
<p:tagLst xmlns:p="http://schemas.openxmlformats.org/presentationml/2006/main">
  <p:tag name="AS_UNIQUEID" val="3653"/>
</p:tagLst>
</file>

<file path=ppt/tags/tag1623.xml><?xml version="1.0" encoding="utf-8"?>
<p:tagLst xmlns:p="http://schemas.openxmlformats.org/presentationml/2006/main">
  <p:tag name="AS_UNIQUEID" val="3654"/>
</p:tagLst>
</file>

<file path=ppt/tags/tag1624.xml><?xml version="1.0" encoding="utf-8"?>
<p:tagLst xmlns:p="http://schemas.openxmlformats.org/presentationml/2006/main">
  <p:tag name="AS_UNIQUEID" val="3655"/>
</p:tagLst>
</file>

<file path=ppt/tags/tag1625.xml><?xml version="1.0" encoding="utf-8"?>
<p:tagLst xmlns:p="http://schemas.openxmlformats.org/presentationml/2006/main">
  <p:tag name="AS_UNIQUEID" val="3656"/>
</p:tagLst>
</file>

<file path=ppt/tags/tag1626.xml><?xml version="1.0" encoding="utf-8"?>
<p:tagLst xmlns:p="http://schemas.openxmlformats.org/presentationml/2006/main">
  <p:tag name="AS_UNIQUEID" val="3657"/>
</p:tagLst>
</file>

<file path=ppt/tags/tag1627.xml><?xml version="1.0" encoding="utf-8"?>
<p:tagLst xmlns:p="http://schemas.openxmlformats.org/presentationml/2006/main">
  <p:tag name="AS_UNIQUEID" val="3658"/>
</p:tagLst>
</file>

<file path=ppt/tags/tag1628.xml><?xml version="1.0" encoding="utf-8"?>
<p:tagLst xmlns:p="http://schemas.openxmlformats.org/presentationml/2006/main">
  <p:tag name="AS_UNIQUEID" val="3659"/>
</p:tagLst>
</file>

<file path=ppt/tags/tag1629.xml><?xml version="1.0" encoding="utf-8"?>
<p:tagLst xmlns:p="http://schemas.openxmlformats.org/presentationml/2006/main">
  <p:tag name="AS_UNIQUEID" val="3660"/>
</p:tagLst>
</file>

<file path=ppt/tags/tag163.xml><?xml version="1.0" encoding="utf-8"?>
<p:tagLst xmlns:p="http://schemas.openxmlformats.org/presentationml/2006/main">
  <p:tag name="AS_UNIQUEID" val="2289"/>
</p:tagLst>
</file>

<file path=ppt/tags/tag1630.xml><?xml version="1.0" encoding="utf-8"?>
<p:tagLst xmlns:p="http://schemas.openxmlformats.org/presentationml/2006/main">
  <p:tag name="AS_UNIQUEID" val="3661"/>
</p:tagLst>
</file>

<file path=ppt/tags/tag1631.xml><?xml version="1.0" encoding="utf-8"?>
<p:tagLst xmlns:p="http://schemas.openxmlformats.org/presentationml/2006/main">
  <p:tag name="AS_UNIQUEID" val="3662"/>
</p:tagLst>
</file>

<file path=ppt/tags/tag1632.xml><?xml version="1.0" encoding="utf-8"?>
<p:tagLst xmlns:p="http://schemas.openxmlformats.org/presentationml/2006/main">
  <p:tag name="AS_UNIQUEID" val="3663"/>
</p:tagLst>
</file>

<file path=ppt/tags/tag1633.xml><?xml version="1.0" encoding="utf-8"?>
<p:tagLst xmlns:p="http://schemas.openxmlformats.org/presentationml/2006/main">
  <p:tag name="AS_UNIQUEID" val="3664"/>
</p:tagLst>
</file>

<file path=ppt/tags/tag1634.xml><?xml version="1.0" encoding="utf-8"?>
<p:tagLst xmlns:p="http://schemas.openxmlformats.org/presentationml/2006/main">
  <p:tag name="AS_UNIQUEID" val="3665"/>
</p:tagLst>
</file>

<file path=ppt/tags/tag1635.xml><?xml version="1.0" encoding="utf-8"?>
<p:tagLst xmlns:p="http://schemas.openxmlformats.org/presentationml/2006/main">
  <p:tag name="AS_UNIQUEID" val="3666"/>
</p:tagLst>
</file>

<file path=ppt/tags/tag1636.xml><?xml version="1.0" encoding="utf-8"?>
<p:tagLst xmlns:p="http://schemas.openxmlformats.org/presentationml/2006/main">
  <p:tag name="AS_UNIQUEID" val="3667"/>
</p:tagLst>
</file>

<file path=ppt/tags/tag1637.xml><?xml version="1.0" encoding="utf-8"?>
<p:tagLst xmlns:p="http://schemas.openxmlformats.org/presentationml/2006/main">
  <p:tag name="AS_UNIQUEID" val="3668"/>
</p:tagLst>
</file>

<file path=ppt/tags/tag1638.xml><?xml version="1.0" encoding="utf-8"?>
<p:tagLst xmlns:p="http://schemas.openxmlformats.org/presentationml/2006/main">
  <p:tag name="AS_UNIQUEID" val="3669"/>
</p:tagLst>
</file>

<file path=ppt/tags/tag1639.xml><?xml version="1.0" encoding="utf-8"?>
<p:tagLst xmlns:p="http://schemas.openxmlformats.org/presentationml/2006/main">
  <p:tag name="AS_UNIQUEID" val="3670"/>
</p:tagLst>
</file>

<file path=ppt/tags/tag164.xml><?xml version="1.0" encoding="utf-8"?>
<p:tagLst xmlns:p="http://schemas.openxmlformats.org/presentationml/2006/main">
  <p:tag name="AS_UNIQUEID" val="286"/>
</p:tagLst>
</file>

<file path=ppt/tags/tag1640.xml><?xml version="1.0" encoding="utf-8"?>
<p:tagLst xmlns:p="http://schemas.openxmlformats.org/presentationml/2006/main">
  <p:tag name="AS_UNIQUEID" val="3671"/>
</p:tagLst>
</file>

<file path=ppt/tags/tag1641.xml><?xml version="1.0" encoding="utf-8"?>
<p:tagLst xmlns:p="http://schemas.openxmlformats.org/presentationml/2006/main">
  <p:tag name="AS_UNIQUEID" val="3672"/>
</p:tagLst>
</file>

<file path=ppt/tags/tag1642.xml><?xml version="1.0" encoding="utf-8"?>
<p:tagLst xmlns:p="http://schemas.openxmlformats.org/presentationml/2006/main">
  <p:tag name="AS_UNIQUEID" val="3673"/>
</p:tagLst>
</file>

<file path=ppt/tags/tag1643.xml><?xml version="1.0" encoding="utf-8"?>
<p:tagLst xmlns:p="http://schemas.openxmlformats.org/presentationml/2006/main">
  <p:tag name="AS_UNIQUEID" val="3674"/>
</p:tagLst>
</file>

<file path=ppt/tags/tag1644.xml><?xml version="1.0" encoding="utf-8"?>
<p:tagLst xmlns:p="http://schemas.openxmlformats.org/presentationml/2006/main">
  <p:tag name="AS_UNIQUEID" val="3675"/>
</p:tagLst>
</file>

<file path=ppt/tags/tag1645.xml><?xml version="1.0" encoding="utf-8"?>
<p:tagLst xmlns:p="http://schemas.openxmlformats.org/presentationml/2006/main">
  <p:tag name="AS_UNIQUEID" val="3676"/>
</p:tagLst>
</file>

<file path=ppt/tags/tag1646.xml><?xml version="1.0" encoding="utf-8"?>
<p:tagLst xmlns:p="http://schemas.openxmlformats.org/presentationml/2006/main">
  <p:tag name="AS_UNIQUEID" val="3677"/>
</p:tagLst>
</file>

<file path=ppt/tags/tag1647.xml><?xml version="1.0" encoding="utf-8"?>
<p:tagLst xmlns:p="http://schemas.openxmlformats.org/presentationml/2006/main">
  <p:tag name="AS_UNIQUEID" val="3678"/>
</p:tagLst>
</file>

<file path=ppt/tags/tag1648.xml><?xml version="1.0" encoding="utf-8"?>
<p:tagLst xmlns:p="http://schemas.openxmlformats.org/presentationml/2006/main">
  <p:tag name="AS_UNIQUEID" val="3679"/>
</p:tagLst>
</file>

<file path=ppt/tags/tag1649.xml><?xml version="1.0" encoding="utf-8"?>
<p:tagLst xmlns:p="http://schemas.openxmlformats.org/presentationml/2006/main">
  <p:tag name="AS_UNIQUEID" val="3680"/>
</p:tagLst>
</file>

<file path=ppt/tags/tag165.xml><?xml version="1.0" encoding="utf-8"?>
<p:tagLst xmlns:p="http://schemas.openxmlformats.org/presentationml/2006/main">
  <p:tag name="AS_UNIQUEID" val="287"/>
</p:tagLst>
</file>

<file path=ppt/tags/tag1650.xml><?xml version="1.0" encoding="utf-8"?>
<p:tagLst xmlns:p="http://schemas.openxmlformats.org/presentationml/2006/main">
  <p:tag name="AS_UNIQUEID" val="3681"/>
</p:tagLst>
</file>

<file path=ppt/tags/tag1651.xml><?xml version="1.0" encoding="utf-8"?>
<p:tagLst xmlns:p="http://schemas.openxmlformats.org/presentationml/2006/main">
  <p:tag name="AS_UNIQUEID" val="3682"/>
</p:tagLst>
</file>

<file path=ppt/tags/tag1652.xml><?xml version="1.0" encoding="utf-8"?>
<p:tagLst xmlns:p="http://schemas.openxmlformats.org/presentationml/2006/main">
  <p:tag name="AS_UNIQUEID" val="3683"/>
</p:tagLst>
</file>

<file path=ppt/tags/tag1653.xml><?xml version="1.0" encoding="utf-8"?>
<p:tagLst xmlns:p="http://schemas.openxmlformats.org/presentationml/2006/main">
  <p:tag name="AS_UNIQUEID" val="3684"/>
</p:tagLst>
</file>

<file path=ppt/tags/tag1654.xml><?xml version="1.0" encoding="utf-8"?>
<p:tagLst xmlns:p="http://schemas.openxmlformats.org/presentationml/2006/main">
  <p:tag name="AS_UNIQUEID" val="3685"/>
</p:tagLst>
</file>

<file path=ppt/tags/tag1655.xml><?xml version="1.0" encoding="utf-8"?>
<p:tagLst xmlns:p="http://schemas.openxmlformats.org/presentationml/2006/main">
  <p:tag name="AS_UNIQUEID" val="3686"/>
</p:tagLst>
</file>

<file path=ppt/tags/tag1656.xml><?xml version="1.0" encoding="utf-8"?>
<p:tagLst xmlns:p="http://schemas.openxmlformats.org/presentationml/2006/main">
  <p:tag name="AS_UNIQUEID" val="3687"/>
</p:tagLst>
</file>

<file path=ppt/tags/tag1657.xml><?xml version="1.0" encoding="utf-8"?>
<p:tagLst xmlns:p="http://schemas.openxmlformats.org/presentationml/2006/main">
  <p:tag name="AS_UNIQUEID" val="3688"/>
</p:tagLst>
</file>

<file path=ppt/tags/tag1658.xml><?xml version="1.0" encoding="utf-8"?>
<p:tagLst xmlns:p="http://schemas.openxmlformats.org/presentationml/2006/main">
  <p:tag name="AS_UNIQUEID" val="3689"/>
</p:tagLst>
</file>

<file path=ppt/tags/tag1659.xml><?xml version="1.0" encoding="utf-8"?>
<p:tagLst xmlns:p="http://schemas.openxmlformats.org/presentationml/2006/main">
  <p:tag name="AS_UNIQUEID" val="3690"/>
</p:tagLst>
</file>

<file path=ppt/tags/tag166.xml><?xml version="1.0" encoding="utf-8"?>
<p:tagLst xmlns:p="http://schemas.openxmlformats.org/presentationml/2006/main">
  <p:tag name="AS_UNIQUEID" val="2291"/>
</p:tagLst>
</file>

<file path=ppt/tags/tag1660.xml><?xml version="1.0" encoding="utf-8"?>
<p:tagLst xmlns:p="http://schemas.openxmlformats.org/presentationml/2006/main">
  <p:tag name="AS_UNIQUEID" val="3691"/>
</p:tagLst>
</file>

<file path=ppt/tags/tag1661.xml><?xml version="1.0" encoding="utf-8"?>
<p:tagLst xmlns:p="http://schemas.openxmlformats.org/presentationml/2006/main">
  <p:tag name="AS_UNIQUEID" val="3692"/>
</p:tagLst>
</file>

<file path=ppt/tags/tag1662.xml><?xml version="1.0" encoding="utf-8"?>
<p:tagLst xmlns:p="http://schemas.openxmlformats.org/presentationml/2006/main">
  <p:tag name="AS_UNIQUEID" val="3693"/>
</p:tagLst>
</file>

<file path=ppt/tags/tag1663.xml><?xml version="1.0" encoding="utf-8"?>
<p:tagLst xmlns:p="http://schemas.openxmlformats.org/presentationml/2006/main">
  <p:tag name="AS_UNIQUEID" val="3694"/>
</p:tagLst>
</file>

<file path=ppt/tags/tag1664.xml><?xml version="1.0" encoding="utf-8"?>
<p:tagLst xmlns:p="http://schemas.openxmlformats.org/presentationml/2006/main">
  <p:tag name="AS_UNIQUEID" val="3695"/>
</p:tagLst>
</file>

<file path=ppt/tags/tag1665.xml><?xml version="1.0" encoding="utf-8"?>
<p:tagLst xmlns:p="http://schemas.openxmlformats.org/presentationml/2006/main">
  <p:tag name="AS_UNIQUEID" val="3696"/>
</p:tagLst>
</file>

<file path=ppt/tags/tag1666.xml><?xml version="1.0" encoding="utf-8"?>
<p:tagLst xmlns:p="http://schemas.openxmlformats.org/presentationml/2006/main">
  <p:tag name="AS_UNIQUEID" val="3697"/>
</p:tagLst>
</file>

<file path=ppt/tags/tag1667.xml><?xml version="1.0" encoding="utf-8"?>
<p:tagLst xmlns:p="http://schemas.openxmlformats.org/presentationml/2006/main">
  <p:tag name="AS_UNIQUEID" val="3698"/>
</p:tagLst>
</file>

<file path=ppt/tags/tag1668.xml><?xml version="1.0" encoding="utf-8"?>
<p:tagLst xmlns:p="http://schemas.openxmlformats.org/presentationml/2006/main">
  <p:tag name="AS_UNIQUEID" val="3699"/>
</p:tagLst>
</file>

<file path=ppt/tags/tag1669.xml><?xml version="1.0" encoding="utf-8"?>
<p:tagLst xmlns:p="http://schemas.openxmlformats.org/presentationml/2006/main">
  <p:tag name="AS_UNIQUEID" val="3700"/>
</p:tagLst>
</file>

<file path=ppt/tags/tag167.xml><?xml version="1.0" encoding="utf-8"?>
<p:tagLst xmlns:p="http://schemas.openxmlformats.org/presentationml/2006/main">
  <p:tag name="AS_UNIQUEID" val="291"/>
</p:tagLst>
</file>

<file path=ppt/tags/tag1670.xml><?xml version="1.0" encoding="utf-8"?>
<p:tagLst xmlns:p="http://schemas.openxmlformats.org/presentationml/2006/main">
  <p:tag name="AS_UNIQUEID" val="3701"/>
</p:tagLst>
</file>

<file path=ppt/tags/tag1671.xml><?xml version="1.0" encoding="utf-8"?>
<p:tagLst xmlns:p="http://schemas.openxmlformats.org/presentationml/2006/main">
  <p:tag name="AS_UNIQUEID" val="3702"/>
</p:tagLst>
</file>

<file path=ppt/tags/tag1672.xml><?xml version="1.0" encoding="utf-8"?>
<p:tagLst xmlns:p="http://schemas.openxmlformats.org/presentationml/2006/main">
  <p:tag name="AS_UNIQUEID" val="3703"/>
</p:tagLst>
</file>

<file path=ppt/tags/tag1673.xml><?xml version="1.0" encoding="utf-8"?>
<p:tagLst xmlns:p="http://schemas.openxmlformats.org/presentationml/2006/main">
  <p:tag name="AS_UNIQUEID" val="3704"/>
</p:tagLst>
</file>

<file path=ppt/tags/tag1674.xml><?xml version="1.0" encoding="utf-8"?>
<p:tagLst xmlns:p="http://schemas.openxmlformats.org/presentationml/2006/main">
  <p:tag name="AS_UNIQUEID" val="3705"/>
</p:tagLst>
</file>

<file path=ppt/tags/tag1675.xml><?xml version="1.0" encoding="utf-8"?>
<p:tagLst xmlns:p="http://schemas.openxmlformats.org/presentationml/2006/main">
  <p:tag name="AS_UNIQUEID" val="3706"/>
</p:tagLst>
</file>

<file path=ppt/tags/tag1676.xml><?xml version="1.0" encoding="utf-8"?>
<p:tagLst xmlns:p="http://schemas.openxmlformats.org/presentationml/2006/main">
  <p:tag name="AS_UNIQUEID" val="3707"/>
</p:tagLst>
</file>

<file path=ppt/tags/tag1677.xml><?xml version="1.0" encoding="utf-8"?>
<p:tagLst xmlns:p="http://schemas.openxmlformats.org/presentationml/2006/main">
  <p:tag name="AS_UNIQUEID" val="3708"/>
</p:tagLst>
</file>

<file path=ppt/tags/tag1678.xml><?xml version="1.0" encoding="utf-8"?>
<p:tagLst xmlns:p="http://schemas.openxmlformats.org/presentationml/2006/main">
  <p:tag name="AS_UNIQUEID" val="3709"/>
</p:tagLst>
</file>

<file path=ppt/tags/tag1679.xml><?xml version="1.0" encoding="utf-8"?>
<p:tagLst xmlns:p="http://schemas.openxmlformats.org/presentationml/2006/main">
  <p:tag name="AS_UNIQUEID" val="3710"/>
</p:tagLst>
</file>

<file path=ppt/tags/tag168.xml><?xml version="1.0" encoding="utf-8"?>
<p:tagLst xmlns:p="http://schemas.openxmlformats.org/presentationml/2006/main">
  <p:tag name="AS_UNIQUEID" val="292"/>
</p:tagLst>
</file>

<file path=ppt/tags/tag1680.xml><?xml version="1.0" encoding="utf-8"?>
<p:tagLst xmlns:p="http://schemas.openxmlformats.org/presentationml/2006/main">
  <p:tag name="AS_UNIQUEID" val="3711"/>
</p:tagLst>
</file>

<file path=ppt/tags/tag1681.xml><?xml version="1.0" encoding="utf-8"?>
<p:tagLst xmlns:p="http://schemas.openxmlformats.org/presentationml/2006/main">
  <p:tag name="AS_UNIQUEID" val="3712"/>
</p:tagLst>
</file>

<file path=ppt/tags/tag1682.xml><?xml version="1.0" encoding="utf-8"?>
<p:tagLst xmlns:p="http://schemas.openxmlformats.org/presentationml/2006/main">
  <p:tag name="AS_UNIQUEID" val="3713"/>
</p:tagLst>
</file>

<file path=ppt/tags/tag1683.xml><?xml version="1.0" encoding="utf-8"?>
<p:tagLst xmlns:p="http://schemas.openxmlformats.org/presentationml/2006/main">
  <p:tag name="AS_UNIQUEID" val="3714"/>
</p:tagLst>
</file>

<file path=ppt/tags/tag1684.xml><?xml version="1.0" encoding="utf-8"?>
<p:tagLst xmlns:p="http://schemas.openxmlformats.org/presentationml/2006/main">
  <p:tag name="AS_UNIQUEID" val="3715"/>
</p:tagLst>
</file>

<file path=ppt/tags/tag1685.xml><?xml version="1.0" encoding="utf-8"?>
<p:tagLst xmlns:p="http://schemas.openxmlformats.org/presentationml/2006/main">
  <p:tag name="AS_UNIQUEID" val="3716"/>
</p:tagLst>
</file>

<file path=ppt/tags/tag1686.xml><?xml version="1.0" encoding="utf-8"?>
<p:tagLst xmlns:p="http://schemas.openxmlformats.org/presentationml/2006/main">
  <p:tag name="AS_UNIQUEID" val="3717"/>
</p:tagLst>
</file>

<file path=ppt/tags/tag1687.xml><?xml version="1.0" encoding="utf-8"?>
<p:tagLst xmlns:p="http://schemas.openxmlformats.org/presentationml/2006/main">
  <p:tag name="AS_UNIQUEID" val="3718"/>
</p:tagLst>
</file>

<file path=ppt/tags/tag1688.xml><?xml version="1.0" encoding="utf-8"?>
<p:tagLst xmlns:p="http://schemas.openxmlformats.org/presentationml/2006/main">
  <p:tag name="AS_UNIQUEID" val="3720"/>
</p:tagLst>
</file>

<file path=ppt/tags/tag1689.xml><?xml version="1.0" encoding="utf-8"?>
<p:tagLst xmlns:p="http://schemas.openxmlformats.org/presentationml/2006/main">
  <p:tag name="AS_UNIQUEID" val="3721"/>
</p:tagLst>
</file>

<file path=ppt/tags/tag169.xml><?xml version="1.0" encoding="utf-8"?>
<p:tagLst xmlns:p="http://schemas.openxmlformats.org/presentationml/2006/main">
  <p:tag name="AS_UNIQUEID" val="2293"/>
</p:tagLst>
</file>

<file path=ppt/tags/tag1690.xml><?xml version="1.0" encoding="utf-8"?>
<p:tagLst xmlns:p="http://schemas.openxmlformats.org/presentationml/2006/main">
  <p:tag name="AS_UNIQUEID" val="3722"/>
</p:tagLst>
</file>

<file path=ppt/tags/tag1691.xml><?xml version="1.0" encoding="utf-8"?>
<p:tagLst xmlns:p="http://schemas.openxmlformats.org/presentationml/2006/main">
  <p:tag name="AS_UNIQUEID" val="3723"/>
</p:tagLst>
</file>

<file path=ppt/tags/tag1692.xml><?xml version="1.0" encoding="utf-8"?>
<p:tagLst xmlns:p="http://schemas.openxmlformats.org/presentationml/2006/main">
  <p:tag name="AS_UNIQUEID" val="3724"/>
</p:tagLst>
</file>

<file path=ppt/tags/tag1693.xml><?xml version="1.0" encoding="utf-8"?>
<p:tagLst xmlns:p="http://schemas.openxmlformats.org/presentationml/2006/main">
  <p:tag name="AS_UNIQUEID" val="3725"/>
</p:tagLst>
</file>

<file path=ppt/tags/tag1694.xml><?xml version="1.0" encoding="utf-8"?>
<p:tagLst xmlns:p="http://schemas.openxmlformats.org/presentationml/2006/main">
  <p:tag name="AS_UNIQUEID" val="3726"/>
</p:tagLst>
</file>

<file path=ppt/tags/tag1695.xml><?xml version="1.0" encoding="utf-8"?>
<p:tagLst xmlns:p="http://schemas.openxmlformats.org/presentationml/2006/main">
  <p:tag name="AS_UNIQUEID" val="3727"/>
</p:tagLst>
</file>

<file path=ppt/tags/tag1696.xml><?xml version="1.0" encoding="utf-8"?>
<p:tagLst xmlns:p="http://schemas.openxmlformats.org/presentationml/2006/main">
  <p:tag name="AS_UNIQUEID" val="3728"/>
</p:tagLst>
</file>

<file path=ppt/tags/tag1697.xml><?xml version="1.0" encoding="utf-8"?>
<p:tagLst xmlns:p="http://schemas.openxmlformats.org/presentationml/2006/main">
  <p:tag name="AS_UNIQUEID" val="3729"/>
</p:tagLst>
</file>

<file path=ppt/tags/tag1698.xml><?xml version="1.0" encoding="utf-8"?>
<p:tagLst xmlns:p="http://schemas.openxmlformats.org/presentationml/2006/main">
  <p:tag name="AS_UNIQUEID" val="3730"/>
</p:tagLst>
</file>

<file path=ppt/tags/tag1699.xml><?xml version="1.0" encoding="utf-8"?>
<p:tagLst xmlns:p="http://schemas.openxmlformats.org/presentationml/2006/main">
  <p:tag name="AS_UNIQUEID" val="3731"/>
</p:tagLst>
</file>

<file path=ppt/tags/tag17.xml><?xml version="1.0" encoding="utf-8"?>
<p:tagLst xmlns:p="http://schemas.openxmlformats.org/presentationml/2006/main">
  <p:tag name="AS_UNIQUEID" val="121"/>
</p:tagLst>
</file>

<file path=ppt/tags/tag170.xml><?xml version="1.0" encoding="utf-8"?>
<p:tagLst xmlns:p="http://schemas.openxmlformats.org/presentationml/2006/main">
  <p:tag name="AS_UNIQUEID" val="2294"/>
</p:tagLst>
</file>

<file path=ppt/tags/tag1700.xml><?xml version="1.0" encoding="utf-8"?>
<p:tagLst xmlns:p="http://schemas.openxmlformats.org/presentationml/2006/main">
  <p:tag name="AS_UNIQUEID" val="3732"/>
</p:tagLst>
</file>

<file path=ppt/tags/tag1701.xml><?xml version="1.0" encoding="utf-8"?>
<p:tagLst xmlns:p="http://schemas.openxmlformats.org/presentationml/2006/main">
  <p:tag name="AS_UNIQUEID" val="3733"/>
</p:tagLst>
</file>

<file path=ppt/tags/tag1702.xml><?xml version="1.0" encoding="utf-8"?>
<p:tagLst xmlns:p="http://schemas.openxmlformats.org/presentationml/2006/main">
  <p:tag name="AS_UNIQUEID" val="3734"/>
</p:tagLst>
</file>

<file path=ppt/tags/tag1703.xml><?xml version="1.0" encoding="utf-8"?>
<p:tagLst xmlns:p="http://schemas.openxmlformats.org/presentationml/2006/main">
  <p:tag name="AS_UNIQUEID" val="3735"/>
</p:tagLst>
</file>

<file path=ppt/tags/tag1704.xml><?xml version="1.0" encoding="utf-8"?>
<p:tagLst xmlns:p="http://schemas.openxmlformats.org/presentationml/2006/main">
  <p:tag name="AS_UNIQUEID" val="3736"/>
</p:tagLst>
</file>

<file path=ppt/tags/tag1705.xml><?xml version="1.0" encoding="utf-8"?>
<p:tagLst xmlns:p="http://schemas.openxmlformats.org/presentationml/2006/main">
  <p:tag name="AS_UNIQUEID" val="3737"/>
</p:tagLst>
</file>

<file path=ppt/tags/tag1706.xml><?xml version="1.0" encoding="utf-8"?>
<p:tagLst xmlns:p="http://schemas.openxmlformats.org/presentationml/2006/main">
  <p:tag name="AS_UNIQUEID" val="3738"/>
</p:tagLst>
</file>

<file path=ppt/tags/tag1707.xml><?xml version="1.0" encoding="utf-8"?>
<p:tagLst xmlns:p="http://schemas.openxmlformats.org/presentationml/2006/main">
  <p:tag name="AS_UNIQUEID" val="3739"/>
</p:tagLst>
</file>

<file path=ppt/tags/tag1708.xml><?xml version="1.0" encoding="utf-8"?>
<p:tagLst xmlns:p="http://schemas.openxmlformats.org/presentationml/2006/main">
  <p:tag name="AS_UNIQUEID" val="3740"/>
</p:tagLst>
</file>

<file path=ppt/tags/tag1709.xml><?xml version="1.0" encoding="utf-8"?>
<p:tagLst xmlns:p="http://schemas.openxmlformats.org/presentationml/2006/main">
  <p:tag name="AS_UNIQUEID" val="3741"/>
</p:tagLst>
</file>

<file path=ppt/tags/tag171.xml><?xml version="1.0" encoding="utf-8"?>
<p:tagLst xmlns:p="http://schemas.openxmlformats.org/presentationml/2006/main">
  <p:tag name="AS_UNIQUEID" val="295"/>
</p:tagLst>
</file>

<file path=ppt/tags/tag1710.xml><?xml version="1.0" encoding="utf-8"?>
<p:tagLst xmlns:p="http://schemas.openxmlformats.org/presentationml/2006/main">
  <p:tag name="AS_UNIQUEID" val="3742"/>
</p:tagLst>
</file>

<file path=ppt/tags/tag1711.xml><?xml version="1.0" encoding="utf-8"?>
<p:tagLst xmlns:p="http://schemas.openxmlformats.org/presentationml/2006/main">
  <p:tag name="AS_UNIQUEID" val="3743"/>
</p:tagLst>
</file>

<file path=ppt/tags/tag1712.xml><?xml version="1.0" encoding="utf-8"?>
<p:tagLst xmlns:p="http://schemas.openxmlformats.org/presentationml/2006/main">
  <p:tag name="AS_UNIQUEID" val="3744"/>
</p:tagLst>
</file>

<file path=ppt/tags/tag1713.xml><?xml version="1.0" encoding="utf-8"?>
<p:tagLst xmlns:p="http://schemas.openxmlformats.org/presentationml/2006/main">
  <p:tag name="AS_UNIQUEID" val="3745"/>
</p:tagLst>
</file>

<file path=ppt/tags/tag1714.xml><?xml version="1.0" encoding="utf-8"?>
<p:tagLst xmlns:p="http://schemas.openxmlformats.org/presentationml/2006/main">
  <p:tag name="AS_UNIQUEID" val="3746"/>
</p:tagLst>
</file>

<file path=ppt/tags/tag1715.xml><?xml version="1.0" encoding="utf-8"?>
<p:tagLst xmlns:p="http://schemas.openxmlformats.org/presentationml/2006/main">
  <p:tag name="AS_UNIQUEID" val="3747"/>
</p:tagLst>
</file>

<file path=ppt/tags/tag1716.xml><?xml version="1.0" encoding="utf-8"?>
<p:tagLst xmlns:p="http://schemas.openxmlformats.org/presentationml/2006/main">
  <p:tag name="AS_UNIQUEID" val="3748"/>
</p:tagLst>
</file>

<file path=ppt/tags/tag1717.xml><?xml version="1.0" encoding="utf-8"?>
<p:tagLst xmlns:p="http://schemas.openxmlformats.org/presentationml/2006/main">
  <p:tag name="AS_UNIQUEID" val="3749"/>
</p:tagLst>
</file>

<file path=ppt/tags/tag1718.xml><?xml version="1.0" encoding="utf-8"?>
<p:tagLst xmlns:p="http://schemas.openxmlformats.org/presentationml/2006/main">
  <p:tag name="AS_UNIQUEID" val="3750"/>
</p:tagLst>
</file>

<file path=ppt/tags/tag1719.xml><?xml version="1.0" encoding="utf-8"?>
<p:tagLst xmlns:p="http://schemas.openxmlformats.org/presentationml/2006/main">
  <p:tag name="AS_UNIQUEID" val="3751"/>
</p:tagLst>
</file>

<file path=ppt/tags/tag172.xml><?xml version="1.0" encoding="utf-8"?>
<p:tagLst xmlns:p="http://schemas.openxmlformats.org/presentationml/2006/main">
  <p:tag name="AS_UNIQUEID" val="296"/>
</p:tagLst>
</file>

<file path=ppt/tags/tag1720.xml><?xml version="1.0" encoding="utf-8"?>
<p:tagLst xmlns:p="http://schemas.openxmlformats.org/presentationml/2006/main">
  <p:tag name="AS_UNIQUEID" val="3752"/>
</p:tagLst>
</file>

<file path=ppt/tags/tag1721.xml><?xml version="1.0" encoding="utf-8"?>
<p:tagLst xmlns:p="http://schemas.openxmlformats.org/presentationml/2006/main">
  <p:tag name="AS_UNIQUEID" val="3753"/>
</p:tagLst>
</file>

<file path=ppt/tags/tag1722.xml><?xml version="1.0" encoding="utf-8"?>
<p:tagLst xmlns:p="http://schemas.openxmlformats.org/presentationml/2006/main">
  <p:tag name="AS_UNIQUEID" val="3754"/>
</p:tagLst>
</file>

<file path=ppt/tags/tag1723.xml><?xml version="1.0" encoding="utf-8"?>
<p:tagLst xmlns:p="http://schemas.openxmlformats.org/presentationml/2006/main">
  <p:tag name="AS_UNIQUEID" val="3755"/>
</p:tagLst>
</file>

<file path=ppt/tags/tag1724.xml><?xml version="1.0" encoding="utf-8"?>
<p:tagLst xmlns:p="http://schemas.openxmlformats.org/presentationml/2006/main">
  <p:tag name="AS_UNIQUEID" val="3756"/>
</p:tagLst>
</file>

<file path=ppt/tags/tag1725.xml><?xml version="1.0" encoding="utf-8"?>
<p:tagLst xmlns:p="http://schemas.openxmlformats.org/presentationml/2006/main">
  <p:tag name="AS_UNIQUEID" val="3757"/>
</p:tagLst>
</file>

<file path=ppt/tags/tag1726.xml><?xml version="1.0" encoding="utf-8"?>
<p:tagLst xmlns:p="http://schemas.openxmlformats.org/presentationml/2006/main">
  <p:tag name="AS_UNIQUEID" val="3758"/>
</p:tagLst>
</file>

<file path=ppt/tags/tag1727.xml><?xml version="1.0" encoding="utf-8"?>
<p:tagLst xmlns:p="http://schemas.openxmlformats.org/presentationml/2006/main">
  <p:tag name="AS_UNIQUEID" val="3759"/>
</p:tagLst>
</file>

<file path=ppt/tags/tag1728.xml><?xml version="1.0" encoding="utf-8"?>
<p:tagLst xmlns:p="http://schemas.openxmlformats.org/presentationml/2006/main">
  <p:tag name="AS_UNIQUEID" val="3760"/>
</p:tagLst>
</file>

<file path=ppt/tags/tag1729.xml><?xml version="1.0" encoding="utf-8"?>
<p:tagLst xmlns:p="http://schemas.openxmlformats.org/presentationml/2006/main">
  <p:tag name="AS_UNIQUEID" val="3761"/>
</p:tagLst>
</file>

<file path=ppt/tags/tag173.xml><?xml version="1.0" encoding="utf-8"?>
<p:tagLst xmlns:p="http://schemas.openxmlformats.org/presentationml/2006/main">
  <p:tag name="AS_UNIQUEID" val="89"/>
</p:tagLst>
</file>

<file path=ppt/tags/tag1730.xml><?xml version="1.0" encoding="utf-8"?>
<p:tagLst xmlns:p="http://schemas.openxmlformats.org/presentationml/2006/main">
  <p:tag name="AS_UNIQUEID" val="3762"/>
</p:tagLst>
</file>

<file path=ppt/tags/tag1731.xml><?xml version="1.0" encoding="utf-8"?>
<p:tagLst xmlns:p="http://schemas.openxmlformats.org/presentationml/2006/main">
  <p:tag name="AS_UNIQUEID" val="3763"/>
</p:tagLst>
</file>

<file path=ppt/tags/tag1732.xml><?xml version="1.0" encoding="utf-8"?>
<p:tagLst xmlns:p="http://schemas.openxmlformats.org/presentationml/2006/main">
  <p:tag name="AS_UNIQUEID" val="3764"/>
</p:tagLst>
</file>

<file path=ppt/tags/tag1733.xml><?xml version="1.0" encoding="utf-8"?>
<p:tagLst xmlns:p="http://schemas.openxmlformats.org/presentationml/2006/main">
  <p:tag name="AS_UNIQUEID" val="3765"/>
</p:tagLst>
</file>

<file path=ppt/tags/tag1734.xml><?xml version="1.0" encoding="utf-8"?>
<p:tagLst xmlns:p="http://schemas.openxmlformats.org/presentationml/2006/main">
  <p:tag name="AS_UNIQUEID" val="3766"/>
</p:tagLst>
</file>

<file path=ppt/tags/tag1735.xml><?xml version="1.0" encoding="utf-8"?>
<p:tagLst xmlns:p="http://schemas.openxmlformats.org/presentationml/2006/main">
  <p:tag name="AS_UNIQUEID" val="3767"/>
</p:tagLst>
</file>

<file path=ppt/tags/tag1736.xml><?xml version="1.0" encoding="utf-8"?>
<p:tagLst xmlns:p="http://schemas.openxmlformats.org/presentationml/2006/main">
  <p:tag name="AS_UNIQUEID" val="3768"/>
</p:tagLst>
</file>

<file path=ppt/tags/tag1737.xml><?xml version="1.0" encoding="utf-8"?>
<p:tagLst xmlns:p="http://schemas.openxmlformats.org/presentationml/2006/main">
  <p:tag name="AS_UNIQUEID" val="3769"/>
</p:tagLst>
</file>

<file path=ppt/tags/tag1738.xml><?xml version="1.0" encoding="utf-8"?>
<p:tagLst xmlns:p="http://schemas.openxmlformats.org/presentationml/2006/main">
  <p:tag name="AS_UNIQUEID" val="3770"/>
</p:tagLst>
</file>

<file path=ppt/tags/tag1739.xml><?xml version="1.0" encoding="utf-8"?>
<p:tagLst xmlns:p="http://schemas.openxmlformats.org/presentationml/2006/main">
  <p:tag name="AS_UNIQUEID" val="3771"/>
</p:tagLst>
</file>

<file path=ppt/tags/tag174.xml><?xml version="1.0" encoding="utf-8"?>
<p:tagLst xmlns:p="http://schemas.openxmlformats.org/presentationml/2006/main">
  <p:tag name="AS_UNIQUEID" val="90"/>
</p:tagLst>
</file>

<file path=ppt/tags/tag1740.xml><?xml version="1.0" encoding="utf-8"?>
<p:tagLst xmlns:p="http://schemas.openxmlformats.org/presentationml/2006/main">
  <p:tag name="AS_UNIQUEID" val="3772"/>
</p:tagLst>
</file>

<file path=ppt/tags/tag1741.xml><?xml version="1.0" encoding="utf-8"?>
<p:tagLst xmlns:p="http://schemas.openxmlformats.org/presentationml/2006/main">
  <p:tag name="AS_UNIQUEID" val="3773"/>
</p:tagLst>
</file>

<file path=ppt/tags/tag1742.xml><?xml version="1.0" encoding="utf-8"?>
<p:tagLst xmlns:p="http://schemas.openxmlformats.org/presentationml/2006/main">
  <p:tag name="AS_UNIQUEID" val="3774"/>
</p:tagLst>
</file>

<file path=ppt/tags/tag1743.xml><?xml version="1.0" encoding="utf-8"?>
<p:tagLst xmlns:p="http://schemas.openxmlformats.org/presentationml/2006/main">
  <p:tag name="AS_UNIQUEID" val="3775"/>
</p:tagLst>
</file>

<file path=ppt/tags/tag1744.xml><?xml version="1.0" encoding="utf-8"?>
<p:tagLst xmlns:p="http://schemas.openxmlformats.org/presentationml/2006/main">
  <p:tag name="AS_UNIQUEID" val="3776"/>
</p:tagLst>
</file>

<file path=ppt/tags/tag1745.xml><?xml version="1.0" encoding="utf-8"?>
<p:tagLst xmlns:p="http://schemas.openxmlformats.org/presentationml/2006/main">
  <p:tag name="AS_UNIQUEID" val="3777"/>
</p:tagLst>
</file>

<file path=ppt/tags/tag1746.xml><?xml version="1.0" encoding="utf-8"?>
<p:tagLst xmlns:p="http://schemas.openxmlformats.org/presentationml/2006/main">
  <p:tag name="AS_UNIQUEID" val="3778"/>
</p:tagLst>
</file>

<file path=ppt/tags/tag1747.xml><?xml version="1.0" encoding="utf-8"?>
<p:tagLst xmlns:p="http://schemas.openxmlformats.org/presentationml/2006/main">
  <p:tag name="AS_UNIQUEID" val="3779"/>
</p:tagLst>
</file>

<file path=ppt/tags/tag1748.xml><?xml version="1.0" encoding="utf-8"?>
<p:tagLst xmlns:p="http://schemas.openxmlformats.org/presentationml/2006/main">
  <p:tag name="AS_UNIQUEID" val="3780"/>
</p:tagLst>
</file>

<file path=ppt/tags/tag1749.xml><?xml version="1.0" encoding="utf-8"?>
<p:tagLst xmlns:p="http://schemas.openxmlformats.org/presentationml/2006/main">
  <p:tag name="AS_UNIQUEID" val="3781"/>
</p:tagLst>
</file>

<file path=ppt/tags/tag175.xml><?xml version="1.0" encoding="utf-8"?>
<p:tagLst xmlns:p="http://schemas.openxmlformats.org/presentationml/2006/main">
  <p:tag name="AS_UNIQUEID" val="91"/>
</p:tagLst>
</file>

<file path=ppt/tags/tag1750.xml><?xml version="1.0" encoding="utf-8"?>
<p:tagLst xmlns:p="http://schemas.openxmlformats.org/presentationml/2006/main">
  <p:tag name="AS_UNIQUEID" val="3782"/>
</p:tagLst>
</file>

<file path=ppt/tags/tag1751.xml><?xml version="1.0" encoding="utf-8"?>
<p:tagLst xmlns:p="http://schemas.openxmlformats.org/presentationml/2006/main">
  <p:tag name="AS_UNIQUEID" val="3783"/>
</p:tagLst>
</file>

<file path=ppt/tags/tag1752.xml><?xml version="1.0" encoding="utf-8"?>
<p:tagLst xmlns:p="http://schemas.openxmlformats.org/presentationml/2006/main">
  <p:tag name="AS_UNIQUEID" val="3784"/>
</p:tagLst>
</file>

<file path=ppt/tags/tag1753.xml><?xml version="1.0" encoding="utf-8"?>
<p:tagLst xmlns:p="http://schemas.openxmlformats.org/presentationml/2006/main">
  <p:tag name="AS_UNIQUEID" val="3785"/>
</p:tagLst>
</file>

<file path=ppt/tags/tag1754.xml><?xml version="1.0" encoding="utf-8"?>
<p:tagLst xmlns:p="http://schemas.openxmlformats.org/presentationml/2006/main">
  <p:tag name="AS_UNIQUEID" val="3786"/>
</p:tagLst>
</file>

<file path=ppt/tags/tag1755.xml><?xml version="1.0" encoding="utf-8"?>
<p:tagLst xmlns:p="http://schemas.openxmlformats.org/presentationml/2006/main">
  <p:tag name="AS_UNIQUEID" val="3787"/>
</p:tagLst>
</file>

<file path=ppt/tags/tag1756.xml><?xml version="1.0" encoding="utf-8"?>
<p:tagLst xmlns:p="http://schemas.openxmlformats.org/presentationml/2006/main">
  <p:tag name="AS_UNIQUEID" val="3788"/>
</p:tagLst>
</file>

<file path=ppt/tags/tag1757.xml><?xml version="1.0" encoding="utf-8"?>
<p:tagLst xmlns:p="http://schemas.openxmlformats.org/presentationml/2006/main">
  <p:tag name="AS_UNIQUEID" val="3789"/>
</p:tagLst>
</file>

<file path=ppt/tags/tag1758.xml><?xml version="1.0" encoding="utf-8"?>
<p:tagLst xmlns:p="http://schemas.openxmlformats.org/presentationml/2006/main">
  <p:tag name="AS_UNIQUEID" val="3790"/>
</p:tagLst>
</file>

<file path=ppt/tags/tag1759.xml><?xml version="1.0" encoding="utf-8"?>
<p:tagLst xmlns:p="http://schemas.openxmlformats.org/presentationml/2006/main">
  <p:tag name="AS_UNIQUEID" val="3791"/>
</p:tagLst>
</file>

<file path=ppt/tags/tag176.xml><?xml version="1.0" encoding="utf-8"?>
<p:tagLst xmlns:p="http://schemas.openxmlformats.org/presentationml/2006/main">
  <p:tag name="AS_UNIQUEID" val="92"/>
</p:tagLst>
</file>

<file path=ppt/tags/tag1760.xml><?xml version="1.0" encoding="utf-8"?>
<p:tagLst xmlns:p="http://schemas.openxmlformats.org/presentationml/2006/main">
  <p:tag name="AS_UNIQUEID" val="3792"/>
</p:tagLst>
</file>

<file path=ppt/tags/tag1761.xml><?xml version="1.0" encoding="utf-8"?>
<p:tagLst xmlns:p="http://schemas.openxmlformats.org/presentationml/2006/main">
  <p:tag name="AS_UNIQUEID" val="3793"/>
</p:tagLst>
</file>

<file path=ppt/tags/tag1762.xml><?xml version="1.0" encoding="utf-8"?>
<p:tagLst xmlns:p="http://schemas.openxmlformats.org/presentationml/2006/main">
  <p:tag name="AS_UNIQUEID" val="3794"/>
</p:tagLst>
</file>

<file path=ppt/tags/tag1763.xml><?xml version="1.0" encoding="utf-8"?>
<p:tagLst xmlns:p="http://schemas.openxmlformats.org/presentationml/2006/main">
  <p:tag name="AS_UNIQUEID" val="3795"/>
</p:tagLst>
</file>

<file path=ppt/tags/tag1764.xml><?xml version="1.0" encoding="utf-8"?>
<p:tagLst xmlns:p="http://schemas.openxmlformats.org/presentationml/2006/main">
  <p:tag name="AS_UNIQUEID" val="3796"/>
</p:tagLst>
</file>

<file path=ppt/tags/tag1765.xml><?xml version="1.0" encoding="utf-8"?>
<p:tagLst xmlns:p="http://schemas.openxmlformats.org/presentationml/2006/main">
  <p:tag name="AS_UNIQUEID" val="3797"/>
</p:tagLst>
</file>

<file path=ppt/tags/tag1766.xml><?xml version="1.0" encoding="utf-8"?>
<p:tagLst xmlns:p="http://schemas.openxmlformats.org/presentationml/2006/main">
  <p:tag name="AS_UNIQUEID" val="3798"/>
</p:tagLst>
</file>

<file path=ppt/tags/tag1767.xml><?xml version="1.0" encoding="utf-8"?>
<p:tagLst xmlns:p="http://schemas.openxmlformats.org/presentationml/2006/main">
  <p:tag name="AS_UNIQUEID" val="3799"/>
</p:tagLst>
</file>

<file path=ppt/tags/tag1768.xml><?xml version="1.0" encoding="utf-8"?>
<p:tagLst xmlns:p="http://schemas.openxmlformats.org/presentationml/2006/main">
  <p:tag name="AS_UNIQUEID" val="3800"/>
</p:tagLst>
</file>

<file path=ppt/tags/tag1769.xml><?xml version="1.0" encoding="utf-8"?>
<p:tagLst xmlns:p="http://schemas.openxmlformats.org/presentationml/2006/main">
  <p:tag name="AS_UNIQUEID" val="3801"/>
</p:tagLst>
</file>

<file path=ppt/tags/tag177.xml><?xml version="1.0" encoding="utf-8"?>
<p:tagLst xmlns:p="http://schemas.openxmlformats.org/presentationml/2006/main">
  <p:tag name="AS_UNIQUEID" val="2296"/>
</p:tagLst>
</file>

<file path=ppt/tags/tag1770.xml><?xml version="1.0" encoding="utf-8"?>
<p:tagLst xmlns:p="http://schemas.openxmlformats.org/presentationml/2006/main">
  <p:tag name="AS_UNIQUEID" val="3802"/>
</p:tagLst>
</file>

<file path=ppt/tags/tag1771.xml><?xml version="1.0" encoding="utf-8"?>
<p:tagLst xmlns:p="http://schemas.openxmlformats.org/presentationml/2006/main">
  <p:tag name="AS_UNIQUEID" val="3803"/>
</p:tagLst>
</file>

<file path=ppt/tags/tag1772.xml><?xml version="1.0" encoding="utf-8"?>
<p:tagLst xmlns:p="http://schemas.openxmlformats.org/presentationml/2006/main">
  <p:tag name="AS_UNIQUEID" val="3804"/>
</p:tagLst>
</file>

<file path=ppt/tags/tag1773.xml><?xml version="1.0" encoding="utf-8"?>
<p:tagLst xmlns:p="http://schemas.openxmlformats.org/presentationml/2006/main">
  <p:tag name="AS_UNIQUEID" val="3805"/>
</p:tagLst>
</file>

<file path=ppt/tags/tag1774.xml><?xml version="1.0" encoding="utf-8"?>
<p:tagLst xmlns:p="http://schemas.openxmlformats.org/presentationml/2006/main">
  <p:tag name="AS_UNIQUEID" val="3806"/>
</p:tagLst>
</file>

<file path=ppt/tags/tag1775.xml><?xml version="1.0" encoding="utf-8"?>
<p:tagLst xmlns:p="http://schemas.openxmlformats.org/presentationml/2006/main">
  <p:tag name="AS_UNIQUEID" val="3807"/>
</p:tagLst>
</file>

<file path=ppt/tags/tag1776.xml><?xml version="1.0" encoding="utf-8"?>
<p:tagLst xmlns:p="http://schemas.openxmlformats.org/presentationml/2006/main">
  <p:tag name="AS_UNIQUEID" val="3808"/>
</p:tagLst>
</file>

<file path=ppt/tags/tag1777.xml><?xml version="1.0" encoding="utf-8"?>
<p:tagLst xmlns:p="http://schemas.openxmlformats.org/presentationml/2006/main">
  <p:tag name="AS_UNIQUEID" val="3809"/>
</p:tagLst>
</file>

<file path=ppt/tags/tag1778.xml><?xml version="1.0" encoding="utf-8"?>
<p:tagLst xmlns:p="http://schemas.openxmlformats.org/presentationml/2006/main">
  <p:tag name="AS_UNIQUEID" val="3810"/>
</p:tagLst>
</file>

<file path=ppt/tags/tag1779.xml><?xml version="1.0" encoding="utf-8"?>
<p:tagLst xmlns:p="http://schemas.openxmlformats.org/presentationml/2006/main">
  <p:tag name="AS_UNIQUEID" val="3811"/>
</p:tagLst>
</file>

<file path=ppt/tags/tag178.xml><?xml version="1.0" encoding="utf-8"?>
<p:tagLst xmlns:p="http://schemas.openxmlformats.org/presentationml/2006/main">
  <p:tag name="AS_UNIQUEID" val="2298"/>
</p:tagLst>
</file>

<file path=ppt/tags/tag1780.xml><?xml version="1.0" encoding="utf-8"?>
<p:tagLst xmlns:p="http://schemas.openxmlformats.org/presentationml/2006/main">
  <p:tag name="AS_UNIQUEID" val="3812"/>
</p:tagLst>
</file>

<file path=ppt/tags/tag1781.xml><?xml version="1.0" encoding="utf-8"?>
<p:tagLst xmlns:p="http://schemas.openxmlformats.org/presentationml/2006/main">
  <p:tag name="AS_UNIQUEID" val="3813"/>
</p:tagLst>
</file>

<file path=ppt/tags/tag1782.xml><?xml version="1.0" encoding="utf-8"?>
<p:tagLst xmlns:p="http://schemas.openxmlformats.org/presentationml/2006/main">
  <p:tag name="AS_UNIQUEID" val="3815"/>
</p:tagLst>
</file>

<file path=ppt/tags/tag1783.xml><?xml version="1.0" encoding="utf-8"?>
<p:tagLst xmlns:p="http://schemas.openxmlformats.org/presentationml/2006/main">
  <p:tag name="AS_UNIQUEID" val="3816"/>
</p:tagLst>
</file>

<file path=ppt/tags/tag1784.xml><?xml version="1.0" encoding="utf-8"?>
<p:tagLst xmlns:p="http://schemas.openxmlformats.org/presentationml/2006/main">
  <p:tag name="AS_UNIQUEID" val="3817"/>
</p:tagLst>
</file>

<file path=ppt/tags/tag1785.xml><?xml version="1.0" encoding="utf-8"?>
<p:tagLst xmlns:p="http://schemas.openxmlformats.org/presentationml/2006/main">
  <p:tag name="AS_UNIQUEID" val="3818"/>
</p:tagLst>
</file>

<file path=ppt/tags/tag1786.xml><?xml version="1.0" encoding="utf-8"?>
<p:tagLst xmlns:p="http://schemas.openxmlformats.org/presentationml/2006/main">
  <p:tag name="AS_UNIQUEID" val="3819"/>
</p:tagLst>
</file>

<file path=ppt/tags/tag1787.xml><?xml version="1.0" encoding="utf-8"?>
<p:tagLst xmlns:p="http://schemas.openxmlformats.org/presentationml/2006/main">
  <p:tag name="AS_UNIQUEID" val="3820"/>
</p:tagLst>
</file>

<file path=ppt/tags/tag1788.xml><?xml version="1.0" encoding="utf-8"?>
<p:tagLst xmlns:p="http://schemas.openxmlformats.org/presentationml/2006/main">
  <p:tag name="AS_UNIQUEID" val="3821"/>
</p:tagLst>
</file>

<file path=ppt/tags/tag1789.xml><?xml version="1.0" encoding="utf-8"?>
<p:tagLst xmlns:p="http://schemas.openxmlformats.org/presentationml/2006/main">
  <p:tag name="AS_UNIQUEID" val="3822"/>
</p:tagLst>
</file>

<file path=ppt/tags/tag179.xml><?xml version="1.0" encoding="utf-8"?>
<p:tagLst xmlns:p="http://schemas.openxmlformats.org/presentationml/2006/main">
  <p:tag name="AS_UNIQUEID" val="2299"/>
</p:tagLst>
</file>

<file path=ppt/tags/tag1790.xml><?xml version="1.0" encoding="utf-8"?>
<p:tagLst xmlns:p="http://schemas.openxmlformats.org/presentationml/2006/main">
  <p:tag name="AS_UNIQUEID" val="3823"/>
</p:tagLst>
</file>

<file path=ppt/tags/tag1791.xml><?xml version="1.0" encoding="utf-8"?>
<p:tagLst xmlns:p="http://schemas.openxmlformats.org/presentationml/2006/main">
  <p:tag name="AS_UNIQUEID" val="3824"/>
</p:tagLst>
</file>

<file path=ppt/tags/tag1792.xml><?xml version="1.0" encoding="utf-8"?>
<p:tagLst xmlns:p="http://schemas.openxmlformats.org/presentationml/2006/main">
  <p:tag name="AS_UNIQUEID" val="3825"/>
</p:tagLst>
</file>

<file path=ppt/tags/tag1793.xml><?xml version="1.0" encoding="utf-8"?>
<p:tagLst xmlns:p="http://schemas.openxmlformats.org/presentationml/2006/main">
  <p:tag name="AS_UNIQUEID" val="3826"/>
</p:tagLst>
</file>

<file path=ppt/tags/tag1794.xml><?xml version="1.0" encoding="utf-8"?>
<p:tagLst xmlns:p="http://schemas.openxmlformats.org/presentationml/2006/main">
  <p:tag name="AS_UNIQUEID" val="3827"/>
</p:tagLst>
</file>

<file path=ppt/tags/tag1795.xml><?xml version="1.0" encoding="utf-8"?>
<p:tagLst xmlns:p="http://schemas.openxmlformats.org/presentationml/2006/main">
  <p:tag name="AS_UNIQUEID" val="3828"/>
</p:tagLst>
</file>

<file path=ppt/tags/tag1796.xml><?xml version="1.0" encoding="utf-8"?>
<p:tagLst xmlns:p="http://schemas.openxmlformats.org/presentationml/2006/main">
  <p:tag name="AS_UNIQUEID" val="3829"/>
</p:tagLst>
</file>

<file path=ppt/tags/tag1797.xml><?xml version="1.0" encoding="utf-8"?>
<p:tagLst xmlns:p="http://schemas.openxmlformats.org/presentationml/2006/main">
  <p:tag name="AS_UNIQUEID" val="3830"/>
</p:tagLst>
</file>

<file path=ppt/tags/tag1798.xml><?xml version="1.0" encoding="utf-8"?>
<p:tagLst xmlns:p="http://schemas.openxmlformats.org/presentationml/2006/main">
  <p:tag name="AS_UNIQUEID" val="3831"/>
</p:tagLst>
</file>

<file path=ppt/tags/tag1799.xml><?xml version="1.0" encoding="utf-8"?>
<p:tagLst xmlns:p="http://schemas.openxmlformats.org/presentationml/2006/main">
  <p:tag name="AS_UNIQUEID" val="3832"/>
</p:tagLst>
</file>

<file path=ppt/tags/tag18.xml><?xml version="1.0" encoding="utf-8"?>
<p:tagLst xmlns:p="http://schemas.openxmlformats.org/presentationml/2006/main">
  <p:tag name="AS_UNIQUEID" val="2176"/>
</p:tagLst>
</file>

<file path=ppt/tags/tag180.xml><?xml version="1.0" encoding="utf-8"?>
<p:tagLst xmlns:p="http://schemas.openxmlformats.org/presentationml/2006/main">
  <p:tag name="AS_UNIQUEID" val="300"/>
</p:tagLst>
</file>

<file path=ppt/tags/tag1800.xml><?xml version="1.0" encoding="utf-8"?>
<p:tagLst xmlns:p="http://schemas.openxmlformats.org/presentationml/2006/main">
  <p:tag name="AS_UNIQUEID" val="3833"/>
</p:tagLst>
</file>

<file path=ppt/tags/tag1801.xml><?xml version="1.0" encoding="utf-8"?>
<p:tagLst xmlns:p="http://schemas.openxmlformats.org/presentationml/2006/main">
  <p:tag name="AS_UNIQUEID" val="3834"/>
</p:tagLst>
</file>

<file path=ppt/tags/tag1802.xml><?xml version="1.0" encoding="utf-8"?>
<p:tagLst xmlns:p="http://schemas.openxmlformats.org/presentationml/2006/main">
  <p:tag name="AS_UNIQUEID" val="3835"/>
</p:tagLst>
</file>

<file path=ppt/tags/tag1803.xml><?xml version="1.0" encoding="utf-8"?>
<p:tagLst xmlns:p="http://schemas.openxmlformats.org/presentationml/2006/main">
  <p:tag name="AS_UNIQUEID" val="3836"/>
</p:tagLst>
</file>

<file path=ppt/tags/tag1804.xml><?xml version="1.0" encoding="utf-8"?>
<p:tagLst xmlns:p="http://schemas.openxmlformats.org/presentationml/2006/main">
  <p:tag name="AS_UNIQUEID" val="3837"/>
</p:tagLst>
</file>

<file path=ppt/tags/tag1805.xml><?xml version="1.0" encoding="utf-8"?>
<p:tagLst xmlns:p="http://schemas.openxmlformats.org/presentationml/2006/main">
  <p:tag name="AS_UNIQUEID" val="3838"/>
</p:tagLst>
</file>

<file path=ppt/tags/tag1806.xml><?xml version="1.0" encoding="utf-8"?>
<p:tagLst xmlns:p="http://schemas.openxmlformats.org/presentationml/2006/main">
  <p:tag name="AS_UNIQUEID" val="3839"/>
</p:tagLst>
</file>

<file path=ppt/tags/tag1807.xml><?xml version="1.0" encoding="utf-8"?>
<p:tagLst xmlns:p="http://schemas.openxmlformats.org/presentationml/2006/main">
  <p:tag name="AS_UNIQUEID" val="3840"/>
</p:tagLst>
</file>

<file path=ppt/tags/tag1808.xml><?xml version="1.0" encoding="utf-8"?>
<p:tagLst xmlns:p="http://schemas.openxmlformats.org/presentationml/2006/main">
  <p:tag name="AS_UNIQUEID" val="3841"/>
</p:tagLst>
</file>

<file path=ppt/tags/tag1809.xml><?xml version="1.0" encoding="utf-8"?>
<p:tagLst xmlns:p="http://schemas.openxmlformats.org/presentationml/2006/main">
  <p:tag name="AS_UNIQUEID" val="3842"/>
</p:tagLst>
</file>

<file path=ppt/tags/tag181.xml><?xml version="1.0" encoding="utf-8"?>
<p:tagLst xmlns:p="http://schemas.openxmlformats.org/presentationml/2006/main">
  <p:tag name="AS_UNIQUEID" val="301"/>
</p:tagLst>
</file>

<file path=ppt/tags/tag1810.xml><?xml version="1.0" encoding="utf-8"?>
<p:tagLst xmlns:p="http://schemas.openxmlformats.org/presentationml/2006/main">
  <p:tag name="AS_UNIQUEID" val="3843"/>
</p:tagLst>
</file>

<file path=ppt/tags/tag1811.xml><?xml version="1.0" encoding="utf-8"?>
<p:tagLst xmlns:p="http://schemas.openxmlformats.org/presentationml/2006/main">
  <p:tag name="AS_UNIQUEID" val="3844"/>
</p:tagLst>
</file>

<file path=ppt/tags/tag1812.xml><?xml version="1.0" encoding="utf-8"?>
<p:tagLst xmlns:p="http://schemas.openxmlformats.org/presentationml/2006/main">
  <p:tag name="AS_UNIQUEID" val="3845"/>
</p:tagLst>
</file>

<file path=ppt/tags/tag1813.xml><?xml version="1.0" encoding="utf-8"?>
<p:tagLst xmlns:p="http://schemas.openxmlformats.org/presentationml/2006/main">
  <p:tag name="AS_UNIQUEID" val="3846"/>
</p:tagLst>
</file>

<file path=ppt/tags/tag1814.xml><?xml version="1.0" encoding="utf-8"?>
<p:tagLst xmlns:p="http://schemas.openxmlformats.org/presentationml/2006/main">
  <p:tag name="AS_UNIQUEID" val="3847"/>
</p:tagLst>
</file>

<file path=ppt/tags/tag1815.xml><?xml version="1.0" encoding="utf-8"?>
<p:tagLst xmlns:p="http://schemas.openxmlformats.org/presentationml/2006/main">
  <p:tag name="AS_UNIQUEID" val="3848"/>
</p:tagLst>
</file>

<file path=ppt/tags/tag1816.xml><?xml version="1.0" encoding="utf-8"?>
<p:tagLst xmlns:p="http://schemas.openxmlformats.org/presentationml/2006/main">
  <p:tag name="AS_UNIQUEID" val="3849"/>
</p:tagLst>
</file>

<file path=ppt/tags/tag1817.xml><?xml version="1.0" encoding="utf-8"?>
<p:tagLst xmlns:p="http://schemas.openxmlformats.org/presentationml/2006/main">
  <p:tag name="AS_UNIQUEID" val="3850"/>
</p:tagLst>
</file>

<file path=ppt/tags/tag1818.xml><?xml version="1.0" encoding="utf-8"?>
<p:tagLst xmlns:p="http://schemas.openxmlformats.org/presentationml/2006/main">
  <p:tag name="AS_UNIQUEID" val="3851"/>
</p:tagLst>
</file>

<file path=ppt/tags/tag1819.xml><?xml version="1.0" encoding="utf-8"?>
<p:tagLst xmlns:p="http://schemas.openxmlformats.org/presentationml/2006/main">
  <p:tag name="AS_UNIQUEID" val="3852"/>
</p:tagLst>
</file>

<file path=ppt/tags/tag182.xml><?xml version="1.0" encoding="utf-8"?>
<p:tagLst xmlns:p="http://schemas.openxmlformats.org/presentationml/2006/main">
  <p:tag name="AS_UNIQUEID" val="2301"/>
</p:tagLst>
</file>

<file path=ppt/tags/tag1820.xml><?xml version="1.0" encoding="utf-8"?>
<p:tagLst xmlns:p="http://schemas.openxmlformats.org/presentationml/2006/main">
  <p:tag name="AS_UNIQUEID" val="3853"/>
</p:tagLst>
</file>

<file path=ppt/tags/tag1821.xml><?xml version="1.0" encoding="utf-8"?>
<p:tagLst xmlns:p="http://schemas.openxmlformats.org/presentationml/2006/main">
  <p:tag name="AS_UNIQUEID" val="3854"/>
</p:tagLst>
</file>

<file path=ppt/tags/tag1822.xml><?xml version="1.0" encoding="utf-8"?>
<p:tagLst xmlns:p="http://schemas.openxmlformats.org/presentationml/2006/main">
  <p:tag name="AS_UNIQUEID" val="3855"/>
</p:tagLst>
</file>

<file path=ppt/tags/tag1823.xml><?xml version="1.0" encoding="utf-8"?>
<p:tagLst xmlns:p="http://schemas.openxmlformats.org/presentationml/2006/main">
  <p:tag name="AS_UNIQUEID" val="3856"/>
</p:tagLst>
</file>

<file path=ppt/tags/tag1824.xml><?xml version="1.0" encoding="utf-8"?>
<p:tagLst xmlns:p="http://schemas.openxmlformats.org/presentationml/2006/main">
  <p:tag name="AS_UNIQUEID" val="3857"/>
</p:tagLst>
</file>

<file path=ppt/tags/tag1825.xml><?xml version="1.0" encoding="utf-8"?>
<p:tagLst xmlns:p="http://schemas.openxmlformats.org/presentationml/2006/main">
  <p:tag name="AS_UNIQUEID" val="3858"/>
</p:tagLst>
</file>

<file path=ppt/tags/tag1826.xml><?xml version="1.0" encoding="utf-8"?>
<p:tagLst xmlns:p="http://schemas.openxmlformats.org/presentationml/2006/main">
  <p:tag name="AS_UNIQUEID" val="3859"/>
</p:tagLst>
</file>

<file path=ppt/tags/tag1827.xml><?xml version="1.0" encoding="utf-8"?>
<p:tagLst xmlns:p="http://schemas.openxmlformats.org/presentationml/2006/main">
  <p:tag name="AS_UNIQUEID" val="3860"/>
</p:tagLst>
</file>

<file path=ppt/tags/tag1828.xml><?xml version="1.0" encoding="utf-8"?>
<p:tagLst xmlns:p="http://schemas.openxmlformats.org/presentationml/2006/main">
  <p:tag name="AS_UNIQUEID" val="3861"/>
</p:tagLst>
</file>

<file path=ppt/tags/tag1829.xml><?xml version="1.0" encoding="utf-8"?>
<p:tagLst xmlns:p="http://schemas.openxmlformats.org/presentationml/2006/main">
  <p:tag name="AS_UNIQUEID" val="3862"/>
</p:tagLst>
</file>

<file path=ppt/tags/tag183.xml><?xml version="1.0" encoding="utf-8"?>
<p:tagLst xmlns:p="http://schemas.openxmlformats.org/presentationml/2006/main">
  <p:tag name="AS_UNIQUEID" val="2302"/>
</p:tagLst>
</file>

<file path=ppt/tags/tag1830.xml><?xml version="1.0" encoding="utf-8"?>
<p:tagLst xmlns:p="http://schemas.openxmlformats.org/presentationml/2006/main">
  <p:tag name="AS_UNIQUEID" val="3863"/>
</p:tagLst>
</file>

<file path=ppt/tags/tag1831.xml><?xml version="1.0" encoding="utf-8"?>
<p:tagLst xmlns:p="http://schemas.openxmlformats.org/presentationml/2006/main">
  <p:tag name="AS_UNIQUEID" val="3864"/>
</p:tagLst>
</file>

<file path=ppt/tags/tag1832.xml><?xml version="1.0" encoding="utf-8"?>
<p:tagLst xmlns:p="http://schemas.openxmlformats.org/presentationml/2006/main">
  <p:tag name="AS_UNIQUEID" val="3865"/>
</p:tagLst>
</file>

<file path=ppt/tags/tag1833.xml><?xml version="1.0" encoding="utf-8"?>
<p:tagLst xmlns:p="http://schemas.openxmlformats.org/presentationml/2006/main">
  <p:tag name="AS_UNIQUEID" val="3866"/>
</p:tagLst>
</file>

<file path=ppt/tags/tag1834.xml><?xml version="1.0" encoding="utf-8"?>
<p:tagLst xmlns:p="http://schemas.openxmlformats.org/presentationml/2006/main">
  <p:tag name="AS_UNIQUEID" val="3867"/>
</p:tagLst>
</file>

<file path=ppt/tags/tag1835.xml><?xml version="1.0" encoding="utf-8"?>
<p:tagLst xmlns:p="http://schemas.openxmlformats.org/presentationml/2006/main">
  <p:tag name="AS_UNIQUEID" val="3868"/>
</p:tagLst>
</file>

<file path=ppt/tags/tag1836.xml><?xml version="1.0" encoding="utf-8"?>
<p:tagLst xmlns:p="http://schemas.openxmlformats.org/presentationml/2006/main">
  <p:tag name="AS_UNIQUEID" val="3869"/>
</p:tagLst>
</file>

<file path=ppt/tags/tag1837.xml><?xml version="1.0" encoding="utf-8"?>
<p:tagLst xmlns:p="http://schemas.openxmlformats.org/presentationml/2006/main">
  <p:tag name="AS_UNIQUEID" val="3870"/>
</p:tagLst>
</file>

<file path=ppt/tags/tag1838.xml><?xml version="1.0" encoding="utf-8"?>
<p:tagLst xmlns:p="http://schemas.openxmlformats.org/presentationml/2006/main">
  <p:tag name="AS_UNIQUEID" val="3871"/>
</p:tagLst>
</file>

<file path=ppt/tags/tag1839.xml><?xml version="1.0" encoding="utf-8"?>
<p:tagLst xmlns:p="http://schemas.openxmlformats.org/presentationml/2006/main">
  <p:tag name="AS_UNIQUEID" val="3872"/>
</p:tagLst>
</file>

<file path=ppt/tags/tag184.xml><?xml version="1.0" encoding="utf-8"?>
<p:tagLst xmlns:p="http://schemas.openxmlformats.org/presentationml/2006/main">
  <p:tag name="AS_UNIQUEID" val="305"/>
</p:tagLst>
</file>

<file path=ppt/tags/tag1840.xml><?xml version="1.0" encoding="utf-8"?>
<p:tagLst xmlns:p="http://schemas.openxmlformats.org/presentationml/2006/main">
  <p:tag name="AS_UNIQUEID" val="3873"/>
</p:tagLst>
</file>

<file path=ppt/tags/tag1841.xml><?xml version="1.0" encoding="utf-8"?>
<p:tagLst xmlns:p="http://schemas.openxmlformats.org/presentationml/2006/main">
  <p:tag name="AS_UNIQUEID" val="3874"/>
</p:tagLst>
</file>

<file path=ppt/tags/tag1842.xml><?xml version="1.0" encoding="utf-8"?>
<p:tagLst xmlns:p="http://schemas.openxmlformats.org/presentationml/2006/main">
  <p:tag name="AS_UNIQUEID" val="3875"/>
</p:tagLst>
</file>

<file path=ppt/tags/tag1843.xml><?xml version="1.0" encoding="utf-8"?>
<p:tagLst xmlns:p="http://schemas.openxmlformats.org/presentationml/2006/main">
  <p:tag name="AS_UNIQUEID" val="3876"/>
</p:tagLst>
</file>

<file path=ppt/tags/tag1844.xml><?xml version="1.0" encoding="utf-8"?>
<p:tagLst xmlns:p="http://schemas.openxmlformats.org/presentationml/2006/main">
  <p:tag name="AS_UNIQUEID" val="3877"/>
</p:tagLst>
</file>

<file path=ppt/tags/tag1845.xml><?xml version="1.0" encoding="utf-8"?>
<p:tagLst xmlns:p="http://schemas.openxmlformats.org/presentationml/2006/main">
  <p:tag name="AS_UNIQUEID" val="3878"/>
</p:tagLst>
</file>

<file path=ppt/tags/tag1846.xml><?xml version="1.0" encoding="utf-8"?>
<p:tagLst xmlns:p="http://schemas.openxmlformats.org/presentationml/2006/main">
  <p:tag name="AS_UNIQUEID" val="3879"/>
</p:tagLst>
</file>

<file path=ppt/tags/tag1847.xml><?xml version="1.0" encoding="utf-8"?>
<p:tagLst xmlns:p="http://schemas.openxmlformats.org/presentationml/2006/main">
  <p:tag name="AS_UNIQUEID" val="3880"/>
</p:tagLst>
</file>

<file path=ppt/tags/tag1848.xml><?xml version="1.0" encoding="utf-8"?>
<p:tagLst xmlns:p="http://schemas.openxmlformats.org/presentationml/2006/main">
  <p:tag name="AS_UNIQUEID" val="3881"/>
</p:tagLst>
</file>

<file path=ppt/tags/tag1849.xml><?xml version="1.0" encoding="utf-8"?>
<p:tagLst xmlns:p="http://schemas.openxmlformats.org/presentationml/2006/main">
  <p:tag name="AS_UNIQUEID" val="3882"/>
</p:tagLst>
</file>

<file path=ppt/tags/tag185.xml><?xml version="1.0" encoding="utf-8"?>
<p:tagLst xmlns:p="http://schemas.openxmlformats.org/presentationml/2006/main">
  <p:tag name="AS_UNIQUEID" val="306"/>
</p:tagLst>
</file>

<file path=ppt/tags/tag1850.xml><?xml version="1.0" encoding="utf-8"?>
<p:tagLst xmlns:p="http://schemas.openxmlformats.org/presentationml/2006/main">
  <p:tag name="AS_UNIQUEID" val="3883"/>
</p:tagLst>
</file>

<file path=ppt/tags/tag1851.xml><?xml version="1.0" encoding="utf-8"?>
<p:tagLst xmlns:p="http://schemas.openxmlformats.org/presentationml/2006/main">
  <p:tag name="AS_UNIQUEID" val="3884"/>
</p:tagLst>
</file>

<file path=ppt/tags/tag1852.xml><?xml version="1.0" encoding="utf-8"?>
<p:tagLst xmlns:p="http://schemas.openxmlformats.org/presentationml/2006/main">
  <p:tag name="AS_UNIQUEID" val="3885"/>
</p:tagLst>
</file>

<file path=ppt/tags/tag1853.xml><?xml version="1.0" encoding="utf-8"?>
<p:tagLst xmlns:p="http://schemas.openxmlformats.org/presentationml/2006/main">
  <p:tag name="AS_UNIQUEID" val="3886"/>
</p:tagLst>
</file>

<file path=ppt/tags/tag1854.xml><?xml version="1.0" encoding="utf-8"?>
<p:tagLst xmlns:p="http://schemas.openxmlformats.org/presentationml/2006/main">
  <p:tag name="AS_UNIQUEID" val="3887"/>
</p:tagLst>
</file>

<file path=ppt/tags/tag1855.xml><?xml version="1.0" encoding="utf-8"?>
<p:tagLst xmlns:p="http://schemas.openxmlformats.org/presentationml/2006/main">
  <p:tag name="AS_UNIQUEID" val="3888"/>
</p:tagLst>
</file>

<file path=ppt/tags/tag1856.xml><?xml version="1.0" encoding="utf-8"?>
<p:tagLst xmlns:p="http://schemas.openxmlformats.org/presentationml/2006/main">
  <p:tag name="AS_UNIQUEID" val="3889"/>
</p:tagLst>
</file>

<file path=ppt/tags/tag1857.xml><?xml version="1.0" encoding="utf-8"?>
<p:tagLst xmlns:p="http://schemas.openxmlformats.org/presentationml/2006/main">
  <p:tag name="AS_UNIQUEID" val="3890"/>
</p:tagLst>
</file>

<file path=ppt/tags/tag1858.xml><?xml version="1.0" encoding="utf-8"?>
<p:tagLst xmlns:p="http://schemas.openxmlformats.org/presentationml/2006/main">
  <p:tag name="AS_UNIQUEID" val="3891"/>
</p:tagLst>
</file>

<file path=ppt/tags/tag1859.xml><?xml version="1.0" encoding="utf-8"?>
<p:tagLst xmlns:p="http://schemas.openxmlformats.org/presentationml/2006/main">
  <p:tag name="AS_UNIQUEID" val="3892"/>
</p:tagLst>
</file>

<file path=ppt/tags/tag186.xml><?xml version="1.0" encoding="utf-8"?>
<p:tagLst xmlns:p="http://schemas.openxmlformats.org/presentationml/2006/main">
  <p:tag name="AS_UNIQUEID" val="2304"/>
</p:tagLst>
</file>

<file path=ppt/tags/tag1860.xml><?xml version="1.0" encoding="utf-8"?>
<p:tagLst xmlns:p="http://schemas.openxmlformats.org/presentationml/2006/main">
  <p:tag name="AS_UNIQUEID" val="3893"/>
</p:tagLst>
</file>

<file path=ppt/tags/tag1861.xml><?xml version="1.0" encoding="utf-8"?>
<p:tagLst xmlns:p="http://schemas.openxmlformats.org/presentationml/2006/main">
  <p:tag name="AS_UNIQUEID" val="3894"/>
</p:tagLst>
</file>

<file path=ppt/tags/tag1862.xml><?xml version="1.0" encoding="utf-8"?>
<p:tagLst xmlns:p="http://schemas.openxmlformats.org/presentationml/2006/main">
  <p:tag name="AS_UNIQUEID" val="3895"/>
</p:tagLst>
</file>

<file path=ppt/tags/tag1863.xml><?xml version="1.0" encoding="utf-8"?>
<p:tagLst xmlns:p="http://schemas.openxmlformats.org/presentationml/2006/main">
  <p:tag name="AS_UNIQUEID" val="3896"/>
</p:tagLst>
</file>

<file path=ppt/tags/tag1864.xml><?xml version="1.0" encoding="utf-8"?>
<p:tagLst xmlns:p="http://schemas.openxmlformats.org/presentationml/2006/main">
  <p:tag name="AS_UNIQUEID" val="3897"/>
</p:tagLst>
</file>

<file path=ppt/tags/tag1865.xml><?xml version="1.0" encoding="utf-8"?>
<p:tagLst xmlns:p="http://schemas.openxmlformats.org/presentationml/2006/main">
  <p:tag name="AS_UNIQUEID" val="3898"/>
</p:tagLst>
</file>

<file path=ppt/tags/tag1866.xml><?xml version="1.0" encoding="utf-8"?>
<p:tagLst xmlns:p="http://schemas.openxmlformats.org/presentationml/2006/main">
  <p:tag name="AS_UNIQUEID" val="3899"/>
</p:tagLst>
</file>

<file path=ppt/tags/tag1867.xml><?xml version="1.0" encoding="utf-8"?>
<p:tagLst xmlns:p="http://schemas.openxmlformats.org/presentationml/2006/main">
  <p:tag name="AS_UNIQUEID" val="3900"/>
</p:tagLst>
</file>

<file path=ppt/tags/tag1868.xml><?xml version="1.0" encoding="utf-8"?>
<p:tagLst xmlns:p="http://schemas.openxmlformats.org/presentationml/2006/main">
  <p:tag name="AS_UNIQUEID" val="3901"/>
</p:tagLst>
</file>

<file path=ppt/tags/tag1869.xml><?xml version="1.0" encoding="utf-8"?>
<p:tagLst xmlns:p="http://schemas.openxmlformats.org/presentationml/2006/main">
  <p:tag name="AS_UNIQUEID" val="3902"/>
</p:tagLst>
</file>

<file path=ppt/tags/tag187.xml><?xml version="1.0" encoding="utf-8"?>
<p:tagLst xmlns:p="http://schemas.openxmlformats.org/presentationml/2006/main">
  <p:tag name="AS_UNIQUEID" val="2305"/>
</p:tagLst>
</file>

<file path=ppt/tags/tag1870.xml><?xml version="1.0" encoding="utf-8"?>
<p:tagLst xmlns:p="http://schemas.openxmlformats.org/presentationml/2006/main">
  <p:tag name="AS_UNIQUEID" val="3903"/>
</p:tagLst>
</file>

<file path=ppt/tags/tag1871.xml><?xml version="1.0" encoding="utf-8"?>
<p:tagLst xmlns:p="http://schemas.openxmlformats.org/presentationml/2006/main">
  <p:tag name="AS_UNIQUEID" val="3904"/>
</p:tagLst>
</file>

<file path=ppt/tags/tag1872.xml><?xml version="1.0" encoding="utf-8"?>
<p:tagLst xmlns:p="http://schemas.openxmlformats.org/presentationml/2006/main">
  <p:tag name="AS_UNIQUEID" val="3905"/>
</p:tagLst>
</file>

<file path=ppt/tags/tag1873.xml><?xml version="1.0" encoding="utf-8"?>
<p:tagLst xmlns:p="http://schemas.openxmlformats.org/presentationml/2006/main">
  <p:tag name="AS_UNIQUEID" val="3906"/>
</p:tagLst>
</file>

<file path=ppt/tags/tag1874.xml><?xml version="1.0" encoding="utf-8"?>
<p:tagLst xmlns:p="http://schemas.openxmlformats.org/presentationml/2006/main">
  <p:tag name="AS_UNIQUEID" val="3907"/>
</p:tagLst>
</file>

<file path=ppt/tags/tag1875.xml><?xml version="1.0" encoding="utf-8"?>
<p:tagLst xmlns:p="http://schemas.openxmlformats.org/presentationml/2006/main">
  <p:tag name="AS_UNIQUEID" val="3908"/>
</p:tagLst>
</file>

<file path=ppt/tags/tag1876.xml><?xml version="1.0" encoding="utf-8"?>
<p:tagLst xmlns:p="http://schemas.openxmlformats.org/presentationml/2006/main">
  <p:tag name="AS_UNIQUEID" val="3909"/>
</p:tagLst>
</file>

<file path=ppt/tags/tag1877.xml><?xml version="1.0" encoding="utf-8"?>
<p:tagLst xmlns:p="http://schemas.openxmlformats.org/presentationml/2006/main">
  <p:tag name="AS_UNIQUEID" val="3910"/>
</p:tagLst>
</file>

<file path=ppt/tags/tag1878.xml><?xml version="1.0" encoding="utf-8"?>
<p:tagLst xmlns:p="http://schemas.openxmlformats.org/presentationml/2006/main">
  <p:tag name="AS_UNIQUEID" val="3911"/>
</p:tagLst>
</file>

<file path=ppt/tags/tag1879.xml><?xml version="1.0" encoding="utf-8"?>
<p:tagLst xmlns:p="http://schemas.openxmlformats.org/presentationml/2006/main">
  <p:tag name="AS_UNIQUEID" val="3912"/>
</p:tagLst>
</file>

<file path=ppt/tags/tag188.xml><?xml version="1.0" encoding="utf-8"?>
<p:tagLst xmlns:p="http://schemas.openxmlformats.org/presentationml/2006/main">
  <p:tag name="AS_UNIQUEID" val="310"/>
</p:tagLst>
</file>

<file path=ppt/tags/tag1880.xml><?xml version="1.0" encoding="utf-8"?>
<p:tagLst xmlns:p="http://schemas.openxmlformats.org/presentationml/2006/main">
  <p:tag name="AS_UNIQUEID" val="3913"/>
</p:tagLst>
</file>

<file path=ppt/tags/tag1881.xml><?xml version="1.0" encoding="utf-8"?>
<p:tagLst xmlns:p="http://schemas.openxmlformats.org/presentationml/2006/main">
  <p:tag name="AS_UNIQUEID" val="3914"/>
</p:tagLst>
</file>

<file path=ppt/tags/tag1882.xml><?xml version="1.0" encoding="utf-8"?>
<p:tagLst xmlns:p="http://schemas.openxmlformats.org/presentationml/2006/main">
  <p:tag name="AS_UNIQUEID" val="3915"/>
</p:tagLst>
</file>

<file path=ppt/tags/tag1883.xml><?xml version="1.0" encoding="utf-8"?>
<p:tagLst xmlns:p="http://schemas.openxmlformats.org/presentationml/2006/main">
  <p:tag name="AS_UNIQUEID" val="3916"/>
</p:tagLst>
</file>

<file path=ppt/tags/tag1884.xml><?xml version="1.0" encoding="utf-8"?>
<p:tagLst xmlns:p="http://schemas.openxmlformats.org/presentationml/2006/main">
  <p:tag name="AS_UNIQUEID" val="3917"/>
</p:tagLst>
</file>

<file path=ppt/tags/tag1885.xml><?xml version="1.0" encoding="utf-8"?>
<p:tagLst xmlns:p="http://schemas.openxmlformats.org/presentationml/2006/main">
  <p:tag name="AS_UNIQUEID" val="3918"/>
</p:tagLst>
</file>

<file path=ppt/tags/tag1886.xml><?xml version="1.0" encoding="utf-8"?>
<p:tagLst xmlns:p="http://schemas.openxmlformats.org/presentationml/2006/main">
  <p:tag name="AS_UNIQUEID" val="3919"/>
</p:tagLst>
</file>

<file path=ppt/tags/tag1887.xml><?xml version="1.0" encoding="utf-8"?>
<p:tagLst xmlns:p="http://schemas.openxmlformats.org/presentationml/2006/main">
  <p:tag name="AS_UNIQUEID" val="3920"/>
</p:tagLst>
</file>

<file path=ppt/tags/tag1888.xml><?xml version="1.0" encoding="utf-8"?>
<p:tagLst xmlns:p="http://schemas.openxmlformats.org/presentationml/2006/main">
  <p:tag name="AS_UNIQUEID" val="3921"/>
</p:tagLst>
</file>

<file path=ppt/tags/tag1889.xml><?xml version="1.0" encoding="utf-8"?>
<p:tagLst xmlns:p="http://schemas.openxmlformats.org/presentationml/2006/main">
  <p:tag name="AS_UNIQUEID" val="3922"/>
</p:tagLst>
</file>

<file path=ppt/tags/tag189.xml><?xml version="1.0" encoding="utf-8"?>
<p:tagLst xmlns:p="http://schemas.openxmlformats.org/presentationml/2006/main">
  <p:tag name="AS_UNIQUEID" val="311"/>
</p:tagLst>
</file>

<file path=ppt/tags/tag1890.xml><?xml version="1.0" encoding="utf-8"?>
<p:tagLst xmlns:p="http://schemas.openxmlformats.org/presentationml/2006/main">
  <p:tag name="AS_UNIQUEID" val="3923"/>
</p:tagLst>
</file>

<file path=ppt/tags/tag1891.xml><?xml version="1.0" encoding="utf-8"?>
<p:tagLst xmlns:p="http://schemas.openxmlformats.org/presentationml/2006/main">
  <p:tag name="AS_UNIQUEID" val="3924"/>
</p:tagLst>
</file>

<file path=ppt/tags/tag1892.xml><?xml version="1.0" encoding="utf-8"?>
<p:tagLst xmlns:p="http://schemas.openxmlformats.org/presentationml/2006/main">
  <p:tag name="AS_UNIQUEID" val="3925"/>
</p:tagLst>
</file>

<file path=ppt/tags/tag1893.xml><?xml version="1.0" encoding="utf-8"?>
<p:tagLst xmlns:p="http://schemas.openxmlformats.org/presentationml/2006/main">
  <p:tag name="AS_UNIQUEID" val="3926"/>
</p:tagLst>
</file>

<file path=ppt/tags/tag1894.xml><?xml version="1.0" encoding="utf-8"?>
<p:tagLst xmlns:p="http://schemas.openxmlformats.org/presentationml/2006/main">
  <p:tag name="AS_UNIQUEID" val="3927"/>
</p:tagLst>
</file>

<file path=ppt/tags/tag1895.xml><?xml version="1.0" encoding="utf-8"?>
<p:tagLst xmlns:p="http://schemas.openxmlformats.org/presentationml/2006/main">
  <p:tag name="AS_UNIQUEID" val="3928"/>
</p:tagLst>
</file>

<file path=ppt/tags/tag1896.xml><?xml version="1.0" encoding="utf-8"?>
<p:tagLst xmlns:p="http://schemas.openxmlformats.org/presentationml/2006/main">
  <p:tag name="AS_UNIQUEID" val="3929"/>
</p:tagLst>
</file>

<file path=ppt/tags/tag1897.xml><?xml version="1.0" encoding="utf-8"?>
<p:tagLst xmlns:p="http://schemas.openxmlformats.org/presentationml/2006/main">
  <p:tag name="AS_UNIQUEID" val="3930"/>
</p:tagLst>
</file>

<file path=ppt/tags/tag1898.xml><?xml version="1.0" encoding="utf-8"?>
<p:tagLst xmlns:p="http://schemas.openxmlformats.org/presentationml/2006/main">
  <p:tag name="AS_UNIQUEID" val="3931"/>
</p:tagLst>
</file>

<file path=ppt/tags/tag1899.xml><?xml version="1.0" encoding="utf-8"?>
<p:tagLst xmlns:p="http://schemas.openxmlformats.org/presentationml/2006/main">
  <p:tag name="AS_UNIQUEID" val="3932"/>
</p:tagLst>
</file>

<file path=ppt/tags/tag19.xml><?xml version="1.0" encoding="utf-8"?>
<p:tagLst xmlns:p="http://schemas.openxmlformats.org/presentationml/2006/main">
  <p:tag name="AS_UNIQUEID" val="2177"/>
</p:tagLst>
</file>

<file path=ppt/tags/tag190.xml><?xml version="1.0" encoding="utf-8"?>
<p:tagLst xmlns:p="http://schemas.openxmlformats.org/presentationml/2006/main">
  <p:tag name="AS_UNIQUEID" val="2307"/>
</p:tagLst>
</file>

<file path=ppt/tags/tag1900.xml><?xml version="1.0" encoding="utf-8"?>
<p:tagLst xmlns:p="http://schemas.openxmlformats.org/presentationml/2006/main">
  <p:tag name="AS_UNIQUEID" val="3811"/>
  <p:tag name="KSO_WM_BEAUTIFY_FLAG" val=""/>
</p:tagLst>
</file>

<file path=ppt/tags/tag1901.xml><?xml version="1.0" encoding="utf-8"?>
<p:tagLst xmlns:p="http://schemas.openxmlformats.org/presentationml/2006/main">
  <p:tag name="AS_UNIQUEID" val="548"/>
</p:tagLst>
</file>

<file path=ppt/tags/tag1902.xml><?xml version="1.0" encoding="utf-8"?>
<p:tagLst xmlns:p="http://schemas.openxmlformats.org/presentationml/2006/main">
  <p:tag name="AS_UNIQUEID" val="549"/>
</p:tagLst>
</file>

<file path=ppt/tags/tag1903.xml><?xml version="1.0" encoding="utf-8"?>
<p:tagLst xmlns:p="http://schemas.openxmlformats.org/presentationml/2006/main">
  <p:tag name="AS_UNIQUEID" val="550"/>
</p:tagLst>
</file>

<file path=ppt/tags/tag1904.xml><?xml version="1.0" encoding="utf-8"?>
<p:tagLst xmlns:p="http://schemas.openxmlformats.org/presentationml/2006/main">
  <p:tag name="AS_UNIQUEID" val="551"/>
</p:tagLst>
</file>

<file path=ppt/tags/tag1905.xml><?xml version="1.0" encoding="utf-8"?>
<p:tagLst xmlns:p="http://schemas.openxmlformats.org/presentationml/2006/main">
  <p:tag name="AS_UNIQUEID" val="552"/>
</p:tagLst>
</file>

<file path=ppt/tags/tag1906.xml><?xml version="1.0" encoding="utf-8"?>
<p:tagLst xmlns:p="http://schemas.openxmlformats.org/presentationml/2006/main">
  <p:tag name="AS_UNIQUEID" val="553"/>
</p:tagLst>
</file>

<file path=ppt/tags/tag1907.xml><?xml version="1.0" encoding="utf-8"?>
<p:tagLst xmlns:p="http://schemas.openxmlformats.org/presentationml/2006/main">
  <p:tag name="AS_UNIQUEID" val="554"/>
</p:tagLst>
</file>

<file path=ppt/tags/tag1908.xml><?xml version="1.0" encoding="utf-8"?>
<p:tagLst xmlns:p="http://schemas.openxmlformats.org/presentationml/2006/main">
  <p:tag name="AS_UNIQUEID" val="555"/>
</p:tagLst>
</file>

<file path=ppt/tags/tag1909.xml><?xml version="1.0" encoding="utf-8"?>
<p:tagLst xmlns:p="http://schemas.openxmlformats.org/presentationml/2006/main">
  <p:tag name="AS_UNIQUEID" val="556"/>
</p:tagLst>
</file>

<file path=ppt/tags/tag191.xml><?xml version="1.0" encoding="utf-8"?>
<p:tagLst xmlns:p="http://schemas.openxmlformats.org/presentationml/2006/main">
  <p:tag name="AS_UNIQUEID" val="2308"/>
</p:tagLst>
</file>

<file path=ppt/tags/tag1910.xml><?xml version="1.0" encoding="utf-8"?>
<p:tagLst xmlns:p="http://schemas.openxmlformats.org/presentationml/2006/main">
  <p:tag name="AS_UNIQUEID" val="557"/>
</p:tagLst>
</file>

<file path=ppt/tags/tag1911.xml><?xml version="1.0" encoding="utf-8"?>
<p:tagLst xmlns:p="http://schemas.openxmlformats.org/presentationml/2006/main">
  <p:tag name="AS_UNIQUEID" val="558"/>
</p:tagLst>
</file>

<file path=ppt/tags/tag1912.xml><?xml version="1.0" encoding="utf-8"?>
<p:tagLst xmlns:p="http://schemas.openxmlformats.org/presentationml/2006/main">
  <p:tag name="AS_UNIQUEID" val="559"/>
</p:tagLst>
</file>

<file path=ppt/tags/tag1913.xml><?xml version="1.0" encoding="utf-8"?>
<p:tagLst xmlns:p="http://schemas.openxmlformats.org/presentationml/2006/main">
  <p:tag name="AS_UNIQUEID" val="560"/>
</p:tagLst>
</file>

<file path=ppt/tags/tag1914.xml><?xml version="1.0" encoding="utf-8"?>
<p:tagLst xmlns:p="http://schemas.openxmlformats.org/presentationml/2006/main">
  <p:tag name="AS_UNIQUEID" val="561"/>
</p:tagLst>
</file>

<file path=ppt/tags/tag1915.xml><?xml version="1.0" encoding="utf-8"?>
<p:tagLst xmlns:p="http://schemas.openxmlformats.org/presentationml/2006/main">
  <p:tag name="AS_UNIQUEID" val="562"/>
</p:tagLst>
</file>

<file path=ppt/tags/tag1916.xml><?xml version="1.0" encoding="utf-8"?>
<p:tagLst xmlns:p="http://schemas.openxmlformats.org/presentationml/2006/main">
  <p:tag name="AS_UNIQUEID" val="563"/>
</p:tagLst>
</file>

<file path=ppt/tags/tag1917.xml><?xml version="1.0" encoding="utf-8"?>
<p:tagLst xmlns:p="http://schemas.openxmlformats.org/presentationml/2006/main">
  <p:tag name="AS_UNIQUEID" val="564"/>
  <p:tag name="PA" val="v4.1.3"/>
</p:tagLst>
</file>

<file path=ppt/tags/tag1918.xml><?xml version="1.0" encoding="utf-8"?>
<p:tagLst xmlns:p="http://schemas.openxmlformats.org/presentationml/2006/main">
  <p:tag name="AS_UNIQUEID" val="565"/>
  <p:tag name="PA" val="v4.1.3"/>
</p:tagLst>
</file>

<file path=ppt/tags/tag1919.xml><?xml version="1.0" encoding="utf-8"?>
<p:tagLst xmlns:p="http://schemas.openxmlformats.org/presentationml/2006/main">
  <p:tag name="AS_UNIQUEID" val="566"/>
  <p:tag name="PA" val="v4.1.3"/>
</p:tagLst>
</file>

<file path=ppt/tags/tag192.xml><?xml version="1.0" encoding="utf-8"?>
<p:tagLst xmlns:p="http://schemas.openxmlformats.org/presentationml/2006/main">
  <p:tag name="AS_UNIQUEID" val="2309"/>
</p:tagLst>
</file>

<file path=ppt/tags/tag1920.xml><?xml version="1.0" encoding="utf-8"?>
<p:tagLst xmlns:p="http://schemas.openxmlformats.org/presentationml/2006/main">
  <p:tag name="AS_UNIQUEID" val="567"/>
</p:tagLst>
</file>

<file path=ppt/tags/tag1921.xml><?xml version="1.0" encoding="utf-8"?>
<p:tagLst xmlns:p="http://schemas.openxmlformats.org/presentationml/2006/main">
  <p:tag name="AS_UNIQUEID" val="568"/>
  <p:tag name="PA" val="v4.1.3"/>
</p:tagLst>
</file>

<file path=ppt/tags/tag1922.xml><?xml version="1.0" encoding="utf-8"?>
<p:tagLst xmlns:p="http://schemas.openxmlformats.org/presentationml/2006/main">
  <p:tag name="AS_UNIQUEID" val="569"/>
</p:tagLst>
</file>

<file path=ppt/tags/tag1923.xml><?xml version="1.0" encoding="utf-8"?>
<p:tagLst xmlns:p="http://schemas.openxmlformats.org/presentationml/2006/main">
  <p:tag name="AS_UNIQUEID" val="570"/>
  <p:tag name="PA" val="v4.1.3"/>
</p:tagLst>
</file>

<file path=ppt/tags/tag1924.xml><?xml version="1.0" encoding="utf-8"?>
<p:tagLst xmlns:p="http://schemas.openxmlformats.org/presentationml/2006/main">
  <p:tag name="AS_UNIQUEID" val="571"/>
</p:tagLst>
</file>

<file path=ppt/tags/tag1925.xml><?xml version="1.0" encoding="utf-8"?>
<p:tagLst xmlns:p="http://schemas.openxmlformats.org/presentationml/2006/main">
  <p:tag name="AS_UNIQUEID" val="572"/>
</p:tagLst>
</file>

<file path=ppt/tags/tag1926.xml><?xml version="1.0" encoding="utf-8"?>
<p:tagLst xmlns:p="http://schemas.openxmlformats.org/presentationml/2006/main">
  <p:tag name="AS_UNIQUEID" val="573"/>
</p:tagLst>
</file>

<file path=ppt/tags/tag1927.xml><?xml version="1.0" encoding="utf-8"?>
<p:tagLst xmlns:p="http://schemas.openxmlformats.org/presentationml/2006/main">
  <p:tag name="AS_UNIQUEID" val="574"/>
  <p:tag name="PA" val="v4.1.3"/>
</p:tagLst>
</file>

<file path=ppt/tags/tag1928.xml><?xml version="1.0" encoding="utf-8"?>
<p:tagLst xmlns:p="http://schemas.openxmlformats.org/presentationml/2006/main">
  <p:tag name="AS_UNIQUEID" val="575"/>
</p:tagLst>
</file>

<file path=ppt/tags/tag1929.xml><?xml version="1.0" encoding="utf-8"?>
<p:tagLst xmlns:p="http://schemas.openxmlformats.org/presentationml/2006/main">
  <p:tag name="AS_UNIQUEID" val="576"/>
</p:tagLst>
</file>

<file path=ppt/tags/tag193.xml><?xml version="1.0" encoding="utf-8"?>
<p:tagLst xmlns:p="http://schemas.openxmlformats.org/presentationml/2006/main">
  <p:tag name="AS_UNIQUEID" val="315"/>
</p:tagLst>
</file>

<file path=ppt/tags/tag1930.xml><?xml version="1.0" encoding="utf-8"?>
<p:tagLst xmlns:p="http://schemas.openxmlformats.org/presentationml/2006/main">
  <p:tag name="AS_UNIQUEID" val="577"/>
</p:tagLst>
</file>

<file path=ppt/tags/tag1931.xml><?xml version="1.0" encoding="utf-8"?>
<p:tagLst xmlns:p="http://schemas.openxmlformats.org/presentationml/2006/main">
  <p:tag name="AS_UNIQUEID" val="578"/>
  <p:tag name="PA" val="v4.1.3"/>
</p:tagLst>
</file>

<file path=ppt/tags/tag1932.xml><?xml version="1.0" encoding="utf-8"?>
<p:tagLst xmlns:p="http://schemas.openxmlformats.org/presentationml/2006/main">
  <p:tag name="AS_UNIQUEID" val="579"/>
</p:tagLst>
</file>

<file path=ppt/tags/tag1933.xml><?xml version="1.0" encoding="utf-8"?>
<p:tagLst xmlns:p="http://schemas.openxmlformats.org/presentationml/2006/main">
  <p:tag name="AS_UNIQUEID" val="580"/>
  <p:tag name="PA" val="v4.1.3"/>
</p:tagLst>
</file>

<file path=ppt/tags/tag1934.xml><?xml version="1.0" encoding="utf-8"?>
<p:tagLst xmlns:p="http://schemas.openxmlformats.org/presentationml/2006/main">
  <p:tag name="AS_UNIQUEID" val="581"/>
</p:tagLst>
</file>

<file path=ppt/tags/tag1935.xml><?xml version="1.0" encoding="utf-8"?>
<p:tagLst xmlns:p="http://schemas.openxmlformats.org/presentationml/2006/main">
  <p:tag name="AS_UNIQUEID" val="582"/>
  <p:tag name="PA" val="v4.1.3"/>
</p:tagLst>
</file>

<file path=ppt/tags/tag1936.xml><?xml version="1.0" encoding="utf-8"?>
<p:tagLst xmlns:p="http://schemas.openxmlformats.org/presentationml/2006/main">
  <p:tag name="AS_UNIQUEID" val="583"/>
</p:tagLst>
</file>

<file path=ppt/tags/tag1937.xml><?xml version="1.0" encoding="utf-8"?>
<p:tagLst xmlns:p="http://schemas.openxmlformats.org/presentationml/2006/main">
  <p:tag name="AS_UNIQUEID" val="584"/>
</p:tagLst>
</file>

<file path=ppt/tags/tag1938.xml><?xml version="1.0" encoding="utf-8"?>
<p:tagLst xmlns:p="http://schemas.openxmlformats.org/presentationml/2006/main">
  <p:tag name="AS_UNIQUEID" val="585"/>
</p:tagLst>
</file>

<file path=ppt/tags/tag1939.xml><?xml version="1.0" encoding="utf-8"?>
<p:tagLst xmlns:p="http://schemas.openxmlformats.org/presentationml/2006/main">
  <p:tag name="AS_UNIQUEID" val="586"/>
</p:tagLst>
</file>

<file path=ppt/tags/tag194.xml><?xml version="1.0" encoding="utf-8"?>
<p:tagLst xmlns:p="http://schemas.openxmlformats.org/presentationml/2006/main">
  <p:tag name="AS_UNIQUEID" val="316"/>
</p:tagLst>
</file>

<file path=ppt/tags/tag1940.xml><?xml version="1.0" encoding="utf-8"?>
<p:tagLst xmlns:p="http://schemas.openxmlformats.org/presentationml/2006/main">
  <p:tag name="AS_UNIQUEID" val="587"/>
</p:tagLst>
</file>

<file path=ppt/tags/tag1941.xml><?xml version="1.0" encoding="utf-8"?>
<p:tagLst xmlns:p="http://schemas.openxmlformats.org/presentationml/2006/main">
  <p:tag name="AS_UNIQUEID" val="588"/>
</p:tagLst>
</file>

<file path=ppt/tags/tag1942.xml><?xml version="1.0" encoding="utf-8"?>
<p:tagLst xmlns:p="http://schemas.openxmlformats.org/presentationml/2006/main">
  <p:tag name="AS_UNIQUEID" val="589"/>
</p:tagLst>
</file>

<file path=ppt/tags/tag1943.xml><?xml version="1.0" encoding="utf-8"?>
<p:tagLst xmlns:p="http://schemas.openxmlformats.org/presentationml/2006/main">
  <p:tag name="AS_UNIQUEID" val="590"/>
</p:tagLst>
</file>

<file path=ppt/tags/tag1944.xml><?xml version="1.0" encoding="utf-8"?>
<p:tagLst xmlns:p="http://schemas.openxmlformats.org/presentationml/2006/main">
  <p:tag name="AS_UNIQUEID" val="3936"/>
</p:tagLst>
</file>

<file path=ppt/tags/tag1945.xml><?xml version="1.0" encoding="utf-8"?>
<p:tagLst xmlns:p="http://schemas.openxmlformats.org/presentationml/2006/main">
  <p:tag name="AS_UNIQUEID" val="591"/>
  <p:tag name="MH" val="20200426140709"/>
  <p:tag name="MH_LIBRARY" val="GRAPHIC"/>
  <p:tag name="MH_ORDER" val="1"/>
  <p:tag name="MH_TYPE" val="Other"/>
</p:tagLst>
</file>

<file path=ppt/tags/tag1946.xml><?xml version="1.0" encoding="utf-8"?>
<p:tagLst xmlns:p="http://schemas.openxmlformats.org/presentationml/2006/main">
  <p:tag name="AS_UNIQUEID" val="592"/>
  <p:tag name="MH" val="20200426140709"/>
  <p:tag name="MH_LIBRARY" val="GRAPHIC"/>
  <p:tag name="MH_ORDER" val="2"/>
  <p:tag name="MH_TYPE" val="Other"/>
</p:tagLst>
</file>

<file path=ppt/tags/tag1947.xml><?xml version="1.0" encoding="utf-8"?>
<p:tagLst xmlns:p="http://schemas.openxmlformats.org/presentationml/2006/main">
  <p:tag name="AS_UNIQUEID" val="593"/>
  <p:tag name="MH" val="20200426140709"/>
  <p:tag name="MH_LIBRARY" val="GRAPHIC"/>
  <p:tag name="MH_ORDER" val="1"/>
  <p:tag name="MH_TYPE" val="SubTitle"/>
</p:tagLst>
</file>

<file path=ppt/tags/tag1948.xml><?xml version="1.0" encoding="utf-8"?>
<p:tagLst xmlns:p="http://schemas.openxmlformats.org/presentationml/2006/main">
  <p:tag name="AS_UNIQUEID" val="3937"/>
</p:tagLst>
</file>

<file path=ppt/tags/tag1949.xml><?xml version="1.0" encoding="utf-8"?>
<p:tagLst xmlns:p="http://schemas.openxmlformats.org/presentationml/2006/main">
  <p:tag name="AS_UNIQUEID" val="594"/>
  <p:tag name="MH" val="20200426140709"/>
  <p:tag name="MH_LIBRARY" val="GRAPHIC"/>
  <p:tag name="MH_ORDER" val="4"/>
  <p:tag name="MH_TYPE" val="Other"/>
</p:tagLst>
</file>

<file path=ppt/tags/tag195.xml><?xml version="1.0" encoding="utf-8"?>
<p:tagLst xmlns:p="http://schemas.openxmlformats.org/presentationml/2006/main">
  <p:tag name="AS_UNIQUEID" val="2311"/>
</p:tagLst>
</file>

<file path=ppt/tags/tag1950.xml><?xml version="1.0" encoding="utf-8"?>
<p:tagLst xmlns:p="http://schemas.openxmlformats.org/presentationml/2006/main">
  <p:tag name="AS_UNIQUEID" val="595"/>
  <p:tag name="MH" val="20200426140709"/>
  <p:tag name="MH_LIBRARY" val="GRAPHIC"/>
  <p:tag name="MH_ORDER" val="5"/>
  <p:tag name="MH_TYPE" val="Other"/>
</p:tagLst>
</file>

<file path=ppt/tags/tag1951.xml><?xml version="1.0" encoding="utf-8"?>
<p:tagLst xmlns:p="http://schemas.openxmlformats.org/presentationml/2006/main">
  <p:tag name="AS_UNIQUEID" val="596"/>
  <p:tag name="MH" val="20200426140709"/>
  <p:tag name="MH_LIBRARY" val="GRAPHIC"/>
  <p:tag name="MH_ORDER" val="2"/>
  <p:tag name="MH_TYPE" val="SubTitle"/>
</p:tagLst>
</file>

<file path=ppt/tags/tag1952.xml><?xml version="1.0" encoding="utf-8"?>
<p:tagLst xmlns:p="http://schemas.openxmlformats.org/presentationml/2006/main">
  <p:tag name="AS_UNIQUEID" val="597"/>
</p:tagLst>
</file>

<file path=ppt/tags/tag1953.xml><?xml version="1.0" encoding="utf-8"?>
<p:tagLst xmlns:p="http://schemas.openxmlformats.org/presentationml/2006/main">
  <p:tag name="AS_UNIQUEID" val="598"/>
</p:tagLst>
</file>

<file path=ppt/tags/tag1954.xml><?xml version="1.0" encoding="utf-8"?>
<p:tagLst xmlns:p="http://schemas.openxmlformats.org/presentationml/2006/main">
  <p:tag name="AS_UNIQUEID" val="3938"/>
</p:tagLst>
</file>

<file path=ppt/tags/tag1955.xml><?xml version="1.0" encoding="utf-8"?>
<p:tagLst xmlns:p="http://schemas.openxmlformats.org/presentationml/2006/main">
  <p:tag name="AS_UNIQUEID" val="599"/>
</p:tagLst>
</file>

<file path=ppt/tags/tag1956.xml><?xml version="1.0" encoding="utf-8"?>
<p:tagLst xmlns:p="http://schemas.openxmlformats.org/presentationml/2006/main">
  <p:tag name="AS_UNIQUEID" val="600"/>
</p:tagLst>
</file>

<file path=ppt/tags/tag1957.xml><?xml version="1.0" encoding="utf-8"?>
<p:tagLst xmlns:p="http://schemas.openxmlformats.org/presentationml/2006/main">
  <p:tag name="AS_UNIQUEID" val="601"/>
</p:tagLst>
</file>

<file path=ppt/tags/tag1958.xml><?xml version="1.0" encoding="utf-8"?>
<p:tagLst xmlns:p="http://schemas.openxmlformats.org/presentationml/2006/main">
  <p:tag name="AS_UNIQUEID" val="602"/>
</p:tagLst>
</file>

<file path=ppt/tags/tag1959.xml><?xml version="1.0" encoding="utf-8"?>
<p:tagLst xmlns:p="http://schemas.openxmlformats.org/presentationml/2006/main">
  <p:tag name="AS_UNIQUEID" val="603"/>
</p:tagLst>
</file>

<file path=ppt/tags/tag196.xml><?xml version="1.0" encoding="utf-8"?>
<p:tagLst xmlns:p="http://schemas.openxmlformats.org/presentationml/2006/main">
  <p:tag name="AS_UNIQUEID" val="2312"/>
</p:tagLst>
</file>

<file path=ppt/tags/tag1960.xml><?xml version="1.0" encoding="utf-8"?>
<p:tagLst xmlns:p="http://schemas.openxmlformats.org/presentationml/2006/main">
  <p:tag name="AS_UNIQUEID" val="604"/>
</p:tagLst>
</file>

<file path=ppt/tags/tag1961.xml><?xml version="1.0" encoding="utf-8"?>
<p:tagLst xmlns:p="http://schemas.openxmlformats.org/presentationml/2006/main">
  <p:tag name="AS_UNIQUEID" val="2581"/>
</p:tagLst>
</file>

<file path=ppt/tags/tag1962.xml><?xml version="1.0" encoding="utf-8"?>
<p:tagLst xmlns:p="http://schemas.openxmlformats.org/presentationml/2006/main">
  <p:tag name="AS_UNIQUEID" val="2582"/>
  <p:tag name="KSO_WM_BEAUTIFY_FLAG" val=""/>
</p:tagLst>
</file>

<file path=ppt/tags/tag1963.xml><?xml version="1.0" encoding="utf-8"?>
<p:tagLst xmlns:p="http://schemas.openxmlformats.org/presentationml/2006/main">
  <p:tag name="AS_UNIQUEID" val="2583"/>
  <p:tag name="KSO_WM_BEAUTIFY_FLAG" val=""/>
</p:tagLst>
</file>

<file path=ppt/tags/tag1964.xml><?xml version="1.0" encoding="utf-8"?>
<p:tagLst xmlns:p="http://schemas.openxmlformats.org/presentationml/2006/main">
  <p:tag name="AS_UNIQUEID" val="2584"/>
  <p:tag name="KSO_WM_BEAUTIFY_FLAG" val=""/>
</p:tagLst>
</file>

<file path=ppt/tags/tag1965.xml><?xml version="1.0" encoding="utf-8"?>
<p:tagLst xmlns:p="http://schemas.openxmlformats.org/presentationml/2006/main">
  <p:tag name="AS_UNIQUEID" val="605"/>
</p:tagLst>
</file>

<file path=ppt/tags/tag1966.xml><?xml version="1.0" encoding="utf-8"?>
<p:tagLst xmlns:p="http://schemas.openxmlformats.org/presentationml/2006/main">
  <p:tag name="AS_UNIQUEID" val="606"/>
</p:tagLst>
</file>

<file path=ppt/tags/tag1967.xml><?xml version="1.0" encoding="utf-8"?>
<p:tagLst xmlns:p="http://schemas.openxmlformats.org/presentationml/2006/main">
  <p:tag name="AS_UNIQUEID" val="607"/>
</p:tagLst>
</file>

<file path=ppt/tags/tag1968.xml><?xml version="1.0" encoding="utf-8"?>
<p:tagLst xmlns:p="http://schemas.openxmlformats.org/presentationml/2006/main">
  <p:tag name="AS_UNIQUEID" val="608"/>
</p:tagLst>
</file>

<file path=ppt/tags/tag1969.xml><?xml version="1.0" encoding="utf-8"?>
<p:tagLst xmlns:p="http://schemas.openxmlformats.org/presentationml/2006/main">
  <p:tag name="AS_UNIQUEID" val="609"/>
</p:tagLst>
</file>

<file path=ppt/tags/tag197.xml><?xml version="1.0" encoding="utf-8"?>
<p:tagLst xmlns:p="http://schemas.openxmlformats.org/presentationml/2006/main">
  <p:tag name="AS_UNIQUEID" val="2313"/>
</p:tagLst>
</file>

<file path=ppt/tags/tag1970.xml><?xml version="1.0" encoding="utf-8"?>
<p:tagLst xmlns:p="http://schemas.openxmlformats.org/presentationml/2006/main">
  <p:tag name="AS_UNIQUEID" val="3940"/>
</p:tagLst>
</file>

<file path=ppt/tags/tag1971.xml><?xml version="1.0" encoding="utf-8"?>
<p:tagLst xmlns:p="http://schemas.openxmlformats.org/presentationml/2006/main">
  <p:tag name="AS_UNIQUEID" val="3942"/>
</p:tagLst>
</file>

<file path=ppt/tags/tag1972.xml><?xml version="1.0" encoding="utf-8"?>
<p:tagLst xmlns:p="http://schemas.openxmlformats.org/presentationml/2006/main">
  <p:tag name="AS_UNIQUEID" val="3943"/>
  <p:tag name="KSO_WM_UNIT_TABLE_BEAUTIFY" val="smartTable{3e844d4b-b128-4484-95a2-ae0fa7eea61f}"/>
</p:tagLst>
</file>

<file path=ppt/tags/tag1973.xml><?xml version="1.0" encoding="utf-8"?>
<p:tagLst xmlns:p="http://schemas.openxmlformats.org/presentationml/2006/main">
  <p:tag name="AS_UNIQUEID" val="3944"/>
</p:tagLst>
</file>

<file path=ppt/tags/tag1974.xml><?xml version="1.0" encoding="utf-8"?>
<p:tagLst xmlns:p="http://schemas.openxmlformats.org/presentationml/2006/main">
  <p:tag name="AS_UNIQUEID" val="3945"/>
  <p:tag name="KSO_WM_UNIT_TABLE_BEAUTIFY" val="smartTable{77012070-720e-41fe-913e-1a5cfdf34ee7}"/>
</p:tagLst>
</file>

<file path=ppt/tags/tag1975.xml><?xml version="1.0" encoding="utf-8"?>
<p:tagLst xmlns:p="http://schemas.openxmlformats.org/presentationml/2006/main">
  <p:tag name="AS_UNIQUEID" val="3946"/>
</p:tagLst>
</file>

<file path=ppt/tags/tag1976.xml><?xml version="1.0" encoding="utf-8"?>
<p:tagLst xmlns:p="http://schemas.openxmlformats.org/presentationml/2006/main">
  <p:tag name="AS_UNIQUEID" val="3947"/>
</p:tagLst>
</file>

<file path=ppt/tags/tag1977.xml><?xml version="1.0" encoding="utf-8"?>
<p:tagLst xmlns:p="http://schemas.openxmlformats.org/presentationml/2006/main">
  <p:tag name="AS_UNIQUEID" val="3948"/>
</p:tagLst>
</file>

<file path=ppt/tags/tag1978.xml><?xml version="1.0" encoding="utf-8"?>
<p:tagLst xmlns:p="http://schemas.openxmlformats.org/presentationml/2006/main">
  <p:tag name="AS_UNIQUEID" val="3949"/>
</p:tagLst>
</file>

<file path=ppt/tags/tag1979.xml><?xml version="1.0" encoding="utf-8"?>
<p:tagLst xmlns:p="http://schemas.openxmlformats.org/presentationml/2006/main">
  <p:tag name="AS_UNIQUEID" val="3950"/>
</p:tagLst>
</file>

<file path=ppt/tags/tag198.xml><?xml version="1.0" encoding="utf-8"?>
<p:tagLst xmlns:p="http://schemas.openxmlformats.org/presentationml/2006/main">
  <p:tag name="AS_UNIQUEID" val="2314"/>
</p:tagLst>
</file>

<file path=ppt/tags/tag1980.xml><?xml version="1.0" encoding="utf-8"?>
<p:tagLst xmlns:p="http://schemas.openxmlformats.org/presentationml/2006/main">
  <p:tag name="AS_UNIQUEID" val="612"/>
</p:tagLst>
</file>

<file path=ppt/tags/tag1981.xml><?xml version="1.0" encoding="utf-8"?>
<p:tagLst xmlns:p="http://schemas.openxmlformats.org/presentationml/2006/main">
  <p:tag name="AS_UNIQUEID" val="610"/>
</p:tagLst>
</file>

<file path=ppt/tags/tag1982.xml><?xml version="1.0" encoding="utf-8"?>
<p:tagLst xmlns:p="http://schemas.openxmlformats.org/presentationml/2006/main">
  <p:tag name="AS_UNIQUEID" val="611"/>
</p:tagLst>
</file>

<file path=ppt/tags/tag1983.xml><?xml version="1.0" encoding="utf-8"?>
<p:tagLst xmlns:p="http://schemas.openxmlformats.org/presentationml/2006/main">
  <p:tag name="AS_UNIQUEID" val="612"/>
</p:tagLst>
</file>

<file path=ppt/tags/tag1984.xml><?xml version="1.0" encoding="utf-8"?>
<p:tagLst xmlns:p="http://schemas.openxmlformats.org/presentationml/2006/main">
  <p:tag name="AS_UNIQUEID" val="3952"/>
  <p:tag name="KSO_WM_UNIT_TABLE_BEAUTIFY" val="smartTable{3e844d4b-b128-4484-95a2-ae0fa7eea61f}"/>
</p:tagLst>
</file>

<file path=ppt/tags/tag1985.xml><?xml version="1.0" encoding="utf-8"?>
<p:tagLst xmlns:p="http://schemas.openxmlformats.org/presentationml/2006/main">
  <p:tag name="AS_UNIQUEID" val="3953"/>
  <p:tag name="KSO_WM_UNIT_TABLE_BEAUTIFY" val="smartTable{77012070-720e-41fe-913e-1a5cfdf34ee7}"/>
</p:tagLst>
</file>

<file path=ppt/tags/tag1986.xml><?xml version="1.0" encoding="utf-8"?>
<p:tagLst xmlns:p="http://schemas.openxmlformats.org/presentationml/2006/main">
  <p:tag name="AS_UNIQUEID" val="3954"/>
</p:tagLst>
</file>

<file path=ppt/tags/tag1987.xml><?xml version="1.0" encoding="utf-8"?>
<p:tagLst xmlns:p="http://schemas.openxmlformats.org/presentationml/2006/main">
  <p:tag name="AS_UNIQUEID" val="3955"/>
</p:tagLst>
</file>

<file path=ppt/tags/tag1988.xml><?xml version="1.0" encoding="utf-8"?>
<p:tagLst xmlns:p="http://schemas.openxmlformats.org/presentationml/2006/main">
  <p:tag name="AS_UNIQUEID" val="3956"/>
</p:tagLst>
</file>

<file path=ppt/tags/tag1989.xml><?xml version="1.0" encoding="utf-8"?>
<p:tagLst xmlns:p="http://schemas.openxmlformats.org/presentationml/2006/main">
  <p:tag name="AS_UNIQUEID" val="3958"/>
</p:tagLst>
</file>

<file path=ppt/tags/tag199.xml><?xml version="1.0" encoding="utf-8"?>
<p:tagLst xmlns:p="http://schemas.openxmlformats.org/presentationml/2006/main">
  <p:tag name="AS_UNIQUEID" val="2315"/>
</p:tagLst>
</file>

<file path=ppt/tags/tag1990.xml><?xml version="1.0" encoding="utf-8"?>
<p:tagLst xmlns:p="http://schemas.openxmlformats.org/presentationml/2006/main">
  <p:tag name="AS_UNIQUEID" val="3959"/>
  <p:tag name="KSO_WM_UNIT_TABLE_BEAUTIFY" val="smartTable{6c3f9afc-69b4-43eb-acb9-49f0ec5fbf6a}"/>
  <p:tag name="TABLE_ENDDRAG_ORIGIN_RECT" val="754*368"/>
  <p:tag name="TABLE_ENDDRAG_RECT" val="76*105*754*368"/>
</p:tagLst>
</file>

<file path=ppt/tags/tag1991.xml><?xml version="1.0" encoding="utf-8"?>
<p:tagLst xmlns:p="http://schemas.openxmlformats.org/presentationml/2006/main">
  <p:tag name="AS_UNIQUEID" val="3960"/>
</p:tagLst>
</file>

<file path=ppt/tags/tag1992.xml><?xml version="1.0" encoding="utf-8"?>
<p:tagLst xmlns:p="http://schemas.openxmlformats.org/presentationml/2006/main">
  <p:tag name="AS_UNIQUEID" val="3961"/>
</p:tagLst>
</file>

<file path=ppt/tags/tag1993.xml><?xml version="1.0" encoding="utf-8"?>
<p:tagLst xmlns:p="http://schemas.openxmlformats.org/presentationml/2006/main">
  <p:tag name="AS_UNIQUEID" val="3962"/>
</p:tagLst>
</file>

<file path=ppt/tags/tag1994.xml><?xml version="1.0" encoding="utf-8"?>
<p:tagLst xmlns:p="http://schemas.openxmlformats.org/presentationml/2006/main">
  <p:tag name="AS_UNIQUEID" val="3963"/>
</p:tagLst>
</file>

<file path=ppt/tags/tag1995.xml><?xml version="1.0" encoding="utf-8"?>
<p:tagLst xmlns:p="http://schemas.openxmlformats.org/presentationml/2006/main">
  <p:tag name="AS_UNIQUEID" val="3964"/>
</p:tagLst>
</file>

<file path=ppt/tags/tag1996.xml><?xml version="1.0" encoding="utf-8"?>
<p:tagLst xmlns:p="http://schemas.openxmlformats.org/presentationml/2006/main">
  <p:tag name="AS_UNIQUEID" val="3965"/>
</p:tagLst>
</file>

<file path=ppt/tags/tag1997.xml><?xml version="1.0" encoding="utf-8"?>
<p:tagLst xmlns:p="http://schemas.openxmlformats.org/presentationml/2006/main">
  <p:tag name="AS_UNIQUEID" val="3966"/>
</p:tagLst>
</file>

<file path=ppt/tags/tag1998.xml><?xml version="1.0" encoding="utf-8"?>
<p:tagLst xmlns:p="http://schemas.openxmlformats.org/presentationml/2006/main">
  <p:tag name="AS_UNIQUEID" val="3967"/>
</p:tagLst>
</file>

<file path=ppt/tags/tag1999.xml><?xml version="1.0" encoding="utf-8"?>
<p:tagLst xmlns:p="http://schemas.openxmlformats.org/presentationml/2006/main">
  <p:tag name="AS_UNIQUEID" val="3968"/>
</p:tagLst>
</file>

<file path=ppt/tags/tag2.xml><?xml version="1.0" encoding="utf-8"?>
<p:tagLst xmlns:p="http://schemas.openxmlformats.org/presentationml/2006/main">
  <p:tag name="AS_UNIQUEID" val="2164"/>
</p:tagLst>
</file>

<file path=ppt/tags/tag20.xml><?xml version="1.0" encoding="utf-8"?>
<p:tagLst xmlns:p="http://schemas.openxmlformats.org/presentationml/2006/main">
  <p:tag name="AS_UNIQUEID" val="2178"/>
</p:tagLst>
</file>

<file path=ppt/tags/tag200.xml><?xml version="1.0" encoding="utf-8"?>
<p:tagLst xmlns:p="http://schemas.openxmlformats.org/presentationml/2006/main">
  <p:tag name="AS_UNIQUEID" val="321"/>
</p:tagLst>
</file>

<file path=ppt/tags/tag2000.xml><?xml version="1.0" encoding="utf-8"?>
<p:tagLst xmlns:p="http://schemas.openxmlformats.org/presentationml/2006/main">
  <p:tag name="AS_UNIQUEID" val="3969"/>
</p:tagLst>
</file>

<file path=ppt/tags/tag2001.xml><?xml version="1.0" encoding="utf-8"?>
<p:tagLst xmlns:p="http://schemas.openxmlformats.org/presentationml/2006/main">
  <p:tag name="AS_UNIQUEID" val="3970"/>
</p:tagLst>
</file>

<file path=ppt/tags/tag2002.xml><?xml version="1.0" encoding="utf-8"?>
<p:tagLst xmlns:p="http://schemas.openxmlformats.org/presentationml/2006/main">
  <p:tag name="AS_UNIQUEID" val="3971"/>
</p:tagLst>
</file>

<file path=ppt/tags/tag2003.xml><?xml version="1.0" encoding="utf-8"?>
<p:tagLst xmlns:p="http://schemas.openxmlformats.org/presentationml/2006/main">
  <p:tag name="AS_UNIQUEID" val="3972"/>
</p:tagLst>
</file>

<file path=ppt/tags/tag2004.xml><?xml version="1.0" encoding="utf-8"?>
<p:tagLst xmlns:p="http://schemas.openxmlformats.org/presentationml/2006/main">
  <p:tag name="AS_UNIQUEID" val="3973"/>
</p:tagLst>
</file>

<file path=ppt/tags/tag2005.xml><?xml version="1.0" encoding="utf-8"?>
<p:tagLst xmlns:p="http://schemas.openxmlformats.org/presentationml/2006/main">
  <p:tag name="AS_UNIQUEID" val="3974"/>
</p:tagLst>
</file>

<file path=ppt/tags/tag2006.xml><?xml version="1.0" encoding="utf-8"?>
<p:tagLst xmlns:p="http://schemas.openxmlformats.org/presentationml/2006/main">
  <p:tag name="AS_UNIQUEID" val="3975"/>
</p:tagLst>
</file>

<file path=ppt/tags/tag2007.xml><?xml version="1.0" encoding="utf-8"?>
<p:tagLst xmlns:p="http://schemas.openxmlformats.org/presentationml/2006/main">
  <p:tag name="AS_UNIQUEID" val="1836"/>
</p:tagLst>
</file>

<file path=ppt/tags/tag2008.xml><?xml version="1.0" encoding="utf-8"?>
<p:tagLst xmlns:p="http://schemas.openxmlformats.org/presentationml/2006/main">
  <p:tag name="AS_UNIQUEID" val="1837"/>
</p:tagLst>
</file>

<file path=ppt/tags/tag2009.xml><?xml version="1.0" encoding="utf-8"?>
<p:tagLst xmlns:p="http://schemas.openxmlformats.org/presentationml/2006/main">
  <p:tag name="AS_UNIQUEID" val="1838"/>
</p:tagLst>
</file>

<file path=ppt/tags/tag201.xml><?xml version="1.0" encoding="utf-8"?>
<p:tagLst xmlns:p="http://schemas.openxmlformats.org/presentationml/2006/main">
  <p:tag name="AS_UNIQUEID" val="322"/>
</p:tagLst>
</file>

<file path=ppt/tags/tag2010.xml><?xml version="1.0" encoding="utf-8"?>
<p:tagLst xmlns:p="http://schemas.openxmlformats.org/presentationml/2006/main">
  <p:tag name="AS_UNIQUEID" val="1839"/>
</p:tagLst>
</file>

<file path=ppt/tags/tag2011.xml><?xml version="1.0" encoding="utf-8"?>
<p:tagLst xmlns:p="http://schemas.openxmlformats.org/presentationml/2006/main">
  <p:tag name="AS_UNIQUEID" val="1840"/>
</p:tagLst>
</file>

<file path=ppt/tags/tag2012.xml><?xml version="1.0" encoding="utf-8"?>
<p:tagLst xmlns:p="http://schemas.openxmlformats.org/presentationml/2006/main">
  <p:tag name="AS_UNIQUEID" val="1841"/>
</p:tagLst>
</file>

<file path=ppt/tags/tag2013.xml><?xml version="1.0" encoding="utf-8"?>
<p:tagLst xmlns:p="http://schemas.openxmlformats.org/presentationml/2006/main">
  <p:tag name="AS_UNIQUEID" val="1842"/>
</p:tagLst>
</file>

<file path=ppt/tags/tag2014.xml><?xml version="1.0" encoding="utf-8"?>
<p:tagLst xmlns:p="http://schemas.openxmlformats.org/presentationml/2006/main">
  <p:tag name="AS_UNIQUEID" val="1843"/>
</p:tagLst>
</file>

<file path=ppt/tags/tag2015.xml><?xml version="1.0" encoding="utf-8"?>
<p:tagLst xmlns:p="http://schemas.openxmlformats.org/presentationml/2006/main">
  <p:tag name="AS_UNIQUEID" val="1844"/>
</p:tagLst>
</file>

<file path=ppt/tags/tag2016.xml><?xml version="1.0" encoding="utf-8"?>
<p:tagLst xmlns:p="http://schemas.openxmlformats.org/presentationml/2006/main">
  <p:tag name="AS_UNIQUEID" val="1845"/>
</p:tagLst>
</file>

<file path=ppt/tags/tag2017.xml><?xml version="1.0" encoding="utf-8"?>
<p:tagLst xmlns:p="http://schemas.openxmlformats.org/presentationml/2006/main">
  <p:tag name="AS_UNIQUEID" val="3978"/>
</p:tagLst>
</file>

<file path=ppt/tags/tag2018.xml><?xml version="1.0" encoding="utf-8"?>
<p:tagLst xmlns:p="http://schemas.openxmlformats.org/presentationml/2006/main">
  <p:tag name="AS_UNIQUEID" val="3979"/>
</p:tagLst>
</file>

<file path=ppt/tags/tag2019.xml><?xml version="1.0" encoding="utf-8"?>
<p:tagLst xmlns:p="http://schemas.openxmlformats.org/presentationml/2006/main">
  <p:tag name="AS_UNIQUEID" val="3980"/>
</p:tagLst>
</file>

<file path=ppt/tags/tag202.xml><?xml version="1.0" encoding="utf-8"?>
<p:tagLst xmlns:p="http://schemas.openxmlformats.org/presentationml/2006/main">
  <p:tag name="AS_UNIQUEID" val="2317"/>
</p:tagLst>
</file>

<file path=ppt/tags/tag2020.xml><?xml version="1.0" encoding="utf-8"?>
<p:tagLst xmlns:p="http://schemas.openxmlformats.org/presentationml/2006/main">
  <p:tag name="AS_UNIQUEID" val="3982"/>
</p:tagLst>
</file>

<file path=ppt/tags/tag2021.xml><?xml version="1.0" encoding="utf-8"?>
<p:tagLst xmlns:p="http://schemas.openxmlformats.org/presentationml/2006/main">
  <p:tag name="AS_UNIQUEID" val="3983"/>
</p:tagLst>
</file>

<file path=ppt/tags/tag2022.xml><?xml version="1.0" encoding="utf-8"?>
<p:tagLst xmlns:p="http://schemas.openxmlformats.org/presentationml/2006/main">
  <p:tag name="AS_UNIQUEID" val="3984"/>
</p:tagLst>
</file>

<file path=ppt/tags/tag2023.xml><?xml version="1.0" encoding="utf-8"?>
<p:tagLst xmlns:p="http://schemas.openxmlformats.org/presentationml/2006/main">
  <p:tag name="AS_UNIQUEID" val="613"/>
</p:tagLst>
</file>

<file path=ppt/tags/tag2024.xml><?xml version="1.0" encoding="utf-8"?>
<p:tagLst xmlns:p="http://schemas.openxmlformats.org/presentationml/2006/main">
  <p:tag name="AS_UNIQUEID" val="614"/>
</p:tagLst>
</file>

<file path=ppt/tags/tag2025.xml><?xml version="1.0" encoding="utf-8"?>
<p:tagLst xmlns:p="http://schemas.openxmlformats.org/presentationml/2006/main">
  <p:tag name="AS_UNIQUEID" val="616"/>
</p:tagLst>
</file>

<file path=ppt/tags/tag2026.xml><?xml version="1.0" encoding="utf-8"?>
<p:tagLst xmlns:p="http://schemas.openxmlformats.org/presentationml/2006/main">
  <p:tag name="AS_UNIQUEID" val="617"/>
</p:tagLst>
</file>

<file path=ppt/tags/tag2027.xml><?xml version="1.0" encoding="utf-8"?>
<p:tagLst xmlns:p="http://schemas.openxmlformats.org/presentationml/2006/main">
  <p:tag name="AS_UNIQUEID" val="618"/>
</p:tagLst>
</file>

<file path=ppt/tags/tag2028.xml><?xml version="1.0" encoding="utf-8"?>
<p:tagLst xmlns:p="http://schemas.openxmlformats.org/presentationml/2006/main">
  <p:tag name="AS_UNIQUEID" val="2581"/>
</p:tagLst>
</file>

<file path=ppt/tags/tag2029.xml><?xml version="1.0" encoding="utf-8"?>
<p:tagLst xmlns:p="http://schemas.openxmlformats.org/presentationml/2006/main">
  <p:tag name="AS_UNIQUEID" val="2582"/>
  <p:tag name="KSO_WM_BEAUTIFY_FLAG" val=""/>
</p:tagLst>
</file>

<file path=ppt/tags/tag203.xml><?xml version="1.0" encoding="utf-8"?>
<p:tagLst xmlns:p="http://schemas.openxmlformats.org/presentationml/2006/main">
  <p:tag name="AS_UNIQUEID" val="329"/>
</p:tagLst>
</file>

<file path=ppt/tags/tag2030.xml><?xml version="1.0" encoding="utf-8"?>
<p:tagLst xmlns:p="http://schemas.openxmlformats.org/presentationml/2006/main">
  <p:tag name="AS_UNIQUEID" val="2583"/>
  <p:tag name="KSO_WM_BEAUTIFY_FLAG" val=""/>
</p:tagLst>
</file>

<file path=ppt/tags/tag2031.xml><?xml version="1.0" encoding="utf-8"?>
<p:tagLst xmlns:p="http://schemas.openxmlformats.org/presentationml/2006/main">
  <p:tag name="AS_UNIQUEID" val="2584"/>
  <p:tag name="KSO_WM_BEAUTIFY_FLAG" val=""/>
</p:tagLst>
</file>

<file path=ppt/tags/tag2032.xml><?xml version="1.0" encoding="utf-8"?>
<p:tagLst xmlns:p="http://schemas.openxmlformats.org/presentationml/2006/main">
  <p:tag name="AS_UNIQUEID" val="3988"/>
</p:tagLst>
</file>

<file path=ppt/tags/tag2033.xml><?xml version="1.0" encoding="utf-8"?>
<p:tagLst xmlns:p="http://schemas.openxmlformats.org/presentationml/2006/main">
  <p:tag name="AS_UNIQUEID" val="3989"/>
</p:tagLst>
</file>

<file path=ppt/tags/tag2034.xml><?xml version="1.0" encoding="utf-8"?>
<p:tagLst xmlns:p="http://schemas.openxmlformats.org/presentationml/2006/main">
  <p:tag name="AS_UNIQUEID" val="3990"/>
</p:tagLst>
</file>

<file path=ppt/tags/tag2035.xml><?xml version="1.0" encoding="utf-8"?>
<p:tagLst xmlns:p="http://schemas.openxmlformats.org/presentationml/2006/main">
  <p:tag name="AS_UNIQUEID" val="3991"/>
</p:tagLst>
</file>

<file path=ppt/tags/tag2036.xml><?xml version="1.0" encoding="utf-8"?>
<p:tagLst xmlns:p="http://schemas.openxmlformats.org/presentationml/2006/main">
  <p:tag name="AS_UNIQUEID" val="3992"/>
</p:tagLst>
</file>

<file path=ppt/tags/tag2037.xml><?xml version="1.0" encoding="utf-8"?>
<p:tagLst xmlns:p="http://schemas.openxmlformats.org/presentationml/2006/main">
  <p:tag name="AS_UNIQUEID" val="3993"/>
</p:tagLst>
</file>

<file path=ppt/tags/tag2038.xml><?xml version="1.0" encoding="utf-8"?>
<p:tagLst xmlns:p="http://schemas.openxmlformats.org/presentationml/2006/main">
  <p:tag name="AS_UNIQUEID" val="3994"/>
</p:tagLst>
</file>

<file path=ppt/tags/tag2039.xml><?xml version="1.0" encoding="utf-8"?>
<p:tagLst xmlns:p="http://schemas.openxmlformats.org/presentationml/2006/main">
  <p:tag name="AS_UNIQUEID" val="3995"/>
</p:tagLst>
</file>

<file path=ppt/tags/tag204.xml><?xml version="1.0" encoding="utf-8"?>
<p:tagLst xmlns:p="http://schemas.openxmlformats.org/presentationml/2006/main">
  <p:tag name="AS_UNIQUEID" val="330"/>
</p:tagLst>
</file>

<file path=ppt/tags/tag2040.xml><?xml version="1.0" encoding="utf-8"?>
<p:tagLst xmlns:p="http://schemas.openxmlformats.org/presentationml/2006/main">
  <p:tag name="AS_UNIQUEID" val="3996"/>
</p:tagLst>
</file>

<file path=ppt/tags/tag2041.xml><?xml version="1.0" encoding="utf-8"?>
<p:tagLst xmlns:p="http://schemas.openxmlformats.org/presentationml/2006/main">
  <p:tag name="AS_UNIQUEID" val="3997"/>
</p:tagLst>
</file>

<file path=ppt/tags/tag2042.xml><?xml version="1.0" encoding="utf-8"?>
<p:tagLst xmlns:p="http://schemas.openxmlformats.org/presentationml/2006/main">
  <p:tag name="AS_UNIQUEID" val="3998"/>
</p:tagLst>
</file>

<file path=ppt/tags/tag2043.xml><?xml version="1.0" encoding="utf-8"?>
<p:tagLst xmlns:p="http://schemas.openxmlformats.org/presentationml/2006/main">
  <p:tag name="AS_UNIQUEID" val="3999"/>
</p:tagLst>
</file>

<file path=ppt/tags/tag2044.xml><?xml version="1.0" encoding="utf-8"?>
<p:tagLst xmlns:p="http://schemas.openxmlformats.org/presentationml/2006/main">
  <p:tag name="AS_UNIQUEID" val="4000"/>
</p:tagLst>
</file>

<file path=ppt/tags/tag2045.xml><?xml version="1.0" encoding="utf-8"?>
<p:tagLst xmlns:p="http://schemas.openxmlformats.org/presentationml/2006/main">
  <p:tag name="AS_UNIQUEID" val="4001"/>
</p:tagLst>
</file>

<file path=ppt/tags/tag2046.xml><?xml version="1.0" encoding="utf-8"?>
<p:tagLst xmlns:p="http://schemas.openxmlformats.org/presentationml/2006/main">
  <p:tag name="AS_UNIQUEID" val="4002"/>
</p:tagLst>
</file>

<file path=ppt/tags/tag2047.xml><?xml version="1.0" encoding="utf-8"?>
<p:tagLst xmlns:p="http://schemas.openxmlformats.org/presentationml/2006/main">
  <p:tag name="AS_UNIQUEID" val="4003"/>
</p:tagLst>
</file>

<file path=ppt/tags/tag2048.xml><?xml version="1.0" encoding="utf-8"?>
<p:tagLst xmlns:p="http://schemas.openxmlformats.org/presentationml/2006/main">
  <p:tag name="AS_UNIQUEID" val="4004"/>
</p:tagLst>
</file>

<file path=ppt/tags/tag2049.xml><?xml version="1.0" encoding="utf-8"?>
<p:tagLst xmlns:p="http://schemas.openxmlformats.org/presentationml/2006/main">
  <p:tag name="AS_UNIQUEID" val="4005"/>
</p:tagLst>
</file>

<file path=ppt/tags/tag205.xml><?xml version="1.0" encoding="utf-8"?>
<p:tagLst xmlns:p="http://schemas.openxmlformats.org/presentationml/2006/main">
  <p:tag name="AS_UNIQUEID" val="2319"/>
</p:tagLst>
</file>

<file path=ppt/tags/tag2050.xml><?xml version="1.0" encoding="utf-8"?>
<p:tagLst xmlns:p="http://schemas.openxmlformats.org/presentationml/2006/main">
  <p:tag name="AS_UNIQUEID" val="4006"/>
</p:tagLst>
</file>

<file path=ppt/tags/tag2051.xml><?xml version="1.0" encoding="utf-8"?>
<p:tagLst xmlns:p="http://schemas.openxmlformats.org/presentationml/2006/main">
  <p:tag name="AS_UNIQUEID" val="4007"/>
</p:tagLst>
</file>

<file path=ppt/tags/tag2052.xml><?xml version="1.0" encoding="utf-8"?>
<p:tagLst xmlns:p="http://schemas.openxmlformats.org/presentationml/2006/main">
  <p:tag name="AS_UNIQUEID" val="4008"/>
</p:tagLst>
</file>

<file path=ppt/tags/tag2053.xml><?xml version="1.0" encoding="utf-8"?>
<p:tagLst xmlns:p="http://schemas.openxmlformats.org/presentationml/2006/main">
  <p:tag name="AS_UNIQUEID" val="4009"/>
</p:tagLst>
</file>

<file path=ppt/tags/tag2054.xml><?xml version="1.0" encoding="utf-8"?>
<p:tagLst xmlns:p="http://schemas.openxmlformats.org/presentationml/2006/main">
  <p:tag name="AS_UNIQUEID" val="4010"/>
</p:tagLst>
</file>

<file path=ppt/tags/tag2055.xml><?xml version="1.0" encoding="utf-8"?>
<p:tagLst xmlns:p="http://schemas.openxmlformats.org/presentationml/2006/main">
  <p:tag name="AS_UNIQUEID" val="4011"/>
</p:tagLst>
</file>

<file path=ppt/tags/tag2056.xml><?xml version="1.0" encoding="utf-8"?>
<p:tagLst xmlns:p="http://schemas.openxmlformats.org/presentationml/2006/main">
  <p:tag name="AS_UNIQUEID" val="4012"/>
</p:tagLst>
</file>

<file path=ppt/tags/tag2057.xml><?xml version="1.0" encoding="utf-8"?>
<p:tagLst xmlns:p="http://schemas.openxmlformats.org/presentationml/2006/main">
  <p:tag name="AS_UNIQUEID" val="4013"/>
</p:tagLst>
</file>

<file path=ppt/tags/tag2058.xml><?xml version="1.0" encoding="utf-8"?>
<p:tagLst xmlns:p="http://schemas.openxmlformats.org/presentationml/2006/main">
  <p:tag name="AS_UNIQUEID" val="4014"/>
</p:tagLst>
</file>

<file path=ppt/tags/tag2059.xml><?xml version="1.0" encoding="utf-8"?>
<p:tagLst xmlns:p="http://schemas.openxmlformats.org/presentationml/2006/main">
  <p:tag name="AS_UNIQUEID" val="4015"/>
</p:tagLst>
</file>

<file path=ppt/tags/tag206.xml><?xml version="1.0" encoding="utf-8"?>
<p:tagLst xmlns:p="http://schemas.openxmlformats.org/presentationml/2006/main">
  <p:tag name="AS_UNIQUEID" val="2320"/>
</p:tagLst>
</file>

<file path=ppt/tags/tag2060.xml><?xml version="1.0" encoding="utf-8"?>
<p:tagLst xmlns:p="http://schemas.openxmlformats.org/presentationml/2006/main">
  <p:tag name="AS_UNIQUEID" val="4016"/>
</p:tagLst>
</file>

<file path=ppt/tags/tag2061.xml><?xml version="1.0" encoding="utf-8"?>
<p:tagLst xmlns:p="http://schemas.openxmlformats.org/presentationml/2006/main">
  <p:tag name="AS_UNIQUEID" val="4017"/>
</p:tagLst>
</file>

<file path=ppt/tags/tag2062.xml><?xml version="1.0" encoding="utf-8"?>
<p:tagLst xmlns:p="http://schemas.openxmlformats.org/presentationml/2006/main">
  <p:tag name="AS_UNIQUEID" val="4018"/>
</p:tagLst>
</file>

<file path=ppt/tags/tag2063.xml><?xml version="1.0" encoding="utf-8"?>
<p:tagLst xmlns:p="http://schemas.openxmlformats.org/presentationml/2006/main">
  <p:tag name="AS_UNIQUEID" val="4019"/>
</p:tagLst>
</file>

<file path=ppt/tags/tag2064.xml><?xml version="1.0" encoding="utf-8"?>
<p:tagLst xmlns:p="http://schemas.openxmlformats.org/presentationml/2006/main">
  <p:tag name="AS_UNIQUEID" val="4020"/>
</p:tagLst>
</file>

<file path=ppt/tags/tag2065.xml><?xml version="1.0" encoding="utf-8"?>
<p:tagLst xmlns:p="http://schemas.openxmlformats.org/presentationml/2006/main">
  <p:tag name="AS_UNIQUEID" val="4021"/>
</p:tagLst>
</file>

<file path=ppt/tags/tag2066.xml><?xml version="1.0" encoding="utf-8"?>
<p:tagLst xmlns:p="http://schemas.openxmlformats.org/presentationml/2006/main">
  <p:tag name="AS_UNIQUEID" val="4022"/>
</p:tagLst>
</file>

<file path=ppt/tags/tag2067.xml><?xml version="1.0" encoding="utf-8"?>
<p:tagLst xmlns:p="http://schemas.openxmlformats.org/presentationml/2006/main">
  <p:tag name="AS_UNIQUEID" val="4023"/>
</p:tagLst>
</file>

<file path=ppt/tags/tag2068.xml><?xml version="1.0" encoding="utf-8"?>
<p:tagLst xmlns:p="http://schemas.openxmlformats.org/presentationml/2006/main">
  <p:tag name="AS_UNIQUEID" val="4024"/>
</p:tagLst>
</file>

<file path=ppt/tags/tag2069.xml><?xml version="1.0" encoding="utf-8"?>
<p:tagLst xmlns:p="http://schemas.openxmlformats.org/presentationml/2006/main">
  <p:tag name="AS_UNIQUEID" val="4025"/>
</p:tagLst>
</file>

<file path=ppt/tags/tag207.xml><?xml version="1.0" encoding="utf-8"?>
<p:tagLst xmlns:p="http://schemas.openxmlformats.org/presentationml/2006/main">
  <p:tag name="AS_UNIQUEID" val="2322"/>
</p:tagLst>
</file>

<file path=ppt/tags/tag2070.xml><?xml version="1.0" encoding="utf-8"?>
<p:tagLst xmlns:p="http://schemas.openxmlformats.org/presentationml/2006/main">
  <p:tag name="AS_UNIQUEID" val="4026"/>
</p:tagLst>
</file>

<file path=ppt/tags/tag2071.xml><?xml version="1.0" encoding="utf-8"?>
<p:tagLst xmlns:p="http://schemas.openxmlformats.org/presentationml/2006/main">
  <p:tag name="AS_UNIQUEID" val="4027"/>
</p:tagLst>
</file>

<file path=ppt/tags/tag2072.xml><?xml version="1.0" encoding="utf-8"?>
<p:tagLst xmlns:p="http://schemas.openxmlformats.org/presentationml/2006/main">
  <p:tag name="AS_UNIQUEID" val="4028"/>
</p:tagLst>
</file>

<file path=ppt/tags/tag2073.xml><?xml version="1.0" encoding="utf-8"?>
<p:tagLst xmlns:p="http://schemas.openxmlformats.org/presentationml/2006/main">
  <p:tag name="AS_UNIQUEID" val="4029"/>
</p:tagLst>
</file>

<file path=ppt/tags/tag2074.xml><?xml version="1.0" encoding="utf-8"?>
<p:tagLst xmlns:p="http://schemas.openxmlformats.org/presentationml/2006/main">
  <p:tag name="AS_UNIQUEID" val="4030"/>
</p:tagLst>
</file>

<file path=ppt/tags/tag2075.xml><?xml version="1.0" encoding="utf-8"?>
<p:tagLst xmlns:p="http://schemas.openxmlformats.org/presentationml/2006/main">
  <p:tag name="AS_UNIQUEID" val="4031"/>
</p:tagLst>
</file>

<file path=ppt/tags/tag2076.xml><?xml version="1.0" encoding="utf-8"?>
<p:tagLst xmlns:p="http://schemas.openxmlformats.org/presentationml/2006/main">
  <p:tag name="AS_UNIQUEID" val="4032"/>
</p:tagLst>
</file>

<file path=ppt/tags/tag2077.xml><?xml version="1.0" encoding="utf-8"?>
<p:tagLst xmlns:p="http://schemas.openxmlformats.org/presentationml/2006/main">
  <p:tag name="AS_UNIQUEID" val="4033"/>
</p:tagLst>
</file>

<file path=ppt/tags/tag2078.xml><?xml version="1.0" encoding="utf-8"?>
<p:tagLst xmlns:p="http://schemas.openxmlformats.org/presentationml/2006/main">
  <p:tag name="AS_UNIQUEID" val="4034"/>
</p:tagLst>
</file>

<file path=ppt/tags/tag2079.xml><?xml version="1.0" encoding="utf-8"?>
<p:tagLst xmlns:p="http://schemas.openxmlformats.org/presentationml/2006/main">
  <p:tag name="AS_UNIQUEID" val="4035"/>
</p:tagLst>
</file>

<file path=ppt/tags/tag208.xml><?xml version="1.0" encoding="utf-8"?>
<p:tagLst xmlns:p="http://schemas.openxmlformats.org/presentationml/2006/main">
  <p:tag name="AS_UNIQUEID" val="2323"/>
</p:tagLst>
</file>

<file path=ppt/tags/tag2080.xml><?xml version="1.0" encoding="utf-8"?>
<p:tagLst xmlns:p="http://schemas.openxmlformats.org/presentationml/2006/main">
  <p:tag name="AS_UNIQUEID" val="4036"/>
</p:tagLst>
</file>

<file path=ppt/tags/tag2081.xml><?xml version="1.0" encoding="utf-8"?>
<p:tagLst xmlns:p="http://schemas.openxmlformats.org/presentationml/2006/main">
  <p:tag name="AS_UNIQUEID" val="4037"/>
</p:tagLst>
</file>

<file path=ppt/tags/tag2082.xml><?xml version="1.0" encoding="utf-8"?>
<p:tagLst xmlns:p="http://schemas.openxmlformats.org/presentationml/2006/main">
  <p:tag name="AS_UNIQUEID" val="4038"/>
</p:tagLst>
</file>

<file path=ppt/tags/tag2083.xml><?xml version="1.0" encoding="utf-8"?>
<p:tagLst xmlns:p="http://schemas.openxmlformats.org/presentationml/2006/main">
  <p:tag name="AS_UNIQUEID" val="4039"/>
</p:tagLst>
</file>

<file path=ppt/tags/tag2084.xml><?xml version="1.0" encoding="utf-8"?>
<p:tagLst xmlns:p="http://schemas.openxmlformats.org/presentationml/2006/main">
  <p:tag name="AS_UNIQUEID" val="4040"/>
</p:tagLst>
</file>

<file path=ppt/tags/tag2085.xml><?xml version="1.0" encoding="utf-8"?>
<p:tagLst xmlns:p="http://schemas.openxmlformats.org/presentationml/2006/main">
  <p:tag name="AS_UNIQUEID" val="4041"/>
</p:tagLst>
</file>

<file path=ppt/tags/tag2086.xml><?xml version="1.0" encoding="utf-8"?>
<p:tagLst xmlns:p="http://schemas.openxmlformats.org/presentationml/2006/main">
  <p:tag name="AS_UNIQUEID" val="4042"/>
</p:tagLst>
</file>

<file path=ppt/tags/tag2087.xml><?xml version="1.0" encoding="utf-8"?>
<p:tagLst xmlns:p="http://schemas.openxmlformats.org/presentationml/2006/main">
  <p:tag name="AS_UNIQUEID" val="4043"/>
</p:tagLst>
</file>

<file path=ppt/tags/tag2088.xml><?xml version="1.0" encoding="utf-8"?>
<p:tagLst xmlns:p="http://schemas.openxmlformats.org/presentationml/2006/main">
  <p:tag name="AS_UNIQUEID" val="4044"/>
</p:tagLst>
</file>

<file path=ppt/tags/tag2089.xml><?xml version="1.0" encoding="utf-8"?>
<p:tagLst xmlns:p="http://schemas.openxmlformats.org/presentationml/2006/main">
  <p:tag name="AS_UNIQUEID" val="4045"/>
</p:tagLst>
</file>

<file path=ppt/tags/tag209.xml><?xml version="1.0" encoding="utf-8"?>
<p:tagLst xmlns:p="http://schemas.openxmlformats.org/presentationml/2006/main">
  <p:tag name="AS_UNIQUEID" val="2324"/>
</p:tagLst>
</file>

<file path=ppt/tags/tag2090.xml><?xml version="1.0" encoding="utf-8"?>
<p:tagLst xmlns:p="http://schemas.openxmlformats.org/presentationml/2006/main">
  <p:tag name="AS_UNIQUEID" val="4046"/>
</p:tagLst>
</file>

<file path=ppt/tags/tag2091.xml><?xml version="1.0" encoding="utf-8"?>
<p:tagLst xmlns:p="http://schemas.openxmlformats.org/presentationml/2006/main">
  <p:tag name="AS_UNIQUEID" val="4047"/>
</p:tagLst>
</file>

<file path=ppt/tags/tag2092.xml><?xml version="1.0" encoding="utf-8"?>
<p:tagLst xmlns:p="http://schemas.openxmlformats.org/presentationml/2006/main">
  <p:tag name="AS_UNIQUEID" val="4048"/>
</p:tagLst>
</file>

<file path=ppt/tags/tag2093.xml><?xml version="1.0" encoding="utf-8"?>
<p:tagLst xmlns:p="http://schemas.openxmlformats.org/presentationml/2006/main">
  <p:tag name="AS_UNIQUEID" val="4049"/>
</p:tagLst>
</file>

<file path=ppt/tags/tag2094.xml><?xml version="1.0" encoding="utf-8"?>
<p:tagLst xmlns:p="http://schemas.openxmlformats.org/presentationml/2006/main">
  <p:tag name="AS_UNIQUEID" val="4050"/>
</p:tagLst>
</file>

<file path=ppt/tags/tag2095.xml><?xml version="1.0" encoding="utf-8"?>
<p:tagLst xmlns:p="http://schemas.openxmlformats.org/presentationml/2006/main">
  <p:tag name="AS_UNIQUEID" val="4051"/>
</p:tagLst>
</file>

<file path=ppt/tags/tag2096.xml><?xml version="1.0" encoding="utf-8"?>
<p:tagLst xmlns:p="http://schemas.openxmlformats.org/presentationml/2006/main">
  <p:tag name="AS_UNIQUEID" val="4052"/>
</p:tagLst>
</file>

<file path=ppt/tags/tag2097.xml><?xml version="1.0" encoding="utf-8"?>
<p:tagLst xmlns:p="http://schemas.openxmlformats.org/presentationml/2006/main">
  <p:tag name="AS_UNIQUEID" val="4053"/>
</p:tagLst>
</file>

<file path=ppt/tags/tag2098.xml><?xml version="1.0" encoding="utf-8"?>
<p:tagLst xmlns:p="http://schemas.openxmlformats.org/presentationml/2006/main">
  <p:tag name="AS_UNIQUEID" val="4054"/>
</p:tagLst>
</file>

<file path=ppt/tags/tag2099.xml><?xml version="1.0" encoding="utf-8"?>
<p:tagLst xmlns:p="http://schemas.openxmlformats.org/presentationml/2006/main">
  <p:tag name="AS_UNIQUEID" val="4055"/>
</p:tagLst>
</file>

<file path=ppt/tags/tag21.xml><?xml version="1.0" encoding="utf-8"?>
<p:tagLst xmlns:p="http://schemas.openxmlformats.org/presentationml/2006/main">
  <p:tag name="AS_UNIQUEID" val="2179"/>
</p:tagLst>
</file>

<file path=ppt/tags/tag210.xml><?xml version="1.0" encoding="utf-8"?>
<p:tagLst xmlns:p="http://schemas.openxmlformats.org/presentationml/2006/main">
  <p:tag name="AS_UNIQUEID" val="334"/>
</p:tagLst>
</file>

<file path=ppt/tags/tag2100.xml><?xml version="1.0" encoding="utf-8"?>
<p:tagLst xmlns:p="http://schemas.openxmlformats.org/presentationml/2006/main">
  <p:tag name="AS_UNIQUEID" val="4056"/>
</p:tagLst>
</file>

<file path=ppt/tags/tag2101.xml><?xml version="1.0" encoding="utf-8"?>
<p:tagLst xmlns:p="http://schemas.openxmlformats.org/presentationml/2006/main">
  <p:tag name="AS_UNIQUEID" val="4057"/>
</p:tagLst>
</file>

<file path=ppt/tags/tag2102.xml><?xml version="1.0" encoding="utf-8"?>
<p:tagLst xmlns:p="http://schemas.openxmlformats.org/presentationml/2006/main">
  <p:tag name="AS_UNIQUEID" val="4058"/>
</p:tagLst>
</file>

<file path=ppt/tags/tag2103.xml><?xml version="1.0" encoding="utf-8"?>
<p:tagLst xmlns:p="http://schemas.openxmlformats.org/presentationml/2006/main">
  <p:tag name="AS_UNIQUEID" val="4059"/>
</p:tagLst>
</file>

<file path=ppt/tags/tag2104.xml><?xml version="1.0" encoding="utf-8"?>
<p:tagLst xmlns:p="http://schemas.openxmlformats.org/presentationml/2006/main">
  <p:tag name="AS_UNIQUEID" val="4060"/>
</p:tagLst>
</file>

<file path=ppt/tags/tag2105.xml><?xml version="1.0" encoding="utf-8"?>
<p:tagLst xmlns:p="http://schemas.openxmlformats.org/presentationml/2006/main">
  <p:tag name="AS_UNIQUEID" val="4061"/>
</p:tagLst>
</file>

<file path=ppt/tags/tag2106.xml><?xml version="1.0" encoding="utf-8"?>
<p:tagLst xmlns:p="http://schemas.openxmlformats.org/presentationml/2006/main">
  <p:tag name="AS_UNIQUEID" val="4062"/>
</p:tagLst>
</file>

<file path=ppt/tags/tag2107.xml><?xml version="1.0" encoding="utf-8"?>
<p:tagLst xmlns:p="http://schemas.openxmlformats.org/presentationml/2006/main">
  <p:tag name="AS_UNIQUEID" val="4063"/>
</p:tagLst>
</file>

<file path=ppt/tags/tag2108.xml><?xml version="1.0" encoding="utf-8"?>
<p:tagLst xmlns:p="http://schemas.openxmlformats.org/presentationml/2006/main">
  <p:tag name="AS_UNIQUEID" val="4064"/>
</p:tagLst>
</file>

<file path=ppt/tags/tag2109.xml><?xml version="1.0" encoding="utf-8"?>
<p:tagLst xmlns:p="http://schemas.openxmlformats.org/presentationml/2006/main">
  <p:tag name="AS_UNIQUEID" val="4065"/>
</p:tagLst>
</file>

<file path=ppt/tags/tag211.xml><?xml version="1.0" encoding="utf-8"?>
<p:tagLst xmlns:p="http://schemas.openxmlformats.org/presentationml/2006/main">
  <p:tag name="AS_UNIQUEID" val="335"/>
</p:tagLst>
</file>

<file path=ppt/tags/tag2110.xml><?xml version="1.0" encoding="utf-8"?>
<p:tagLst xmlns:p="http://schemas.openxmlformats.org/presentationml/2006/main">
  <p:tag name="AS_UNIQUEID" val="4066"/>
</p:tagLst>
</file>

<file path=ppt/tags/tag2111.xml><?xml version="1.0" encoding="utf-8"?>
<p:tagLst xmlns:p="http://schemas.openxmlformats.org/presentationml/2006/main">
  <p:tag name="AS_UNIQUEID" val="4067"/>
</p:tagLst>
</file>

<file path=ppt/tags/tag2112.xml><?xml version="1.0" encoding="utf-8"?>
<p:tagLst xmlns:p="http://schemas.openxmlformats.org/presentationml/2006/main">
  <p:tag name="AS_UNIQUEID" val="4068"/>
</p:tagLst>
</file>

<file path=ppt/tags/tag2113.xml><?xml version="1.0" encoding="utf-8"?>
<p:tagLst xmlns:p="http://schemas.openxmlformats.org/presentationml/2006/main">
  <p:tag name="AS_UNIQUEID" val="4069"/>
</p:tagLst>
</file>

<file path=ppt/tags/tag2114.xml><?xml version="1.0" encoding="utf-8"?>
<p:tagLst xmlns:p="http://schemas.openxmlformats.org/presentationml/2006/main">
  <p:tag name="AS_UNIQUEID" val="4070"/>
</p:tagLst>
</file>

<file path=ppt/tags/tag2115.xml><?xml version="1.0" encoding="utf-8"?>
<p:tagLst xmlns:p="http://schemas.openxmlformats.org/presentationml/2006/main">
  <p:tag name="AS_UNIQUEID" val="4071"/>
</p:tagLst>
</file>

<file path=ppt/tags/tag2116.xml><?xml version="1.0" encoding="utf-8"?>
<p:tagLst xmlns:p="http://schemas.openxmlformats.org/presentationml/2006/main">
  <p:tag name="AS_UNIQUEID" val="4072"/>
</p:tagLst>
</file>

<file path=ppt/tags/tag2117.xml><?xml version="1.0" encoding="utf-8"?>
<p:tagLst xmlns:p="http://schemas.openxmlformats.org/presentationml/2006/main">
  <p:tag name="AS_UNIQUEID" val="4073"/>
</p:tagLst>
</file>

<file path=ppt/tags/tag2118.xml><?xml version="1.0" encoding="utf-8"?>
<p:tagLst xmlns:p="http://schemas.openxmlformats.org/presentationml/2006/main">
  <p:tag name="AS_UNIQUEID" val="4074"/>
</p:tagLst>
</file>

<file path=ppt/tags/tag2119.xml><?xml version="1.0" encoding="utf-8"?>
<p:tagLst xmlns:p="http://schemas.openxmlformats.org/presentationml/2006/main">
  <p:tag name="AS_UNIQUEID" val="4075"/>
</p:tagLst>
</file>

<file path=ppt/tags/tag212.xml><?xml version="1.0" encoding="utf-8"?>
<p:tagLst xmlns:p="http://schemas.openxmlformats.org/presentationml/2006/main">
  <p:tag name="AS_UNIQUEID" val="2326"/>
</p:tagLst>
</file>

<file path=ppt/tags/tag2120.xml><?xml version="1.0" encoding="utf-8"?>
<p:tagLst xmlns:p="http://schemas.openxmlformats.org/presentationml/2006/main">
  <p:tag name="AS_UNIQUEID" val="4076"/>
</p:tagLst>
</file>

<file path=ppt/tags/tag2121.xml><?xml version="1.0" encoding="utf-8"?>
<p:tagLst xmlns:p="http://schemas.openxmlformats.org/presentationml/2006/main">
  <p:tag name="AS_UNIQUEID" val="4077"/>
</p:tagLst>
</file>

<file path=ppt/tags/tag2122.xml><?xml version="1.0" encoding="utf-8"?>
<p:tagLst xmlns:p="http://schemas.openxmlformats.org/presentationml/2006/main">
  <p:tag name="AS_UNIQUEID" val="4078"/>
</p:tagLst>
</file>

<file path=ppt/tags/tag2123.xml><?xml version="1.0" encoding="utf-8"?>
<p:tagLst xmlns:p="http://schemas.openxmlformats.org/presentationml/2006/main">
  <p:tag name="AS_UNIQUEID" val="4079"/>
</p:tagLst>
</file>

<file path=ppt/tags/tag2124.xml><?xml version="1.0" encoding="utf-8"?>
<p:tagLst xmlns:p="http://schemas.openxmlformats.org/presentationml/2006/main">
  <p:tag name="AS_UNIQUEID" val="4080"/>
</p:tagLst>
</file>

<file path=ppt/tags/tag2125.xml><?xml version="1.0" encoding="utf-8"?>
<p:tagLst xmlns:p="http://schemas.openxmlformats.org/presentationml/2006/main">
  <p:tag name="AS_UNIQUEID" val="4081"/>
</p:tagLst>
</file>

<file path=ppt/tags/tag2126.xml><?xml version="1.0" encoding="utf-8"?>
<p:tagLst xmlns:p="http://schemas.openxmlformats.org/presentationml/2006/main">
  <p:tag name="AS_UNIQUEID" val="4082"/>
</p:tagLst>
</file>

<file path=ppt/tags/tag2127.xml><?xml version="1.0" encoding="utf-8"?>
<p:tagLst xmlns:p="http://schemas.openxmlformats.org/presentationml/2006/main">
  <p:tag name="AS_UNIQUEID" val="4083"/>
</p:tagLst>
</file>

<file path=ppt/tags/tag2128.xml><?xml version="1.0" encoding="utf-8"?>
<p:tagLst xmlns:p="http://schemas.openxmlformats.org/presentationml/2006/main">
  <p:tag name="AS_UNIQUEID" val="4084"/>
</p:tagLst>
</file>

<file path=ppt/tags/tag2129.xml><?xml version="1.0" encoding="utf-8"?>
<p:tagLst xmlns:p="http://schemas.openxmlformats.org/presentationml/2006/main">
  <p:tag name="AS_UNIQUEID" val="4085"/>
</p:tagLst>
</file>

<file path=ppt/tags/tag213.xml><?xml version="1.0" encoding="utf-8"?>
<p:tagLst xmlns:p="http://schemas.openxmlformats.org/presentationml/2006/main">
  <p:tag name="AS_UNIQUEID" val="2327"/>
</p:tagLst>
</file>

<file path=ppt/tags/tag2130.xml><?xml version="1.0" encoding="utf-8"?>
<p:tagLst xmlns:p="http://schemas.openxmlformats.org/presentationml/2006/main">
  <p:tag name="AS_UNIQUEID" val="4086"/>
</p:tagLst>
</file>

<file path=ppt/tags/tag2131.xml><?xml version="1.0" encoding="utf-8"?>
<p:tagLst xmlns:p="http://schemas.openxmlformats.org/presentationml/2006/main">
  <p:tag name="AS_UNIQUEID" val="4087"/>
</p:tagLst>
</file>

<file path=ppt/tags/tag2132.xml><?xml version="1.0" encoding="utf-8"?>
<p:tagLst xmlns:p="http://schemas.openxmlformats.org/presentationml/2006/main">
  <p:tag name="AS_UNIQUEID" val="4088"/>
</p:tagLst>
</file>

<file path=ppt/tags/tag2133.xml><?xml version="1.0" encoding="utf-8"?>
<p:tagLst xmlns:p="http://schemas.openxmlformats.org/presentationml/2006/main">
  <p:tag name="AS_UNIQUEID" val="4089"/>
</p:tagLst>
</file>

<file path=ppt/tags/tag2134.xml><?xml version="1.0" encoding="utf-8"?>
<p:tagLst xmlns:p="http://schemas.openxmlformats.org/presentationml/2006/main">
  <p:tag name="AS_UNIQUEID" val="4090"/>
</p:tagLst>
</file>

<file path=ppt/tags/tag2135.xml><?xml version="1.0" encoding="utf-8"?>
<p:tagLst xmlns:p="http://schemas.openxmlformats.org/presentationml/2006/main">
  <p:tag name="AS_UNIQUEID" val="4091"/>
</p:tagLst>
</file>

<file path=ppt/tags/tag2136.xml><?xml version="1.0" encoding="utf-8"?>
<p:tagLst xmlns:p="http://schemas.openxmlformats.org/presentationml/2006/main">
  <p:tag name="AS_UNIQUEID" val="4092"/>
</p:tagLst>
</file>

<file path=ppt/tags/tag2137.xml><?xml version="1.0" encoding="utf-8"?>
<p:tagLst xmlns:p="http://schemas.openxmlformats.org/presentationml/2006/main">
  <p:tag name="AS_UNIQUEID" val="4093"/>
</p:tagLst>
</file>

<file path=ppt/tags/tag2138.xml><?xml version="1.0" encoding="utf-8"?>
<p:tagLst xmlns:p="http://schemas.openxmlformats.org/presentationml/2006/main">
  <p:tag name="AS_UNIQUEID" val="4094"/>
</p:tagLst>
</file>

<file path=ppt/tags/tag2139.xml><?xml version="1.0" encoding="utf-8"?>
<p:tagLst xmlns:p="http://schemas.openxmlformats.org/presentationml/2006/main">
  <p:tag name="AS_UNIQUEID" val="4095"/>
</p:tagLst>
</file>

<file path=ppt/tags/tag214.xml><?xml version="1.0" encoding="utf-8"?>
<p:tagLst xmlns:p="http://schemas.openxmlformats.org/presentationml/2006/main">
  <p:tag name="AS_UNIQUEID" val="2328"/>
</p:tagLst>
</file>

<file path=ppt/tags/tag2140.xml><?xml version="1.0" encoding="utf-8"?>
<p:tagLst xmlns:p="http://schemas.openxmlformats.org/presentationml/2006/main">
  <p:tag name="AS_UNIQUEID" val="4096"/>
</p:tagLst>
</file>

<file path=ppt/tags/tag2141.xml><?xml version="1.0" encoding="utf-8"?>
<p:tagLst xmlns:p="http://schemas.openxmlformats.org/presentationml/2006/main">
  <p:tag name="AS_UNIQUEID" val="4097"/>
</p:tagLst>
</file>

<file path=ppt/tags/tag2142.xml><?xml version="1.0" encoding="utf-8"?>
<p:tagLst xmlns:p="http://schemas.openxmlformats.org/presentationml/2006/main">
  <p:tag name="AS_UNIQUEID" val="4098"/>
</p:tagLst>
</file>

<file path=ppt/tags/tag2143.xml><?xml version="1.0" encoding="utf-8"?>
<p:tagLst xmlns:p="http://schemas.openxmlformats.org/presentationml/2006/main">
  <p:tag name="AS_UNIQUEID" val="4099"/>
</p:tagLst>
</file>

<file path=ppt/tags/tag2144.xml><?xml version="1.0" encoding="utf-8"?>
<p:tagLst xmlns:p="http://schemas.openxmlformats.org/presentationml/2006/main">
  <p:tag name="AS_UNIQUEID" val="4100"/>
</p:tagLst>
</file>

<file path=ppt/tags/tag2145.xml><?xml version="1.0" encoding="utf-8"?>
<p:tagLst xmlns:p="http://schemas.openxmlformats.org/presentationml/2006/main">
  <p:tag name="AS_UNIQUEID" val="4101"/>
</p:tagLst>
</file>

<file path=ppt/tags/tag2146.xml><?xml version="1.0" encoding="utf-8"?>
<p:tagLst xmlns:p="http://schemas.openxmlformats.org/presentationml/2006/main">
  <p:tag name="AS_UNIQUEID" val="4102"/>
</p:tagLst>
</file>

<file path=ppt/tags/tag2147.xml><?xml version="1.0" encoding="utf-8"?>
<p:tagLst xmlns:p="http://schemas.openxmlformats.org/presentationml/2006/main">
  <p:tag name="AS_UNIQUEID" val="4103"/>
</p:tagLst>
</file>

<file path=ppt/tags/tag2148.xml><?xml version="1.0" encoding="utf-8"?>
<p:tagLst xmlns:p="http://schemas.openxmlformats.org/presentationml/2006/main">
  <p:tag name="AS_UNIQUEID" val="4104"/>
</p:tagLst>
</file>

<file path=ppt/tags/tag2149.xml><?xml version="1.0" encoding="utf-8"?>
<p:tagLst xmlns:p="http://schemas.openxmlformats.org/presentationml/2006/main">
  <p:tag name="AS_UNIQUEID" val="4105"/>
</p:tagLst>
</file>

<file path=ppt/tags/tag215.xml><?xml version="1.0" encoding="utf-8"?>
<p:tagLst xmlns:p="http://schemas.openxmlformats.org/presentationml/2006/main">
  <p:tag name="AS_UNIQUEID" val="340"/>
</p:tagLst>
</file>

<file path=ppt/tags/tag2150.xml><?xml version="1.0" encoding="utf-8"?>
<p:tagLst xmlns:p="http://schemas.openxmlformats.org/presentationml/2006/main">
  <p:tag name="AS_UNIQUEID" val="4106"/>
</p:tagLst>
</file>

<file path=ppt/tags/tag2151.xml><?xml version="1.0" encoding="utf-8"?>
<p:tagLst xmlns:p="http://schemas.openxmlformats.org/presentationml/2006/main">
  <p:tag name="AS_UNIQUEID" val="4107"/>
</p:tagLst>
</file>

<file path=ppt/tags/tag2152.xml><?xml version="1.0" encoding="utf-8"?>
<p:tagLst xmlns:p="http://schemas.openxmlformats.org/presentationml/2006/main">
  <p:tag name="AS_UNIQUEID" val="4108"/>
</p:tagLst>
</file>

<file path=ppt/tags/tag2153.xml><?xml version="1.0" encoding="utf-8"?>
<p:tagLst xmlns:p="http://schemas.openxmlformats.org/presentationml/2006/main">
  <p:tag name="AS_UNIQUEID" val="4109"/>
</p:tagLst>
</file>

<file path=ppt/tags/tag2154.xml><?xml version="1.0" encoding="utf-8"?>
<p:tagLst xmlns:p="http://schemas.openxmlformats.org/presentationml/2006/main">
  <p:tag name="AS_UNIQUEID" val="4110"/>
</p:tagLst>
</file>

<file path=ppt/tags/tag2155.xml><?xml version="1.0" encoding="utf-8"?>
<p:tagLst xmlns:p="http://schemas.openxmlformats.org/presentationml/2006/main">
  <p:tag name="AS_UNIQUEID" val="4111"/>
</p:tagLst>
</file>

<file path=ppt/tags/tag2156.xml><?xml version="1.0" encoding="utf-8"?>
<p:tagLst xmlns:p="http://schemas.openxmlformats.org/presentationml/2006/main">
  <p:tag name="AS_UNIQUEID" val="4112"/>
</p:tagLst>
</file>

<file path=ppt/tags/tag2157.xml><?xml version="1.0" encoding="utf-8"?>
<p:tagLst xmlns:p="http://schemas.openxmlformats.org/presentationml/2006/main">
  <p:tag name="AS_UNIQUEID" val="4113"/>
</p:tagLst>
</file>

<file path=ppt/tags/tag2158.xml><?xml version="1.0" encoding="utf-8"?>
<p:tagLst xmlns:p="http://schemas.openxmlformats.org/presentationml/2006/main">
  <p:tag name="AS_UNIQUEID" val="4114"/>
</p:tagLst>
</file>

<file path=ppt/tags/tag2159.xml><?xml version="1.0" encoding="utf-8"?>
<p:tagLst xmlns:p="http://schemas.openxmlformats.org/presentationml/2006/main">
  <p:tag name="AS_UNIQUEID" val="4115"/>
</p:tagLst>
</file>

<file path=ppt/tags/tag216.xml><?xml version="1.0" encoding="utf-8"?>
<p:tagLst xmlns:p="http://schemas.openxmlformats.org/presentationml/2006/main">
  <p:tag name="AS_UNIQUEID" val="341"/>
</p:tagLst>
</file>

<file path=ppt/tags/tag2160.xml><?xml version="1.0" encoding="utf-8"?>
<p:tagLst xmlns:p="http://schemas.openxmlformats.org/presentationml/2006/main">
  <p:tag name="AS_UNIQUEID" val="4116"/>
</p:tagLst>
</file>

<file path=ppt/tags/tag2161.xml><?xml version="1.0" encoding="utf-8"?>
<p:tagLst xmlns:p="http://schemas.openxmlformats.org/presentationml/2006/main">
  <p:tag name="AS_UNIQUEID" val="4117"/>
</p:tagLst>
</file>

<file path=ppt/tags/tag2162.xml><?xml version="1.0" encoding="utf-8"?>
<p:tagLst xmlns:p="http://schemas.openxmlformats.org/presentationml/2006/main">
  <p:tag name="AS_UNIQUEID" val="4118"/>
</p:tagLst>
</file>

<file path=ppt/tags/tag2163.xml><?xml version="1.0" encoding="utf-8"?>
<p:tagLst xmlns:p="http://schemas.openxmlformats.org/presentationml/2006/main">
  <p:tag name="AS_UNIQUEID" val="4119"/>
</p:tagLst>
</file>

<file path=ppt/tags/tag2164.xml><?xml version="1.0" encoding="utf-8"?>
<p:tagLst xmlns:p="http://schemas.openxmlformats.org/presentationml/2006/main">
  <p:tag name="AS_UNIQUEID" val="619"/>
</p:tagLst>
</file>

<file path=ppt/tags/tag2165.xml><?xml version="1.0" encoding="utf-8"?>
<p:tagLst xmlns:p="http://schemas.openxmlformats.org/presentationml/2006/main">
  <p:tag name="AS_UNIQUEID" val="620"/>
</p:tagLst>
</file>

<file path=ppt/tags/tag2166.xml><?xml version="1.0" encoding="utf-8"?>
<p:tagLst xmlns:p="http://schemas.openxmlformats.org/presentationml/2006/main">
  <p:tag name="AS_UNIQUEID" val="621"/>
</p:tagLst>
</file>

<file path=ppt/tags/tag2167.xml><?xml version="1.0" encoding="utf-8"?>
<p:tagLst xmlns:p="http://schemas.openxmlformats.org/presentationml/2006/main">
  <p:tag name="AS_UNIQUEID" val="622"/>
</p:tagLst>
</file>

<file path=ppt/tags/tag2168.xml><?xml version="1.0" encoding="utf-8"?>
<p:tagLst xmlns:p="http://schemas.openxmlformats.org/presentationml/2006/main">
  <p:tag name="AS_UNIQUEID" val="623"/>
</p:tagLst>
</file>

<file path=ppt/tags/tag2169.xml><?xml version="1.0" encoding="utf-8"?>
<p:tagLst xmlns:p="http://schemas.openxmlformats.org/presentationml/2006/main">
  <p:tag name="AS_UNIQUEID" val="624"/>
</p:tagLst>
</file>

<file path=ppt/tags/tag217.xml><?xml version="1.0" encoding="utf-8"?>
<p:tagLst xmlns:p="http://schemas.openxmlformats.org/presentationml/2006/main">
  <p:tag name="AS_UNIQUEID" val="2330"/>
</p:tagLst>
</file>

<file path=ppt/tags/tag2170.xml><?xml version="1.0" encoding="utf-8"?>
<p:tagLst xmlns:p="http://schemas.openxmlformats.org/presentationml/2006/main">
  <p:tag name="AS_UNIQUEID" val="625"/>
</p:tagLst>
</file>

<file path=ppt/tags/tag2171.xml><?xml version="1.0" encoding="utf-8"?>
<p:tagLst xmlns:p="http://schemas.openxmlformats.org/presentationml/2006/main">
  <p:tag name="AS_UNIQUEID" val="626"/>
</p:tagLst>
</file>

<file path=ppt/tags/tag2172.xml><?xml version="1.0" encoding="utf-8"?>
<p:tagLst xmlns:p="http://schemas.openxmlformats.org/presentationml/2006/main">
  <p:tag name="AS_UNIQUEID" val="627"/>
</p:tagLst>
</file>

<file path=ppt/tags/tag2173.xml><?xml version="1.0" encoding="utf-8"?>
<p:tagLst xmlns:p="http://schemas.openxmlformats.org/presentationml/2006/main">
  <p:tag name="AS_UNIQUEID" val="628"/>
</p:tagLst>
</file>

<file path=ppt/tags/tag2174.xml><?xml version="1.0" encoding="utf-8"?>
<p:tagLst xmlns:p="http://schemas.openxmlformats.org/presentationml/2006/main">
  <p:tag name="AS_UNIQUEID" val="629"/>
</p:tagLst>
</file>

<file path=ppt/tags/tag2175.xml><?xml version="1.0" encoding="utf-8"?>
<p:tagLst xmlns:p="http://schemas.openxmlformats.org/presentationml/2006/main">
  <p:tag name="AS_UNIQUEID" val="655"/>
</p:tagLst>
</file>

<file path=ppt/tags/tag2176.xml><?xml version="1.0" encoding="utf-8"?>
<p:tagLst xmlns:p="http://schemas.openxmlformats.org/presentationml/2006/main">
  <p:tag name="AS_UNIQUEID" val="656"/>
</p:tagLst>
</file>

<file path=ppt/tags/tag2177.xml><?xml version="1.0" encoding="utf-8"?>
<p:tagLst xmlns:p="http://schemas.openxmlformats.org/presentationml/2006/main">
  <p:tag name="AS_UNIQUEID" val="658"/>
</p:tagLst>
</file>

<file path=ppt/tags/tag2178.xml><?xml version="1.0" encoding="utf-8"?>
<p:tagLst xmlns:p="http://schemas.openxmlformats.org/presentationml/2006/main">
  <p:tag name="AS_UNIQUEID" val="4123"/>
</p:tagLst>
</file>

<file path=ppt/tags/tag2179.xml><?xml version="1.0" encoding="utf-8"?>
<p:tagLst xmlns:p="http://schemas.openxmlformats.org/presentationml/2006/main">
  <p:tag name="AS_UNIQUEID" val="4124"/>
</p:tagLst>
</file>

<file path=ppt/tags/tag218.xml><?xml version="1.0" encoding="utf-8"?>
<p:tagLst xmlns:p="http://schemas.openxmlformats.org/presentationml/2006/main">
  <p:tag name="AS_UNIQUEID" val="2331"/>
</p:tagLst>
</file>

<file path=ppt/tags/tag2180.xml><?xml version="1.0" encoding="utf-8"?>
<p:tagLst xmlns:p="http://schemas.openxmlformats.org/presentationml/2006/main">
  <p:tag name="AS_UNIQUEID" val="4125"/>
</p:tagLst>
</file>

<file path=ppt/tags/tag2181.xml><?xml version="1.0" encoding="utf-8"?>
<p:tagLst xmlns:p="http://schemas.openxmlformats.org/presentationml/2006/main">
  <p:tag name="AS_UNIQUEID" val="4126"/>
</p:tagLst>
</file>

<file path=ppt/tags/tag2182.xml><?xml version="1.0" encoding="utf-8"?>
<p:tagLst xmlns:p="http://schemas.openxmlformats.org/presentationml/2006/main">
  <p:tag name="AS_UNIQUEID" val="4127"/>
</p:tagLst>
</file>

<file path=ppt/tags/tag2183.xml><?xml version="1.0" encoding="utf-8"?>
<p:tagLst xmlns:p="http://schemas.openxmlformats.org/presentationml/2006/main">
  <p:tag name="AS_UNIQUEID" val="4128"/>
</p:tagLst>
</file>

<file path=ppt/tags/tag2184.xml><?xml version="1.0" encoding="utf-8"?>
<p:tagLst xmlns:p="http://schemas.openxmlformats.org/presentationml/2006/main">
  <p:tag name="AS_UNIQUEID" val="4129"/>
</p:tagLst>
</file>

<file path=ppt/tags/tag2185.xml><?xml version="1.0" encoding="utf-8"?>
<p:tagLst xmlns:p="http://schemas.openxmlformats.org/presentationml/2006/main">
  <p:tag name="AS_UNIQUEID" val="4130"/>
</p:tagLst>
</file>

<file path=ppt/tags/tag2186.xml><?xml version="1.0" encoding="utf-8"?>
<p:tagLst xmlns:p="http://schemas.openxmlformats.org/presentationml/2006/main">
  <p:tag name="AS_UNIQUEID" val="4131"/>
</p:tagLst>
</file>

<file path=ppt/tags/tag2187.xml><?xml version="1.0" encoding="utf-8"?>
<p:tagLst xmlns:p="http://schemas.openxmlformats.org/presentationml/2006/main">
  <p:tag name="AS_UNIQUEID" val="4132"/>
</p:tagLst>
</file>

<file path=ppt/tags/tag2188.xml><?xml version="1.0" encoding="utf-8"?>
<p:tagLst xmlns:p="http://schemas.openxmlformats.org/presentationml/2006/main">
  <p:tag name="AS_UNIQUEID" val="4133"/>
</p:tagLst>
</file>

<file path=ppt/tags/tag2189.xml><?xml version="1.0" encoding="utf-8"?>
<p:tagLst xmlns:p="http://schemas.openxmlformats.org/presentationml/2006/main">
  <p:tag name="AS_UNIQUEID" val="4134"/>
</p:tagLst>
</file>

<file path=ppt/tags/tag219.xml><?xml version="1.0" encoding="utf-8"?>
<p:tagLst xmlns:p="http://schemas.openxmlformats.org/presentationml/2006/main">
  <p:tag name="AS_UNIQUEID" val="346"/>
</p:tagLst>
</file>

<file path=ppt/tags/tag2190.xml><?xml version="1.0" encoding="utf-8"?>
<p:tagLst xmlns:p="http://schemas.openxmlformats.org/presentationml/2006/main">
  <p:tag name="AS_UNIQUEID" val="4135"/>
</p:tagLst>
</file>

<file path=ppt/tags/tag2191.xml><?xml version="1.0" encoding="utf-8"?>
<p:tagLst xmlns:p="http://schemas.openxmlformats.org/presentationml/2006/main">
  <p:tag name="AS_UNIQUEID" val="4136"/>
</p:tagLst>
</file>

<file path=ppt/tags/tag2192.xml><?xml version="1.0" encoding="utf-8"?>
<p:tagLst xmlns:p="http://schemas.openxmlformats.org/presentationml/2006/main">
  <p:tag name="AS_UNIQUEID" val="4137"/>
</p:tagLst>
</file>

<file path=ppt/tags/tag2193.xml><?xml version="1.0" encoding="utf-8"?>
<p:tagLst xmlns:p="http://schemas.openxmlformats.org/presentationml/2006/main">
  <p:tag name="AS_UNIQUEID" val="4138"/>
</p:tagLst>
</file>

<file path=ppt/tags/tag2194.xml><?xml version="1.0" encoding="utf-8"?>
<p:tagLst xmlns:p="http://schemas.openxmlformats.org/presentationml/2006/main">
  <p:tag name="AS_UNIQUEID" val="4139"/>
</p:tagLst>
</file>

<file path=ppt/tags/tag2195.xml><?xml version="1.0" encoding="utf-8"?>
<p:tagLst xmlns:p="http://schemas.openxmlformats.org/presentationml/2006/main">
  <p:tag name="AS_UNIQUEID" val="4140"/>
</p:tagLst>
</file>

<file path=ppt/tags/tag2196.xml><?xml version="1.0" encoding="utf-8"?>
<p:tagLst xmlns:p="http://schemas.openxmlformats.org/presentationml/2006/main">
  <p:tag name="AS_UNIQUEID" val="4141"/>
</p:tagLst>
</file>

<file path=ppt/tags/tag2197.xml><?xml version="1.0" encoding="utf-8"?>
<p:tagLst xmlns:p="http://schemas.openxmlformats.org/presentationml/2006/main">
  <p:tag name="AS_UNIQUEID" val="4142"/>
</p:tagLst>
</file>

<file path=ppt/tags/tag2198.xml><?xml version="1.0" encoding="utf-8"?>
<p:tagLst xmlns:p="http://schemas.openxmlformats.org/presentationml/2006/main">
  <p:tag name="AS_UNIQUEID" val="4143"/>
</p:tagLst>
</file>

<file path=ppt/tags/tag2199.xml><?xml version="1.0" encoding="utf-8"?>
<p:tagLst xmlns:p="http://schemas.openxmlformats.org/presentationml/2006/main">
  <p:tag name="AS_UNIQUEID" val="4144"/>
</p:tagLst>
</file>

<file path=ppt/tags/tag22.xml><?xml version="1.0" encoding="utf-8"?>
<p:tagLst xmlns:p="http://schemas.openxmlformats.org/presentationml/2006/main">
  <p:tag name="AS_UNIQUEID" val="2180"/>
</p:tagLst>
</file>

<file path=ppt/tags/tag220.xml><?xml version="1.0" encoding="utf-8"?>
<p:tagLst xmlns:p="http://schemas.openxmlformats.org/presentationml/2006/main">
  <p:tag name="AS_UNIQUEID" val="347"/>
</p:tagLst>
</file>

<file path=ppt/tags/tag2200.xml><?xml version="1.0" encoding="utf-8"?>
<p:tagLst xmlns:p="http://schemas.openxmlformats.org/presentationml/2006/main">
  <p:tag name="AS_UNIQUEID" val="4145"/>
</p:tagLst>
</file>

<file path=ppt/tags/tag2201.xml><?xml version="1.0" encoding="utf-8"?>
<p:tagLst xmlns:p="http://schemas.openxmlformats.org/presentationml/2006/main">
  <p:tag name="AS_UNIQUEID" val="4146"/>
</p:tagLst>
</file>

<file path=ppt/tags/tag2202.xml><?xml version="1.0" encoding="utf-8"?>
<p:tagLst xmlns:p="http://schemas.openxmlformats.org/presentationml/2006/main">
  <p:tag name="AS_UNIQUEID" val="4147"/>
</p:tagLst>
</file>

<file path=ppt/tags/tag2203.xml><?xml version="1.0" encoding="utf-8"?>
<p:tagLst xmlns:p="http://schemas.openxmlformats.org/presentationml/2006/main">
  <p:tag name="AS_UNIQUEID" val="4148"/>
</p:tagLst>
</file>

<file path=ppt/tags/tag2204.xml><?xml version="1.0" encoding="utf-8"?>
<p:tagLst xmlns:p="http://schemas.openxmlformats.org/presentationml/2006/main">
  <p:tag name="AS_UNIQUEID" val="4149"/>
</p:tagLst>
</file>

<file path=ppt/tags/tag2205.xml><?xml version="1.0" encoding="utf-8"?>
<p:tagLst xmlns:p="http://schemas.openxmlformats.org/presentationml/2006/main">
  <p:tag name="AS_UNIQUEID" val="4150"/>
</p:tagLst>
</file>

<file path=ppt/tags/tag2206.xml><?xml version="1.0" encoding="utf-8"?>
<p:tagLst xmlns:p="http://schemas.openxmlformats.org/presentationml/2006/main">
  <p:tag name="AS_UNIQUEID" val="4151"/>
</p:tagLst>
</file>

<file path=ppt/tags/tag2207.xml><?xml version="1.0" encoding="utf-8"?>
<p:tagLst xmlns:p="http://schemas.openxmlformats.org/presentationml/2006/main">
  <p:tag name="AS_UNIQUEID" val="4152"/>
</p:tagLst>
</file>

<file path=ppt/tags/tag2208.xml><?xml version="1.0" encoding="utf-8"?>
<p:tagLst xmlns:p="http://schemas.openxmlformats.org/presentationml/2006/main">
  <p:tag name="AS_UNIQUEID" val="4153"/>
</p:tagLst>
</file>

<file path=ppt/tags/tag2209.xml><?xml version="1.0" encoding="utf-8"?>
<p:tagLst xmlns:p="http://schemas.openxmlformats.org/presentationml/2006/main">
  <p:tag name="AS_UNIQUEID" val="4154"/>
</p:tagLst>
</file>

<file path=ppt/tags/tag221.xml><?xml version="1.0" encoding="utf-8"?>
<p:tagLst xmlns:p="http://schemas.openxmlformats.org/presentationml/2006/main">
  <p:tag name="AS_UNIQUEID" val="2333"/>
</p:tagLst>
</file>

<file path=ppt/tags/tag2210.xml><?xml version="1.0" encoding="utf-8"?>
<p:tagLst xmlns:p="http://schemas.openxmlformats.org/presentationml/2006/main">
  <p:tag name="AS_UNIQUEID" val="4155"/>
</p:tagLst>
</file>

<file path=ppt/tags/tag2211.xml><?xml version="1.0" encoding="utf-8"?>
<p:tagLst xmlns:p="http://schemas.openxmlformats.org/presentationml/2006/main">
  <p:tag name="AS_UNIQUEID" val="4156"/>
</p:tagLst>
</file>

<file path=ppt/tags/tag2212.xml><?xml version="1.0" encoding="utf-8"?>
<p:tagLst xmlns:p="http://schemas.openxmlformats.org/presentationml/2006/main">
  <p:tag name="AS_UNIQUEID" val="4157"/>
</p:tagLst>
</file>

<file path=ppt/tags/tag2213.xml><?xml version="1.0" encoding="utf-8"?>
<p:tagLst xmlns:p="http://schemas.openxmlformats.org/presentationml/2006/main">
  <p:tag name="AS_UNIQUEID" val="4158"/>
</p:tagLst>
</file>

<file path=ppt/tags/tag2214.xml><?xml version="1.0" encoding="utf-8"?>
<p:tagLst xmlns:p="http://schemas.openxmlformats.org/presentationml/2006/main">
  <p:tag name="AS_UNIQUEID" val="4159"/>
</p:tagLst>
</file>

<file path=ppt/tags/tag2215.xml><?xml version="1.0" encoding="utf-8"?>
<p:tagLst xmlns:p="http://schemas.openxmlformats.org/presentationml/2006/main">
  <p:tag name="AS_UNIQUEID" val="4160"/>
</p:tagLst>
</file>

<file path=ppt/tags/tag2216.xml><?xml version="1.0" encoding="utf-8"?>
<p:tagLst xmlns:p="http://schemas.openxmlformats.org/presentationml/2006/main">
  <p:tag name="AS_UNIQUEID" val="4161"/>
</p:tagLst>
</file>

<file path=ppt/tags/tag2217.xml><?xml version="1.0" encoding="utf-8"?>
<p:tagLst xmlns:p="http://schemas.openxmlformats.org/presentationml/2006/main">
  <p:tag name="AS_UNIQUEID" val="4162"/>
</p:tagLst>
</file>

<file path=ppt/tags/tag2218.xml><?xml version="1.0" encoding="utf-8"?>
<p:tagLst xmlns:p="http://schemas.openxmlformats.org/presentationml/2006/main">
  <p:tag name="AS_UNIQUEID" val="4163"/>
</p:tagLst>
</file>

<file path=ppt/tags/tag2219.xml><?xml version="1.0" encoding="utf-8"?>
<p:tagLst xmlns:p="http://schemas.openxmlformats.org/presentationml/2006/main">
  <p:tag name="AS_UNIQUEID" val="4164"/>
</p:tagLst>
</file>

<file path=ppt/tags/tag222.xml><?xml version="1.0" encoding="utf-8"?>
<p:tagLst xmlns:p="http://schemas.openxmlformats.org/presentationml/2006/main">
  <p:tag name="AS_UNIQUEID" val="2334"/>
</p:tagLst>
</file>

<file path=ppt/tags/tag2220.xml><?xml version="1.0" encoding="utf-8"?>
<p:tagLst xmlns:p="http://schemas.openxmlformats.org/presentationml/2006/main">
  <p:tag name="AS_UNIQUEID" val="4165"/>
</p:tagLst>
</file>

<file path=ppt/tags/tag2221.xml><?xml version="1.0" encoding="utf-8"?>
<p:tagLst xmlns:p="http://schemas.openxmlformats.org/presentationml/2006/main">
  <p:tag name="AS_UNIQUEID" val="2581"/>
</p:tagLst>
</file>

<file path=ppt/tags/tag2222.xml><?xml version="1.0" encoding="utf-8"?>
<p:tagLst xmlns:p="http://schemas.openxmlformats.org/presentationml/2006/main">
  <p:tag name="AS_UNIQUEID" val="2582"/>
  <p:tag name="KSO_WM_BEAUTIFY_FLAG" val=""/>
</p:tagLst>
</file>

<file path=ppt/tags/tag2223.xml><?xml version="1.0" encoding="utf-8"?>
<p:tagLst xmlns:p="http://schemas.openxmlformats.org/presentationml/2006/main">
  <p:tag name="AS_UNIQUEID" val="2583"/>
  <p:tag name="KSO_WM_BEAUTIFY_FLAG" val=""/>
</p:tagLst>
</file>

<file path=ppt/tags/tag2224.xml><?xml version="1.0" encoding="utf-8"?>
<p:tagLst xmlns:p="http://schemas.openxmlformats.org/presentationml/2006/main">
  <p:tag name="AS_UNIQUEID" val="2584"/>
  <p:tag name="KSO_WM_BEAUTIFY_FLAG" val=""/>
</p:tagLst>
</file>

<file path=ppt/tags/tag2225.xml><?xml version="1.0" encoding="utf-8"?>
<p:tagLst xmlns:p="http://schemas.openxmlformats.org/presentationml/2006/main">
  <p:tag name="AS_UNIQUEID" val="630"/>
</p:tagLst>
</file>

<file path=ppt/tags/tag2226.xml><?xml version="1.0" encoding="utf-8"?>
<p:tagLst xmlns:p="http://schemas.openxmlformats.org/presentationml/2006/main">
  <p:tag name="AS_UNIQUEID" val="631"/>
</p:tagLst>
</file>

<file path=ppt/tags/tag2227.xml><?xml version="1.0" encoding="utf-8"?>
<p:tagLst xmlns:p="http://schemas.openxmlformats.org/presentationml/2006/main">
  <p:tag name="AS_UNIQUEID" val="632"/>
</p:tagLst>
</file>

<file path=ppt/tags/tag2228.xml><?xml version="1.0" encoding="utf-8"?>
<p:tagLst xmlns:p="http://schemas.openxmlformats.org/presentationml/2006/main">
  <p:tag name="AS_UNIQUEID" val="633"/>
</p:tagLst>
</file>

<file path=ppt/tags/tag2229.xml><?xml version="1.0" encoding="utf-8"?>
<p:tagLst xmlns:p="http://schemas.openxmlformats.org/presentationml/2006/main">
  <p:tag name="AS_UNIQUEID" val="634"/>
</p:tagLst>
</file>

<file path=ppt/tags/tag223.xml><?xml version="1.0" encoding="utf-8"?>
<p:tagLst xmlns:p="http://schemas.openxmlformats.org/presentationml/2006/main">
  <p:tag name="AS_UNIQUEID" val="351"/>
</p:tagLst>
</file>

<file path=ppt/tags/tag2230.xml><?xml version="1.0" encoding="utf-8"?>
<p:tagLst xmlns:p="http://schemas.openxmlformats.org/presentationml/2006/main">
  <p:tag name="AS_UNIQUEID" val="635"/>
</p:tagLst>
</file>

<file path=ppt/tags/tag2231.xml><?xml version="1.0" encoding="utf-8"?>
<p:tagLst xmlns:p="http://schemas.openxmlformats.org/presentationml/2006/main">
  <p:tag name="AS_UNIQUEID" val="636"/>
</p:tagLst>
</file>

<file path=ppt/tags/tag2232.xml><?xml version="1.0" encoding="utf-8"?>
<p:tagLst xmlns:p="http://schemas.openxmlformats.org/presentationml/2006/main">
  <p:tag name="AS_UNIQUEID" val="637"/>
</p:tagLst>
</file>

<file path=ppt/tags/tag2233.xml><?xml version="1.0" encoding="utf-8"?>
<p:tagLst xmlns:p="http://schemas.openxmlformats.org/presentationml/2006/main">
  <p:tag name="AS_UNIQUEID" val="638"/>
</p:tagLst>
</file>

<file path=ppt/tags/tag2234.xml><?xml version="1.0" encoding="utf-8"?>
<p:tagLst xmlns:p="http://schemas.openxmlformats.org/presentationml/2006/main">
  <p:tag name="AS_UNIQUEID" val="639"/>
</p:tagLst>
</file>

<file path=ppt/tags/tag2235.xml><?xml version="1.0" encoding="utf-8"?>
<p:tagLst xmlns:p="http://schemas.openxmlformats.org/presentationml/2006/main">
  <p:tag name="AS_UNIQUEID" val="640"/>
</p:tagLst>
</file>

<file path=ppt/tags/tag2236.xml><?xml version="1.0" encoding="utf-8"?>
<p:tagLst xmlns:p="http://schemas.openxmlformats.org/presentationml/2006/main">
  <p:tag name="AS_UNIQUEID" val="641"/>
</p:tagLst>
</file>

<file path=ppt/tags/tag2237.xml><?xml version="1.0" encoding="utf-8"?>
<p:tagLst xmlns:p="http://schemas.openxmlformats.org/presentationml/2006/main">
  <p:tag name="AS_UNIQUEID" val="642"/>
</p:tagLst>
</file>

<file path=ppt/tags/tag2238.xml><?xml version="1.0" encoding="utf-8"?>
<p:tagLst xmlns:p="http://schemas.openxmlformats.org/presentationml/2006/main">
  <p:tag name="AS_UNIQUEID" val="643"/>
</p:tagLst>
</file>

<file path=ppt/tags/tag2239.xml><?xml version="1.0" encoding="utf-8"?>
<p:tagLst xmlns:p="http://schemas.openxmlformats.org/presentationml/2006/main">
  <p:tag name="AS_UNIQUEID" val="644"/>
</p:tagLst>
</file>

<file path=ppt/tags/tag224.xml><?xml version="1.0" encoding="utf-8"?>
<p:tagLst xmlns:p="http://schemas.openxmlformats.org/presentationml/2006/main">
  <p:tag name="AS_UNIQUEID" val="352"/>
</p:tagLst>
</file>

<file path=ppt/tags/tag2240.xml><?xml version="1.0" encoding="utf-8"?>
<p:tagLst xmlns:p="http://schemas.openxmlformats.org/presentationml/2006/main">
  <p:tag name="AS_UNIQUEID" val="645"/>
</p:tagLst>
</file>

<file path=ppt/tags/tag2241.xml><?xml version="1.0" encoding="utf-8"?>
<p:tagLst xmlns:p="http://schemas.openxmlformats.org/presentationml/2006/main">
  <p:tag name="AS_UNIQUEID" val="646"/>
</p:tagLst>
</file>

<file path=ppt/tags/tag2242.xml><?xml version="1.0" encoding="utf-8"?>
<p:tagLst xmlns:p="http://schemas.openxmlformats.org/presentationml/2006/main">
  <p:tag name="AS_UNIQUEID" val="647"/>
</p:tagLst>
</file>

<file path=ppt/tags/tag2243.xml><?xml version="1.0" encoding="utf-8"?>
<p:tagLst xmlns:p="http://schemas.openxmlformats.org/presentationml/2006/main">
  <p:tag name="AS_UNIQUEID" val="648"/>
</p:tagLst>
</file>

<file path=ppt/tags/tag2244.xml><?xml version="1.0" encoding="utf-8"?>
<p:tagLst xmlns:p="http://schemas.openxmlformats.org/presentationml/2006/main">
  <p:tag name="AS_UNIQUEID" val="649"/>
</p:tagLst>
</file>

<file path=ppt/tags/tag2245.xml><?xml version="1.0" encoding="utf-8"?>
<p:tagLst xmlns:p="http://schemas.openxmlformats.org/presentationml/2006/main">
  <p:tag name="AS_UNIQUEID" val="650"/>
</p:tagLst>
</file>

<file path=ppt/tags/tag2246.xml><?xml version="1.0" encoding="utf-8"?>
<p:tagLst xmlns:p="http://schemas.openxmlformats.org/presentationml/2006/main">
  <p:tag name="AS_UNIQUEID" val="651"/>
</p:tagLst>
</file>

<file path=ppt/tags/tag2247.xml><?xml version="1.0" encoding="utf-8"?>
<p:tagLst xmlns:p="http://schemas.openxmlformats.org/presentationml/2006/main">
  <p:tag name="AS_UNIQUEID" val="652"/>
</p:tagLst>
</file>

<file path=ppt/tags/tag2248.xml><?xml version="1.0" encoding="utf-8"?>
<p:tagLst xmlns:p="http://schemas.openxmlformats.org/presentationml/2006/main">
  <p:tag name="AS_UNIQUEID" val="653"/>
</p:tagLst>
</file>

<file path=ppt/tags/tag2249.xml><?xml version="1.0" encoding="utf-8"?>
<p:tagLst xmlns:p="http://schemas.openxmlformats.org/presentationml/2006/main">
  <p:tag name="AS_UNIQUEID" val="654"/>
</p:tagLst>
</file>

<file path=ppt/tags/tag225.xml><?xml version="1.0" encoding="utf-8"?>
<p:tagLst xmlns:p="http://schemas.openxmlformats.org/presentationml/2006/main">
  <p:tag name="AS_UNIQUEID" val="2336"/>
</p:tagLst>
</file>

<file path=ppt/tags/tag2250.xml><?xml version="1.0" encoding="utf-8"?>
<p:tagLst xmlns:p="http://schemas.openxmlformats.org/presentationml/2006/main">
  <p:tag name="AS_UNIQUEID" val="785"/>
</p:tagLst>
</file>

<file path=ppt/tags/tag2251.xml><?xml version="1.0" encoding="utf-8"?>
<p:tagLst xmlns:p="http://schemas.openxmlformats.org/presentationml/2006/main">
  <p:tag name="AS_UNIQUEID" val="786"/>
</p:tagLst>
</file>

<file path=ppt/tags/tag2252.xml><?xml version="1.0" encoding="utf-8"?>
<p:tagLst xmlns:p="http://schemas.openxmlformats.org/presentationml/2006/main">
  <p:tag name="AS_UNIQUEID" val="787"/>
</p:tagLst>
</file>

<file path=ppt/tags/tag2253.xml><?xml version="1.0" encoding="utf-8"?>
<p:tagLst xmlns:p="http://schemas.openxmlformats.org/presentationml/2006/main">
  <p:tag name="AS_UNIQUEID" val="659"/>
</p:tagLst>
</file>

<file path=ppt/tags/tag2254.xml><?xml version="1.0" encoding="utf-8"?>
<p:tagLst xmlns:p="http://schemas.openxmlformats.org/presentationml/2006/main">
  <p:tag name="AS_UNIQUEID" val="4169"/>
  <p:tag name="KSO_WM_UNIT_TABLE_BEAUTIFY" val="smartTable{35afa6b2-3ffc-47fc-9d94-6e152112d9d3}"/>
  <p:tag name="TABLE_ENDDRAG_ORIGIN_RECT" val="784*417"/>
  <p:tag name="TABLE_ENDDRAG_RECT" val="77*82*784*417"/>
</p:tagLst>
</file>

<file path=ppt/tags/tag2255.xml><?xml version="1.0" encoding="utf-8"?>
<p:tagLst xmlns:p="http://schemas.openxmlformats.org/presentationml/2006/main">
  <p:tag name="AS_UNIQUEID" val="4170"/>
</p:tagLst>
</file>

<file path=ppt/tags/tag2256.xml><?xml version="1.0" encoding="utf-8"?>
<p:tagLst xmlns:p="http://schemas.openxmlformats.org/presentationml/2006/main">
  <p:tag name="AS_UNIQUEID" val="4171"/>
</p:tagLst>
</file>

<file path=ppt/tags/tag2257.xml><?xml version="1.0" encoding="utf-8"?>
<p:tagLst xmlns:p="http://schemas.openxmlformats.org/presentationml/2006/main">
  <p:tag name="AS_UNIQUEID" val="4172"/>
</p:tagLst>
</file>

<file path=ppt/tags/tag2258.xml><?xml version="1.0" encoding="utf-8"?>
<p:tagLst xmlns:p="http://schemas.openxmlformats.org/presentationml/2006/main">
  <p:tag name="AS_UNIQUEID" val="4173"/>
</p:tagLst>
</file>

<file path=ppt/tags/tag2259.xml><?xml version="1.0" encoding="utf-8"?>
<p:tagLst xmlns:p="http://schemas.openxmlformats.org/presentationml/2006/main">
  <p:tag name="AS_UNIQUEID" val="4174"/>
</p:tagLst>
</file>

<file path=ppt/tags/tag226.xml><?xml version="1.0" encoding="utf-8"?>
<p:tagLst xmlns:p="http://schemas.openxmlformats.org/presentationml/2006/main">
  <p:tag name="AS_UNIQUEID" val="356"/>
</p:tagLst>
</file>

<file path=ppt/tags/tag2260.xml><?xml version="1.0" encoding="utf-8"?>
<p:tagLst xmlns:p="http://schemas.openxmlformats.org/presentationml/2006/main">
  <p:tag name="AS_UNIQUEID" val="4175"/>
</p:tagLst>
</file>

<file path=ppt/tags/tag2261.xml><?xml version="1.0" encoding="utf-8"?>
<p:tagLst xmlns:p="http://schemas.openxmlformats.org/presentationml/2006/main">
  <p:tag name="AS_UNIQUEID" val="4176"/>
</p:tagLst>
</file>

<file path=ppt/tags/tag2262.xml><?xml version="1.0" encoding="utf-8"?>
<p:tagLst xmlns:p="http://schemas.openxmlformats.org/presentationml/2006/main">
  <p:tag name="AS_UNIQUEID" val="661"/>
</p:tagLst>
</file>

<file path=ppt/tags/tag2263.xml><?xml version="1.0" encoding="utf-8"?>
<p:tagLst xmlns:p="http://schemas.openxmlformats.org/presentationml/2006/main">
  <p:tag name="AS_UNIQUEID" val="662"/>
</p:tagLst>
</file>

<file path=ppt/tags/tag2264.xml><?xml version="1.0" encoding="utf-8"?>
<p:tagLst xmlns:p="http://schemas.openxmlformats.org/presentationml/2006/main">
  <p:tag name="AS_UNIQUEID" val="663"/>
</p:tagLst>
</file>

<file path=ppt/tags/tag2265.xml><?xml version="1.0" encoding="utf-8"?>
<p:tagLst xmlns:p="http://schemas.openxmlformats.org/presentationml/2006/main">
  <p:tag name="AS_UNIQUEID" val="664"/>
</p:tagLst>
</file>

<file path=ppt/tags/tag2266.xml><?xml version="1.0" encoding="utf-8"?>
<p:tagLst xmlns:p="http://schemas.openxmlformats.org/presentationml/2006/main">
  <p:tag name="AS_UNIQUEID" val="665"/>
</p:tagLst>
</file>

<file path=ppt/tags/tag2267.xml><?xml version="1.0" encoding="utf-8"?>
<p:tagLst xmlns:p="http://schemas.openxmlformats.org/presentationml/2006/main">
  <p:tag name="AS_UNIQUEID" val="666"/>
</p:tagLst>
</file>

<file path=ppt/tags/tag2268.xml><?xml version="1.0" encoding="utf-8"?>
<p:tagLst xmlns:p="http://schemas.openxmlformats.org/presentationml/2006/main">
  <p:tag name="AS_UNIQUEID" val="667"/>
</p:tagLst>
</file>

<file path=ppt/tags/tag2269.xml><?xml version="1.0" encoding="utf-8"?>
<p:tagLst xmlns:p="http://schemas.openxmlformats.org/presentationml/2006/main">
  <p:tag name="AS_UNIQUEID" val="668"/>
</p:tagLst>
</file>

<file path=ppt/tags/tag227.xml><?xml version="1.0" encoding="utf-8"?>
<p:tagLst xmlns:p="http://schemas.openxmlformats.org/presentationml/2006/main">
  <p:tag name="AS_UNIQUEID" val="357"/>
</p:tagLst>
</file>

<file path=ppt/tags/tag2270.xml><?xml version="1.0" encoding="utf-8"?>
<p:tagLst xmlns:p="http://schemas.openxmlformats.org/presentationml/2006/main">
  <p:tag name="AS_UNIQUEID" val="669"/>
</p:tagLst>
</file>

<file path=ppt/tags/tag2271.xml><?xml version="1.0" encoding="utf-8"?>
<p:tagLst xmlns:p="http://schemas.openxmlformats.org/presentationml/2006/main">
  <p:tag name="AS_UNIQUEID" val="670"/>
</p:tagLst>
</file>

<file path=ppt/tags/tag2272.xml><?xml version="1.0" encoding="utf-8"?>
<p:tagLst xmlns:p="http://schemas.openxmlformats.org/presentationml/2006/main">
  <p:tag name="AS_UNIQUEID" val="671"/>
</p:tagLst>
</file>

<file path=ppt/tags/tag2273.xml><?xml version="1.0" encoding="utf-8"?>
<p:tagLst xmlns:p="http://schemas.openxmlformats.org/presentationml/2006/main">
  <p:tag name="AS_UNIQUEID" val="672"/>
</p:tagLst>
</file>

<file path=ppt/tags/tag2274.xml><?xml version="1.0" encoding="utf-8"?>
<p:tagLst xmlns:p="http://schemas.openxmlformats.org/presentationml/2006/main">
  <p:tag name="AS_UNIQUEID" val="2581"/>
</p:tagLst>
</file>

<file path=ppt/tags/tag2275.xml><?xml version="1.0" encoding="utf-8"?>
<p:tagLst xmlns:p="http://schemas.openxmlformats.org/presentationml/2006/main">
  <p:tag name="AS_UNIQUEID" val="2582"/>
  <p:tag name="KSO_WM_BEAUTIFY_FLAG" val=""/>
</p:tagLst>
</file>

<file path=ppt/tags/tag2276.xml><?xml version="1.0" encoding="utf-8"?>
<p:tagLst xmlns:p="http://schemas.openxmlformats.org/presentationml/2006/main">
  <p:tag name="AS_UNIQUEID" val="2583"/>
  <p:tag name="KSO_WM_BEAUTIFY_FLAG" val=""/>
</p:tagLst>
</file>

<file path=ppt/tags/tag2277.xml><?xml version="1.0" encoding="utf-8"?>
<p:tagLst xmlns:p="http://schemas.openxmlformats.org/presentationml/2006/main">
  <p:tag name="AS_UNIQUEID" val="2584"/>
  <p:tag name="KSO_WM_BEAUTIFY_FLAG" val=""/>
</p:tagLst>
</file>

<file path=ppt/tags/tag2278.xml><?xml version="1.0" encoding="utf-8"?>
<p:tagLst xmlns:p="http://schemas.openxmlformats.org/presentationml/2006/main">
  <p:tag name="AS_UNIQUEID" val="4181"/>
</p:tagLst>
</file>

<file path=ppt/tags/tag2279.xml><?xml version="1.0" encoding="utf-8"?>
<p:tagLst xmlns:p="http://schemas.openxmlformats.org/presentationml/2006/main">
  <p:tag name="AS_UNIQUEID" val="4182"/>
</p:tagLst>
</file>

<file path=ppt/tags/tag228.xml><?xml version="1.0" encoding="utf-8"?>
<p:tagLst xmlns:p="http://schemas.openxmlformats.org/presentationml/2006/main">
  <p:tag name="AS_UNIQUEID" val="2338"/>
</p:tagLst>
</file>

<file path=ppt/tags/tag2280.xml><?xml version="1.0" encoding="utf-8"?>
<p:tagLst xmlns:p="http://schemas.openxmlformats.org/presentationml/2006/main">
  <p:tag name="AS_UNIQUEID" val="4184"/>
</p:tagLst>
</file>

<file path=ppt/tags/tag2281.xml><?xml version="1.0" encoding="utf-8"?>
<p:tagLst xmlns:p="http://schemas.openxmlformats.org/presentationml/2006/main">
  <p:tag name="AS_UNIQUEID" val="4185"/>
</p:tagLst>
</file>

<file path=ppt/tags/tag2282.xml><?xml version="1.0" encoding="utf-8"?>
<p:tagLst xmlns:p="http://schemas.openxmlformats.org/presentationml/2006/main">
  <p:tag name="AS_UNIQUEID" val="4186"/>
</p:tagLst>
</file>

<file path=ppt/tags/tag2283.xml><?xml version="1.0" encoding="utf-8"?>
<p:tagLst xmlns:p="http://schemas.openxmlformats.org/presentationml/2006/main">
  <p:tag name="AS_UNIQUEID" val="4187"/>
</p:tagLst>
</file>

<file path=ppt/tags/tag2284.xml><?xml version="1.0" encoding="utf-8"?>
<p:tagLst xmlns:p="http://schemas.openxmlformats.org/presentationml/2006/main">
  <p:tag name="AS_UNIQUEID" val="4188"/>
</p:tagLst>
</file>

<file path=ppt/tags/tag2285.xml><?xml version="1.0" encoding="utf-8"?>
<p:tagLst xmlns:p="http://schemas.openxmlformats.org/presentationml/2006/main">
  <p:tag name="AS_UNIQUEID" val="673"/>
</p:tagLst>
</file>

<file path=ppt/tags/tag2286.xml><?xml version="1.0" encoding="utf-8"?>
<p:tagLst xmlns:p="http://schemas.openxmlformats.org/presentationml/2006/main">
  <p:tag name="AS_UNIQUEID" val="2581"/>
</p:tagLst>
</file>

<file path=ppt/tags/tag2287.xml><?xml version="1.0" encoding="utf-8"?>
<p:tagLst xmlns:p="http://schemas.openxmlformats.org/presentationml/2006/main">
  <p:tag name="AS_UNIQUEID" val="2582"/>
  <p:tag name="KSO_WM_BEAUTIFY_FLAG" val=""/>
</p:tagLst>
</file>

<file path=ppt/tags/tag2288.xml><?xml version="1.0" encoding="utf-8"?>
<p:tagLst xmlns:p="http://schemas.openxmlformats.org/presentationml/2006/main">
  <p:tag name="AS_UNIQUEID" val="2583"/>
  <p:tag name="KSO_WM_BEAUTIFY_FLAG" val=""/>
</p:tagLst>
</file>

<file path=ppt/tags/tag2289.xml><?xml version="1.0" encoding="utf-8"?>
<p:tagLst xmlns:p="http://schemas.openxmlformats.org/presentationml/2006/main">
  <p:tag name="AS_UNIQUEID" val="2584"/>
  <p:tag name="KSO_WM_BEAUTIFY_FLAG" val=""/>
</p:tagLst>
</file>

<file path=ppt/tags/tag229.xml><?xml version="1.0" encoding="utf-8"?>
<p:tagLst xmlns:p="http://schemas.openxmlformats.org/presentationml/2006/main">
  <p:tag name="AS_UNIQUEID" val="2339"/>
</p:tagLst>
</file>

<file path=ppt/tags/tag2290.xml><?xml version="1.0" encoding="utf-8"?>
<p:tagLst xmlns:p="http://schemas.openxmlformats.org/presentationml/2006/main">
  <p:tag name="AS_UNIQUEID" val="4191"/>
</p:tagLst>
</file>

<file path=ppt/tags/tag2291.xml><?xml version="1.0" encoding="utf-8"?>
<p:tagLst xmlns:p="http://schemas.openxmlformats.org/presentationml/2006/main">
  <p:tag name="AS_UNIQUEID" val="686"/>
</p:tagLst>
</file>

<file path=ppt/tags/tag2292.xml><?xml version="1.0" encoding="utf-8"?>
<p:tagLst xmlns:p="http://schemas.openxmlformats.org/presentationml/2006/main">
  <p:tag name="AS_UNIQUEID" val="687"/>
</p:tagLst>
</file>

<file path=ppt/tags/tag2293.xml><?xml version="1.0" encoding="utf-8"?>
<p:tagLst xmlns:p="http://schemas.openxmlformats.org/presentationml/2006/main">
  <p:tag name="AS_UNIQUEID" val="688"/>
</p:tagLst>
</file>

<file path=ppt/tags/tag2294.xml><?xml version="1.0" encoding="utf-8"?>
<p:tagLst xmlns:p="http://schemas.openxmlformats.org/presentationml/2006/main">
  <p:tag name="AS_UNIQUEID" val="689"/>
</p:tagLst>
</file>

<file path=ppt/tags/tag2295.xml><?xml version="1.0" encoding="utf-8"?>
<p:tagLst xmlns:p="http://schemas.openxmlformats.org/presentationml/2006/main">
  <p:tag name="AS_UNIQUEID" val="690"/>
</p:tagLst>
</file>

<file path=ppt/tags/tag2296.xml><?xml version="1.0" encoding="utf-8"?>
<p:tagLst xmlns:p="http://schemas.openxmlformats.org/presentationml/2006/main">
  <p:tag name="AS_UNIQUEID" val="691"/>
</p:tagLst>
</file>

<file path=ppt/tags/tag2297.xml><?xml version="1.0" encoding="utf-8"?>
<p:tagLst xmlns:p="http://schemas.openxmlformats.org/presentationml/2006/main">
  <p:tag name="AS_UNIQUEID" val="4194"/>
</p:tagLst>
</file>

<file path=ppt/tags/tag2298.xml><?xml version="1.0" encoding="utf-8"?>
<p:tagLst xmlns:p="http://schemas.openxmlformats.org/presentationml/2006/main">
  <p:tag name="AS_UNIQUEID" val="692"/>
</p:tagLst>
</file>

<file path=ppt/tags/tag2299.xml><?xml version="1.0" encoding="utf-8"?>
<p:tagLst xmlns:p="http://schemas.openxmlformats.org/presentationml/2006/main">
  <p:tag name="AS_UNIQUEID" val="693"/>
</p:tagLst>
</file>

<file path=ppt/tags/tag23.xml><?xml version="1.0" encoding="utf-8"?>
<p:tagLst xmlns:p="http://schemas.openxmlformats.org/presentationml/2006/main">
  <p:tag name="AS_UNIQUEID" val="126"/>
</p:tagLst>
</file>

<file path=ppt/tags/tag230.xml><?xml version="1.0" encoding="utf-8"?>
<p:tagLst xmlns:p="http://schemas.openxmlformats.org/presentationml/2006/main">
  <p:tag name="AS_UNIQUEID" val="360"/>
</p:tagLst>
</file>

<file path=ppt/tags/tag2300.xml><?xml version="1.0" encoding="utf-8"?>
<p:tagLst xmlns:p="http://schemas.openxmlformats.org/presentationml/2006/main">
  <p:tag name="AS_UNIQUEID" val="694"/>
</p:tagLst>
</file>

<file path=ppt/tags/tag2301.xml><?xml version="1.0" encoding="utf-8"?>
<p:tagLst xmlns:p="http://schemas.openxmlformats.org/presentationml/2006/main">
  <p:tag name="AS_UNIQUEID" val="695"/>
</p:tagLst>
</file>

<file path=ppt/tags/tag2302.xml><?xml version="1.0" encoding="utf-8"?>
<p:tagLst xmlns:p="http://schemas.openxmlformats.org/presentationml/2006/main">
  <p:tag name="AS_UNIQUEID" val="696"/>
</p:tagLst>
</file>

<file path=ppt/tags/tag2303.xml><?xml version="1.0" encoding="utf-8"?>
<p:tagLst xmlns:p="http://schemas.openxmlformats.org/presentationml/2006/main">
  <p:tag name="AS_UNIQUEID" val="697"/>
</p:tagLst>
</file>

<file path=ppt/tags/tag2304.xml><?xml version="1.0" encoding="utf-8"?>
<p:tagLst xmlns:p="http://schemas.openxmlformats.org/presentationml/2006/main">
  <p:tag name="AS_UNIQUEID" val="4195"/>
</p:tagLst>
</file>

<file path=ppt/tags/tag2305.xml><?xml version="1.0" encoding="utf-8"?>
<p:tagLst xmlns:p="http://schemas.openxmlformats.org/presentationml/2006/main">
  <p:tag name="AS_UNIQUEID" val="4196"/>
</p:tagLst>
</file>

<file path=ppt/tags/tag2306.xml><?xml version="1.0" encoding="utf-8"?>
<p:tagLst xmlns:p="http://schemas.openxmlformats.org/presentationml/2006/main">
  <p:tag name="AS_UNIQUEID" val="4197"/>
</p:tagLst>
</file>

<file path=ppt/tags/tag2307.xml><?xml version="1.0" encoding="utf-8"?>
<p:tagLst xmlns:p="http://schemas.openxmlformats.org/presentationml/2006/main">
  <p:tag name="AS_UNIQUEID" val="4198"/>
</p:tagLst>
</file>

<file path=ppt/tags/tag2308.xml><?xml version="1.0" encoding="utf-8"?>
<p:tagLst xmlns:p="http://schemas.openxmlformats.org/presentationml/2006/main">
  <p:tag name="AS_UNIQUEID" val="2581"/>
</p:tagLst>
</file>

<file path=ppt/tags/tag2309.xml><?xml version="1.0" encoding="utf-8"?>
<p:tagLst xmlns:p="http://schemas.openxmlformats.org/presentationml/2006/main">
  <p:tag name="AS_UNIQUEID" val="2582"/>
  <p:tag name="KSO_WM_BEAUTIFY_FLAG" val=""/>
</p:tagLst>
</file>

<file path=ppt/tags/tag231.xml><?xml version="1.0" encoding="utf-8"?>
<p:tagLst xmlns:p="http://schemas.openxmlformats.org/presentationml/2006/main">
  <p:tag name="AS_UNIQUEID" val="361"/>
</p:tagLst>
</file>

<file path=ppt/tags/tag2310.xml><?xml version="1.0" encoding="utf-8"?>
<p:tagLst xmlns:p="http://schemas.openxmlformats.org/presentationml/2006/main">
  <p:tag name="AS_UNIQUEID" val="2583"/>
  <p:tag name="KSO_WM_BEAUTIFY_FLAG" val=""/>
</p:tagLst>
</file>

<file path=ppt/tags/tag2311.xml><?xml version="1.0" encoding="utf-8"?>
<p:tagLst xmlns:p="http://schemas.openxmlformats.org/presentationml/2006/main">
  <p:tag name="AS_UNIQUEID" val="2584"/>
  <p:tag name="KSO_WM_BEAUTIFY_FLAG" val=""/>
</p:tagLst>
</file>

<file path=ppt/tags/tag2312.xml><?xml version="1.0" encoding="utf-8"?>
<p:tagLst xmlns:p="http://schemas.openxmlformats.org/presentationml/2006/main">
  <p:tag name="AS_UNIQUEID" val="698"/>
</p:tagLst>
</file>

<file path=ppt/tags/tag2313.xml><?xml version="1.0" encoding="utf-8"?>
<p:tagLst xmlns:p="http://schemas.openxmlformats.org/presentationml/2006/main">
  <p:tag name="AS_UNIQUEID" val="699"/>
</p:tagLst>
</file>

<file path=ppt/tags/tag2314.xml><?xml version="1.0" encoding="utf-8"?>
<p:tagLst xmlns:p="http://schemas.openxmlformats.org/presentationml/2006/main">
  <p:tag name="AS_UNIQUEID" val="2067"/>
</p:tagLst>
</file>

<file path=ppt/tags/tag2315.xml><?xml version="1.0" encoding="utf-8"?>
<p:tagLst xmlns:p="http://schemas.openxmlformats.org/presentationml/2006/main">
  <p:tag name="AS_UNIQUEID" val="2068"/>
</p:tagLst>
</file>

<file path=ppt/tags/tag2316.xml><?xml version="1.0" encoding="utf-8"?>
<p:tagLst xmlns:p="http://schemas.openxmlformats.org/presentationml/2006/main">
  <p:tag name="AS_UNIQUEID" val="788"/>
</p:tagLst>
</file>

<file path=ppt/tags/tag2317.xml><?xml version="1.0" encoding="utf-8"?>
<p:tagLst xmlns:p="http://schemas.openxmlformats.org/presentationml/2006/main">
  <p:tag name="AS_UNIQUEID" val="789"/>
</p:tagLst>
</file>

<file path=ppt/tags/tag2318.xml><?xml version="1.0" encoding="utf-8"?>
<p:tagLst xmlns:p="http://schemas.openxmlformats.org/presentationml/2006/main">
  <p:tag name="AS_UNIQUEID" val="790"/>
</p:tagLst>
</file>

<file path=ppt/tags/tag2319.xml><?xml version="1.0" encoding="utf-8"?>
<p:tagLst xmlns:p="http://schemas.openxmlformats.org/presentationml/2006/main">
  <p:tag name="AS_UNIQUEID" val="2069"/>
</p:tagLst>
</file>

<file path=ppt/tags/tag232.xml><?xml version="1.0" encoding="utf-8"?>
<p:tagLst xmlns:p="http://schemas.openxmlformats.org/presentationml/2006/main">
  <p:tag name="AS_UNIQUEID" val="93"/>
</p:tagLst>
</file>

<file path=ppt/tags/tag2320.xml><?xml version="1.0" encoding="utf-8"?>
<p:tagLst xmlns:p="http://schemas.openxmlformats.org/presentationml/2006/main">
  <p:tag name="AS_UNIQUEID" val="2070"/>
</p:tagLst>
</file>

<file path=ppt/tags/tag2321.xml><?xml version="1.0" encoding="utf-8"?>
<p:tagLst xmlns:p="http://schemas.openxmlformats.org/presentationml/2006/main">
  <p:tag name="AS_UNIQUEID" val="2071"/>
</p:tagLst>
</file>

<file path=ppt/tags/tag2322.xml><?xml version="1.0" encoding="utf-8"?>
<p:tagLst xmlns:p="http://schemas.openxmlformats.org/presentationml/2006/main">
  <p:tag name="AS_UNIQUEID" val="2086"/>
  <p:tag name="KSO_WM_UNIT_PLACING_PICTURE_USER_VIEWPORT" val="{&quot;height&quot;:5255,&quot;width&quot;:12247.499212598424}"/>
</p:tagLst>
</file>

<file path=ppt/tags/tag2323.xml><?xml version="1.0" encoding="utf-8"?>
<p:tagLst xmlns:p="http://schemas.openxmlformats.org/presentationml/2006/main">
  <p:tag name="AS_UNIQUEID" val="2161"/>
</p:tagLst>
</file>

<file path=ppt/tags/tag2324.xml><?xml version="1.0" encoding="utf-8"?>
<p:tagLst xmlns:p="http://schemas.openxmlformats.org/presentationml/2006/main">
  <p:tag name="AS_UNIQUEID" val="4203"/>
</p:tagLst>
</file>

<file path=ppt/tags/tag2325.xml><?xml version="1.0" encoding="utf-8"?>
<p:tagLst xmlns:p="http://schemas.openxmlformats.org/presentationml/2006/main">
  <p:tag name="AS_UNIQUEID" val="4204"/>
</p:tagLst>
</file>

<file path=ppt/tags/tag2326.xml><?xml version="1.0" encoding="utf-8"?>
<p:tagLst xmlns:p="http://schemas.openxmlformats.org/presentationml/2006/main">
  <p:tag name="AS_UNIQUEID" val="4205"/>
</p:tagLst>
</file>

<file path=ppt/tags/tag2327.xml><?xml version="1.0" encoding="utf-8"?>
<p:tagLst xmlns:p="http://schemas.openxmlformats.org/presentationml/2006/main">
  <p:tag name="AS_UNIQUEID" val="4207"/>
  <p:tag name="KSO_WM_UNIT_TABLE_BEAUTIFY" val="smartTable{b042a7c5-fceb-4b3e-bd72-c1eeaafaf06d}"/>
</p:tagLst>
</file>

<file path=ppt/tags/tag2328.xml><?xml version="1.0" encoding="utf-8"?>
<p:tagLst xmlns:p="http://schemas.openxmlformats.org/presentationml/2006/main">
  <p:tag name="AS_UNIQUEID" val="4208"/>
</p:tagLst>
</file>

<file path=ppt/tags/tag2329.xml><?xml version="1.0" encoding="utf-8"?>
<p:tagLst xmlns:p="http://schemas.openxmlformats.org/presentationml/2006/main">
  <p:tag name="AS_UNIQUEID" val="4209"/>
</p:tagLst>
</file>

<file path=ppt/tags/tag233.xml><?xml version="1.0" encoding="utf-8"?>
<p:tagLst xmlns:p="http://schemas.openxmlformats.org/presentationml/2006/main">
  <p:tag name="AS_UNIQUEID" val="94"/>
</p:tagLst>
</file>

<file path=ppt/tags/tag2330.xml><?xml version="1.0" encoding="utf-8"?>
<p:tagLst xmlns:p="http://schemas.openxmlformats.org/presentationml/2006/main">
  <p:tag name="AS_UNIQUEID" val="4210"/>
</p:tagLst>
</file>

<file path=ppt/tags/tag2331.xml><?xml version="1.0" encoding="utf-8"?>
<p:tagLst xmlns:p="http://schemas.openxmlformats.org/presentationml/2006/main">
  <p:tag name="AS_UNIQUEID" val="4211"/>
</p:tagLst>
</file>

<file path=ppt/tags/tag2332.xml><?xml version="1.0" encoding="utf-8"?>
<p:tagLst xmlns:p="http://schemas.openxmlformats.org/presentationml/2006/main">
  <p:tag name="AS_UNIQUEID" val="4212"/>
</p:tagLst>
</file>

<file path=ppt/tags/tag2333.xml><?xml version="1.0" encoding="utf-8"?>
<p:tagLst xmlns:p="http://schemas.openxmlformats.org/presentationml/2006/main">
  <p:tag name="AS_UNIQUEID" val="4213"/>
</p:tagLst>
</file>

<file path=ppt/tags/tag2334.xml><?xml version="1.0" encoding="utf-8"?>
<p:tagLst xmlns:p="http://schemas.openxmlformats.org/presentationml/2006/main">
  <p:tag name="AS_UNIQUEID" val="4214"/>
</p:tagLst>
</file>

<file path=ppt/tags/tag2335.xml><?xml version="1.0" encoding="utf-8"?>
<p:tagLst xmlns:p="http://schemas.openxmlformats.org/presentationml/2006/main">
  <p:tag name="AS_UNIQUEID" val="4215"/>
</p:tagLst>
</file>

<file path=ppt/tags/tag2336.xml><?xml version="1.0" encoding="utf-8"?>
<p:tagLst xmlns:p="http://schemas.openxmlformats.org/presentationml/2006/main">
  <p:tag name="AS_UNIQUEID" val="4216"/>
</p:tagLst>
</file>

<file path=ppt/tags/tag2337.xml><?xml version="1.0" encoding="utf-8"?>
<p:tagLst xmlns:p="http://schemas.openxmlformats.org/presentationml/2006/main">
  <p:tag name="AS_UNIQUEID" val="4217"/>
</p:tagLst>
</file>

<file path=ppt/tags/tag2338.xml><?xml version="1.0" encoding="utf-8"?>
<p:tagLst xmlns:p="http://schemas.openxmlformats.org/presentationml/2006/main">
  <p:tag name="AS_UNIQUEID" val="4218"/>
</p:tagLst>
</file>

<file path=ppt/tags/tag2339.xml><?xml version="1.0" encoding="utf-8"?>
<p:tagLst xmlns:p="http://schemas.openxmlformats.org/presentationml/2006/main">
  <p:tag name="AS_UNIQUEID" val="4219"/>
</p:tagLst>
</file>

<file path=ppt/tags/tag234.xml><?xml version="1.0" encoding="utf-8"?>
<p:tagLst xmlns:p="http://schemas.openxmlformats.org/presentationml/2006/main">
  <p:tag name="AS_UNIQUEID" val="95"/>
</p:tagLst>
</file>

<file path=ppt/tags/tag2340.xml><?xml version="1.0" encoding="utf-8"?>
<p:tagLst xmlns:p="http://schemas.openxmlformats.org/presentationml/2006/main">
  <p:tag name="AS_UNIQUEID" val="4220"/>
</p:tagLst>
</file>

<file path=ppt/tags/tag2341.xml><?xml version="1.0" encoding="utf-8"?>
<p:tagLst xmlns:p="http://schemas.openxmlformats.org/presentationml/2006/main">
  <p:tag name="AS_UNIQUEID" val="4221"/>
</p:tagLst>
</file>

<file path=ppt/tags/tag2342.xml><?xml version="1.0" encoding="utf-8"?>
<p:tagLst xmlns:p="http://schemas.openxmlformats.org/presentationml/2006/main">
  <p:tag name="AS_UNIQUEID" val="4222"/>
</p:tagLst>
</file>

<file path=ppt/tags/tag2343.xml><?xml version="1.0" encoding="utf-8"?>
<p:tagLst xmlns:p="http://schemas.openxmlformats.org/presentationml/2006/main">
  <p:tag name="AS_UNIQUEID" val="4223"/>
</p:tagLst>
</file>

<file path=ppt/tags/tag2344.xml><?xml version="1.0" encoding="utf-8"?>
<p:tagLst xmlns:p="http://schemas.openxmlformats.org/presentationml/2006/main">
  <p:tag name="AS_UNIQUEID" val="4225"/>
</p:tagLst>
</file>

<file path=ppt/tags/tag2345.xml><?xml version="1.0" encoding="utf-8"?>
<p:tagLst xmlns:p="http://schemas.openxmlformats.org/presentationml/2006/main">
  <p:tag name="AS_UNIQUEID" val="4226"/>
</p:tagLst>
</file>

<file path=ppt/tags/tag2346.xml><?xml version="1.0" encoding="utf-8"?>
<p:tagLst xmlns:p="http://schemas.openxmlformats.org/presentationml/2006/main">
  <p:tag name="AS_UNIQUEID" val="4227"/>
</p:tagLst>
</file>

<file path=ppt/tags/tag2347.xml><?xml version="1.0" encoding="utf-8"?>
<p:tagLst xmlns:p="http://schemas.openxmlformats.org/presentationml/2006/main">
  <p:tag name="AS_UNIQUEID" val="4228"/>
</p:tagLst>
</file>

<file path=ppt/tags/tag2348.xml><?xml version="1.0" encoding="utf-8"?>
<p:tagLst xmlns:p="http://schemas.openxmlformats.org/presentationml/2006/main">
  <p:tag name="AS_UNIQUEID" val="4229"/>
</p:tagLst>
</file>

<file path=ppt/tags/tag2349.xml><?xml version="1.0" encoding="utf-8"?>
<p:tagLst xmlns:p="http://schemas.openxmlformats.org/presentationml/2006/main">
  <p:tag name="AS_UNIQUEID" val="4230"/>
</p:tagLst>
</file>

<file path=ppt/tags/tag235.xml><?xml version="1.0" encoding="utf-8"?>
<p:tagLst xmlns:p="http://schemas.openxmlformats.org/presentationml/2006/main">
  <p:tag name="AS_UNIQUEID" val="96"/>
</p:tagLst>
</file>

<file path=ppt/tags/tag2350.xml><?xml version="1.0" encoding="utf-8"?>
<p:tagLst xmlns:p="http://schemas.openxmlformats.org/presentationml/2006/main">
  <p:tag name="AS_UNIQUEID" val="4231"/>
</p:tagLst>
</file>

<file path=ppt/tags/tag2351.xml><?xml version="1.0" encoding="utf-8"?>
<p:tagLst xmlns:p="http://schemas.openxmlformats.org/presentationml/2006/main">
  <p:tag name="AS_UNIQUEID" val="4232"/>
</p:tagLst>
</file>

<file path=ppt/tags/tag2352.xml><?xml version="1.0" encoding="utf-8"?>
<p:tagLst xmlns:p="http://schemas.openxmlformats.org/presentationml/2006/main">
  <p:tag name="AS_UNIQUEID" val="4233"/>
</p:tagLst>
</file>

<file path=ppt/tags/tag2353.xml><?xml version="1.0" encoding="utf-8"?>
<p:tagLst xmlns:p="http://schemas.openxmlformats.org/presentationml/2006/main">
  <p:tag name="AS_UNIQUEID" val="4234"/>
</p:tagLst>
</file>

<file path=ppt/tags/tag2354.xml><?xml version="1.0" encoding="utf-8"?>
<p:tagLst xmlns:p="http://schemas.openxmlformats.org/presentationml/2006/main">
  <p:tag name="AS_UNIQUEID" val="4235"/>
</p:tagLst>
</file>

<file path=ppt/tags/tag2355.xml><?xml version="1.0" encoding="utf-8"?>
<p:tagLst xmlns:p="http://schemas.openxmlformats.org/presentationml/2006/main">
  <p:tag name="AS_UNIQUEID" val="4236"/>
</p:tagLst>
</file>

<file path=ppt/tags/tag2356.xml><?xml version="1.0" encoding="utf-8"?>
<p:tagLst xmlns:p="http://schemas.openxmlformats.org/presentationml/2006/main">
  <p:tag name="AS_UNIQUEID" val="4237"/>
</p:tagLst>
</file>

<file path=ppt/tags/tag2357.xml><?xml version="1.0" encoding="utf-8"?>
<p:tagLst xmlns:p="http://schemas.openxmlformats.org/presentationml/2006/main">
  <p:tag name="AS_UNIQUEID" val="4238"/>
</p:tagLst>
</file>

<file path=ppt/tags/tag2358.xml><?xml version="1.0" encoding="utf-8"?>
<p:tagLst xmlns:p="http://schemas.openxmlformats.org/presentationml/2006/main">
  <p:tag name="AS_UNIQUEID" val="4239"/>
</p:tagLst>
</file>

<file path=ppt/tags/tag2359.xml><?xml version="1.0" encoding="utf-8"?>
<p:tagLst xmlns:p="http://schemas.openxmlformats.org/presentationml/2006/main">
  <p:tag name="AS_UNIQUEID" val="4240"/>
</p:tagLst>
</file>

<file path=ppt/tags/tag236.xml><?xml version="1.0" encoding="utf-8"?>
<p:tagLst xmlns:p="http://schemas.openxmlformats.org/presentationml/2006/main">
  <p:tag name="AS_UNIQUEID" val="2341"/>
</p:tagLst>
</file>

<file path=ppt/tags/tag2360.xml><?xml version="1.0" encoding="utf-8"?>
<p:tagLst xmlns:p="http://schemas.openxmlformats.org/presentationml/2006/main">
  <p:tag name="AS_UNIQUEID" val="4241"/>
</p:tagLst>
</file>

<file path=ppt/tags/tag2361.xml><?xml version="1.0" encoding="utf-8"?>
<p:tagLst xmlns:p="http://schemas.openxmlformats.org/presentationml/2006/main">
  <p:tag name="AS_UNIQUEID" val="4242"/>
</p:tagLst>
</file>

<file path=ppt/tags/tag2362.xml><?xml version="1.0" encoding="utf-8"?>
<p:tagLst xmlns:p="http://schemas.openxmlformats.org/presentationml/2006/main">
  <p:tag name="AS_UNIQUEID" val="4243"/>
</p:tagLst>
</file>

<file path=ppt/tags/tag2363.xml><?xml version="1.0" encoding="utf-8"?>
<p:tagLst xmlns:p="http://schemas.openxmlformats.org/presentationml/2006/main">
  <p:tag name="AS_UNIQUEID" val="4244"/>
</p:tagLst>
</file>

<file path=ppt/tags/tag2364.xml><?xml version="1.0" encoding="utf-8"?>
<p:tagLst xmlns:p="http://schemas.openxmlformats.org/presentationml/2006/main">
  <p:tag name="AS_UNIQUEID" val="4245"/>
</p:tagLst>
</file>

<file path=ppt/tags/tag2365.xml><?xml version="1.0" encoding="utf-8"?>
<p:tagLst xmlns:p="http://schemas.openxmlformats.org/presentationml/2006/main">
  <p:tag name="AS_UNIQUEID" val="4246"/>
</p:tagLst>
</file>

<file path=ppt/tags/tag2366.xml><?xml version="1.0" encoding="utf-8"?>
<p:tagLst xmlns:p="http://schemas.openxmlformats.org/presentationml/2006/main">
  <p:tag name="AS_UNIQUEID" val="4247"/>
</p:tagLst>
</file>

<file path=ppt/tags/tag2367.xml><?xml version="1.0" encoding="utf-8"?>
<p:tagLst xmlns:p="http://schemas.openxmlformats.org/presentationml/2006/main">
  <p:tag name="AS_UNIQUEID" val="4248"/>
</p:tagLst>
</file>

<file path=ppt/tags/tag2368.xml><?xml version="1.0" encoding="utf-8"?>
<p:tagLst xmlns:p="http://schemas.openxmlformats.org/presentationml/2006/main">
  <p:tag name="AS_UNIQUEID" val="4249"/>
</p:tagLst>
</file>

<file path=ppt/tags/tag2369.xml><?xml version="1.0" encoding="utf-8"?>
<p:tagLst xmlns:p="http://schemas.openxmlformats.org/presentationml/2006/main">
  <p:tag name="AS_UNIQUEID" val="4250"/>
</p:tagLst>
</file>

<file path=ppt/tags/tag237.xml><?xml version="1.0" encoding="utf-8"?>
<p:tagLst xmlns:p="http://schemas.openxmlformats.org/presentationml/2006/main">
  <p:tag name="AS_UNIQUEID" val="2343"/>
</p:tagLst>
</file>

<file path=ppt/tags/tag2370.xml><?xml version="1.0" encoding="utf-8"?>
<p:tagLst xmlns:p="http://schemas.openxmlformats.org/presentationml/2006/main">
  <p:tag name="AS_UNIQUEID" val="4251"/>
</p:tagLst>
</file>

<file path=ppt/tags/tag2371.xml><?xml version="1.0" encoding="utf-8"?>
<p:tagLst xmlns:p="http://schemas.openxmlformats.org/presentationml/2006/main">
  <p:tag name="AS_UNIQUEID" val="4252"/>
</p:tagLst>
</file>

<file path=ppt/tags/tag2372.xml><?xml version="1.0" encoding="utf-8"?>
<p:tagLst xmlns:p="http://schemas.openxmlformats.org/presentationml/2006/main">
  <p:tag name="AS_UNIQUEID" val="4253"/>
</p:tagLst>
</file>

<file path=ppt/tags/tag2373.xml><?xml version="1.0" encoding="utf-8"?>
<p:tagLst xmlns:p="http://schemas.openxmlformats.org/presentationml/2006/main">
  <p:tag name="AS_UNIQUEID" val="4254"/>
</p:tagLst>
</file>

<file path=ppt/tags/tag2374.xml><?xml version="1.0" encoding="utf-8"?>
<p:tagLst xmlns:p="http://schemas.openxmlformats.org/presentationml/2006/main">
  <p:tag name="AS_UNIQUEID" val="4255"/>
</p:tagLst>
</file>

<file path=ppt/tags/tag2375.xml><?xml version="1.0" encoding="utf-8"?>
<p:tagLst xmlns:p="http://schemas.openxmlformats.org/presentationml/2006/main">
  <p:tag name="AS_UNIQUEID" val="4256"/>
</p:tagLst>
</file>

<file path=ppt/tags/tag2376.xml><?xml version="1.0" encoding="utf-8"?>
<p:tagLst xmlns:p="http://schemas.openxmlformats.org/presentationml/2006/main">
  <p:tag name="AS_UNIQUEID" val="4257"/>
</p:tagLst>
</file>

<file path=ppt/tags/tag2377.xml><?xml version="1.0" encoding="utf-8"?>
<p:tagLst xmlns:p="http://schemas.openxmlformats.org/presentationml/2006/main">
  <p:tag name="AS_UNIQUEID" val="4258"/>
</p:tagLst>
</file>

<file path=ppt/tags/tag2378.xml><?xml version="1.0" encoding="utf-8"?>
<p:tagLst xmlns:p="http://schemas.openxmlformats.org/presentationml/2006/main">
  <p:tag name="AS_UNIQUEID" val="4259"/>
</p:tagLst>
</file>

<file path=ppt/tags/tag2379.xml><?xml version="1.0" encoding="utf-8"?>
<p:tagLst xmlns:p="http://schemas.openxmlformats.org/presentationml/2006/main">
  <p:tag name="AS_UNIQUEID" val="4260"/>
</p:tagLst>
</file>

<file path=ppt/tags/tag238.xml><?xml version="1.0" encoding="utf-8"?>
<p:tagLst xmlns:p="http://schemas.openxmlformats.org/presentationml/2006/main">
  <p:tag name="AS_UNIQUEID" val="2344"/>
</p:tagLst>
</file>

<file path=ppt/tags/tag2380.xml><?xml version="1.0" encoding="utf-8"?>
<p:tagLst xmlns:p="http://schemas.openxmlformats.org/presentationml/2006/main">
  <p:tag name="AS_UNIQUEID" val="4261"/>
</p:tagLst>
</file>

<file path=ppt/tags/tag2381.xml><?xml version="1.0" encoding="utf-8"?>
<p:tagLst xmlns:p="http://schemas.openxmlformats.org/presentationml/2006/main">
  <p:tag name="AS_UNIQUEID" val="4262"/>
</p:tagLst>
</file>

<file path=ppt/tags/tag2382.xml><?xml version="1.0" encoding="utf-8"?>
<p:tagLst xmlns:p="http://schemas.openxmlformats.org/presentationml/2006/main">
  <p:tag name="AS_UNIQUEID" val="4263"/>
</p:tagLst>
</file>

<file path=ppt/tags/tag2383.xml><?xml version="1.0" encoding="utf-8"?>
<p:tagLst xmlns:p="http://schemas.openxmlformats.org/presentationml/2006/main">
  <p:tag name="AS_UNIQUEID" val="4264"/>
</p:tagLst>
</file>

<file path=ppt/tags/tag2384.xml><?xml version="1.0" encoding="utf-8"?>
<p:tagLst xmlns:p="http://schemas.openxmlformats.org/presentationml/2006/main">
  <p:tag name="AS_UNIQUEID" val="4265"/>
</p:tagLst>
</file>

<file path=ppt/tags/tag2385.xml><?xml version="1.0" encoding="utf-8"?>
<p:tagLst xmlns:p="http://schemas.openxmlformats.org/presentationml/2006/main">
  <p:tag name="AS_UNIQUEID" val="4266"/>
</p:tagLst>
</file>

<file path=ppt/tags/tag2386.xml><?xml version="1.0" encoding="utf-8"?>
<p:tagLst xmlns:p="http://schemas.openxmlformats.org/presentationml/2006/main">
  <p:tag name="AS_UNIQUEID" val="4267"/>
</p:tagLst>
</file>

<file path=ppt/tags/tag2387.xml><?xml version="1.0" encoding="utf-8"?>
<p:tagLst xmlns:p="http://schemas.openxmlformats.org/presentationml/2006/main">
  <p:tag name="AS_UNIQUEID" val="4268"/>
</p:tagLst>
</file>

<file path=ppt/tags/tag2388.xml><?xml version="1.0" encoding="utf-8"?>
<p:tagLst xmlns:p="http://schemas.openxmlformats.org/presentationml/2006/main">
  <p:tag name="AS_UNIQUEID" val="4269"/>
</p:tagLst>
</file>

<file path=ppt/tags/tag2389.xml><?xml version="1.0" encoding="utf-8"?>
<p:tagLst xmlns:p="http://schemas.openxmlformats.org/presentationml/2006/main">
  <p:tag name="AS_UNIQUEID" val="4270"/>
</p:tagLst>
</file>

<file path=ppt/tags/tag239.xml><?xml version="1.0" encoding="utf-8"?>
<p:tagLst xmlns:p="http://schemas.openxmlformats.org/presentationml/2006/main">
  <p:tag name="AS_UNIQUEID" val="365"/>
</p:tagLst>
</file>

<file path=ppt/tags/tag2390.xml><?xml version="1.0" encoding="utf-8"?>
<p:tagLst xmlns:p="http://schemas.openxmlformats.org/presentationml/2006/main">
  <p:tag name="AS_UNIQUEID" val="4271"/>
</p:tagLst>
</file>

<file path=ppt/tags/tag2391.xml><?xml version="1.0" encoding="utf-8"?>
<p:tagLst xmlns:p="http://schemas.openxmlformats.org/presentationml/2006/main">
  <p:tag name="AS_UNIQUEID" val="4272"/>
</p:tagLst>
</file>

<file path=ppt/tags/tag2392.xml><?xml version="1.0" encoding="utf-8"?>
<p:tagLst xmlns:p="http://schemas.openxmlformats.org/presentationml/2006/main">
  <p:tag name="AS_UNIQUEID" val="4273"/>
</p:tagLst>
</file>

<file path=ppt/tags/tag2393.xml><?xml version="1.0" encoding="utf-8"?>
<p:tagLst xmlns:p="http://schemas.openxmlformats.org/presentationml/2006/main">
  <p:tag name="AS_UNIQUEID" val="4274"/>
</p:tagLst>
</file>

<file path=ppt/tags/tag2394.xml><?xml version="1.0" encoding="utf-8"?>
<p:tagLst xmlns:p="http://schemas.openxmlformats.org/presentationml/2006/main">
  <p:tag name="AS_UNIQUEID" val="4275"/>
</p:tagLst>
</file>

<file path=ppt/tags/tag2395.xml><?xml version="1.0" encoding="utf-8"?>
<p:tagLst xmlns:p="http://schemas.openxmlformats.org/presentationml/2006/main">
  <p:tag name="AS_UNIQUEID" val="4276"/>
</p:tagLst>
</file>

<file path=ppt/tags/tag2396.xml><?xml version="1.0" encoding="utf-8"?>
<p:tagLst xmlns:p="http://schemas.openxmlformats.org/presentationml/2006/main">
  <p:tag name="AS_UNIQUEID" val="4277"/>
</p:tagLst>
</file>

<file path=ppt/tags/tag2397.xml><?xml version="1.0" encoding="utf-8"?>
<p:tagLst xmlns:p="http://schemas.openxmlformats.org/presentationml/2006/main">
  <p:tag name="AS_UNIQUEID" val="4278"/>
</p:tagLst>
</file>

<file path=ppt/tags/tag2398.xml><?xml version="1.0" encoding="utf-8"?>
<p:tagLst xmlns:p="http://schemas.openxmlformats.org/presentationml/2006/main">
  <p:tag name="AS_UNIQUEID" val="4279"/>
</p:tagLst>
</file>

<file path=ppt/tags/tag2399.xml><?xml version="1.0" encoding="utf-8"?>
<p:tagLst xmlns:p="http://schemas.openxmlformats.org/presentationml/2006/main">
  <p:tag name="AS_UNIQUEID" val="4280"/>
</p:tagLst>
</file>

<file path=ppt/tags/tag24.xml><?xml version="1.0" encoding="utf-8"?>
<p:tagLst xmlns:p="http://schemas.openxmlformats.org/presentationml/2006/main">
  <p:tag name="AS_UNIQUEID" val="127"/>
</p:tagLst>
</file>

<file path=ppt/tags/tag240.xml><?xml version="1.0" encoding="utf-8"?>
<p:tagLst xmlns:p="http://schemas.openxmlformats.org/presentationml/2006/main">
  <p:tag name="AS_UNIQUEID" val="366"/>
</p:tagLst>
</file>

<file path=ppt/tags/tag2400.xml><?xml version="1.0" encoding="utf-8"?>
<p:tagLst xmlns:p="http://schemas.openxmlformats.org/presentationml/2006/main">
  <p:tag name="AS_UNIQUEID" val="4281"/>
</p:tagLst>
</file>

<file path=ppt/tags/tag2401.xml><?xml version="1.0" encoding="utf-8"?>
<p:tagLst xmlns:p="http://schemas.openxmlformats.org/presentationml/2006/main">
  <p:tag name="AS_UNIQUEID" val="4282"/>
</p:tagLst>
</file>

<file path=ppt/tags/tag2402.xml><?xml version="1.0" encoding="utf-8"?>
<p:tagLst xmlns:p="http://schemas.openxmlformats.org/presentationml/2006/main">
  <p:tag name="AS_UNIQUEID" val="4283"/>
</p:tagLst>
</file>

<file path=ppt/tags/tag2403.xml><?xml version="1.0" encoding="utf-8"?>
<p:tagLst xmlns:p="http://schemas.openxmlformats.org/presentationml/2006/main">
  <p:tag name="AS_UNIQUEID" val="4284"/>
</p:tagLst>
</file>

<file path=ppt/tags/tag2404.xml><?xml version="1.0" encoding="utf-8"?>
<p:tagLst xmlns:p="http://schemas.openxmlformats.org/presentationml/2006/main">
  <p:tag name="AS_UNIQUEID" val="4285"/>
</p:tagLst>
</file>

<file path=ppt/tags/tag2405.xml><?xml version="1.0" encoding="utf-8"?>
<p:tagLst xmlns:p="http://schemas.openxmlformats.org/presentationml/2006/main">
  <p:tag name="AS_UNIQUEID" val="4286"/>
</p:tagLst>
</file>

<file path=ppt/tags/tag2406.xml><?xml version="1.0" encoding="utf-8"?>
<p:tagLst xmlns:p="http://schemas.openxmlformats.org/presentationml/2006/main">
  <p:tag name="AS_UNIQUEID" val="4287"/>
</p:tagLst>
</file>

<file path=ppt/tags/tag2407.xml><?xml version="1.0" encoding="utf-8"?>
<p:tagLst xmlns:p="http://schemas.openxmlformats.org/presentationml/2006/main">
  <p:tag name="AS_UNIQUEID" val="4288"/>
</p:tagLst>
</file>

<file path=ppt/tags/tag2408.xml><?xml version="1.0" encoding="utf-8"?>
<p:tagLst xmlns:p="http://schemas.openxmlformats.org/presentationml/2006/main">
  <p:tag name="AS_UNIQUEID" val="4289"/>
</p:tagLst>
</file>

<file path=ppt/tags/tag2409.xml><?xml version="1.0" encoding="utf-8"?>
<p:tagLst xmlns:p="http://schemas.openxmlformats.org/presentationml/2006/main">
  <p:tag name="AS_UNIQUEID" val="4290"/>
</p:tagLst>
</file>

<file path=ppt/tags/tag241.xml><?xml version="1.0" encoding="utf-8"?>
<p:tagLst xmlns:p="http://schemas.openxmlformats.org/presentationml/2006/main">
  <p:tag name="AS_UNIQUEID" val="2346"/>
</p:tagLst>
</file>

<file path=ppt/tags/tag2410.xml><?xml version="1.0" encoding="utf-8"?>
<p:tagLst xmlns:p="http://schemas.openxmlformats.org/presentationml/2006/main">
  <p:tag name="AS_UNIQUEID" val="4291"/>
</p:tagLst>
</file>

<file path=ppt/tags/tag2411.xml><?xml version="1.0" encoding="utf-8"?>
<p:tagLst xmlns:p="http://schemas.openxmlformats.org/presentationml/2006/main">
  <p:tag name="AS_UNIQUEID" val="4292"/>
</p:tagLst>
</file>

<file path=ppt/tags/tag2412.xml><?xml version="1.0" encoding="utf-8"?>
<p:tagLst xmlns:p="http://schemas.openxmlformats.org/presentationml/2006/main">
  <p:tag name="AS_UNIQUEID" val="4293"/>
</p:tagLst>
</file>

<file path=ppt/tags/tag2413.xml><?xml version="1.0" encoding="utf-8"?>
<p:tagLst xmlns:p="http://schemas.openxmlformats.org/presentationml/2006/main">
  <p:tag name="AS_UNIQUEID" val="4294"/>
</p:tagLst>
</file>

<file path=ppt/tags/tag2414.xml><?xml version="1.0" encoding="utf-8"?>
<p:tagLst xmlns:p="http://schemas.openxmlformats.org/presentationml/2006/main">
  <p:tag name="AS_UNIQUEID" val="4295"/>
</p:tagLst>
</file>

<file path=ppt/tags/tag2415.xml><?xml version="1.0" encoding="utf-8"?>
<p:tagLst xmlns:p="http://schemas.openxmlformats.org/presentationml/2006/main">
  <p:tag name="AS_UNIQUEID" val="4296"/>
</p:tagLst>
</file>

<file path=ppt/tags/tag2416.xml><?xml version="1.0" encoding="utf-8"?>
<p:tagLst xmlns:p="http://schemas.openxmlformats.org/presentationml/2006/main">
  <p:tag name="AS_UNIQUEID" val="4297"/>
</p:tagLst>
</file>

<file path=ppt/tags/tag2417.xml><?xml version="1.0" encoding="utf-8"?>
<p:tagLst xmlns:p="http://schemas.openxmlformats.org/presentationml/2006/main">
  <p:tag name="AS_UNIQUEID" val="4298"/>
</p:tagLst>
</file>

<file path=ppt/tags/tag2418.xml><?xml version="1.0" encoding="utf-8"?>
<p:tagLst xmlns:p="http://schemas.openxmlformats.org/presentationml/2006/main">
  <p:tag name="AS_UNIQUEID" val="4299"/>
</p:tagLst>
</file>

<file path=ppt/tags/tag2419.xml><?xml version="1.0" encoding="utf-8"?>
<p:tagLst xmlns:p="http://schemas.openxmlformats.org/presentationml/2006/main">
  <p:tag name="AS_UNIQUEID" val="4300"/>
</p:tagLst>
</file>

<file path=ppt/tags/tag242.xml><?xml version="1.0" encoding="utf-8"?>
<p:tagLst xmlns:p="http://schemas.openxmlformats.org/presentationml/2006/main">
  <p:tag name="AS_UNIQUEID" val="2347"/>
</p:tagLst>
</file>

<file path=ppt/tags/tag2420.xml><?xml version="1.0" encoding="utf-8"?>
<p:tagLst xmlns:p="http://schemas.openxmlformats.org/presentationml/2006/main">
  <p:tag name="AS_UNIQUEID" val="4301"/>
</p:tagLst>
</file>

<file path=ppt/tags/tag2421.xml><?xml version="1.0" encoding="utf-8"?>
<p:tagLst xmlns:p="http://schemas.openxmlformats.org/presentationml/2006/main">
  <p:tag name="AS_UNIQUEID" val="4302"/>
</p:tagLst>
</file>

<file path=ppt/tags/tag2422.xml><?xml version="1.0" encoding="utf-8"?>
<p:tagLst xmlns:p="http://schemas.openxmlformats.org/presentationml/2006/main">
  <p:tag name="AS_UNIQUEID" val="4303"/>
</p:tagLst>
</file>

<file path=ppt/tags/tag2423.xml><?xml version="1.0" encoding="utf-8"?>
<p:tagLst xmlns:p="http://schemas.openxmlformats.org/presentationml/2006/main">
  <p:tag name="AS_UNIQUEID" val="4304"/>
</p:tagLst>
</file>

<file path=ppt/tags/tag2424.xml><?xml version="1.0" encoding="utf-8"?>
<p:tagLst xmlns:p="http://schemas.openxmlformats.org/presentationml/2006/main">
  <p:tag name="AS_UNIQUEID" val="4305"/>
</p:tagLst>
</file>

<file path=ppt/tags/tag2425.xml><?xml version="1.0" encoding="utf-8"?>
<p:tagLst xmlns:p="http://schemas.openxmlformats.org/presentationml/2006/main">
  <p:tag name="AS_UNIQUEID" val="4306"/>
</p:tagLst>
</file>

<file path=ppt/tags/tag2426.xml><?xml version="1.0" encoding="utf-8"?>
<p:tagLst xmlns:p="http://schemas.openxmlformats.org/presentationml/2006/main">
  <p:tag name="AS_UNIQUEID" val="4307"/>
</p:tagLst>
</file>

<file path=ppt/tags/tag2427.xml><?xml version="1.0" encoding="utf-8"?>
<p:tagLst xmlns:p="http://schemas.openxmlformats.org/presentationml/2006/main">
  <p:tag name="AS_UNIQUEID" val="4308"/>
</p:tagLst>
</file>

<file path=ppt/tags/tag2428.xml><?xml version="1.0" encoding="utf-8"?>
<p:tagLst xmlns:p="http://schemas.openxmlformats.org/presentationml/2006/main">
  <p:tag name="AS_UNIQUEID" val="4309"/>
</p:tagLst>
</file>

<file path=ppt/tags/tag2429.xml><?xml version="1.0" encoding="utf-8"?>
<p:tagLst xmlns:p="http://schemas.openxmlformats.org/presentationml/2006/main">
  <p:tag name="AS_UNIQUEID" val="4310"/>
</p:tagLst>
</file>

<file path=ppt/tags/tag243.xml><?xml version="1.0" encoding="utf-8"?>
<p:tagLst xmlns:p="http://schemas.openxmlformats.org/presentationml/2006/main">
  <p:tag name="AS_UNIQUEID" val="370"/>
</p:tagLst>
</file>

<file path=ppt/tags/tag2430.xml><?xml version="1.0" encoding="utf-8"?>
<p:tagLst xmlns:p="http://schemas.openxmlformats.org/presentationml/2006/main">
  <p:tag name="AS_UNIQUEID" val="4311"/>
</p:tagLst>
</file>

<file path=ppt/tags/tag2431.xml><?xml version="1.0" encoding="utf-8"?>
<p:tagLst xmlns:p="http://schemas.openxmlformats.org/presentationml/2006/main">
  <p:tag name="AS_UNIQUEID" val="4312"/>
</p:tagLst>
</file>

<file path=ppt/tags/tag2432.xml><?xml version="1.0" encoding="utf-8"?>
<p:tagLst xmlns:p="http://schemas.openxmlformats.org/presentationml/2006/main">
  <p:tag name="AS_UNIQUEID" val="4314"/>
  <p:tag name="KSO_WM_UNIT_TABLE_BEAUTIFY" val="smartTable{2254953a-7ab9-486e-ad5e-4c7cf4400f73}"/>
</p:tagLst>
</file>

<file path=ppt/tags/tag2433.xml><?xml version="1.0" encoding="utf-8"?>
<p:tagLst xmlns:p="http://schemas.openxmlformats.org/presentationml/2006/main">
  <p:tag name="AS_UNIQUEID" val="4315"/>
</p:tagLst>
</file>

<file path=ppt/tags/tag2434.xml><?xml version="1.0" encoding="utf-8"?>
<p:tagLst xmlns:p="http://schemas.openxmlformats.org/presentationml/2006/main">
  <p:tag name="AS_UNIQUEID" val="4316"/>
</p:tagLst>
</file>

<file path=ppt/tags/tag2435.xml><?xml version="1.0" encoding="utf-8"?>
<p:tagLst xmlns:p="http://schemas.openxmlformats.org/presentationml/2006/main">
  <p:tag name="AS_UNIQUEID" val="4317"/>
</p:tagLst>
</file>

<file path=ppt/tags/tag2436.xml><?xml version="1.0" encoding="utf-8"?>
<p:tagLst xmlns:p="http://schemas.openxmlformats.org/presentationml/2006/main">
  <p:tag name="AS_UNIQUEID" val="4318"/>
</p:tagLst>
</file>

<file path=ppt/tags/tag2437.xml><?xml version="1.0" encoding="utf-8"?>
<p:tagLst xmlns:p="http://schemas.openxmlformats.org/presentationml/2006/main">
  <p:tag name="AS_UNIQUEID" val="4319"/>
</p:tagLst>
</file>

<file path=ppt/tags/tag2438.xml><?xml version="1.0" encoding="utf-8"?>
<p:tagLst xmlns:p="http://schemas.openxmlformats.org/presentationml/2006/main">
  <p:tag name="AS_UNIQUEID" val="4320"/>
</p:tagLst>
</file>

<file path=ppt/tags/tag2439.xml><?xml version="1.0" encoding="utf-8"?>
<p:tagLst xmlns:p="http://schemas.openxmlformats.org/presentationml/2006/main">
  <p:tag name="AS_UNIQUEID" val="4321"/>
</p:tagLst>
</file>

<file path=ppt/tags/tag244.xml><?xml version="1.0" encoding="utf-8"?>
<p:tagLst xmlns:p="http://schemas.openxmlformats.org/presentationml/2006/main">
  <p:tag name="AS_UNIQUEID" val="371"/>
</p:tagLst>
</file>

<file path=ppt/tags/tag2440.xml><?xml version="1.0" encoding="utf-8"?>
<p:tagLst xmlns:p="http://schemas.openxmlformats.org/presentationml/2006/main">
  <p:tag name="AS_UNIQUEID" val="4322"/>
</p:tagLst>
</file>

<file path=ppt/tags/tag2441.xml><?xml version="1.0" encoding="utf-8"?>
<p:tagLst xmlns:p="http://schemas.openxmlformats.org/presentationml/2006/main">
  <p:tag name="AS_UNIQUEID" val="4323"/>
</p:tagLst>
</file>

<file path=ppt/tags/tag2442.xml><?xml version="1.0" encoding="utf-8"?>
<p:tagLst xmlns:p="http://schemas.openxmlformats.org/presentationml/2006/main">
  <p:tag name="AS_UNIQUEID" val="4324"/>
</p:tagLst>
</file>

<file path=ppt/tags/tag2443.xml><?xml version="1.0" encoding="utf-8"?>
<p:tagLst xmlns:p="http://schemas.openxmlformats.org/presentationml/2006/main">
  <p:tag name="AS_UNIQUEID" val="4325"/>
</p:tagLst>
</file>

<file path=ppt/tags/tag2444.xml><?xml version="1.0" encoding="utf-8"?>
<p:tagLst xmlns:p="http://schemas.openxmlformats.org/presentationml/2006/main">
  <p:tag name="AS_UNIQUEID" val="701"/>
</p:tagLst>
</file>

<file path=ppt/tags/tag2445.xml><?xml version="1.0" encoding="utf-8"?>
<p:tagLst xmlns:p="http://schemas.openxmlformats.org/presentationml/2006/main">
  <p:tag name="AS_UNIQUEID" val="4327"/>
</p:tagLst>
</file>

<file path=ppt/tags/tag2446.xml><?xml version="1.0" encoding="utf-8"?>
<p:tagLst xmlns:p="http://schemas.openxmlformats.org/presentationml/2006/main">
  <p:tag name="AS_UNIQUEID" val="4328"/>
</p:tagLst>
</file>

<file path=ppt/tags/tag2447.xml><?xml version="1.0" encoding="utf-8"?>
<p:tagLst xmlns:p="http://schemas.openxmlformats.org/presentationml/2006/main">
  <p:tag name="AS_UNIQUEID" val="702"/>
</p:tagLst>
</file>

<file path=ppt/tags/tag2448.xml><?xml version="1.0" encoding="utf-8"?>
<p:tagLst xmlns:p="http://schemas.openxmlformats.org/presentationml/2006/main">
  <p:tag name="AS_UNIQUEID" val="703"/>
</p:tagLst>
</file>

<file path=ppt/tags/tag2449.xml><?xml version="1.0" encoding="utf-8"?>
<p:tagLst xmlns:p="http://schemas.openxmlformats.org/presentationml/2006/main">
  <p:tag name="AS_UNIQUEID" val="704"/>
</p:tagLst>
</file>

<file path=ppt/tags/tag245.xml><?xml version="1.0" encoding="utf-8"?>
<p:tagLst xmlns:p="http://schemas.openxmlformats.org/presentationml/2006/main">
  <p:tag name="AS_UNIQUEID" val="2349"/>
</p:tagLst>
</file>

<file path=ppt/tags/tag2450.xml><?xml version="1.0" encoding="utf-8"?>
<p:tagLst xmlns:p="http://schemas.openxmlformats.org/presentationml/2006/main">
  <p:tag name="AS_UNIQUEID" val="705"/>
</p:tagLst>
</file>

<file path=ppt/tags/tag2451.xml><?xml version="1.0" encoding="utf-8"?>
<p:tagLst xmlns:p="http://schemas.openxmlformats.org/presentationml/2006/main">
  <p:tag name="AS_UNIQUEID" val="706"/>
</p:tagLst>
</file>

<file path=ppt/tags/tag2452.xml><?xml version="1.0" encoding="utf-8"?>
<p:tagLst xmlns:p="http://schemas.openxmlformats.org/presentationml/2006/main">
  <p:tag name="AS_UNIQUEID" val="707"/>
</p:tagLst>
</file>

<file path=ppt/tags/tag2453.xml><?xml version="1.0" encoding="utf-8"?>
<p:tagLst xmlns:p="http://schemas.openxmlformats.org/presentationml/2006/main">
  <p:tag name="AS_UNIQUEID" val="708"/>
</p:tagLst>
</file>

<file path=ppt/tags/tag2454.xml><?xml version="1.0" encoding="utf-8"?>
<p:tagLst xmlns:p="http://schemas.openxmlformats.org/presentationml/2006/main">
  <p:tag name="AS_UNIQUEID" val="709"/>
</p:tagLst>
</file>

<file path=ppt/tags/tag2455.xml><?xml version="1.0" encoding="utf-8"?>
<p:tagLst xmlns:p="http://schemas.openxmlformats.org/presentationml/2006/main">
  <p:tag name="AS_UNIQUEID" val="710"/>
</p:tagLst>
</file>

<file path=ppt/tags/tag2456.xml><?xml version="1.0" encoding="utf-8"?>
<p:tagLst xmlns:p="http://schemas.openxmlformats.org/presentationml/2006/main">
  <p:tag name="AS_UNIQUEID" val="711"/>
</p:tagLst>
</file>

<file path=ppt/tags/tag2457.xml><?xml version="1.0" encoding="utf-8"?>
<p:tagLst xmlns:p="http://schemas.openxmlformats.org/presentationml/2006/main">
  <p:tag name="AS_UNIQUEID" val="712"/>
</p:tagLst>
</file>

<file path=ppt/tags/tag2458.xml><?xml version="1.0" encoding="utf-8"?>
<p:tagLst xmlns:p="http://schemas.openxmlformats.org/presentationml/2006/main">
  <p:tag name="AS_UNIQUEID" val="713"/>
</p:tagLst>
</file>

<file path=ppt/tags/tag2459.xml><?xml version="1.0" encoding="utf-8"?>
<p:tagLst xmlns:p="http://schemas.openxmlformats.org/presentationml/2006/main">
  <p:tag name="AS_UNIQUEID" val="2581"/>
</p:tagLst>
</file>

<file path=ppt/tags/tag246.xml><?xml version="1.0" encoding="utf-8"?>
<p:tagLst xmlns:p="http://schemas.openxmlformats.org/presentationml/2006/main">
  <p:tag name="AS_UNIQUEID" val="2350"/>
</p:tagLst>
</file>

<file path=ppt/tags/tag2460.xml><?xml version="1.0" encoding="utf-8"?>
<p:tagLst xmlns:p="http://schemas.openxmlformats.org/presentationml/2006/main">
  <p:tag name="AS_UNIQUEID" val="2582"/>
  <p:tag name="KSO_WM_BEAUTIFY_FLAG" val=""/>
</p:tagLst>
</file>

<file path=ppt/tags/tag2461.xml><?xml version="1.0" encoding="utf-8"?>
<p:tagLst xmlns:p="http://schemas.openxmlformats.org/presentationml/2006/main">
  <p:tag name="AS_UNIQUEID" val="2583"/>
  <p:tag name="KSO_WM_BEAUTIFY_FLAG" val=""/>
</p:tagLst>
</file>

<file path=ppt/tags/tag2462.xml><?xml version="1.0" encoding="utf-8"?>
<p:tagLst xmlns:p="http://schemas.openxmlformats.org/presentationml/2006/main">
  <p:tag name="AS_UNIQUEID" val="2584"/>
  <p:tag name="KSO_WM_BEAUTIFY_FLAG" val=""/>
</p:tagLst>
</file>

<file path=ppt/tags/tag2463.xml><?xml version="1.0" encoding="utf-8"?>
<p:tagLst xmlns:p="http://schemas.openxmlformats.org/presentationml/2006/main">
  <p:tag name="AS_UNIQUEID" val="715"/>
</p:tagLst>
</file>

<file path=ppt/tags/tag2464.xml><?xml version="1.0" encoding="utf-8"?>
<p:tagLst xmlns:p="http://schemas.openxmlformats.org/presentationml/2006/main">
  <p:tag name="AS_UNIQUEID" val="4330"/>
</p:tagLst>
</file>

<file path=ppt/tags/tag2465.xml><?xml version="1.0" encoding="utf-8"?>
<p:tagLst xmlns:p="http://schemas.openxmlformats.org/presentationml/2006/main">
  <p:tag name="AS_UNIQUEID" val="4331"/>
</p:tagLst>
</file>

<file path=ppt/tags/tag2466.xml><?xml version="1.0" encoding="utf-8"?>
<p:tagLst xmlns:p="http://schemas.openxmlformats.org/presentationml/2006/main">
  <p:tag name="AS_UNIQUEID" val="716"/>
</p:tagLst>
</file>

<file path=ppt/tags/tag2467.xml><?xml version="1.0" encoding="utf-8"?>
<p:tagLst xmlns:p="http://schemas.openxmlformats.org/presentationml/2006/main">
  <p:tag name="AS_UNIQUEID" val="717"/>
</p:tagLst>
</file>

<file path=ppt/tags/tag2468.xml><?xml version="1.0" encoding="utf-8"?>
<p:tagLst xmlns:p="http://schemas.openxmlformats.org/presentationml/2006/main">
  <p:tag name="AS_UNIQUEID" val="718"/>
</p:tagLst>
</file>

<file path=ppt/tags/tag2469.xml><?xml version="1.0" encoding="utf-8"?>
<p:tagLst xmlns:p="http://schemas.openxmlformats.org/presentationml/2006/main">
  <p:tag name="AS_UNIQUEID" val="719"/>
</p:tagLst>
</file>

<file path=ppt/tags/tag247.xml><?xml version="1.0" encoding="utf-8"?>
<p:tagLst xmlns:p="http://schemas.openxmlformats.org/presentationml/2006/main">
  <p:tag name="AS_UNIQUEID" val="375"/>
</p:tagLst>
</file>

<file path=ppt/tags/tag2470.xml><?xml version="1.0" encoding="utf-8"?>
<p:tagLst xmlns:p="http://schemas.openxmlformats.org/presentationml/2006/main">
  <p:tag name="AS_UNIQUEID" val="720"/>
</p:tagLst>
</file>

<file path=ppt/tags/tag2471.xml><?xml version="1.0" encoding="utf-8"?>
<p:tagLst xmlns:p="http://schemas.openxmlformats.org/presentationml/2006/main">
  <p:tag name="AS_UNIQUEID" val="721"/>
</p:tagLst>
</file>

<file path=ppt/tags/tag2472.xml><?xml version="1.0" encoding="utf-8"?>
<p:tagLst xmlns:p="http://schemas.openxmlformats.org/presentationml/2006/main">
  <p:tag name="AS_UNIQUEID" val="722"/>
</p:tagLst>
</file>

<file path=ppt/tags/tag2473.xml><?xml version="1.0" encoding="utf-8"?>
<p:tagLst xmlns:p="http://schemas.openxmlformats.org/presentationml/2006/main">
  <p:tag name="AS_UNIQUEID" val="723"/>
</p:tagLst>
</file>

<file path=ppt/tags/tag2474.xml><?xml version="1.0" encoding="utf-8"?>
<p:tagLst xmlns:p="http://schemas.openxmlformats.org/presentationml/2006/main">
  <p:tag name="AS_UNIQUEID" val="724"/>
</p:tagLst>
</file>

<file path=ppt/tags/tag2475.xml><?xml version="1.0" encoding="utf-8"?>
<p:tagLst xmlns:p="http://schemas.openxmlformats.org/presentationml/2006/main">
  <p:tag name="AS_UNIQUEID" val="4332"/>
</p:tagLst>
</file>

<file path=ppt/tags/tag2476.xml><?xml version="1.0" encoding="utf-8"?>
<p:tagLst xmlns:p="http://schemas.openxmlformats.org/presentationml/2006/main">
  <p:tag name="AS_UNIQUEID" val="725"/>
</p:tagLst>
</file>

<file path=ppt/tags/tag2477.xml><?xml version="1.0" encoding="utf-8"?>
<p:tagLst xmlns:p="http://schemas.openxmlformats.org/presentationml/2006/main">
  <p:tag name="AS_UNIQUEID" val="726"/>
</p:tagLst>
</file>

<file path=ppt/tags/tag2478.xml><?xml version="1.0" encoding="utf-8"?>
<p:tagLst xmlns:p="http://schemas.openxmlformats.org/presentationml/2006/main">
  <p:tag name="AS_UNIQUEID" val="727"/>
</p:tagLst>
</file>

<file path=ppt/tags/tag2479.xml><?xml version="1.0" encoding="utf-8"?>
<p:tagLst xmlns:p="http://schemas.openxmlformats.org/presentationml/2006/main">
  <p:tag name="AS_UNIQUEID" val="728"/>
</p:tagLst>
</file>

<file path=ppt/tags/tag248.xml><?xml version="1.0" encoding="utf-8"?>
<p:tagLst xmlns:p="http://schemas.openxmlformats.org/presentationml/2006/main">
  <p:tag name="AS_UNIQUEID" val="376"/>
</p:tagLst>
</file>

<file path=ppt/tags/tag2480.xml><?xml version="1.0" encoding="utf-8"?>
<p:tagLst xmlns:p="http://schemas.openxmlformats.org/presentationml/2006/main">
  <p:tag name="AS_UNIQUEID" val="729"/>
</p:tagLst>
</file>

<file path=ppt/tags/tag2481.xml><?xml version="1.0" encoding="utf-8"?>
<p:tagLst xmlns:p="http://schemas.openxmlformats.org/presentationml/2006/main">
  <p:tag name="AS_UNIQUEID" val="730"/>
</p:tagLst>
</file>

<file path=ppt/tags/tag2482.xml><?xml version="1.0" encoding="utf-8"?>
<p:tagLst xmlns:p="http://schemas.openxmlformats.org/presentationml/2006/main">
  <p:tag name="AS_UNIQUEID" val="731"/>
</p:tagLst>
</file>

<file path=ppt/tags/tag2483.xml><?xml version="1.0" encoding="utf-8"?>
<p:tagLst xmlns:p="http://schemas.openxmlformats.org/presentationml/2006/main">
  <p:tag name="AS_UNIQUEID" val="733"/>
</p:tagLst>
</file>

<file path=ppt/tags/tag2484.xml><?xml version="1.0" encoding="utf-8"?>
<p:tagLst xmlns:p="http://schemas.openxmlformats.org/presentationml/2006/main">
  <p:tag name="AS_UNIQUEID" val="2581"/>
</p:tagLst>
</file>

<file path=ppt/tags/tag2485.xml><?xml version="1.0" encoding="utf-8"?>
<p:tagLst xmlns:p="http://schemas.openxmlformats.org/presentationml/2006/main">
  <p:tag name="AS_UNIQUEID" val="2582"/>
  <p:tag name="KSO_WM_BEAUTIFY_FLAG" val=""/>
</p:tagLst>
</file>

<file path=ppt/tags/tag2486.xml><?xml version="1.0" encoding="utf-8"?>
<p:tagLst xmlns:p="http://schemas.openxmlformats.org/presentationml/2006/main">
  <p:tag name="AS_UNIQUEID" val="2583"/>
  <p:tag name="KSO_WM_BEAUTIFY_FLAG" val=""/>
</p:tagLst>
</file>

<file path=ppt/tags/tag2487.xml><?xml version="1.0" encoding="utf-8"?>
<p:tagLst xmlns:p="http://schemas.openxmlformats.org/presentationml/2006/main">
  <p:tag name="AS_UNIQUEID" val="2584"/>
  <p:tag name="KSO_WM_BEAUTIFY_FLAG" val=""/>
</p:tagLst>
</file>

<file path=ppt/tags/tag2488.xml><?xml version="1.0" encoding="utf-8"?>
<p:tagLst xmlns:p="http://schemas.openxmlformats.org/presentationml/2006/main">
  <p:tag name="AS_UNIQUEID" val="734"/>
</p:tagLst>
</file>

<file path=ppt/tags/tag2489.xml><?xml version="1.0" encoding="utf-8"?>
<p:tagLst xmlns:p="http://schemas.openxmlformats.org/presentationml/2006/main">
  <p:tag name="AS_UNIQUEID" val="4334"/>
  <p:tag name="KSO_WM_UNIT_TABLE_BEAUTIFY" val="smartTable{bd74a2d2-7d4e-40bc-8c25-4223462cc066}"/>
</p:tagLst>
</file>

<file path=ppt/tags/tag249.xml><?xml version="1.0" encoding="utf-8"?>
<p:tagLst xmlns:p="http://schemas.openxmlformats.org/presentationml/2006/main">
  <p:tag name="AS_UNIQUEID" val="2352"/>
</p:tagLst>
</file>

<file path=ppt/tags/tag2490.xml><?xml version="1.0" encoding="utf-8"?>
<p:tagLst xmlns:p="http://schemas.openxmlformats.org/presentationml/2006/main">
  <p:tag name="AS_UNIQUEID" val="735"/>
</p:tagLst>
</file>

<file path=ppt/tags/tag2491.xml><?xml version="1.0" encoding="utf-8"?>
<p:tagLst xmlns:p="http://schemas.openxmlformats.org/presentationml/2006/main">
  <p:tag name="AS_UNIQUEID" val="4336"/>
  <p:tag name="KSO_WM_UNIT_TABLE_BEAUTIFY" val="smartTable{2b606df2-e36b-4230-a52b-27796603a5f7}"/>
</p:tagLst>
</file>

<file path=ppt/tags/tag2492.xml><?xml version="1.0" encoding="utf-8"?>
<p:tagLst xmlns:p="http://schemas.openxmlformats.org/presentationml/2006/main">
  <p:tag name="AS_UNIQUEID" val="736"/>
</p:tagLst>
</file>

<file path=ppt/tags/tag2493.xml><?xml version="1.0" encoding="utf-8"?>
<p:tagLst xmlns:p="http://schemas.openxmlformats.org/presentationml/2006/main">
  <p:tag name="AS_UNIQUEID" val="737"/>
</p:tagLst>
</file>

<file path=ppt/tags/tag2494.xml><?xml version="1.0" encoding="utf-8"?>
<p:tagLst xmlns:p="http://schemas.openxmlformats.org/presentationml/2006/main">
  <p:tag name="AS_UNIQUEID" val="738"/>
</p:tagLst>
</file>

<file path=ppt/tags/tag2495.xml><?xml version="1.0" encoding="utf-8"?>
<p:tagLst xmlns:p="http://schemas.openxmlformats.org/presentationml/2006/main">
  <p:tag name="AS_UNIQUEID" val="739"/>
</p:tagLst>
</file>

<file path=ppt/tags/tag2496.xml><?xml version="1.0" encoding="utf-8"?>
<p:tagLst xmlns:p="http://schemas.openxmlformats.org/presentationml/2006/main">
  <p:tag name="AS_UNIQUEID" val="740"/>
</p:tagLst>
</file>

<file path=ppt/tags/tag2497.xml><?xml version="1.0" encoding="utf-8"?>
<p:tagLst xmlns:p="http://schemas.openxmlformats.org/presentationml/2006/main">
  <p:tag name="AS_UNIQUEID" val="741"/>
</p:tagLst>
</file>

<file path=ppt/tags/tag2498.xml><?xml version="1.0" encoding="utf-8"?>
<p:tagLst xmlns:p="http://schemas.openxmlformats.org/presentationml/2006/main">
  <p:tag name="AS_UNIQUEID" val="742"/>
</p:tagLst>
</file>

<file path=ppt/tags/tag2499.xml><?xml version="1.0" encoding="utf-8"?>
<p:tagLst xmlns:p="http://schemas.openxmlformats.org/presentationml/2006/main">
  <p:tag name="AS_UNIQUEID" val="743"/>
</p:tagLst>
</file>

<file path=ppt/tags/tag25.xml><?xml version="1.0" encoding="utf-8"?>
<p:tagLst xmlns:p="http://schemas.openxmlformats.org/presentationml/2006/main">
  <p:tag name="AS_UNIQUEID" val="2182"/>
</p:tagLst>
</file>

<file path=ppt/tags/tag250.xml><?xml version="1.0" encoding="utf-8"?>
<p:tagLst xmlns:p="http://schemas.openxmlformats.org/presentationml/2006/main">
  <p:tag name="AS_UNIQUEID" val="2353"/>
</p:tagLst>
</file>

<file path=ppt/tags/tag2500.xml><?xml version="1.0" encoding="utf-8"?>
<p:tagLst xmlns:p="http://schemas.openxmlformats.org/presentationml/2006/main">
  <p:tag name="AS_UNIQUEID" val="744"/>
</p:tagLst>
</file>

<file path=ppt/tags/tag2501.xml><?xml version="1.0" encoding="utf-8"?>
<p:tagLst xmlns:p="http://schemas.openxmlformats.org/presentationml/2006/main">
  <p:tag name="AS_UNIQUEID" val="745"/>
</p:tagLst>
</file>

<file path=ppt/tags/tag2502.xml><?xml version="1.0" encoding="utf-8"?>
<p:tagLst xmlns:p="http://schemas.openxmlformats.org/presentationml/2006/main">
  <p:tag name="AS_UNIQUEID" val="746"/>
</p:tagLst>
</file>

<file path=ppt/tags/tag2503.xml><?xml version="1.0" encoding="utf-8"?>
<p:tagLst xmlns:p="http://schemas.openxmlformats.org/presentationml/2006/main">
  <p:tag name="AS_UNIQUEID" val="4338"/>
</p:tagLst>
</file>

<file path=ppt/tags/tag2504.xml><?xml version="1.0" encoding="utf-8"?>
<p:tagLst xmlns:p="http://schemas.openxmlformats.org/presentationml/2006/main">
  <p:tag name="AS_UNIQUEID" val="747"/>
</p:tagLst>
</file>

<file path=ppt/tags/tag2505.xml><?xml version="1.0" encoding="utf-8"?>
<p:tagLst xmlns:p="http://schemas.openxmlformats.org/presentationml/2006/main">
  <p:tag name="AS_UNIQUEID" val="748"/>
</p:tagLst>
</file>

<file path=ppt/tags/tag2506.xml><?xml version="1.0" encoding="utf-8"?>
<p:tagLst xmlns:p="http://schemas.openxmlformats.org/presentationml/2006/main">
  <p:tag name="AS_UNIQUEID" val="749"/>
</p:tagLst>
</file>

<file path=ppt/tags/tag2507.xml><?xml version="1.0" encoding="utf-8"?>
<p:tagLst xmlns:p="http://schemas.openxmlformats.org/presentationml/2006/main">
  <p:tag name="AS_UNIQUEID" val="750"/>
</p:tagLst>
</file>

<file path=ppt/tags/tag2508.xml><?xml version="1.0" encoding="utf-8"?>
<p:tagLst xmlns:p="http://schemas.openxmlformats.org/presentationml/2006/main">
  <p:tag name="AS_UNIQUEID" val="751"/>
</p:tagLst>
</file>

<file path=ppt/tags/tag2509.xml><?xml version="1.0" encoding="utf-8"?>
<p:tagLst xmlns:p="http://schemas.openxmlformats.org/presentationml/2006/main">
  <p:tag name="AS_UNIQUEID" val="752"/>
</p:tagLst>
</file>

<file path=ppt/tags/tag251.xml><?xml version="1.0" encoding="utf-8"?>
<p:tagLst xmlns:p="http://schemas.openxmlformats.org/presentationml/2006/main">
  <p:tag name="AS_UNIQUEID" val="2354"/>
</p:tagLst>
</file>

<file path=ppt/tags/tag2510.xml><?xml version="1.0" encoding="utf-8"?>
<p:tagLst xmlns:p="http://schemas.openxmlformats.org/presentationml/2006/main">
  <p:tag name="AS_UNIQUEID" val="753"/>
</p:tagLst>
</file>

<file path=ppt/tags/tag2511.xml><?xml version="1.0" encoding="utf-8"?>
<p:tagLst xmlns:p="http://schemas.openxmlformats.org/presentationml/2006/main">
  <p:tag name="AS_UNIQUEID" val="754"/>
</p:tagLst>
</file>

<file path=ppt/tags/tag2512.xml><?xml version="1.0" encoding="utf-8"?>
<p:tagLst xmlns:p="http://schemas.openxmlformats.org/presentationml/2006/main">
  <p:tag name="AS_UNIQUEID" val="755"/>
</p:tagLst>
</file>

<file path=ppt/tags/tag2513.xml><?xml version="1.0" encoding="utf-8"?>
<p:tagLst xmlns:p="http://schemas.openxmlformats.org/presentationml/2006/main">
  <p:tag name="AS_UNIQUEID" val="756"/>
</p:tagLst>
</file>

<file path=ppt/tags/tag2514.xml><?xml version="1.0" encoding="utf-8"?>
<p:tagLst xmlns:p="http://schemas.openxmlformats.org/presentationml/2006/main">
  <p:tag name="AS_UNIQUEID" val="757"/>
</p:tagLst>
</file>

<file path=ppt/tags/tag2515.xml><?xml version="1.0" encoding="utf-8"?>
<p:tagLst xmlns:p="http://schemas.openxmlformats.org/presentationml/2006/main">
  <p:tag name="AS_UNIQUEID" val="758"/>
</p:tagLst>
</file>

<file path=ppt/tags/tag2516.xml><?xml version="1.0" encoding="utf-8"?>
<p:tagLst xmlns:p="http://schemas.openxmlformats.org/presentationml/2006/main">
  <p:tag name="AS_UNIQUEID" val="759"/>
</p:tagLst>
</file>

<file path=ppt/tags/tag2517.xml><?xml version="1.0" encoding="utf-8"?>
<p:tagLst xmlns:p="http://schemas.openxmlformats.org/presentationml/2006/main">
  <p:tag name="AS_UNIQUEID" val="760"/>
</p:tagLst>
</file>

<file path=ppt/tags/tag2518.xml><?xml version="1.0" encoding="utf-8"?>
<p:tagLst xmlns:p="http://schemas.openxmlformats.org/presentationml/2006/main">
  <p:tag name="AS_UNIQUEID" val="761"/>
  <p:tag name="PA" val="v4.1.3"/>
</p:tagLst>
</file>

<file path=ppt/tags/tag2519.xml><?xml version="1.0" encoding="utf-8"?>
<p:tagLst xmlns:p="http://schemas.openxmlformats.org/presentationml/2006/main">
  <p:tag name="AS_UNIQUEID" val="762"/>
</p:tagLst>
</file>

<file path=ppt/tags/tag252.xml><?xml version="1.0" encoding="utf-8"?>
<p:tagLst xmlns:p="http://schemas.openxmlformats.org/presentationml/2006/main">
  <p:tag name="AS_UNIQUEID" val="380"/>
</p:tagLst>
</file>

<file path=ppt/tags/tag2520.xml><?xml version="1.0" encoding="utf-8"?>
<p:tagLst xmlns:p="http://schemas.openxmlformats.org/presentationml/2006/main">
  <p:tag name="AS_UNIQUEID" val="763"/>
  <p:tag name="PA" val="v4.1.3"/>
</p:tagLst>
</file>

<file path=ppt/tags/tag2521.xml><?xml version="1.0" encoding="utf-8"?>
<p:tagLst xmlns:p="http://schemas.openxmlformats.org/presentationml/2006/main">
  <p:tag name="AS_UNIQUEID" val="764"/>
</p:tagLst>
</file>

<file path=ppt/tags/tag2522.xml><?xml version="1.0" encoding="utf-8"?>
<p:tagLst xmlns:p="http://schemas.openxmlformats.org/presentationml/2006/main">
  <p:tag name="AS_UNIQUEID" val="765"/>
</p:tagLst>
</file>

<file path=ppt/tags/tag2523.xml><?xml version="1.0" encoding="utf-8"?>
<p:tagLst xmlns:p="http://schemas.openxmlformats.org/presentationml/2006/main">
  <p:tag name="AS_UNIQUEID" val="766"/>
  <p:tag name="KSO_WM_BEAUTIFY_FLAG" val="#wm#"/>
  <p:tag name="KSO_WM_DYNAMICNUM_SPEED" val="3"/>
  <p:tag name="KSO_WM_UNIT_DIAGRAM_MODELTYPE" val="dynamicNum"/>
  <p:tag name="KSO_WM_UNIT_DYNMNUM_DGM_ANIMTYPE" val="5"/>
  <p:tag name="KSO_WM_UNIT_DYNMNUM_TYPE" val="1"/>
  <p:tag name="KSO_WM_UNIT_INDEX" val="1632528917384_1_1"/>
  <p:tag name="KSO_WM_UNIT_TYPE" val="ζ_h_f"/>
</p:tagLst>
</file>

<file path=ppt/tags/tag2524.xml><?xml version="1.0" encoding="utf-8"?>
<p:tagLst xmlns:p="http://schemas.openxmlformats.org/presentationml/2006/main">
  <p:tag name="AS_UNIQUEID" val="767"/>
</p:tagLst>
</file>

<file path=ppt/tags/tag2525.xml><?xml version="1.0" encoding="utf-8"?>
<p:tagLst xmlns:p="http://schemas.openxmlformats.org/presentationml/2006/main">
  <p:tag name="AS_UNIQUEID" val="768"/>
</p:tagLst>
</file>

<file path=ppt/tags/tag2526.xml><?xml version="1.0" encoding="utf-8"?>
<p:tagLst xmlns:p="http://schemas.openxmlformats.org/presentationml/2006/main">
  <p:tag name="AS_UNIQUEID" val="769"/>
</p:tagLst>
</file>

<file path=ppt/tags/tag2527.xml><?xml version="1.0" encoding="utf-8"?>
<p:tagLst xmlns:p="http://schemas.openxmlformats.org/presentationml/2006/main">
  <p:tag name="AS_UNIQUEID" val="770"/>
</p:tagLst>
</file>

<file path=ppt/tags/tag2528.xml><?xml version="1.0" encoding="utf-8"?>
<p:tagLst xmlns:p="http://schemas.openxmlformats.org/presentationml/2006/main">
  <p:tag name="AS_UNIQUEID" val="77"/>
</p:tagLst>
</file>

<file path=ppt/tags/tag2529.xml><?xml version="1.0" encoding="utf-8"?>
<p:tagLst xmlns:p="http://schemas.openxmlformats.org/presentationml/2006/main">
  <p:tag name="AS_UNIQUEID" val="80"/>
</p:tagLst>
</file>

<file path=ppt/tags/tag253.xml><?xml version="1.0" encoding="utf-8"?>
<p:tagLst xmlns:p="http://schemas.openxmlformats.org/presentationml/2006/main">
  <p:tag name="AS_UNIQUEID" val="381"/>
</p:tagLst>
</file>

<file path=ppt/tags/tag2530.xml><?xml version="1.0" encoding="utf-8"?>
<p:tagLst xmlns:p="http://schemas.openxmlformats.org/presentationml/2006/main">
  <p:tag name="AS_UNIQUEID" val="771"/>
</p:tagLst>
</file>

<file path=ppt/tags/tag2531.xml><?xml version="1.0" encoding="utf-8"?>
<p:tagLst xmlns:p="http://schemas.openxmlformats.org/presentationml/2006/main">
  <p:tag name="AS_UNIQUEID" val="772"/>
</p:tagLst>
</file>

<file path=ppt/tags/tag2532.xml><?xml version="1.0" encoding="utf-8"?>
<p:tagLst xmlns:p="http://schemas.openxmlformats.org/presentationml/2006/main">
  <p:tag name="AS_UNIQUEID" val="773"/>
</p:tagLst>
</file>

<file path=ppt/tags/tag2533.xml><?xml version="1.0" encoding="utf-8"?>
<p:tagLst xmlns:p="http://schemas.openxmlformats.org/presentationml/2006/main">
  <p:tag name="AS_UNIQUEID" val="774"/>
</p:tagLst>
</file>

<file path=ppt/tags/tag2534.xml><?xml version="1.0" encoding="utf-8"?>
<p:tagLst xmlns:p="http://schemas.openxmlformats.org/presentationml/2006/main">
  <p:tag name="AS_UNIQUEID" val="4342"/>
</p:tagLst>
</file>

<file path=ppt/tags/tag2535.xml><?xml version="1.0" encoding="utf-8"?>
<p:tagLst xmlns:p="http://schemas.openxmlformats.org/presentationml/2006/main">
  <p:tag name="AS_UNIQUEID" val="4343"/>
</p:tagLst>
</file>

<file path=ppt/tags/tag2536.xml><?xml version="1.0" encoding="utf-8"?>
<p:tagLst xmlns:p="http://schemas.openxmlformats.org/presentationml/2006/main">
  <p:tag name="AS_UNIQUEID" val="777"/>
</p:tagLst>
</file>

<file path=ppt/tags/tag2537.xml><?xml version="1.0" encoding="utf-8"?>
<p:tagLst xmlns:p="http://schemas.openxmlformats.org/presentationml/2006/main">
  <p:tag name="AS_UNIQUEID" val="4345"/>
</p:tagLst>
</file>

<file path=ppt/tags/tag2538.xml><?xml version="1.0" encoding="utf-8"?>
<p:tagLst xmlns:p="http://schemas.openxmlformats.org/presentationml/2006/main">
  <p:tag name="AS_UNIQUEID" val="4346"/>
</p:tagLst>
</file>

<file path=ppt/tags/tag2539.xml><?xml version="1.0" encoding="utf-8"?>
<p:tagLst xmlns:p="http://schemas.openxmlformats.org/presentationml/2006/main">
  <p:tag name="AS_UNIQUEID" val="4347"/>
</p:tagLst>
</file>

<file path=ppt/tags/tag254.xml><?xml version="1.0" encoding="utf-8"?>
<p:tagLst xmlns:p="http://schemas.openxmlformats.org/presentationml/2006/main">
  <p:tag name="AS_UNIQUEID" val="2356"/>
</p:tagLst>
</file>

<file path=ppt/tags/tag2540.xml><?xml version="1.0" encoding="utf-8"?>
<p:tagLst xmlns:p="http://schemas.openxmlformats.org/presentationml/2006/main">
  <p:tag name="AS_UNIQUEID" val="4348"/>
</p:tagLst>
</file>

<file path=ppt/tags/tag2541.xml><?xml version="1.0" encoding="utf-8"?>
<p:tagLst xmlns:p="http://schemas.openxmlformats.org/presentationml/2006/main">
  <p:tag name="AS_UNIQUEID" val="4349"/>
</p:tagLst>
</file>

<file path=ppt/tags/tag2542.xml><?xml version="1.0" encoding="utf-8"?>
<p:tagLst xmlns:p="http://schemas.openxmlformats.org/presentationml/2006/main">
  <p:tag name="AS_UNIQUEID" val="4350"/>
</p:tagLst>
</file>

<file path=ppt/tags/tag2543.xml><?xml version="1.0" encoding="utf-8"?>
<p:tagLst xmlns:p="http://schemas.openxmlformats.org/presentationml/2006/main">
  <p:tag name="AS_UNIQUEID" val="4351"/>
</p:tagLst>
</file>

<file path=ppt/tags/tag2544.xml><?xml version="1.0" encoding="utf-8"?>
<p:tagLst xmlns:p="http://schemas.openxmlformats.org/presentationml/2006/main">
  <p:tag name="AS_UNIQUEID" val="4352"/>
</p:tagLst>
</file>

<file path=ppt/tags/tag2545.xml><?xml version="1.0" encoding="utf-8"?>
<p:tagLst xmlns:p="http://schemas.openxmlformats.org/presentationml/2006/main">
  <p:tag name="AS_UNIQUEID" val="4353"/>
</p:tagLst>
</file>

<file path=ppt/tags/tag2546.xml><?xml version="1.0" encoding="utf-8"?>
<p:tagLst xmlns:p="http://schemas.openxmlformats.org/presentationml/2006/main">
  <p:tag name="AS_UNIQUEID" val="4354"/>
</p:tagLst>
</file>

<file path=ppt/tags/tag2547.xml><?xml version="1.0" encoding="utf-8"?>
<p:tagLst xmlns:p="http://schemas.openxmlformats.org/presentationml/2006/main">
  <p:tag name="AS_UNIQUEID" val="4355"/>
</p:tagLst>
</file>

<file path=ppt/tags/tag2548.xml><?xml version="1.0" encoding="utf-8"?>
<p:tagLst xmlns:p="http://schemas.openxmlformats.org/presentationml/2006/main">
  <p:tag name="AS_UNIQUEID" val="4356"/>
</p:tagLst>
</file>

<file path=ppt/tags/tag2549.xml><?xml version="1.0" encoding="utf-8"?>
<p:tagLst xmlns:p="http://schemas.openxmlformats.org/presentationml/2006/main">
  <p:tag name="AS_UNIQUEID" val="4357"/>
</p:tagLst>
</file>

<file path=ppt/tags/tag255.xml><?xml version="1.0" encoding="utf-8"?>
<p:tagLst xmlns:p="http://schemas.openxmlformats.org/presentationml/2006/main">
  <p:tag name="AS_UNIQUEID" val="2357"/>
</p:tagLst>
</file>

<file path=ppt/tags/tag2550.xml><?xml version="1.0" encoding="utf-8"?>
<p:tagLst xmlns:p="http://schemas.openxmlformats.org/presentationml/2006/main">
  <p:tag name="AS_UNIQUEID" val="4358"/>
</p:tagLst>
</file>

<file path=ppt/tags/tag2551.xml><?xml version="1.0" encoding="utf-8"?>
<p:tagLst xmlns:p="http://schemas.openxmlformats.org/presentationml/2006/main">
  <p:tag name="AS_UNIQUEID" val="4359"/>
</p:tagLst>
</file>

<file path=ppt/tags/tag2552.xml><?xml version="1.0" encoding="utf-8"?>
<p:tagLst xmlns:p="http://schemas.openxmlformats.org/presentationml/2006/main">
  <p:tag name="AS_UNIQUEID" val="4360"/>
</p:tagLst>
</file>

<file path=ppt/tags/tag2553.xml><?xml version="1.0" encoding="utf-8"?>
<p:tagLst xmlns:p="http://schemas.openxmlformats.org/presentationml/2006/main">
  <p:tag name="AS_UNIQUEID" val="4361"/>
</p:tagLst>
</file>

<file path=ppt/tags/tag2554.xml><?xml version="1.0" encoding="utf-8"?>
<p:tagLst xmlns:p="http://schemas.openxmlformats.org/presentationml/2006/main">
  <p:tag name="AS_UNIQUEID" val="4362"/>
</p:tagLst>
</file>

<file path=ppt/tags/tag2555.xml><?xml version="1.0" encoding="utf-8"?>
<p:tagLst xmlns:p="http://schemas.openxmlformats.org/presentationml/2006/main">
  <p:tag name="AS_UNIQUEID" val="4363"/>
</p:tagLst>
</file>

<file path=ppt/tags/tag2556.xml><?xml version="1.0" encoding="utf-8"?>
<p:tagLst xmlns:p="http://schemas.openxmlformats.org/presentationml/2006/main">
  <p:tag name="AS_UNIQUEID" val="4364"/>
</p:tagLst>
</file>

<file path=ppt/tags/tag2557.xml><?xml version="1.0" encoding="utf-8"?>
<p:tagLst xmlns:p="http://schemas.openxmlformats.org/presentationml/2006/main">
  <p:tag name="AS_UNIQUEID" val="4365"/>
</p:tagLst>
</file>

<file path=ppt/tags/tag2558.xml><?xml version="1.0" encoding="utf-8"?>
<p:tagLst xmlns:p="http://schemas.openxmlformats.org/presentationml/2006/main">
  <p:tag name="AS_UNIQUEID" val="4366"/>
</p:tagLst>
</file>

<file path=ppt/tags/tag2559.xml><?xml version="1.0" encoding="utf-8"?>
<p:tagLst xmlns:p="http://schemas.openxmlformats.org/presentationml/2006/main">
  <p:tag name="AS_UNIQUEID" val="4367"/>
</p:tagLst>
</file>

<file path=ppt/tags/tag256.xml><?xml version="1.0" encoding="utf-8"?>
<p:tagLst xmlns:p="http://schemas.openxmlformats.org/presentationml/2006/main">
  <p:tag name="AS_UNIQUEID" val="2358"/>
</p:tagLst>
</file>

<file path=ppt/tags/tag2560.xml><?xml version="1.0" encoding="utf-8"?>
<p:tagLst xmlns:p="http://schemas.openxmlformats.org/presentationml/2006/main">
  <p:tag name="AS_UNIQUEID" val="4368"/>
</p:tagLst>
</file>

<file path=ppt/tags/tag2561.xml><?xml version="1.0" encoding="utf-8"?>
<p:tagLst xmlns:p="http://schemas.openxmlformats.org/presentationml/2006/main">
  <p:tag name="AS_UNIQUEID" val="4369"/>
</p:tagLst>
</file>

<file path=ppt/tags/tag2562.xml><?xml version="1.0" encoding="utf-8"?>
<p:tagLst xmlns:p="http://schemas.openxmlformats.org/presentationml/2006/main">
  <p:tag name="AS_UNIQUEID" val="4370"/>
</p:tagLst>
</file>

<file path=ppt/tags/tag2563.xml><?xml version="1.0" encoding="utf-8"?>
<p:tagLst xmlns:p="http://schemas.openxmlformats.org/presentationml/2006/main">
  <p:tag name="AS_UNIQUEID" val="4371"/>
</p:tagLst>
</file>

<file path=ppt/tags/tag2564.xml><?xml version="1.0" encoding="utf-8"?>
<p:tagLst xmlns:p="http://schemas.openxmlformats.org/presentationml/2006/main">
  <p:tag name="AS_UNIQUEID" val="4372"/>
</p:tagLst>
</file>

<file path=ppt/tags/tag2565.xml><?xml version="1.0" encoding="utf-8"?>
<p:tagLst xmlns:p="http://schemas.openxmlformats.org/presentationml/2006/main">
  <p:tag name="AS_UNIQUEID" val="4373"/>
</p:tagLst>
</file>

<file path=ppt/tags/tag2566.xml><?xml version="1.0" encoding="utf-8"?>
<p:tagLst xmlns:p="http://schemas.openxmlformats.org/presentationml/2006/main">
  <p:tag name="AS_UNIQUEID" val="4374"/>
</p:tagLst>
</file>

<file path=ppt/tags/tag2567.xml><?xml version="1.0" encoding="utf-8"?>
<p:tagLst xmlns:p="http://schemas.openxmlformats.org/presentationml/2006/main">
  <p:tag name="AS_UNIQUEID" val="4375"/>
</p:tagLst>
</file>

<file path=ppt/tags/tag2568.xml><?xml version="1.0" encoding="utf-8"?>
<p:tagLst xmlns:p="http://schemas.openxmlformats.org/presentationml/2006/main">
  <p:tag name="AS_UNIQUEID" val="4376"/>
</p:tagLst>
</file>

<file path=ppt/tags/tag2569.xml><?xml version="1.0" encoding="utf-8"?>
<p:tagLst xmlns:p="http://schemas.openxmlformats.org/presentationml/2006/main">
  <p:tag name="AS_UNIQUEID" val="4377"/>
</p:tagLst>
</file>

<file path=ppt/tags/tag257.xml><?xml version="1.0" encoding="utf-8"?>
<p:tagLst xmlns:p="http://schemas.openxmlformats.org/presentationml/2006/main">
  <p:tag name="AS_UNIQUEID" val="2359"/>
</p:tagLst>
</file>

<file path=ppt/tags/tag2570.xml><?xml version="1.0" encoding="utf-8"?>
<p:tagLst xmlns:p="http://schemas.openxmlformats.org/presentationml/2006/main">
  <p:tag name="AS_UNIQUEID" val="4378"/>
</p:tagLst>
</file>

<file path=ppt/tags/tag2571.xml><?xml version="1.0" encoding="utf-8"?>
<p:tagLst xmlns:p="http://schemas.openxmlformats.org/presentationml/2006/main">
  <p:tag name="AS_UNIQUEID" val="4379"/>
</p:tagLst>
</file>

<file path=ppt/tags/tag2572.xml><?xml version="1.0" encoding="utf-8"?>
<p:tagLst xmlns:p="http://schemas.openxmlformats.org/presentationml/2006/main">
  <p:tag name="AS_UNIQUEID" val="4380"/>
</p:tagLst>
</file>

<file path=ppt/tags/tag2573.xml><?xml version="1.0" encoding="utf-8"?>
<p:tagLst xmlns:p="http://schemas.openxmlformats.org/presentationml/2006/main">
  <p:tag name="AS_UNIQUEID" val="4381"/>
</p:tagLst>
</file>

<file path=ppt/tags/tag2574.xml><?xml version="1.0" encoding="utf-8"?>
<p:tagLst xmlns:p="http://schemas.openxmlformats.org/presentationml/2006/main">
  <p:tag name="AS_UNIQUEID" val="779"/>
</p:tagLst>
</file>

<file path=ppt/tags/tag2575.xml><?xml version="1.0" encoding="utf-8"?>
<p:tagLst xmlns:p="http://schemas.openxmlformats.org/presentationml/2006/main">
  <p:tag name="AS_UNIQUEID" val="780"/>
</p:tagLst>
</file>

<file path=ppt/tags/tag2576.xml><?xml version="1.0" encoding="utf-8"?>
<p:tagLst xmlns:p="http://schemas.openxmlformats.org/presentationml/2006/main">
  <p:tag name="AS_UNIQUEID" val="781"/>
</p:tagLst>
</file>

<file path=ppt/tags/tag2577.xml><?xml version="1.0" encoding="utf-8"?>
<p:tagLst xmlns:p="http://schemas.openxmlformats.org/presentationml/2006/main">
  <p:tag name="AS_UNIQUEID" val="782"/>
</p:tagLst>
</file>

<file path=ppt/tags/tag2578.xml><?xml version="1.0" encoding="utf-8"?>
<p:tagLst xmlns:p="http://schemas.openxmlformats.org/presentationml/2006/main">
  <p:tag name="AS_UNIQUEID" val="783"/>
</p:tagLst>
</file>

<file path=ppt/tags/tag2579.xml><?xml version="1.0" encoding="utf-8"?>
<p:tagLst xmlns:p="http://schemas.openxmlformats.org/presentationml/2006/main">
  <p:tag name="AS_UNIQUEID" val="784"/>
</p:tagLst>
</file>

<file path=ppt/tags/tag258.xml><?xml version="1.0" encoding="utf-8"?>
<p:tagLst xmlns:p="http://schemas.openxmlformats.org/presentationml/2006/main">
  <p:tag name="AS_UNIQUEID" val="2360"/>
</p:tagLst>
</file>

<file path=ppt/tags/tag2580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YWJmNTAxYTA0NTllZTU0OWY5NWY0MWNlMzBjNGU2OTYifQ=="/>
  <p:tag name="KSO_WPP_MARK_KEY" val="37f225ee-1f9c-4c14-9a5f-dd1062557e77"/>
</p:tagLst>
</file>

<file path=ppt/tags/tag259.xml><?xml version="1.0" encoding="utf-8"?>
<p:tagLst xmlns:p="http://schemas.openxmlformats.org/presentationml/2006/main">
  <p:tag name="AS_UNIQUEID" val="386"/>
</p:tagLst>
</file>

<file path=ppt/tags/tag26.xml><?xml version="1.0" encoding="utf-8"?>
<p:tagLst xmlns:p="http://schemas.openxmlformats.org/presentationml/2006/main">
  <p:tag name="AS_UNIQUEID" val="134"/>
</p:tagLst>
</file>

<file path=ppt/tags/tag260.xml><?xml version="1.0" encoding="utf-8"?>
<p:tagLst xmlns:p="http://schemas.openxmlformats.org/presentationml/2006/main">
  <p:tag name="AS_UNIQUEID" val="387"/>
</p:tagLst>
</file>

<file path=ppt/tags/tag261.xml><?xml version="1.0" encoding="utf-8"?>
<p:tagLst xmlns:p="http://schemas.openxmlformats.org/presentationml/2006/main">
  <p:tag name="AS_UNIQUEID" val="2362"/>
</p:tagLst>
</file>

<file path=ppt/tags/tag262.xml><?xml version="1.0" encoding="utf-8"?>
<p:tagLst xmlns:p="http://schemas.openxmlformats.org/presentationml/2006/main">
  <p:tag name="AS_UNIQUEID" val="394"/>
</p:tagLst>
</file>

<file path=ppt/tags/tag263.xml><?xml version="1.0" encoding="utf-8"?>
<p:tagLst xmlns:p="http://schemas.openxmlformats.org/presentationml/2006/main">
  <p:tag name="AS_UNIQUEID" val="395"/>
</p:tagLst>
</file>

<file path=ppt/tags/tag264.xml><?xml version="1.0" encoding="utf-8"?>
<p:tagLst xmlns:p="http://schemas.openxmlformats.org/presentationml/2006/main">
  <p:tag name="AS_UNIQUEID" val="2364"/>
</p:tagLst>
</file>

<file path=ppt/tags/tag265.xml><?xml version="1.0" encoding="utf-8"?>
<p:tagLst xmlns:p="http://schemas.openxmlformats.org/presentationml/2006/main">
  <p:tag name="AS_UNIQUEID" val="2365"/>
</p:tagLst>
</file>

<file path=ppt/tags/tag266.xml><?xml version="1.0" encoding="utf-8"?>
<p:tagLst xmlns:p="http://schemas.openxmlformats.org/presentationml/2006/main">
  <p:tag name="AS_UNIQUEID" val="2367"/>
</p:tagLst>
</file>

<file path=ppt/tags/tag267.xml><?xml version="1.0" encoding="utf-8"?>
<p:tagLst xmlns:p="http://schemas.openxmlformats.org/presentationml/2006/main">
  <p:tag name="AS_UNIQUEID" val="2368"/>
</p:tagLst>
</file>

<file path=ppt/tags/tag268.xml><?xml version="1.0" encoding="utf-8"?>
<p:tagLst xmlns:p="http://schemas.openxmlformats.org/presentationml/2006/main">
  <p:tag name="AS_UNIQUEID" val="2369"/>
</p:tagLst>
</file>

<file path=ppt/tags/tag269.xml><?xml version="1.0" encoding="utf-8"?>
<p:tagLst xmlns:p="http://schemas.openxmlformats.org/presentationml/2006/main">
  <p:tag name="AS_UNIQUEID" val="399"/>
</p:tagLst>
</file>

<file path=ppt/tags/tag27.xml><?xml version="1.0" encoding="utf-8"?>
<p:tagLst xmlns:p="http://schemas.openxmlformats.org/presentationml/2006/main">
  <p:tag name="AS_UNIQUEID" val="135"/>
</p:tagLst>
</file>

<file path=ppt/tags/tag270.xml><?xml version="1.0" encoding="utf-8"?>
<p:tagLst xmlns:p="http://schemas.openxmlformats.org/presentationml/2006/main">
  <p:tag name="AS_UNIQUEID" val="400"/>
</p:tagLst>
</file>

<file path=ppt/tags/tag271.xml><?xml version="1.0" encoding="utf-8"?>
<p:tagLst xmlns:p="http://schemas.openxmlformats.org/presentationml/2006/main">
  <p:tag name="AS_UNIQUEID" val="2371"/>
</p:tagLst>
</file>

<file path=ppt/tags/tag272.xml><?xml version="1.0" encoding="utf-8"?>
<p:tagLst xmlns:p="http://schemas.openxmlformats.org/presentationml/2006/main">
  <p:tag name="AS_UNIQUEID" val="2372"/>
</p:tagLst>
</file>

<file path=ppt/tags/tag273.xml><?xml version="1.0" encoding="utf-8"?>
<p:tagLst xmlns:p="http://schemas.openxmlformats.org/presentationml/2006/main">
  <p:tag name="AS_UNIQUEID" val="2373"/>
</p:tagLst>
</file>

<file path=ppt/tags/tag274.xml><?xml version="1.0" encoding="utf-8"?>
<p:tagLst xmlns:p="http://schemas.openxmlformats.org/presentationml/2006/main">
  <p:tag name="AS_UNIQUEID" val="405"/>
</p:tagLst>
</file>

<file path=ppt/tags/tag275.xml><?xml version="1.0" encoding="utf-8"?>
<p:tagLst xmlns:p="http://schemas.openxmlformats.org/presentationml/2006/main">
  <p:tag name="AS_UNIQUEID" val="406"/>
</p:tagLst>
</file>

<file path=ppt/tags/tag276.xml><?xml version="1.0" encoding="utf-8"?>
<p:tagLst xmlns:p="http://schemas.openxmlformats.org/presentationml/2006/main">
  <p:tag name="AS_UNIQUEID" val="2375"/>
</p:tagLst>
</file>

<file path=ppt/tags/tag277.xml><?xml version="1.0" encoding="utf-8"?>
<p:tagLst xmlns:p="http://schemas.openxmlformats.org/presentationml/2006/main">
  <p:tag name="AS_UNIQUEID" val="2376"/>
</p:tagLst>
</file>

<file path=ppt/tags/tag278.xml><?xml version="1.0" encoding="utf-8"?>
<p:tagLst xmlns:p="http://schemas.openxmlformats.org/presentationml/2006/main">
  <p:tag name="AS_UNIQUEID" val="411"/>
</p:tagLst>
</file>

<file path=ppt/tags/tag279.xml><?xml version="1.0" encoding="utf-8"?>
<p:tagLst xmlns:p="http://schemas.openxmlformats.org/presentationml/2006/main">
  <p:tag name="AS_UNIQUEID" val="412"/>
</p:tagLst>
</file>

<file path=ppt/tags/tag28.xml><?xml version="1.0" encoding="utf-8"?>
<p:tagLst xmlns:p="http://schemas.openxmlformats.org/presentationml/2006/main">
  <p:tag name="AS_UNIQUEID" val="2184"/>
</p:tagLst>
</file>

<file path=ppt/tags/tag280.xml><?xml version="1.0" encoding="utf-8"?>
<p:tagLst xmlns:p="http://schemas.openxmlformats.org/presentationml/2006/main">
  <p:tag name="AS_UNIQUEID" val="2378"/>
</p:tagLst>
</file>

<file path=ppt/tags/tag281.xml><?xml version="1.0" encoding="utf-8"?>
<p:tagLst xmlns:p="http://schemas.openxmlformats.org/presentationml/2006/main">
  <p:tag name="AS_UNIQUEID" val="2379"/>
</p:tagLst>
</file>

<file path=ppt/tags/tag282.xml><?xml version="1.0" encoding="utf-8"?>
<p:tagLst xmlns:p="http://schemas.openxmlformats.org/presentationml/2006/main">
  <p:tag name="AS_UNIQUEID" val="416"/>
</p:tagLst>
</file>

<file path=ppt/tags/tag283.xml><?xml version="1.0" encoding="utf-8"?>
<p:tagLst xmlns:p="http://schemas.openxmlformats.org/presentationml/2006/main">
  <p:tag name="AS_UNIQUEID" val="417"/>
</p:tagLst>
</file>

<file path=ppt/tags/tag284.xml><?xml version="1.0" encoding="utf-8"?>
<p:tagLst xmlns:p="http://schemas.openxmlformats.org/presentationml/2006/main">
  <p:tag name="AS_UNIQUEID" val="2381"/>
</p:tagLst>
</file>

<file path=ppt/tags/tag285.xml><?xml version="1.0" encoding="utf-8"?>
<p:tagLst xmlns:p="http://schemas.openxmlformats.org/presentationml/2006/main">
  <p:tag name="AS_UNIQUEID" val="421"/>
</p:tagLst>
</file>

<file path=ppt/tags/tag286.xml><?xml version="1.0" encoding="utf-8"?>
<p:tagLst xmlns:p="http://schemas.openxmlformats.org/presentationml/2006/main">
  <p:tag name="AS_UNIQUEID" val="422"/>
</p:tagLst>
</file>

<file path=ppt/tags/tag287.xml><?xml version="1.0" encoding="utf-8"?>
<p:tagLst xmlns:p="http://schemas.openxmlformats.org/presentationml/2006/main">
  <p:tag name="AS_UNIQUEID" val="2383"/>
</p:tagLst>
</file>

<file path=ppt/tags/tag288.xml><?xml version="1.0" encoding="utf-8"?>
<p:tagLst xmlns:p="http://schemas.openxmlformats.org/presentationml/2006/main">
  <p:tag name="AS_UNIQUEID" val="2384"/>
</p:tagLst>
</file>

<file path=ppt/tags/tag289.xml><?xml version="1.0" encoding="utf-8"?>
<p:tagLst xmlns:p="http://schemas.openxmlformats.org/presentationml/2006/main">
  <p:tag name="AS_UNIQUEID" val="425"/>
</p:tagLst>
</file>

<file path=ppt/tags/tag29.xml><?xml version="1.0" encoding="utf-8"?>
<p:tagLst xmlns:p="http://schemas.openxmlformats.org/presentationml/2006/main">
  <p:tag name="AS_UNIQUEID" val="2185"/>
</p:tagLst>
</file>

<file path=ppt/tags/tag290.xml><?xml version="1.0" encoding="utf-8"?>
<p:tagLst xmlns:p="http://schemas.openxmlformats.org/presentationml/2006/main">
  <p:tag name="AS_UNIQUEID" val="426"/>
</p:tagLst>
</file>

<file path=ppt/tags/tag291.xml><?xml version="1.0" encoding="utf-8"?>
<p:tagLst xmlns:p="http://schemas.openxmlformats.org/presentationml/2006/main">
  <p:tag name="AS_UNIQUEID" val="97"/>
</p:tagLst>
</file>

<file path=ppt/tags/tag292.xml><?xml version="1.0" encoding="utf-8"?>
<p:tagLst xmlns:p="http://schemas.openxmlformats.org/presentationml/2006/main">
  <p:tag name="AS_UNIQUEID" val="98"/>
</p:tagLst>
</file>

<file path=ppt/tags/tag293.xml><?xml version="1.0" encoding="utf-8"?>
<p:tagLst xmlns:p="http://schemas.openxmlformats.org/presentationml/2006/main">
  <p:tag name="AS_UNIQUEID" val="99"/>
</p:tagLst>
</file>

<file path=ppt/tags/tag294.xml><?xml version="1.0" encoding="utf-8"?>
<p:tagLst xmlns:p="http://schemas.openxmlformats.org/presentationml/2006/main">
  <p:tag name="AS_UNIQUEID" val="100"/>
</p:tagLst>
</file>

<file path=ppt/tags/tag295.xml><?xml version="1.0" encoding="utf-8"?>
<p:tagLst xmlns:p="http://schemas.openxmlformats.org/presentationml/2006/main">
  <p:tag name="AS_UNIQUEID" val="2386"/>
</p:tagLst>
</file>

<file path=ppt/tags/tag296.xml><?xml version="1.0" encoding="utf-8"?>
<p:tagLst xmlns:p="http://schemas.openxmlformats.org/presentationml/2006/main">
  <p:tag name="AS_UNIQUEID" val="2388"/>
</p:tagLst>
</file>

<file path=ppt/tags/tag297.xml><?xml version="1.0" encoding="utf-8"?>
<p:tagLst xmlns:p="http://schemas.openxmlformats.org/presentationml/2006/main">
  <p:tag name="AS_UNIQUEID" val="2389"/>
</p:tagLst>
</file>

<file path=ppt/tags/tag298.xml><?xml version="1.0" encoding="utf-8"?>
<p:tagLst xmlns:p="http://schemas.openxmlformats.org/presentationml/2006/main">
  <p:tag name="AS_UNIQUEID" val="430"/>
</p:tagLst>
</file>

<file path=ppt/tags/tag299.xml><?xml version="1.0" encoding="utf-8"?>
<p:tagLst xmlns:p="http://schemas.openxmlformats.org/presentationml/2006/main">
  <p:tag name="AS_UNIQUEID" val="431"/>
</p:tagLst>
</file>

<file path=ppt/tags/tag3.xml><?xml version="1.0" encoding="utf-8"?>
<p:tagLst xmlns:p="http://schemas.openxmlformats.org/presentationml/2006/main">
  <p:tag name="AS_UNIQUEID" val="105"/>
</p:tagLst>
</file>

<file path=ppt/tags/tag30.xml><?xml version="1.0" encoding="utf-8"?>
<p:tagLst xmlns:p="http://schemas.openxmlformats.org/presentationml/2006/main">
  <p:tag name="AS_UNIQUEID" val="2187"/>
</p:tagLst>
</file>

<file path=ppt/tags/tag300.xml><?xml version="1.0" encoding="utf-8"?>
<p:tagLst xmlns:p="http://schemas.openxmlformats.org/presentationml/2006/main">
  <p:tag name="AS_UNIQUEID" val="2391"/>
</p:tagLst>
</file>

<file path=ppt/tags/tag301.xml><?xml version="1.0" encoding="utf-8"?>
<p:tagLst xmlns:p="http://schemas.openxmlformats.org/presentationml/2006/main">
  <p:tag name="AS_UNIQUEID" val="2392"/>
</p:tagLst>
</file>

<file path=ppt/tags/tag302.xml><?xml version="1.0" encoding="utf-8"?>
<p:tagLst xmlns:p="http://schemas.openxmlformats.org/presentationml/2006/main">
  <p:tag name="AS_UNIQUEID" val="435"/>
</p:tagLst>
</file>

<file path=ppt/tags/tag303.xml><?xml version="1.0" encoding="utf-8"?>
<p:tagLst xmlns:p="http://schemas.openxmlformats.org/presentationml/2006/main">
  <p:tag name="AS_UNIQUEID" val="436"/>
</p:tagLst>
</file>

<file path=ppt/tags/tag304.xml><?xml version="1.0" encoding="utf-8"?>
<p:tagLst xmlns:p="http://schemas.openxmlformats.org/presentationml/2006/main">
  <p:tag name="AS_UNIQUEID" val="2394"/>
</p:tagLst>
</file>

<file path=ppt/tags/tag305.xml><?xml version="1.0" encoding="utf-8"?>
<p:tagLst xmlns:p="http://schemas.openxmlformats.org/presentationml/2006/main">
  <p:tag name="AS_UNIQUEID" val="2395"/>
</p:tagLst>
</file>

<file path=ppt/tags/tag306.xml><?xml version="1.0" encoding="utf-8"?>
<p:tagLst xmlns:p="http://schemas.openxmlformats.org/presentationml/2006/main">
  <p:tag name="AS_UNIQUEID" val="440"/>
</p:tagLst>
</file>

<file path=ppt/tags/tag307.xml><?xml version="1.0" encoding="utf-8"?>
<p:tagLst xmlns:p="http://schemas.openxmlformats.org/presentationml/2006/main">
  <p:tag name="AS_UNIQUEID" val="441"/>
</p:tagLst>
</file>

<file path=ppt/tags/tag308.xml><?xml version="1.0" encoding="utf-8"?>
<p:tagLst xmlns:p="http://schemas.openxmlformats.org/presentationml/2006/main">
  <p:tag name="AS_UNIQUEID" val="2397"/>
</p:tagLst>
</file>

<file path=ppt/tags/tag309.xml><?xml version="1.0" encoding="utf-8"?>
<p:tagLst xmlns:p="http://schemas.openxmlformats.org/presentationml/2006/main">
  <p:tag name="AS_UNIQUEID" val="2398"/>
</p:tagLst>
</file>

<file path=ppt/tags/tag31.xml><?xml version="1.0" encoding="utf-8"?>
<p:tagLst xmlns:p="http://schemas.openxmlformats.org/presentationml/2006/main">
  <p:tag name="AS_UNIQUEID" val="2188"/>
</p:tagLst>
</file>

<file path=ppt/tags/tag310.xml><?xml version="1.0" encoding="utf-8"?>
<p:tagLst xmlns:p="http://schemas.openxmlformats.org/presentationml/2006/main">
  <p:tag name="AS_UNIQUEID" val="2399"/>
</p:tagLst>
</file>

<file path=ppt/tags/tag311.xml><?xml version="1.0" encoding="utf-8"?>
<p:tagLst xmlns:p="http://schemas.openxmlformats.org/presentationml/2006/main">
  <p:tag name="AS_UNIQUEID" val="445"/>
</p:tagLst>
</file>

<file path=ppt/tags/tag312.xml><?xml version="1.0" encoding="utf-8"?>
<p:tagLst xmlns:p="http://schemas.openxmlformats.org/presentationml/2006/main">
  <p:tag name="AS_UNIQUEID" val="446"/>
</p:tagLst>
</file>

<file path=ppt/tags/tag313.xml><?xml version="1.0" encoding="utf-8"?>
<p:tagLst xmlns:p="http://schemas.openxmlformats.org/presentationml/2006/main">
  <p:tag name="AS_UNIQUEID" val="2401"/>
</p:tagLst>
</file>

<file path=ppt/tags/tag314.xml><?xml version="1.0" encoding="utf-8"?>
<p:tagLst xmlns:p="http://schemas.openxmlformats.org/presentationml/2006/main">
  <p:tag name="AS_UNIQUEID" val="2402"/>
</p:tagLst>
</file>

<file path=ppt/tags/tag315.xml><?xml version="1.0" encoding="utf-8"?>
<p:tagLst xmlns:p="http://schemas.openxmlformats.org/presentationml/2006/main">
  <p:tag name="AS_UNIQUEID" val="2403"/>
</p:tagLst>
</file>

<file path=ppt/tags/tag316.xml><?xml version="1.0" encoding="utf-8"?>
<p:tagLst xmlns:p="http://schemas.openxmlformats.org/presentationml/2006/main">
  <p:tag name="AS_UNIQUEID" val="2404"/>
</p:tagLst>
</file>

<file path=ppt/tags/tag317.xml><?xml version="1.0" encoding="utf-8"?>
<p:tagLst xmlns:p="http://schemas.openxmlformats.org/presentationml/2006/main">
  <p:tag name="AS_UNIQUEID" val="2405"/>
</p:tagLst>
</file>

<file path=ppt/tags/tag318.xml><?xml version="1.0" encoding="utf-8"?>
<p:tagLst xmlns:p="http://schemas.openxmlformats.org/presentationml/2006/main">
  <p:tag name="AS_UNIQUEID" val="451"/>
</p:tagLst>
</file>

<file path=ppt/tags/tag319.xml><?xml version="1.0" encoding="utf-8"?>
<p:tagLst xmlns:p="http://schemas.openxmlformats.org/presentationml/2006/main">
  <p:tag name="AS_UNIQUEID" val="452"/>
</p:tagLst>
</file>

<file path=ppt/tags/tag32.xml><?xml version="1.0" encoding="utf-8"?>
<p:tagLst xmlns:p="http://schemas.openxmlformats.org/presentationml/2006/main">
  <p:tag name="AS_UNIQUEID" val="2189"/>
</p:tagLst>
</file>

<file path=ppt/tags/tag320.xml><?xml version="1.0" encoding="utf-8"?>
<p:tagLst xmlns:p="http://schemas.openxmlformats.org/presentationml/2006/main">
  <p:tag name="AS_UNIQUEID" val="2407"/>
</p:tagLst>
</file>

<file path=ppt/tags/tag321.xml><?xml version="1.0" encoding="utf-8"?>
<p:tagLst xmlns:p="http://schemas.openxmlformats.org/presentationml/2006/main">
  <p:tag name="AS_UNIQUEID" val="459"/>
</p:tagLst>
</file>

<file path=ppt/tags/tag322.xml><?xml version="1.0" encoding="utf-8"?>
<p:tagLst xmlns:p="http://schemas.openxmlformats.org/presentationml/2006/main">
  <p:tag name="AS_UNIQUEID" val="460"/>
</p:tagLst>
</file>

<file path=ppt/tags/tag323.xml><?xml version="1.0" encoding="utf-8"?>
<p:tagLst xmlns:p="http://schemas.openxmlformats.org/presentationml/2006/main">
  <p:tag name="AS_UNIQUEID" val="2409"/>
</p:tagLst>
</file>

<file path=ppt/tags/tag324.xml><?xml version="1.0" encoding="utf-8"?>
<p:tagLst xmlns:p="http://schemas.openxmlformats.org/presentationml/2006/main">
  <p:tag name="AS_UNIQUEID" val="2410"/>
</p:tagLst>
</file>

<file path=ppt/tags/tag325.xml><?xml version="1.0" encoding="utf-8"?>
<p:tagLst xmlns:p="http://schemas.openxmlformats.org/presentationml/2006/main">
  <p:tag name="AS_UNIQUEID" val="2412"/>
</p:tagLst>
</file>

<file path=ppt/tags/tag326.xml><?xml version="1.0" encoding="utf-8"?>
<p:tagLst xmlns:p="http://schemas.openxmlformats.org/presentationml/2006/main">
  <p:tag name="AS_UNIQUEID" val="2413"/>
</p:tagLst>
</file>

<file path=ppt/tags/tag327.xml><?xml version="1.0" encoding="utf-8"?>
<p:tagLst xmlns:p="http://schemas.openxmlformats.org/presentationml/2006/main">
  <p:tag name="AS_UNIQUEID" val="2414"/>
</p:tagLst>
</file>

<file path=ppt/tags/tag328.xml><?xml version="1.0" encoding="utf-8"?>
<p:tagLst xmlns:p="http://schemas.openxmlformats.org/presentationml/2006/main">
  <p:tag name="AS_UNIQUEID" val="464"/>
</p:tagLst>
</file>

<file path=ppt/tags/tag329.xml><?xml version="1.0" encoding="utf-8"?>
<p:tagLst xmlns:p="http://schemas.openxmlformats.org/presentationml/2006/main">
  <p:tag name="AS_UNIQUEID" val="465"/>
</p:tagLst>
</file>

<file path=ppt/tags/tag33.xml><?xml version="1.0" encoding="utf-8"?>
<p:tagLst xmlns:p="http://schemas.openxmlformats.org/presentationml/2006/main">
  <p:tag name="AS_UNIQUEID" val="139"/>
</p:tagLst>
</file>

<file path=ppt/tags/tag330.xml><?xml version="1.0" encoding="utf-8"?>
<p:tagLst xmlns:p="http://schemas.openxmlformats.org/presentationml/2006/main">
  <p:tag name="AS_UNIQUEID" val="2416"/>
</p:tagLst>
</file>

<file path=ppt/tags/tag331.xml><?xml version="1.0" encoding="utf-8"?>
<p:tagLst xmlns:p="http://schemas.openxmlformats.org/presentationml/2006/main">
  <p:tag name="AS_UNIQUEID" val="2417"/>
</p:tagLst>
</file>

<file path=ppt/tags/tag332.xml><?xml version="1.0" encoding="utf-8"?>
<p:tagLst xmlns:p="http://schemas.openxmlformats.org/presentationml/2006/main">
  <p:tag name="AS_UNIQUEID" val="2418"/>
</p:tagLst>
</file>

<file path=ppt/tags/tag333.xml><?xml version="1.0" encoding="utf-8"?>
<p:tagLst xmlns:p="http://schemas.openxmlformats.org/presentationml/2006/main">
  <p:tag name="AS_UNIQUEID" val="470"/>
</p:tagLst>
</file>

<file path=ppt/tags/tag334.xml><?xml version="1.0" encoding="utf-8"?>
<p:tagLst xmlns:p="http://schemas.openxmlformats.org/presentationml/2006/main">
  <p:tag name="AS_UNIQUEID" val="471"/>
</p:tagLst>
</file>

<file path=ppt/tags/tag335.xml><?xml version="1.0" encoding="utf-8"?>
<p:tagLst xmlns:p="http://schemas.openxmlformats.org/presentationml/2006/main">
  <p:tag name="AS_UNIQUEID" val="2420"/>
</p:tagLst>
</file>

<file path=ppt/tags/tag336.xml><?xml version="1.0" encoding="utf-8"?>
<p:tagLst xmlns:p="http://schemas.openxmlformats.org/presentationml/2006/main">
  <p:tag name="AS_UNIQUEID" val="2421"/>
</p:tagLst>
</file>

<file path=ppt/tags/tag337.xml><?xml version="1.0" encoding="utf-8"?>
<p:tagLst xmlns:p="http://schemas.openxmlformats.org/presentationml/2006/main">
  <p:tag name="AS_UNIQUEID" val="476"/>
</p:tagLst>
</file>

<file path=ppt/tags/tag338.xml><?xml version="1.0" encoding="utf-8"?>
<p:tagLst xmlns:p="http://schemas.openxmlformats.org/presentationml/2006/main">
  <p:tag name="AS_UNIQUEID" val="477"/>
</p:tagLst>
</file>

<file path=ppt/tags/tag339.xml><?xml version="1.0" encoding="utf-8"?>
<p:tagLst xmlns:p="http://schemas.openxmlformats.org/presentationml/2006/main">
  <p:tag name="AS_UNIQUEID" val="2423"/>
</p:tagLst>
</file>

<file path=ppt/tags/tag34.xml><?xml version="1.0" encoding="utf-8"?>
<p:tagLst xmlns:p="http://schemas.openxmlformats.org/presentationml/2006/main">
  <p:tag name="AS_UNIQUEID" val="140"/>
</p:tagLst>
</file>

<file path=ppt/tags/tag340.xml><?xml version="1.0" encoding="utf-8"?>
<p:tagLst xmlns:p="http://schemas.openxmlformats.org/presentationml/2006/main">
  <p:tag name="AS_UNIQUEID" val="2424"/>
</p:tagLst>
</file>

<file path=ppt/tags/tag341.xml><?xml version="1.0" encoding="utf-8"?>
<p:tagLst xmlns:p="http://schemas.openxmlformats.org/presentationml/2006/main">
  <p:tag name="AS_UNIQUEID" val="481"/>
</p:tagLst>
</file>

<file path=ppt/tags/tag342.xml><?xml version="1.0" encoding="utf-8"?>
<p:tagLst xmlns:p="http://schemas.openxmlformats.org/presentationml/2006/main">
  <p:tag name="AS_UNIQUEID" val="482"/>
</p:tagLst>
</file>

<file path=ppt/tags/tag343.xml><?xml version="1.0" encoding="utf-8"?>
<p:tagLst xmlns:p="http://schemas.openxmlformats.org/presentationml/2006/main">
  <p:tag name="AS_UNIQUEID" val="2426"/>
</p:tagLst>
</file>

<file path=ppt/tags/tag344.xml><?xml version="1.0" encoding="utf-8"?>
<p:tagLst xmlns:p="http://schemas.openxmlformats.org/presentationml/2006/main">
  <p:tag name="AS_UNIQUEID" val="486"/>
</p:tagLst>
</file>

<file path=ppt/tags/tag345.xml><?xml version="1.0" encoding="utf-8"?>
<p:tagLst xmlns:p="http://schemas.openxmlformats.org/presentationml/2006/main">
  <p:tag name="AS_UNIQUEID" val="487"/>
</p:tagLst>
</file>

<file path=ppt/tags/tag346.xml><?xml version="1.0" encoding="utf-8"?>
<p:tagLst xmlns:p="http://schemas.openxmlformats.org/presentationml/2006/main">
  <p:tag name="AS_UNIQUEID" val="2428"/>
</p:tagLst>
</file>

<file path=ppt/tags/tag347.xml><?xml version="1.0" encoding="utf-8"?>
<p:tagLst xmlns:p="http://schemas.openxmlformats.org/presentationml/2006/main">
  <p:tag name="AS_UNIQUEID" val="2429"/>
</p:tagLst>
</file>

<file path=ppt/tags/tag348.xml><?xml version="1.0" encoding="utf-8"?>
<p:tagLst xmlns:p="http://schemas.openxmlformats.org/presentationml/2006/main">
  <p:tag name="AS_UNIQUEID" val="490"/>
</p:tagLst>
</file>

<file path=ppt/tags/tag349.xml><?xml version="1.0" encoding="utf-8"?>
<p:tagLst xmlns:p="http://schemas.openxmlformats.org/presentationml/2006/main">
  <p:tag name="AS_UNIQUEID" val="491"/>
</p:tagLst>
</file>

<file path=ppt/tags/tag35.xml><?xml version="1.0" encoding="utf-8"?>
<p:tagLst xmlns:p="http://schemas.openxmlformats.org/presentationml/2006/main">
  <p:tag name="AS_UNIQUEID" val="2191"/>
</p:tagLst>
</file>

<file path=ppt/tags/tag350.xml><?xml version="1.0" encoding="utf-8"?>
<p:tagLst xmlns:p="http://schemas.openxmlformats.org/presentationml/2006/main">
  <p:tag name="AS_UNIQUEID" val="101"/>
</p:tagLst>
</file>

<file path=ppt/tags/tag351.xml><?xml version="1.0" encoding="utf-8"?>
<p:tagLst xmlns:p="http://schemas.openxmlformats.org/presentationml/2006/main">
  <p:tag name="AS_UNIQUEID" val="102"/>
</p:tagLst>
</file>

<file path=ppt/tags/tag352.xml><?xml version="1.0" encoding="utf-8"?>
<p:tagLst xmlns:p="http://schemas.openxmlformats.org/presentationml/2006/main">
  <p:tag name="AS_UNIQUEID" val="103"/>
</p:tagLst>
</file>

<file path=ppt/tags/tag353.xml><?xml version="1.0" encoding="utf-8"?>
<p:tagLst xmlns:p="http://schemas.openxmlformats.org/presentationml/2006/main">
  <p:tag name="AS_UNIQUEID" val="104"/>
</p:tagLst>
</file>

<file path=ppt/tags/tag354.xml><?xml version="1.0" encoding="utf-8"?>
<p:tagLst xmlns:p="http://schemas.openxmlformats.org/presentationml/2006/main">
  <p:tag name="AS_UNIQUEID" val="2431"/>
</p:tagLst>
</file>

<file path=ppt/tags/tag355.xml><?xml version="1.0" encoding="utf-8"?>
<p:tagLst xmlns:p="http://schemas.openxmlformats.org/presentationml/2006/main">
  <p:tag name="AS_UNIQUEID" val="2433"/>
</p:tagLst>
</file>

<file path=ppt/tags/tag356.xml><?xml version="1.0" encoding="utf-8"?>
<p:tagLst xmlns:p="http://schemas.openxmlformats.org/presentationml/2006/main">
  <p:tag name="AS_UNIQUEID" val="2434"/>
</p:tagLst>
</file>

<file path=ppt/tags/tag357.xml><?xml version="1.0" encoding="utf-8"?>
<p:tagLst xmlns:p="http://schemas.openxmlformats.org/presentationml/2006/main">
  <p:tag name="AS_UNIQUEID" val="105"/>
</p:tagLst>
</file>

<file path=ppt/tags/tag358.xml><?xml version="1.0" encoding="utf-8"?>
<p:tagLst xmlns:p="http://schemas.openxmlformats.org/presentationml/2006/main">
  <p:tag name="AS_UNIQUEID" val="106"/>
</p:tagLst>
</file>

<file path=ppt/tags/tag359.xml><?xml version="1.0" encoding="utf-8"?>
<p:tagLst xmlns:p="http://schemas.openxmlformats.org/presentationml/2006/main">
  <p:tag name="AS_UNIQUEID" val="2436"/>
</p:tagLst>
</file>

<file path=ppt/tags/tag36.xml><?xml version="1.0" encoding="utf-8"?>
<p:tagLst xmlns:p="http://schemas.openxmlformats.org/presentationml/2006/main">
  <p:tag name="AS_UNIQUEID" val="2192"/>
</p:tagLst>
</file>

<file path=ppt/tags/tag360.xml><?xml version="1.0" encoding="utf-8"?>
<p:tagLst xmlns:p="http://schemas.openxmlformats.org/presentationml/2006/main">
  <p:tag name="AS_UNIQUEID" val="2437"/>
</p:tagLst>
</file>

<file path=ppt/tags/tag361.xml><?xml version="1.0" encoding="utf-8"?>
<p:tagLst xmlns:p="http://schemas.openxmlformats.org/presentationml/2006/main">
  <p:tag name="AS_UNIQUEID" val="110"/>
</p:tagLst>
</file>

<file path=ppt/tags/tag362.xml><?xml version="1.0" encoding="utf-8"?>
<p:tagLst xmlns:p="http://schemas.openxmlformats.org/presentationml/2006/main">
  <p:tag name="AS_UNIQUEID" val="111"/>
</p:tagLst>
</file>

<file path=ppt/tags/tag363.xml><?xml version="1.0" encoding="utf-8"?>
<p:tagLst xmlns:p="http://schemas.openxmlformats.org/presentationml/2006/main">
  <p:tag name="AS_UNIQUEID" val="2439"/>
</p:tagLst>
</file>

<file path=ppt/tags/tag364.xml><?xml version="1.0" encoding="utf-8"?>
<p:tagLst xmlns:p="http://schemas.openxmlformats.org/presentationml/2006/main">
  <p:tag name="AS_UNIQUEID" val="2440"/>
</p:tagLst>
</file>

<file path=ppt/tags/tag365.xml><?xml version="1.0" encoding="utf-8"?>
<p:tagLst xmlns:p="http://schemas.openxmlformats.org/presentationml/2006/main">
  <p:tag name="AS_UNIQUEID" val="115"/>
</p:tagLst>
</file>

<file path=ppt/tags/tag366.xml><?xml version="1.0" encoding="utf-8"?>
<p:tagLst xmlns:p="http://schemas.openxmlformats.org/presentationml/2006/main">
  <p:tag name="AS_UNIQUEID" val="116"/>
</p:tagLst>
</file>

<file path=ppt/tags/tag367.xml><?xml version="1.0" encoding="utf-8"?>
<p:tagLst xmlns:p="http://schemas.openxmlformats.org/presentationml/2006/main">
  <p:tag name="AS_UNIQUEID" val="2442"/>
</p:tagLst>
</file>

<file path=ppt/tags/tag368.xml><?xml version="1.0" encoding="utf-8"?>
<p:tagLst xmlns:p="http://schemas.openxmlformats.org/presentationml/2006/main">
  <p:tag name="AS_UNIQUEID" val="2443"/>
</p:tagLst>
</file>

<file path=ppt/tags/tag369.xml><?xml version="1.0" encoding="utf-8"?>
<p:tagLst xmlns:p="http://schemas.openxmlformats.org/presentationml/2006/main">
  <p:tag name="AS_UNIQUEID" val="2444"/>
</p:tagLst>
</file>

<file path=ppt/tags/tag37.xml><?xml version="1.0" encoding="utf-8"?>
<p:tagLst xmlns:p="http://schemas.openxmlformats.org/presentationml/2006/main">
  <p:tag name="AS_UNIQUEID" val="2193"/>
</p:tagLst>
</file>

<file path=ppt/tags/tag370.xml><?xml version="1.0" encoding="utf-8"?>
<p:tagLst xmlns:p="http://schemas.openxmlformats.org/presentationml/2006/main">
  <p:tag name="AS_UNIQUEID" val="120"/>
</p:tagLst>
</file>

<file path=ppt/tags/tag371.xml><?xml version="1.0" encoding="utf-8"?>
<p:tagLst xmlns:p="http://schemas.openxmlformats.org/presentationml/2006/main">
  <p:tag name="AS_UNIQUEID" val="121"/>
</p:tagLst>
</file>

<file path=ppt/tags/tag372.xml><?xml version="1.0" encoding="utf-8"?>
<p:tagLst xmlns:p="http://schemas.openxmlformats.org/presentationml/2006/main">
  <p:tag name="AS_UNIQUEID" val="2446"/>
</p:tagLst>
</file>

<file path=ppt/tags/tag373.xml><?xml version="1.0" encoding="utf-8"?>
<p:tagLst xmlns:p="http://schemas.openxmlformats.org/presentationml/2006/main">
  <p:tag name="AS_UNIQUEID" val="2447"/>
</p:tagLst>
</file>

<file path=ppt/tags/tag374.xml><?xml version="1.0" encoding="utf-8"?>
<p:tagLst xmlns:p="http://schemas.openxmlformats.org/presentationml/2006/main">
  <p:tag name="AS_UNIQUEID" val="2448"/>
</p:tagLst>
</file>

<file path=ppt/tags/tag375.xml><?xml version="1.0" encoding="utf-8"?>
<p:tagLst xmlns:p="http://schemas.openxmlformats.org/presentationml/2006/main">
  <p:tag name="AS_UNIQUEID" val="2449"/>
</p:tagLst>
</file>

<file path=ppt/tags/tag376.xml><?xml version="1.0" encoding="utf-8"?>
<p:tagLst xmlns:p="http://schemas.openxmlformats.org/presentationml/2006/main">
  <p:tag name="AS_UNIQUEID" val="2450"/>
</p:tagLst>
</file>

<file path=ppt/tags/tag377.xml><?xml version="1.0" encoding="utf-8"?>
<p:tagLst xmlns:p="http://schemas.openxmlformats.org/presentationml/2006/main">
  <p:tag name="AS_UNIQUEID" val="126"/>
</p:tagLst>
</file>

<file path=ppt/tags/tag378.xml><?xml version="1.0" encoding="utf-8"?>
<p:tagLst xmlns:p="http://schemas.openxmlformats.org/presentationml/2006/main">
  <p:tag name="AS_UNIQUEID" val="127"/>
</p:tagLst>
</file>

<file path=ppt/tags/tag379.xml><?xml version="1.0" encoding="utf-8"?>
<p:tagLst xmlns:p="http://schemas.openxmlformats.org/presentationml/2006/main">
  <p:tag name="AS_UNIQUEID" val="2452"/>
</p:tagLst>
</file>

<file path=ppt/tags/tag38.xml><?xml version="1.0" encoding="utf-8"?>
<p:tagLst xmlns:p="http://schemas.openxmlformats.org/presentationml/2006/main">
  <p:tag name="AS_UNIQUEID" val="145"/>
</p:tagLst>
</file>

<file path=ppt/tags/tag380.xml><?xml version="1.0" encoding="utf-8"?>
<p:tagLst xmlns:p="http://schemas.openxmlformats.org/presentationml/2006/main">
  <p:tag name="AS_UNIQUEID" val="134"/>
</p:tagLst>
</file>

<file path=ppt/tags/tag381.xml><?xml version="1.0" encoding="utf-8"?>
<p:tagLst xmlns:p="http://schemas.openxmlformats.org/presentationml/2006/main">
  <p:tag name="AS_UNIQUEID" val="135"/>
</p:tagLst>
</file>

<file path=ppt/tags/tag382.xml><?xml version="1.0" encoding="utf-8"?>
<p:tagLst xmlns:p="http://schemas.openxmlformats.org/presentationml/2006/main">
  <p:tag name="AS_UNIQUEID" val="2454"/>
</p:tagLst>
</file>

<file path=ppt/tags/tag383.xml><?xml version="1.0" encoding="utf-8"?>
<p:tagLst xmlns:p="http://schemas.openxmlformats.org/presentationml/2006/main">
  <p:tag name="AS_UNIQUEID" val="2455"/>
</p:tagLst>
</file>

<file path=ppt/tags/tag384.xml><?xml version="1.0" encoding="utf-8"?>
<p:tagLst xmlns:p="http://schemas.openxmlformats.org/presentationml/2006/main">
  <p:tag name="AS_UNIQUEID" val="2457"/>
</p:tagLst>
</file>

<file path=ppt/tags/tag385.xml><?xml version="1.0" encoding="utf-8"?>
<p:tagLst xmlns:p="http://schemas.openxmlformats.org/presentationml/2006/main">
  <p:tag name="AS_UNIQUEID" val="2458"/>
</p:tagLst>
</file>

<file path=ppt/tags/tag386.xml><?xml version="1.0" encoding="utf-8"?>
<p:tagLst xmlns:p="http://schemas.openxmlformats.org/presentationml/2006/main">
  <p:tag name="AS_UNIQUEID" val="2459"/>
</p:tagLst>
</file>

<file path=ppt/tags/tag387.xml><?xml version="1.0" encoding="utf-8"?>
<p:tagLst xmlns:p="http://schemas.openxmlformats.org/presentationml/2006/main">
  <p:tag name="AS_UNIQUEID" val="139"/>
</p:tagLst>
</file>

<file path=ppt/tags/tag388.xml><?xml version="1.0" encoding="utf-8"?>
<p:tagLst xmlns:p="http://schemas.openxmlformats.org/presentationml/2006/main">
  <p:tag name="AS_UNIQUEID" val="140"/>
</p:tagLst>
</file>

<file path=ppt/tags/tag389.xml><?xml version="1.0" encoding="utf-8"?>
<p:tagLst xmlns:p="http://schemas.openxmlformats.org/presentationml/2006/main">
  <p:tag name="AS_UNIQUEID" val="2461"/>
</p:tagLst>
</file>

<file path=ppt/tags/tag39.xml><?xml version="1.0" encoding="utf-8"?>
<p:tagLst xmlns:p="http://schemas.openxmlformats.org/presentationml/2006/main">
  <p:tag name="AS_UNIQUEID" val="146"/>
</p:tagLst>
</file>

<file path=ppt/tags/tag390.xml><?xml version="1.0" encoding="utf-8"?>
<p:tagLst xmlns:p="http://schemas.openxmlformats.org/presentationml/2006/main">
  <p:tag name="AS_UNIQUEID" val="2462"/>
</p:tagLst>
</file>

<file path=ppt/tags/tag391.xml><?xml version="1.0" encoding="utf-8"?>
<p:tagLst xmlns:p="http://schemas.openxmlformats.org/presentationml/2006/main">
  <p:tag name="AS_UNIQUEID" val="2463"/>
</p:tagLst>
</file>

<file path=ppt/tags/tag392.xml><?xml version="1.0" encoding="utf-8"?>
<p:tagLst xmlns:p="http://schemas.openxmlformats.org/presentationml/2006/main">
  <p:tag name="AS_UNIQUEID" val="145"/>
</p:tagLst>
</file>

<file path=ppt/tags/tag393.xml><?xml version="1.0" encoding="utf-8"?>
<p:tagLst xmlns:p="http://schemas.openxmlformats.org/presentationml/2006/main">
  <p:tag name="AS_UNIQUEID" val="146"/>
</p:tagLst>
</file>

<file path=ppt/tags/tag394.xml><?xml version="1.0" encoding="utf-8"?>
<p:tagLst xmlns:p="http://schemas.openxmlformats.org/presentationml/2006/main">
  <p:tag name="AS_UNIQUEID" val="2465"/>
</p:tagLst>
</file>

<file path=ppt/tags/tag395.xml><?xml version="1.0" encoding="utf-8"?>
<p:tagLst xmlns:p="http://schemas.openxmlformats.org/presentationml/2006/main">
  <p:tag name="AS_UNIQUEID" val="2466"/>
</p:tagLst>
</file>

<file path=ppt/tags/tag396.xml><?xml version="1.0" encoding="utf-8"?>
<p:tagLst xmlns:p="http://schemas.openxmlformats.org/presentationml/2006/main">
  <p:tag name="AS_UNIQUEID" val="151"/>
</p:tagLst>
</file>

<file path=ppt/tags/tag397.xml><?xml version="1.0" encoding="utf-8"?>
<p:tagLst xmlns:p="http://schemas.openxmlformats.org/presentationml/2006/main">
  <p:tag name="AS_UNIQUEID" val="152"/>
</p:tagLst>
</file>

<file path=ppt/tags/tag398.xml><?xml version="1.0" encoding="utf-8"?>
<p:tagLst xmlns:p="http://schemas.openxmlformats.org/presentationml/2006/main">
  <p:tag name="AS_UNIQUEID" val="2468"/>
</p:tagLst>
</file>

<file path=ppt/tags/tag399.xml><?xml version="1.0" encoding="utf-8"?>
<p:tagLst xmlns:p="http://schemas.openxmlformats.org/presentationml/2006/main">
  <p:tag name="AS_UNIQUEID" val="2469"/>
</p:tagLst>
</file>

<file path=ppt/tags/tag4.xml><?xml version="1.0" encoding="utf-8"?>
<p:tagLst xmlns:p="http://schemas.openxmlformats.org/presentationml/2006/main">
  <p:tag name="AS_UNIQUEID" val="106"/>
</p:tagLst>
</file>

<file path=ppt/tags/tag40.xml><?xml version="1.0" encoding="utf-8"?>
<p:tagLst xmlns:p="http://schemas.openxmlformats.org/presentationml/2006/main">
  <p:tag name="AS_UNIQUEID" val="2195"/>
</p:tagLst>
</file>

<file path=ppt/tags/tag400.xml><?xml version="1.0" encoding="utf-8"?>
<p:tagLst xmlns:p="http://schemas.openxmlformats.org/presentationml/2006/main">
  <p:tag name="AS_UNIQUEID" val="156"/>
</p:tagLst>
</file>

<file path=ppt/tags/tag401.xml><?xml version="1.0" encoding="utf-8"?>
<p:tagLst xmlns:p="http://schemas.openxmlformats.org/presentationml/2006/main">
  <p:tag name="AS_UNIQUEID" val="157"/>
</p:tagLst>
</file>

<file path=ppt/tags/tag402.xml><?xml version="1.0" encoding="utf-8"?>
<p:tagLst xmlns:p="http://schemas.openxmlformats.org/presentationml/2006/main">
  <p:tag name="AS_UNIQUEID" val="2471"/>
</p:tagLst>
</file>

<file path=ppt/tags/tag403.xml><?xml version="1.0" encoding="utf-8"?>
<p:tagLst xmlns:p="http://schemas.openxmlformats.org/presentationml/2006/main">
  <p:tag name="AS_UNIQUEID" val="161"/>
</p:tagLst>
</file>

<file path=ppt/tags/tag404.xml><?xml version="1.0" encoding="utf-8"?>
<p:tagLst xmlns:p="http://schemas.openxmlformats.org/presentationml/2006/main">
  <p:tag name="AS_UNIQUEID" val="162"/>
</p:tagLst>
</file>

<file path=ppt/tags/tag405.xml><?xml version="1.0" encoding="utf-8"?>
<p:tagLst xmlns:p="http://schemas.openxmlformats.org/presentationml/2006/main">
  <p:tag name="AS_UNIQUEID" val="2473"/>
</p:tagLst>
</file>

<file path=ppt/tags/tag406.xml><?xml version="1.0" encoding="utf-8"?>
<p:tagLst xmlns:p="http://schemas.openxmlformats.org/presentationml/2006/main">
  <p:tag name="AS_UNIQUEID" val="2474"/>
</p:tagLst>
</file>

<file path=ppt/tags/tag407.xml><?xml version="1.0" encoding="utf-8"?>
<p:tagLst xmlns:p="http://schemas.openxmlformats.org/presentationml/2006/main">
  <p:tag name="AS_UNIQUEID" val="165"/>
</p:tagLst>
</file>

<file path=ppt/tags/tag408.xml><?xml version="1.0" encoding="utf-8"?>
<p:tagLst xmlns:p="http://schemas.openxmlformats.org/presentationml/2006/main">
  <p:tag name="AS_UNIQUEID" val="166"/>
</p:tagLst>
</file>

<file path=ppt/tags/tag409.xml><?xml version="1.0" encoding="utf-8"?>
<p:tagLst xmlns:p="http://schemas.openxmlformats.org/presentationml/2006/main">
  <p:tag name="AS_UNIQUEID" val="81"/>
</p:tagLst>
</file>

<file path=ppt/tags/tag41.xml><?xml version="1.0" encoding="utf-8"?>
<p:tagLst xmlns:p="http://schemas.openxmlformats.org/presentationml/2006/main">
  <p:tag name="AS_UNIQUEID" val="2196"/>
</p:tagLst>
</file>

<file path=ppt/tags/tag410.xml><?xml version="1.0" encoding="utf-8"?>
<p:tagLst xmlns:p="http://schemas.openxmlformats.org/presentationml/2006/main">
  <p:tag name="AS_UNIQUEID" val="82"/>
</p:tagLst>
</file>

<file path=ppt/tags/tag411.xml><?xml version="1.0" encoding="utf-8"?>
<p:tagLst xmlns:p="http://schemas.openxmlformats.org/presentationml/2006/main">
  <p:tag name="AS_UNIQUEID" val="83"/>
</p:tagLst>
</file>

<file path=ppt/tags/tag412.xml><?xml version="1.0" encoding="utf-8"?>
<p:tagLst xmlns:p="http://schemas.openxmlformats.org/presentationml/2006/main">
  <p:tag name="AS_UNIQUEID" val="84"/>
</p:tagLst>
</file>

<file path=ppt/tags/tag413.xml><?xml version="1.0" encoding="utf-8"?>
<p:tagLst xmlns:p="http://schemas.openxmlformats.org/presentationml/2006/main">
  <p:tag name="AS_UNIQUEID" val="2476"/>
</p:tagLst>
</file>

<file path=ppt/tags/tag414.xml><?xml version="1.0" encoding="utf-8"?>
<p:tagLst xmlns:p="http://schemas.openxmlformats.org/presentationml/2006/main">
  <p:tag name="AS_UNIQUEID" val="2479"/>
</p:tagLst>
</file>

<file path=ppt/tags/tag415.xml><?xml version="1.0" encoding="utf-8"?>
<p:tagLst xmlns:p="http://schemas.openxmlformats.org/presentationml/2006/main">
  <p:tag name="AS_UNIQUEID" val="495"/>
</p:tagLst>
</file>

<file path=ppt/tags/tag416.xml><?xml version="1.0" encoding="utf-8"?>
<p:tagLst xmlns:p="http://schemas.openxmlformats.org/presentationml/2006/main">
  <p:tag name="AS_UNIQUEID" val="496"/>
</p:tagLst>
</file>

<file path=ppt/tags/tag417.xml><?xml version="1.0" encoding="utf-8"?>
<p:tagLst xmlns:p="http://schemas.openxmlformats.org/presentationml/2006/main">
  <p:tag name="AS_UNIQUEID" val="2480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9366*5166*466*466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418.xml><?xml version="1.0" encoding="utf-8"?>
<p:tagLst xmlns:p="http://schemas.openxmlformats.org/presentationml/2006/main">
  <p:tag name="AS_UNIQUEID" val="498"/>
  <p:tag name="KSO_WM_UNIT_PLACING_PICTURE_USER_VIEWPORT" val="{&quot;height&quot;:5602.8535433070865,&quot;width&quot;:5896.7181102362201}"/>
</p:tagLst>
</file>

<file path=ppt/tags/tag419.xml><?xml version="1.0" encoding="utf-8"?>
<p:tagLst xmlns:p="http://schemas.openxmlformats.org/presentationml/2006/main">
  <p:tag name="AS_UNIQUEID" val="499"/>
</p:tagLst>
</file>

<file path=ppt/tags/tag42.xml><?xml version="1.0" encoding="utf-8"?>
<p:tagLst xmlns:p="http://schemas.openxmlformats.org/presentationml/2006/main">
  <p:tag name="AS_UNIQUEID" val="151"/>
</p:tagLst>
</file>

<file path=ppt/tags/tag420.xml><?xml version="1.0" encoding="utf-8"?>
<p:tagLst xmlns:p="http://schemas.openxmlformats.org/presentationml/2006/main">
  <p:tag name="AS_UNIQUEID" val="500"/>
</p:tagLst>
</file>

<file path=ppt/tags/tag421.xml><?xml version="1.0" encoding="utf-8"?>
<p:tagLst xmlns:p="http://schemas.openxmlformats.org/presentationml/2006/main">
  <p:tag name="AS_UNIQUEID" val="501"/>
</p:tagLst>
</file>

<file path=ppt/tags/tag422.xml><?xml version="1.0" encoding="utf-8"?>
<p:tagLst xmlns:p="http://schemas.openxmlformats.org/presentationml/2006/main">
  <p:tag name="AS_UNIQUEID" val="2542"/>
  <p:tag name="KSO_WM_BEAUTIFY_FLAG" val=""/>
</p:tagLst>
</file>

<file path=ppt/tags/tag423.xml><?xml version="1.0" encoding="utf-8"?>
<p:tagLst xmlns:p="http://schemas.openxmlformats.org/presentationml/2006/main">
  <p:tag name="AS_UNIQUEID" val="2484"/>
</p:tagLst>
</file>

<file path=ppt/tags/tag424.xml><?xml version="1.0" encoding="utf-8"?>
<p:tagLst xmlns:p="http://schemas.openxmlformats.org/presentationml/2006/main">
  <p:tag name="AS_UNIQUEID" val="2485"/>
</p:tagLst>
</file>

<file path=ppt/tags/tag425.xml><?xml version="1.0" encoding="utf-8"?>
<p:tagLst xmlns:p="http://schemas.openxmlformats.org/presentationml/2006/main">
  <p:tag name="AS_UNIQUEID" val="2486"/>
</p:tagLst>
</file>

<file path=ppt/tags/tag426.xml><?xml version="1.0" encoding="utf-8"?>
<p:tagLst xmlns:p="http://schemas.openxmlformats.org/presentationml/2006/main">
  <p:tag name="AS_UNIQUEID" val="2487"/>
</p:tagLst>
</file>

<file path=ppt/tags/tag427.xml><?xml version="1.0" encoding="utf-8"?>
<p:tagLst xmlns:p="http://schemas.openxmlformats.org/presentationml/2006/main">
  <p:tag name="AS_UNIQUEID" val="2488"/>
</p:tagLst>
</file>

<file path=ppt/tags/tag428.xml><?xml version="1.0" encoding="utf-8"?>
<p:tagLst xmlns:p="http://schemas.openxmlformats.org/presentationml/2006/main">
  <p:tag name="AS_UNIQUEID" val="2489"/>
</p:tagLst>
</file>

<file path=ppt/tags/tag429.xml><?xml version="1.0" encoding="utf-8"?>
<p:tagLst xmlns:p="http://schemas.openxmlformats.org/presentationml/2006/main">
  <p:tag name="AS_UNIQUEID" val="2490"/>
</p:tagLst>
</file>

<file path=ppt/tags/tag43.xml><?xml version="1.0" encoding="utf-8"?>
<p:tagLst xmlns:p="http://schemas.openxmlformats.org/presentationml/2006/main">
  <p:tag name="AS_UNIQUEID" val="152"/>
</p:tagLst>
</file>

<file path=ppt/tags/tag430.xml><?xml version="1.0" encoding="utf-8"?>
<p:tagLst xmlns:p="http://schemas.openxmlformats.org/presentationml/2006/main">
  <p:tag name="AS_UNIQUEID" val="2491"/>
</p:tagLst>
</file>

<file path=ppt/tags/tag431.xml><?xml version="1.0" encoding="utf-8"?>
<p:tagLst xmlns:p="http://schemas.openxmlformats.org/presentationml/2006/main">
  <p:tag name="AS_UNIQUEID" val="2492"/>
</p:tagLst>
</file>

<file path=ppt/tags/tag432.xml><?xml version="1.0" encoding="utf-8"?>
<p:tagLst xmlns:p="http://schemas.openxmlformats.org/presentationml/2006/main">
  <p:tag name="AS_UNIQUEID" val="2493"/>
</p:tagLst>
</file>

<file path=ppt/tags/tag433.xml><?xml version="1.0" encoding="utf-8"?>
<p:tagLst xmlns:p="http://schemas.openxmlformats.org/presentationml/2006/main">
  <p:tag name="AS_UNIQUEID" val="2494"/>
</p:tagLst>
</file>

<file path=ppt/tags/tag434.xml><?xml version="1.0" encoding="utf-8"?>
<p:tagLst xmlns:p="http://schemas.openxmlformats.org/presentationml/2006/main">
  <p:tag name="AS_UNIQUEID" val="2495"/>
</p:tagLst>
</file>

<file path=ppt/tags/tag435.xml><?xml version="1.0" encoding="utf-8"?>
<p:tagLst xmlns:p="http://schemas.openxmlformats.org/presentationml/2006/main">
  <p:tag name="AS_UNIQUEID" val="2496"/>
</p:tagLst>
</file>

<file path=ppt/tags/tag436.xml><?xml version="1.0" encoding="utf-8"?>
<p:tagLst xmlns:p="http://schemas.openxmlformats.org/presentationml/2006/main">
  <p:tag name="AS_UNIQUEID" val="2497"/>
</p:tagLst>
</file>

<file path=ppt/tags/tag437.xml><?xml version="1.0" encoding="utf-8"?>
<p:tagLst xmlns:p="http://schemas.openxmlformats.org/presentationml/2006/main">
  <p:tag name="AS_UNIQUEID" val="2498"/>
</p:tagLst>
</file>

<file path=ppt/tags/tag438.xml><?xml version="1.0" encoding="utf-8"?>
<p:tagLst xmlns:p="http://schemas.openxmlformats.org/presentationml/2006/main">
  <p:tag name="AS_UNIQUEID" val="2499"/>
</p:tagLst>
</file>

<file path=ppt/tags/tag439.xml><?xml version="1.0" encoding="utf-8"?>
<p:tagLst xmlns:p="http://schemas.openxmlformats.org/presentationml/2006/main">
  <p:tag name="AS_UNIQUEID" val="2500"/>
</p:tagLst>
</file>

<file path=ppt/tags/tag44.xml><?xml version="1.0" encoding="utf-8"?>
<p:tagLst xmlns:p="http://schemas.openxmlformats.org/presentationml/2006/main">
  <p:tag name="AS_UNIQUEID" val="2198"/>
</p:tagLst>
</file>

<file path=ppt/tags/tag440.xml><?xml version="1.0" encoding="utf-8"?>
<p:tagLst xmlns:p="http://schemas.openxmlformats.org/presentationml/2006/main">
  <p:tag name="AS_UNIQUEID" val="2501"/>
</p:tagLst>
</file>

<file path=ppt/tags/tag441.xml><?xml version="1.0" encoding="utf-8"?>
<p:tagLst xmlns:p="http://schemas.openxmlformats.org/presentationml/2006/main">
  <p:tag name="AS_UNIQUEID" val="2502"/>
</p:tagLst>
</file>

<file path=ppt/tags/tag442.xml><?xml version="1.0" encoding="utf-8"?>
<p:tagLst xmlns:p="http://schemas.openxmlformats.org/presentationml/2006/main">
  <p:tag name="AS_UNIQUEID" val="2503"/>
</p:tagLst>
</file>

<file path=ppt/tags/tag443.xml><?xml version="1.0" encoding="utf-8"?>
<p:tagLst xmlns:p="http://schemas.openxmlformats.org/presentationml/2006/main">
  <p:tag name="AS_UNIQUEID" val="2504"/>
</p:tagLst>
</file>

<file path=ppt/tags/tag444.xml><?xml version="1.0" encoding="utf-8"?>
<p:tagLst xmlns:p="http://schemas.openxmlformats.org/presentationml/2006/main">
  <p:tag name="AS_UNIQUEID" val="2505"/>
</p:tagLst>
</file>

<file path=ppt/tags/tag445.xml><?xml version="1.0" encoding="utf-8"?>
<p:tagLst xmlns:p="http://schemas.openxmlformats.org/presentationml/2006/main">
  <p:tag name="AS_UNIQUEID" val="2506"/>
</p:tagLst>
</file>

<file path=ppt/tags/tag446.xml><?xml version="1.0" encoding="utf-8"?>
<p:tagLst xmlns:p="http://schemas.openxmlformats.org/presentationml/2006/main">
  <p:tag name="AS_UNIQUEID" val="2507"/>
</p:tagLst>
</file>

<file path=ppt/tags/tag447.xml><?xml version="1.0" encoding="utf-8"?>
<p:tagLst xmlns:p="http://schemas.openxmlformats.org/presentationml/2006/main">
  <p:tag name="AS_UNIQUEID" val="2508"/>
</p:tagLst>
</file>

<file path=ppt/tags/tag448.xml><?xml version="1.0" encoding="utf-8"?>
<p:tagLst xmlns:p="http://schemas.openxmlformats.org/presentationml/2006/main">
  <p:tag name="AS_UNIQUEID" val="2509"/>
</p:tagLst>
</file>

<file path=ppt/tags/tag449.xml><?xml version="1.0" encoding="utf-8"?>
<p:tagLst xmlns:p="http://schemas.openxmlformats.org/presentationml/2006/main">
  <p:tag name="AS_UNIQUEID" val="2510"/>
</p:tagLst>
</file>

<file path=ppt/tags/tag45.xml><?xml version="1.0" encoding="utf-8"?>
<p:tagLst xmlns:p="http://schemas.openxmlformats.org/presentationml/2006/main">
  <p:tag name="AS_UNIQUEID" val="2199"/>
</p:tagLst>
</file>

<file path=ppt/tags/tag450.xml><?xml version="1.0" encoding="utf-8"?>
<p:tagLst xmlns:p="http://schemas.openxmlformats.org/presentationml/2006/main">
  <p:tag name="AS_UNIQUEID" val="2511"/>
</p:tagLst>
</file>

<file path=ppt/tags/tag451.xml><?xml version="1.0" encoding="utf-8"?>
<p:tagLst xmlns:p="http://schemas.openxmlformats.org/presentationml/2006/main">
  <p:tag name="AS_UNIQUEID" val="2512"/>
</p:tagLst>
</file>

<file path=ppt/tags/tag452.xml><?xml version="1.0" encoding="utf-8"?>
<p:tagLst xmlns:p="http://schemas.openxmlformats.org/presentationml/2006/main">
  <p:tag name="AS_UNIQUEID" val="2513"/>
</p:tagLst>
</file>

<file path=ppt/tags/tag453.xml><?xml version="1.0" encoding="utf-8"?>
<p:tagLst xmlns:p="http://schemas.openxmlformats.org/presentationml/2006/main">
  <p:tag name="AS_UNIQUEID" val="2514"/>
</p:tagLst>
</file>

<file path=ppt/tags/tag454.xml><?xml version="1.0" encoding="utf-8"?>
<p:tagLst xmlns:p="http://schemas.openxmlformats.org/presentationml/2006/main">
  <p:tag name="AS_UNIQUEID" val="2515"/>
</p:tagLst>
</file>

<file path=ppt/tags/tag455.xml><?xml version="1.0" encoding="utf-8"?>
<p:tagLst xmlns:p="http://schemas.openxmlformats.org/presentationml/2006/main">
  <p:tag name="AS_UNIQUEID" val="2516"/>
</p:tagLst>
</file>

<file path=ppt/tags/tag456.xml><?xml version="1.0" encoding="utf-8"?>
<p:tagLst xmlns:p="http://schemas.openxmlformats.org/presentationml/2006/main">
  <p:tag name="AS_UNIQUEID" val="2517"/>
</p:tagLst>
</file>

<file path=ppt/tags/tag457.xml><?xml version="1.0" encoding="utf-8"?>
<p:tagLst xmlns:p="http://schemas.openxmlformats.org/presentationml/2006/main">
  <p:tag name="AS_UNIQUEID" val="2518"/>
</p:tagLst>
</file>

<file path=ppt/tags/tag458.xml><?xml version="1.0" encoding="utf-8"?>
<p:tagLst xmlns:p="http://schemas.openxmlformats.org/presentationml/2006/main">
  <p:tag name="AS_UNIQUEID" val="2519"/>
</p:tagLst>
</file>

<file path=ppt/tags/tag459.xml><?xml version="1.0" encoding="utf-8"?>
<p:tagLst xmlns:p="http://schemas.openxmlformats.org/presentationml/2006/main">
  <p:tag name="AS_UNIQUEID" val="2520"/>
</p:tagLst>
</file>

<file path=ppt/tags/tag46.xml><?xml version="1.0" encoding="utf-8"?>
<p:tagLst xmlns:p="http://schemas.openxmlformats.org/presentationml/2006/main">
  <p:tag name="AS_UNIQUEID" val="156"/>
</p:tagLst>
</file>

<file path=ppt/tags/tag460.xml><?xml version="1.0" encoding="utf-8"?>
<p:tagLst xmlns:p="http://schemas.openxmlformats.org/presentationml/2006/main">
  <p:tag name="AS_UNIQUEID" val="2521"/>
</p:tagLst>
</file>

<file path=ppt/tags/tag461.xml><?xml version="1.0" encoding="utf-8"?>
<p:tagLst xmlns:p="http://schemas.openxmlformats.org/presentationml/2006/main">
  <p:tag name="AS_UNIQUEID" val="2522"/>
</p:tagLst>
</file>

<file path=ppt/tags/tag462.xml><?xml version="1.0" encoding="utf-8"?>
<p:tagLst xmlns:p="http://schemas.openxmlformats.org/presentationml/2006/main">
  <p:tag name="AS_UNIQUEID" val="2523"/>
</p:tagLst>
</file>

<file path=ppt/tags/tag463.xml><?xml version="1.0" encoding="utf-8"?>
<p:tagLst xmlns:p="http://schemas.openxmlformats.org/presentationml/2006/main">
  <p:tag name="AS_UNIQUEID" val="2524"/>
</p:tagLst>
</file>

<file path=ppt/tags/tag464.xml><?xml version="1.0" encoding="utf-8"?>
<p:tagLst xmlns:p="http://schemas.openxmlformats.org/presentationml/2006/main">
  <p:tag name="AS_UNIQUEID" val="2525"/>
</p:tagLst>
</file>

<file path=ppt/tags/tag465.xml><?xml version="1.0" encoding="utf-8"?>
<p:tagLst xmlns:p="http://schemas.openxmlformats.org/presentationml/2006/main">
  <p:tag name="AS_UNIQUEID" val="2526"/>
</p:tagLst>
</file>

<file path=ppt/tags/tag466.xml><?xml version="1.0" encoding="utf-8"?>
<p:tagLst xmlns:p="http://schemas.openxmlformats.org/presentationml/2006/main">
  <p:tag name="AS_UNIQUEID" val="2528"/>
  <p:tag name="KSO_WM_BEAUTIFY_FLAG" val=""/>
</p:tagLst>
</file>

<file path=ppt/tags/tag467.xml><?xml version="1.0" encoding="utf-8"?>
<p:tagLst xmlns:p="http://schemas.openxmlformats.org/presentationml/2006/main">
  <p:tag name="AS_UNIQUEID" val="2529"/>
</p:tagLst>
</file>

<file path=ppt/tags/tag468.xml><?xml version="1.0" encoding="utf-8"?>
<p:tagLst xmlns:p="http://schemas.openxmlformats.org/presentationml/2006/main">
  <p:tag name="AS_UNIQUEID" val="2530"/>
  <p:tag name="KSO_WM_BEAUTIFY_FLAG" val=""/>
</p:tagLst>
</file>

<file path=ppt/tags/tag469.xml><?xml version="1.0" encoding="utf-8"?>
<p:tagLst xmlns:p="http://schemas.openxmlformats.org/presentationml/2006/main">
  <p:tag name="AS_UNIQUEID" val="2531"/>
  <p:tag name="KSO_WM_BEAUTIFY_FLAG" val=""/>
</p:tagLst>
</file>

<file path=ppt/tags/tag47.xml><?xml version="1.0" encoding="utf-8"?>
<p:tagLst xmlns:p="http://schemas.openxmlformats.org/presentationml/2006/main">
  <p:tag name="AS_UNIQUEID" val="157"/>
</p:tagLst>
</file>

<file path=ppt/tags/tag470.xml><?xml version="1.0" encoding="utf-8"?>
<p:tagLst xmlns:p="http://schemas.openxmlformats.org/presentationml/2006/main">
  <p:tag name="AS_UNIQUEID" val="2532"/>
  <p:tag name="KSO_WM_BEAUTIFY_FLAG" val=""/>
</p:tagLst>
</file>

<file path=ppt/tags/tag471.xml><?xml version="1.0" encoding="utf-8"?>
<p:tagLst xmlns:p="http://schemas.openxmlformats.org/presentationml/2006/main">
  <p:tag name="AS_UNIQUEID" val="2533"/>
</p:tagLst>
</file>

<file path=ppt/tags/tag472.xml><?xml version="1.0" encoding="utf-8"?>
<p:tagLst xmlns:p="http://schemas.openxmlformats.org/presentationml/2006/main">
  <p:tag name="AS_UNIQUEID" val="2534"/>
  <p:tag name="KSO_WM_BEAUTIFY_FLAG" val=""/>
</p:tagLst>
</file>

<file path=ppt/tags/tag473.xml><?xml version="1.0" encoding="utf-8"?>
<p:tagLst xmlns:p="http://schemas.openxmlformats.org/presentationml/2006/main">
  <p:tag name="AS_UNIQUEID" val="2535"/>
</p:tagLst>
</file>

<file path=ppt/tags/tag474.xml><?xml version="1.0" encoding="utf-8"?>
<p:tagLst xmlns:p="http://schemas.openxmlformats.org/presentationml/2006/main">
  <p:tag name="AS_UNIQUEID" val="2536"/>
  <p:tag name="KSO_WM_BEAUTIFY_FLAG" val=""/>
</p:tagLst>
</file>

<file path=ppt/tags/tag475.xml><?xml version="1.0" encoding="utf-8"?>
<p:tagLst xmlns:p="http://schemas.openxmlformats.org/presentationml/2006/main">
  <p:tag name="AS_UNIQUEID" val="2537"/>
  <p:tag name="KSO_WM_BEAUTIFY_FLAG" val=""/>
</p:tagLst>
</file>

<file path=ppt/tags/tag476.xml><?xml version="1.0" encoding="utf-8"?>
<p:tagLst xmlns:p="http://schemas.openxmlformats.org/presentationml/2006/main">
  <p:tag name="AS_UNIQUEID" val="2538"/>
  <p:tag name="KSO_WM_BEAUTIFY_FLAG" val=""/>
</p:tagLst>
</file>

<file path=ppt/tags/tag477.xml><?xml version="1.0" encoding="utf-8"?>
<p:tagLst xmlns:p="http://schemas.openxmlformats.org/presentationml/2006/main">
  <p:tag name="AS_UNIQUEID" val="2541"/>
  <p:tag name="KSO_WM_BEAUTIFY_FLAG" val=""/>
</p:tagLst>
</file>

<file path=ppt/tags/tag478.xml><?xml version="1.0" encoding="utf-8"?>
<p:tagLst xmlns:p="http://schemas.openxmlformats.org/presentationml/2006/main">
  <p:tag name="AS_UNIQUEID" val="2539"/>
  <p:tag name="KSO_WM_BEAUTIFY_FLAG" val=""/>
</p:tagLst>
</file>

<file path=ppt/tags/tag479.xml><?xml version="1.0" encoding="utf-8"?>
<p:tagLst xmlns:p="http://schemas.openxmlformats.org/presentationml/2006/main">
  <p:tag name="AS_UNIQUEID" val="2540"/>
  <p:tag name="KSO_WM_BEAUTIFY_FLAG" val=""/>
</p:tagLst>
</file>

<file path=ppt/tags/tag48.xml><?xml version="1.0" encoding="utf-8"?>
<p:tagLst xmlns:p="http://schemas.openxmlformats.org/presentationml/2006/main">
  <p:tag name="AS_UNIQUEID" val="2201"/>
</p:tagLst>
</file>

<file path=ppt/tags/tag480.xml><?xml version="1.0" encoding="utf-8"?>
<p:tagLst xmlns:p="http://schemas.openxmlformats.org/presentationml/2006/main">
  <p:tag name="AS_UNIQUEID" val="2544"/>
</p:tagLst>
</file>

<file path=ppt/tags/tag481.xml><?xml version="1.0" encoding="utf-8"?>
<p:tagLst xmlns:p="http://schemas.openxmlformats.org/presentationml/2006/main">
  <p:tag name="AS_UNIQUEID" val="2545"/>
</p:tagLst>
</file>

<file path=ppt/tags/tag482.xml><?xml version="1.0" encoding="utf-8"?>
<p:tagLst xmlns:p="http://schemas.openxmlformats.org/presentationml/2006/main">
  <p:tag name="AS_UNIQUEID" val="2546"/>
</p:tagLst>
</file>

<file path=ppt/tags/tag483.xml><?xml version="1.0" encoding="utf-8"?>
<p:tagLst xmlns:p="http://schemas.openxmlformats.org/presentationml/2006/main">
  <p:tag name="AS_UNIQUEID" val="507"/>
</p:tagLst>
</file>

<file path=ppt/tags/tag484.xml><?xml version="1.0" encoding="utf-8"?>
<p:tagLst xmlns:p="http://schemas.openxmlformats.org/presentationml/2006/main">
  <p:tag name="AS_UNIQUEID" val="2552"/>
  <p:tag name="KSO_WM_UNIT_TABLE_BEAUTIFY" val="smartTable{8232079e-f1fc-4fc5-96c7-d297259f17dd}"/>
</p:tagLst>
</file>

<file path=ppt/tags/tag485.xml><?xml version="1.0" encoding="utf-8"?>
<p:tagLst xmlns:p="http://schemas.openxmlformats.org/presentationml/2006/main">
  <p:tag name="AS_UNIQUEID" val="508"/>
</p:tagLst>
</file>

<file path=ppt/tags/tag486.xml><?xml version="1.0" encoding="utf-8"?>
<p:tagLst xmlns:p="http://schemas.openxmlformats.org/presentationml/2006/main">
  <p:tag name="AS_UNIQUEID" val="2553"/>
</p:tagLst>
</file>

<file path=ppt/tags/tag487.xml><?xml version="1.0" encoding="utf-8"?>
<p:tagLst xmlns:p="http://schemas.openxmlformats.org/presentationml/2006/main">
  <p:tag name="AS_UNIQUEID" val="2554"/>
</p:tagLst>
</file>

<file path=ppt/tags/tag488.xml><?xml version="1.0" encoding="utf-8"?>
<p:tagLst xmlns:p="http://schemas.openxmlformats.org/presentationml/2006/main">
  <p:tag name="AS_UNIQUEID" val="2556"/>
</p:tagLst>
</file>

<file path=ppt/tags/tag489.xml><?xml version="1.0" encoding="utf-8"?>
<p:tagLst xmlns:p="http://schemas.openxmlformats.org/presentationml/2006/main">
  <p:tag name="AS_UNIQUEID" val="2557"/>
  <p:tag name="KSO_WM_BEAUTIFY_FLAG" val=""/>
</p:tagLst>
</file>

<file path=ppt/tags/tag49.xml><?xml version="1.0" encoding="utf-8"?>
<p:tagLst xmlns:p="http://schemas.openxmlformats.org/presentationml/2006/main">
  <p:tag name="AS_UNIQUEID" val="161"/>
</p:tagLst>
</file>

<file path=ppt/tags/tag490.xml><?xml version="1.0" encoding="utf-8"?>
<p:tagLst xmlns:p="http://schemas.openxmlformats.org/presentationml/2006/main">
  <p:tag name="AS_UNIQUEID" val="2558"/>
  <p:tag name="KSO_WM_BEAUTIFY_FLAG" val=""/>
</p:tagLst>
</file>

<file path=ppt/tags/tag491.xml><?xml version="1.0" encoding="utf-8"?>
<p:tagLst xmlns:p="http://schemas.openxmlformats.org/presentationml/2006/main">
  <p:tag name="AS_UNIQUEID" val="2559"/>
  <p:tag name="KSO_WM_BEAUTIFY_FLAG" val=""/>
</p:tagLst>
</file>

<file path=ppt/tags/tag492.xml><?xml version="1.0" encoding="utf-8"?>
<p:tagLst xmlns:p="http://schemas.openxmlformats.org/presentationml/2006/main">
  <p:tag name="AS_UNIQUEID" val="2549"/>
</p:tagLst>
</file>

<file path=ppt/tags/tag493.xml><?xml version="1.0" encoding="utf-8"?>
<p:tagLst xmlns:p="http://schemas.openxmlformats.org/presentationml/2006/main">
  <p:tag name="AS_UNIQUEID" val="2550"/>
</p:tagLst>
</file>

<file path=ppt/tags/tag494.xml><?xml version="1.0" encoding="utf-8"?>
<p:tagLst xmlns:p="http://schemas.openxmlformats.org/presentationml/2006/main">
  <p:tag name="AS_UNIQUEID" val="2556"/>
</p:tagLst>
</file>

<file path=ppt/tags/tag495.xml><?xml version="1.0" encoding="utf-8"?>
<p:tagLst xmlns:p="http://schemas.openxmlformats.org/presentationml/2006/main">
  <p:tag name="AS_UNIQUEID" val="2557"/>
</p:tagLst>
</file>

<file path=ppt/tags/tag496.xml><?xml version="1.0" encoding="utf-8"?>
<p:tagLst xmlns:p="http://schemas.openxmlformats.org/presentationml/2006/main">
  <p:tag name="AS_UNIQUEID" val="2558"/>
</p:tagLst>
</file>

<file path=ppt/tags/tag497.xml><?xml version="1.0" encoding="utf-8"?>
<p:tagLst xmlns:p="http://schemas.openxmlformats.org/presentationml/2006/main">
  <p:tag name="AS_UNIQUEID" val="2559"/>
</p:tagLst>
</file>

<file path=ppt/tags/tag498.xml><?xml version="1.0" encoding="utf-8"?>
<p:tagLst xmlns:p="http://schemas.openxmlformats.org/presentationml/2006/main">
  <p:tag name="AS_UNIQUEID" val="2560"/>
</p:tagLst>
</file>

<file path=ppt/tags/tag499.xml><?xml version="1.0" encoding="utf-8"?>
<p:tagLst xmlns:p="http://schemas.openxmlformats.org/presentationml/2006/main">
  <p:tag name="AS_UNIQUEID" val="2561"/>
</p:tagLst>
</file>

<file path=ppt/tags/tag5.xml><?xml version="1.0" encoding="utf-8"?>
<p:tagLst xmlns:p="http://schemas.openxmlformats.org/presentationml/2006/main">
  <p:tag name="AS_UNIQUEID" val="2166"/>
</p:tagLst>
</file>

<file path=ppt/tags/tag50.xml><?xml version="1.0" encoding="utf-8"?>
<p:tagLst xmlns:p="http://schemas.openxmlformats.org/presentationml/2006/main">
  <p:tag name="AS_UNIQUEID" val="162"/>
</p:tagLst>
</file>

<file path=ppt/tags/tag500.xml><?xml version="1.0" encoding="utf-8"?>
<p:tagLst xmlns:p="http://schemas.openxmlformats.org/presentationml/2006/main">
  <p:tag name="AS_UNIQUEID" val="2563"/>
</p:tagLst>
</file>

<file path=ppt/tags/tag501.xml><?xml version="1.0" encoding="utf-8"?>
<p:tagLst xmlns:p="http://schemas.openxmlformats.org/presentationml/2006/main">
  <p:tag name="AS_UNIQUEID" val="2564"/>
</p:tagLst>
</file>

<file path=ppt/tags/tag502.xml><?xml version="1.0" encoding="utf-8"?>
<p:tagLst xmlns:p="http://schemas.openxmlformats.org/presentationml/2006/main">
  <p:tag name="AS_UNIQUEID" val="2565"/>
</p:tagLst>
</file>

<file path=ppt/tags/tag503.xml><?xml version="1.0" encoding="utf-8"?>
<p:tagLst xmlns:p="http://schemas.openxmlformats.org/presentationml/2006/main">
  <p:tag name="AS_UNIQUEID" val="2566"/>
</p:tagLst>
</file>

<file path=ppt/tags/tag504.xml><?xml version="1.0" encoding="utf-8"?>
<p:tagLst xmlns:p="http://schemas.openxmlformats.org/presentationml/2006/main">
  <p:tag name="AS_UNIQUEID" val="2567"/>
</p:tagLst>
</file>

<file path=ppt/tags/tag505.xml><?xml version="1.0" encoding="utf-8"?>
<p:tagLst xmlns:p="http://schemas.openxmlformats.org/presentationml/2006/main">
  <p:tag name="AS_UNIQUEID" val="2568"/>
</p:tagLst>
</file>

<file path=ppt/tags/tag506.xml><?xml version="1.0" encoding="utf-8"?>
<p:tagLst xmlns:p="http://schemas.openxmlformats.org/presentationml/2006/main">
  <p:tag name="AS_UNIQUEID" val="2569"/>
</p:tagLst>
</file>

<file path=ppt/tags/tag507.xml><?xml version="1.0" encoding="utf-8"?>
<p:tagLst xmlns:p="http://schemas.openxmlformats.org/presentationml/2006/main">
  <p:tag name="AS_UNIQUEID" val="2570"/>
</p:tagLst>
</file>

<file path=ppt/tags/tag508.xml><?xml version="1.0" encoding="utf-8"?>
<p:tagLst xmlns:p="http://schemas.openxmlformats.org/presentationml/2006/main">
  <p:tag name="AS_UNIQUEID" val="2572"/>
</p:tagLst>
</file>

<file path=ppt/tags/tag509.xml><?xml version="1.0" encoding="utf-8"?>
<p:tagLst xmlns:p="http://schemas.openxmlformats.org/presentationml/2006/main">
  <p:tag name="AS_UNIQUEID" val="2573"/>
</p:tagLst>
</file>

<file path=ppt/tags/tag51.xml><?xml version="1.0" encoding="utf-8"?>
<p:tagLst xmlns:p="http://schemas.openxmlformats.org/presentationml/2006/main">
  <p:tag name="AS_UNIQUEID" val="2203"/>
</p:tagLst>
</file>

<file path=ppt/tags/tag510.xml><?xml version="1.0" encoding="utf-8"?>
<p:tagLst xmlns:p="http://schemas.openxmlformats.org/presentationml/2006/main">
  <p:tag name="AS_UNIQUEID" val="2574"/>
</p:tagLst>
</file>

<file path=ppt/tags/tag511.xml><?xml version="1.0" encoding="utf-8"?>
<p:tagLst xmlns:p="http://schemas.openxmlformats.org/presentationml/2006/main">
  <p:tag name="AS_UNIQUEID" val="2575"/>
</p:tagLst>
</file>

<file path=ppt/tags/tag512.xml><?xml version="1.0" encoding="utf-8"?>
<p:tagLst xmlns:p="http://schemas.openxmlformats.org/presentationml/2006/main">
  <p:tag name="AS_UNIQUEID" val="2576"/>
</p:tagLst>
</file>

<file path=ppt/tags/tag513.xml><?xml version="1.0" encoding="utf-8"?>
<p:tagLst xmlns:p="http://schemas.openxmlformats.org/presentationml/2006/main">
  <p:tag name="AS_UNIQUEID" val="2577"/>
</p:tagLst>
</file>

<file path=ppt/tags/tag514.xml><?xml version="1.0" encoding="utf-8"?>
<p:tagLst xmlns:p="http://schemas.openxmlformats.org/presentationml/2006/main">
  <p:tag name="AS_UNIQUEID" val="2578"/>
</p:tagLst>
</file>

<file path=ppt/tags/tag515.xml><?xml version="1.0" encoding="utf-8"?>
<p:tagLst xmlns:p="http://schemas.openxmlformats.org/presentationml/2006/main">
  <p:tag name="AS_UNIQUEID" val="2579"/>
</p:tagLst>
</file>

<file path=ppt/tags/tag516.xml><?xml version="1.0" encoding="utf-8"?>
<p:tagLst xmlns:p="http://schemas.openxmlformats.org/presentationml/2006/main">
  <p:tag name="AS_UNIQUEID" val="2581"/>
</p:tagLst>
</file>

<file path=ppt/tags/tag517.xml><?xml version="1.0" encoding="utf-8"?>
<p:tagLst xmlns:p="http://schemas.openxmlformats.org/presentationml/2006/main">
  <p:tag name="AS_UNIQUEID" val="2582"/>
</p:tagLst>
</file>

<file path=ppt/tags/tag518.xml><?xml version="1.0" encoding="utf-8"?>
<p:tagLst xmlns:p="http://schemas.openxmlformats.org/presentationml/2006/main">
  <p:tag name="AS_UNIQUEID" val="2583"/>
</p:tagLst>
</file>

<file path=ppt/tags/tag519.xml><?xml version="1.0" encoding="utf-8"?>
<p:tagLst xmlns:p="http://schemas.openxmlformats.org/presentationml/2006/main">
  <p:tag name="AS_UNIQUEID" val="2584"/>
</p:tagLst>
</file>

<file path=ppt/tags/tag52.xml><?xml version="1.0" encoding="utf-8"?>
<p:tagLst xmlns:p="http://schemas.openxmlformats.org/presentationml/2006/main">
  <p:tag name="AS_UNIQUEID" val="2204"/>
</p:tagLst>
</file>

<file path=ppt/tags/tag520.xml><?xml version="1.0" encoding="utf-8"?>
<p:tagLst xmlns:p="http://schemas.openxmlformats.org/presentationml/2006/main">
  <p:tag name="AS_UNIQUEID" val="2585"/>
</p:tagLst>
</file>

<file path=ppt/tags/tag521.xml><?xml version="1.0" encoding="utf-8"?>
<p:tagLst xmlns:p="http://schemas.openxmlformats.org/presentationml/2006/main">
  <p:tag name="AS_UNIQUEID" val="2586"/>
</p:tagLst>
</file>

<file path=ppt/tags/tag522.xml><?xml version="1.0" encoding="utf-8"?>
<p:tagLst xmlns:p="http://schemas.openxmlformats.org/presentationml/2006/main">
  <p:tag name="AS_UNIQUEID" val="2587"/>
</p:tagLst>
</file>

<file path=ppt/tags/tag523.xml><?xml version="1.0" encoding="utf-8"?>
<p:tagLst xmlns:p="http://schemas.openxmlformats.org/presentationml/2006/main">
  <p:tag name="AS_UNIQUEID" val="509"/>
</p:tagLst>
</file>

<file path=ppt/tags/tag524.xml><?xml version="1.0" encoding="utf-8"?>
<p:tagLst xmlns:p="http://schemas.openxmlformats.org/presentationml/2006/main">
  <p:tag name="AS_UNIQUEID" val="2589"/>
  <p:tag name="KSO_WM_UNIT_TABLE_BEAUTIFY" val="smartTable{657ef525-e68d-4908-a228-ca498d00f871}"/>
</p:tagLst>
</file>

<file path=ppt/tags/tag525.xml><?xml version="1.0" encoding="utf-8"?>
<p:tagLst xmlns:p="http://schemas.openxmlformats.org/presentationml/2006/main">
  <p:tag name="AS_UNIQUEID" val="510"/>
</p:tagLst>
</file>

<file path=ppt/tags/tag526.xml><?xml version="1.0" encoding="utf-8"?>
<p:tagLst xmlns:p="http://schemas.openxmlformats.org/presentationml/2006/main">
  <p:tag name="AS_UNIQUEID" val="511"/>
</p:tagLst>
</file>

<file path=ppt/tags/tag527.xml><?xml version="1.0" encoding="utf-8"?>
<p:tagLst xmlns:p="http://schemas.openxmlformats.org/presentationml/2006/main">
  <p:tag name="AS_UNIQUEID" val="512"/>
</p:tagLst>
</file>

<file path=ppt/tags/tag528.xml><?xml version="1.0" encoding="utf-8"?>
<p:tagLst xmlns:p="http://schemas.openxmlformats.org/presentationml/2006/main">
  <p:tag name="AS_UNIQUEID" val="513"/>
</p:tagLst>
</file>

<file path=ppt/tags/tag529.xml><?xml version="1.0" encoding="utf-8"?>
<p:tagLst xmlns:p="http://schemas.openxmlformats.org/presentationml/2006/main">
  <p:tag name="AS_UNIQUEID" val="514"/>
</p:tagLst>
</file>

<file path=ppt/tags/tag53.xml><?xml version="1.0" encoding="utf-8"?>
<p:tagLst xmlns:p="http://schemas.openxmlformats.org/presentationml/2006/main">
  <p:tag name="AS_UNIQUEID" val="165"/>
</p:tagLst>
</file>

<file path=ppt/tags/tag530.xml><?xml version="1.0" encoding="utf-8"?>
<p:tagLst xmlns:p="http://schemas.openxmlformats.org/presentationml/2006/main">
  <p:tag name="AS_UNIQUEID" val="515"/>
</p:tagLst>
</file>

<file path=ppt/tags/tag531.xml><?xml version="1.0" encoding="utf-8"?>
<p:tagLst xmlns:p="http://schemas.openxmlformats.org/presentationml/2006/main">
  <p:tag name="AS_UNIQUEID" val="516"/>
</p:tagLst>
</file>

<file path=ppt/tags/tag532.xml><?xml version="1.0" encoding="utf-8"?>
<p:tagLst xmlns:p="http://schemas.openxmlformats.org/presentationml/2006/main">
  <p:tag name="AS_UNIQUEID" val="517"/>
</p:tagLst>
</file>

<file path=ppt/tags/tag533.xml><?xml version="1.0" encoding="utf-8"?>
<p:tagLst xmlns:p="http://schemas.openxmlformats.org/presentationml/2006/main">
  <p:tag name="AS_UNIQUEID" val="518"/>
</p:tagLst>
</file>

<file path=ppt/tags/tag534.xml><?xml version="1.0" encoding="utf-8"?>
<p:tagLst xmlns:p="http://schemas.openxmlformats.org/presentationml/2006/main">
  <p:tag name="AS_UNIQUEID" val="519"/>
</p:tagLst>
</file>

<file path=ppt/tags/tag535.xml><?xml version="1.0" encoding="utf-8"?>
<p:tagLst xmlns:p="http://schemas.openxmlformats.org/presentationml/2006/main">
  <p:tag name="AS_UNIQUEID" val="520"/>
</p:tagLst>
</file>

<file path=ppt/tags/tag536.xml><?xml version="1.0" encoding="utf-8"?>
<p:tagLst xmlns:p="http://schemas.openxmlformats.org/presentationml/2006/main">
  <p:tag name="AS_UNIQUEID" val="521"/>
</p:tagLst>
</file>

<file path=ppt/tags/tag537.xml><?xml version="1.0" encoding="utf-8"?>
<p:tagLst xmlns:p="http://schemas.openxmlformats.org/presentationml/2006/main">
  <p:tag name="AS_UNIQUEID" val="522"/>
</p:tagLst>
</file>

<file path=ppt/tags/tag538.xml><?xml version="1.0" encoding="utf-8"?>
<p:tagLst xmlns:p="http://schemas.openxmlformats.org/presentationml/2006/main">
  <p:tag name="AS_UNIQUEID" val="2581"/>
</p:tagLst>
</file>

<file path=ppt/tags/tag539.xml><?xml version="1.0" encoding="utf-8"?>
<p:tagLst xmlns:p="http://schemas.openxmlformats.org/presentationml/2006/main">
  <p:tag name="AS_UNIQUEID" val="2582"/>
  <p:tag name="KSO_WM_BEAUTIFY_FLAG" val=""/>
</p:tagLst>
</file>

<file path=ppt/tags/tag54.xml><?xml version="1.0" encoding="utf-8"?>
<p:tagLst xmlns:p="http://schemas.openxmlformats.org/presentationml/2006/main">
  <p:tag name="AS_UNIQUEID" val="166"/>
</p:tagLst>
</file>

<file path=ppt/tags/tag540.xml><?xml version="1.0" encoding="utf-8"?>
<p:tagLst xmlns:p="http://schemas.openxmlformats.org/presentationml/2006/main">
  <p:tag name="AS_UNIQUEID" val="2583"/>
  <p:tag name="KSO_WM_BEAUTIFY_FLAG" val=""/>
</p:tagLst>
</file>

<file path=ppt/tags/tag541.xml><?xml version="1.0" encoding="utf-8"?>
<p:tagLst xmlns:p="http://schemas.openxmlformats.org/presentationml/2006/main">
  <p:tag name="AS_UNIQUEID" val="2584"/>
  <p:tag name="KSO_WM_BEAUTIFY_FLAG" val=""/>
</p:tagLst>
</file>

<file path=ppt/tags/tag542.xml><?xml version="1.0" encoding="utf-8"?>
<p:tagLst xmlns:p="http://schemas.openxmlformats.org/presentationml/2006/main">
  <p:tag name="AS_UNIQUEID" val="523"/>
</p:tagLst>
</file>

<file path=ppt/tags/tag543.xml><?xml version="1.0" encoding="utf-8"?>
<p:tagLst xmlns:p="http://schemas.openxmlformats.org/presentationml/2006/main">
  <p:tag name="AS_UNIQUEID" val="524"/>
</p:tagLst>
</file>

<file path=ppt/tags/tag544.xml><?xml version="1.0" encoding="utf-8"?>
<p:tagLst xmlns:p="http://schemas.openxmlformats.org/presentationml/2006/main">
  <p:tag name="AS_UNIQUEID" val="525"/>
</p:tagLst>
</file>

<file path=ppt/tags/tag545.xml><?xml version="1.0" encoding="utf-8"?>
<p:tagLst xmlns:p="http://schemas.openxmlformats.org/presentationml/2006/main">
  <p:tag name="AS_UNIQUEID" val="526"/>
</p:tagLst>
</file>

<file path=ppt/tags/tag546.xml><?xml version="1.0" encoding="utf-8"?>
<p:tagLst xmlns:p="http://schemas.openxmlformats.org/presentationml/2006/main">
  <p:tag name="AS_UNIQUEID" val="2581"/>
</p:tagLst>
</file>

<file path=ppt/tags/tag547.xml><?xml version="1.0" encoding="utf-8"?>
<p:tagLst xmlns:p="http://schemas.openxmlformats.org/presentationml/2006/main">
  <p:tag name="AS_UNIQUEID" val="2582"/>
  <p:tag name="KSO_WM_BEAUTIFY_FLAG" val=""/>
</p:tagLst>
</file>

<file path=ppt/tags/tag548.xml><?xml version="1.0" encoding="utf-8"?>
<p:tagLst xmlns:p="http://schemas.openxmlformats.org/presentationml/2006/main">
  <p:tag name="AS_UNIQUEID" val="2583"/>
  <p:tag name="KSO_WM_BEAUTIFY_FLAG" val=""/>
</p:tagLst>
</file>

<file path=ppt/tags/tag549.xml><?xml version="1.0" encoding="utf-8"?>
<p:tagLst xmlns:p="http://schemas.openxmlformats.org/presentationml/2006/main">
  <p:tag name="AS_UNIQUEID" val="2584"/>
  <p:tag name="KSO_WM_BEAUTIFY_FLAG" val=""/>
</p:tagLst>
</file>

<file path=ppt/tags/tag55.xml><?xml version="1.0" encoding="utf-8"?>
<p:tagLst xmlns:p="http://schemas.openxmlformats.org/presentationml/2006/main">
  <p:tag name="AS_UNIQUEID" val="81"/>
</p:tagLst>
</file>

<file path=ppt/tags/tag550.xml><?xml version="1.0" encoding="utf-8"?>
<p:tagLst xmlns:p="http://schemas.openxmlformats.org/presentationml/2006/main">
  <p:tag name="AS_UNIQUEID" val="527"/>
</p:tagLst>
</file>

<file path=ppt/tags/tag551.xml><?xml version="1.0" encoding="utf-8"?>
<p:tagLst xmlns:p="http://schemas.openxmlformats.org/presentationml/2006/main">
  <p:tag name="AS_UNIQUEID" val="2592"/>
</p:tagLst>
</file>

<file path=ppt/tags/tag552.xml><?xml version="1.0" encoding="utf-8"?>
<p:tagLst xmlns:p="http://schemas.openxmlformats.org/presentationml/2006/main">
  <p:tag name="AS_UNIQUEID" val="528"/>
  <p:tag name="MH" val="20200426140709"/>
  <p:tag name="MH_LIBRARY" val="GRAPHIC"/>
  <p:tag name="MH_ORDER" val="1"/>
  <p:tag name="MH_TYPE" val="Other"/>
</p:tagLst>
</file>

<file path=ppt/tags/tag553.xml><?xml version="1.0" encoding="utf-8"?>
<p:tagLst xmlns:p="http://schemas.openxmlformats.org/presentationml/2006/main">
  <p:tag name="AS_UNIQUEID" val="529"/>
  <p:tag name="MH" val="20200426140709"/>
  <p:tag name="MH_LIBRARY" val="GRAPHIC"/>
  <p:tag name="MH_ORDER" val="2"/>
  <p:tag name="MH_TYPE" val="Other"/>
</p:tagLst>
</file>

<file path=ppt/tags/tag554.xml><?xml version="1.0" encoding="utf-8"?>
<p:tagLst xmlns:p="http://schemas.openxmlformats.org/presentationml/2006/main">
  <p:tag name="AS_UNIQUEID" val="530"/>
  <p:tag name="MH" val="20200426140709"/>
  <p:tag name="MH_LIBRARY" val="GRAPHIC"/>
  <p:tag name="MH_ORDER" val="1"/>
  <p:tag name="MH_TYPE" val="SubTitle"/>
</p:tagLst>
</file>

<file path=ppt/tags/tag555.xml><?xml version="1.0" encoding="utf-8"?>
<p:tagLst xmlns:p="http://schemas.openxmlformats.org/presentationml/2006/main">
  <p:tag name="AS_UNIQUEID" val="2593"/>
</p:tagLst>
</file>

<file path=ppt/tags/tag556.xml><?xml version="1.0" encoding="utf-8"?>
<p:tagLst xmlns:p="http://schemas.openxmlformats.org/presentationml/2006/main">
  <p:tag name="AS_UNIQUEID" val="531"/>
  <p:tag name="MH" val="20200426140709"/>
  <p:tag name="MH_LIBRARY" val="GRAPHIC"/>
  <p:tag name="MH_ORDER" val="4"/>
  <p:tag name="MH_TYPE" val="Other"/>
</p:tagLst>
</file>

<file path=ppt/tags/tag557.xml><?xml version="1.0" encoding="utf-8"?>
<p:tagLst xmlns:p="http://schemas.openxmlformats.org/presentationml/2006/main">
  <p:tag name="AS_UNIQUEID" val="532"/>
  <p:tag name="MH" val="20200426140709"/>
  <p:tag name="MH_LIBRARY" val="GRAPHIC"/>
  <p:tag name="MH_ORDER" val="5"/>
  <p:tag name="MH_TYPE" val="Other"/>
</p:tagLst>
</file>

<file path=ppt/tags/tag558.xml><?xml version="1.0" encoding="utf-8"?>
<p:tagLst xmlns:p="http://schemas.openxmlformats.org/presentationml/2006/main">
  <p:tag name="AS_UNIQUEID" val="533"/>
  <p:tag name="MH" val="20200426140709"/>
  <p:tag name="MH_LIBRARY" val="GRAPHIC"/>
  <p:tag name="MH_ORDER" val="2"/>
  <p:tag name="MH_TYPE" val="SubTitle"/>
</p:tagLst>
</file>

<file path=ppt/tags/tag559.xml><?xml version="1.0" encoding="utf-8"?>
<p:tagLst xmlns:p="http://schemas.openxmlformats.org/presentationml/2006/main">
  <p:tag name="AS_UNIQUEID" val="2594"/>
</p:tagLst>
</file>

<file path=ppt/tags/tag56.xml><?xml version="1.0" encoding="utf-8"?>
<p:tagLst xmlns:p="http://schemas.openxmlformats.org/presentationml/2006/main">
  <p:tag name="AS_UNIQUEID" val="82"/>
</p:tagLst>
</file>

<file path=ppt/tags/tag560.xml><?xml version="1.0" encoding="utf-8"?>
<p:tagLst xmlns:p="http://schemas.openxmlformats.org/presentationml/2006/main">
  <p:tag name="AS_UNIQUEID" val="534"/>
  <p:tag name="MH" val="20200426140709"/>
  <p:tag name="MH_LIBRARY" val="GRAPHIC"/>
  <p:tag name="MH_ORDER" val="7"/>
  <p:tag name="MH_TYPE" val="Other"/>
</p:tagLst>
</file>

<file path=ppt/tags/tag561.xml><?xml version="1.0" encoding="utf-8"?>
<p:tagLst xmlns:p="http://schemas.openxmlformats.org/presentationml/2006/main">
  <p:tag name="AS_UNIQUEID" val="535"/>
  <p:tag name="MH" val="20200426140709"/>
  <p:tag name="MH_LIBRARY" val="GRAPHIC"/>
  <p:tag name="MH_ORDER" val="8"/>
  <p:tag name="MH_TYPE" val="Other"/>
</p:tagLst>
</file>

<file path=ppt/tags/tag562.xml><?xml version="1.0" encoding="utf-8"?>
<p:tagLst xmlns:p="http://schemas.openxmlformats.org/presentationml/2006/main">
  <p:tag name="AS_UNIQUEID" val="536"/>
  <p:tag name="MH" val="20200426140709"/>
  <p:tag name="MH_LIBRARY" val="GRAPHIC"/>
  <p:tag name="MH_ORDER" val="3"/>
  <p:tag name="MH_TYPE" val="SubTitle"/>
</p:tagLst>
</file>

<file path=ppt/tags/tag563.xml><?xml version="1.0" encoding="utf-8"?>
<p:tagLst xmlns:p="http://schemas.openxmlformats.org/presentationml/2006/main">
  <p:tag name="AS_UNIQUEID" val="2595"/>
</p:tagLst>
</file>

<file path=ppt/tags/tag564.xml><?xml version="1.0" encoding="utf-8"?>
<p:tagLst xmlns:p="http://schemas.openxmlformats.org/presentationml/2006/main">
  <p:tag name="AS_UNIQUEID" val="537"/>
  <p:tag name="MH" val="20200426140709"/>
  <p:tag name="MH_LIBRARY" val="GRAPHIC"/>
  <p:tag name="MH_ORDER" val="1"/>
  <p:tag name="MH_TYPE" val="Other"/>
</p:tagLst>
</file>

<file path=ppt/tags/tag565.xml><?xml version="1.0" encoding="utf-8"?>
<p:tagLst xmlns:p="http://schemas.openxmlformats.org/presentationml/2006/main">
  <p:tag name="AS_UNIQUEID" val="538"/>
  <p:tag name="MH" val="20200426140709"/>
  <p:tag name="MH_LIBRARY" val="GRAPHIC"/>
  <p:tag name="MH_ORDER" val="2"/>
  <p:tag name="MH_TYPE" val="Other"/>
</p:tagLst>
</file>

<file path=ppt/tags/tag566.xml><?xml version="1.0" encoding="utf-8"?>
<p:tagLst xmlns:p="http://schemas.openxmlformats.org/presentationml/2006/main">
  <p:tag name="AS_UNIQUEID" val="539"/>
  <p:tag name="MH" val="20200426140709"/>
  <p:tag name="MH_LIBRARY" val="GRAPHIC"/>
  <p:tag name="MH_ORDER" val="1"/>
  <p:tag name="MH_TYPE" val="SubTitle"/>
</p:tagLst>
</file>

<file path=ppt/tags/tag567.xml><?xml version="1.0" encoding="utf-8"?>
<p:tagLst xmlns:p="http://schemas.openxmlformats.org/presentationml/2006/main">
  <p:tag name="AS_UNIQUEID" val="2596"/>
</p:tagLst>
</file>

<file path=ppt/tags/tag568.xml><?xml version="1.0" encoding="utf-8"?>
<p:tagLst xmlns:p="http://schemas.openxmlformats.org/presentationml/2006/main">
  <p:tag name="AS_UNIQUEID" val="540"/>
  <p:tag name="MH" val="20200426140709"/>
  <p:tag name="MH_LIBRARY" val="GRAPHIC"/>
  <p:tag name="MH_ORDER" val="4"/>
  <p:tag name="MH_TYPE" val="Other"/>
</p:tagLst>
</file>

<file path=ppt/tags/tag569.xml><?xml version="1.0" encoding="utf-8"?>
<p:tagLst xmlns:p="http://schemas.openxmlformats.org/presentationml/2006/main">
  <p:tag name="AS_UNIQUEID" val="541"/>
  <p:tag name="MH" val="20200426140709"/>
  <p:tag name="MH_LIBRARY" val="GRAPHIC"/>
  <p:tag name="MH_ORDER" val="5"/>
  <p:tag name="MH_TYPE" val="Other"/>
</p:tagLst>
</file>

<file path=ppt/tags/tag57.xml><?xml version="1.0" encoding="utf-8"?>
<p:tagLst xmlns:p="http://schemas.openxmlformats.org/presentationml/2006/main">
  <p:tag name="AS_UNIQUEID" val="83"/>
</p:tagLst>
</file>

<file path=ppt/tags/tag570.xml><?xml version="1.0" encoding="utf-8"?>
<p:tagLst xmlns:p="http://schemas.openxmlformats.org/presentationml/2006/main">
  <p:tag name="AS_UNIQUEID" val="542"/>
  <p:tag name="MH" val="20200426140709"/>
  <p:tag name="MH_LIBRARY" val="GRAPHIC"/>
  <p:tag name="MH_ORDER" val="2"/>
  <p:tag name="MH_TYPE" val="SubTitle"/>
</p:tagLst>
</file>

<file path=ppt/tags/tag571.xml><?xml version="1.0" encoding="utf-8"?>
<p:tagLst xmlns:p="http://schemas.openxmlformats.org/presentationml/2006/main">
  <p:tag name="AS_UNIQUEID" val="543"/>
</p:tagLst>
</file>

<file path=ppt/tags/tag572.xml><?xml version="1.0" encoding="utf-8"?>
<p:tagLst xmlns:p="http://schemas.openxmlformats.org/presentationml/2006/main">
  <p:tag name="AS_UNIQUEID" val="544"/>
</p:tagLst>
</file>

<file path=ppt/tags/tag573.xml><?xml version="1.0" encoding="utf-8"?>
<p:tagLst xmlns:p="http://schemas.openxmlformats.org/presentationml/2006/main">
  <p:tag name="AS_UNIQUEID" val="545"/>
</p:tagLst>
</file>

<file path=ppt/tags/tag574.xml><?xml version="1.0" encoding="utf-8"?>
<p:tagLst xmlns:p="http://schemas.openxmlformats.org/presentationml/2006/main">
  <p:tag name="AS_UNIQUEID" val="546"/>
</p:tagLst>
</file>

<file path=ppt/tags/tag575.xml><?xml version="1.0" encoding="utf-8"?>
<p:tagLst xmlns:p="http://schemas.openxmlformats.org/presentationml/2006/main">
  <p:tag name="AS_UNIQUEID" val="547"/>
</p:tagLst>
</file>

<file path=ppt/tags/tag576.xml><?xml version="1.0" encoding="utf-8"?>
<p:tagLst xmlns:p="http://schemas.openxmlformats.org/presentationml/2006/main">
  <p:tag name="AS_UNIQUEID" val="2581"/>
</p:tagLst>
</file>

<file path=ppt/tags/tag577.xml><?xml version="1.0" encoding="utf-8"?>
<p:tagLst xmlns:p="http://schemas.openxmlformats.org/presentationml/2006/main">
  <p:tag name="AS_UNIQUEID" val="2582"/>
  <p:tag name="KSO_WM_BEAUTIFY_FLAG" val=""/>
</p:tagLst>
</file>

<file path=ppt/tags/tag578.xml><?xml version="1.0" encoding="utf-8"?>
<p:tagLst xmlns:p="http://schemas.openxmlformats.org/presentationml/2006/main">
  <p:tag name="AS_UNIQUEID" val="2583"/>
  <p:tag name="KSO_WM_BEAUTIFY_FLAG" val=""/>
</p:tagLst>
</file>

<file path=ppt/tags/tag579.xml><?xml version="1.0" encoding="utf-8"?>
<p:tagLst xmlns:p="http://schemas.openxmlformats.org/presentationml/2006/main">
  <p:tag name="AS_UNIQUEID" val="2584"/>
  <p:tag name="KSO_WM_BEAUTIFY_FLAG" val=""/>
</p:tagLst>
</file>

<file path=ppt/tags/tag58.xml><?xml version="1.0" encoding="utf-8"?>
<p:tagLst xmlns:p="http://schemas.openxmlformats.org/presentationml/2006/main">
  <p:tag name="AS_UNIQUEID" val="84"/>
</p:tagLst>
</file>

<file path=ppt/tags/tag580.xml><?xml version="1.0" encoding="utf-8"?>
<p:tagLst xmlns:p="http://schemas.openxmlformats.org/presentationml/2006/main">
  <p:tag name="AS_UNIQUEID" val="2602"/>
</p:tagLst>
</file>

<file path=ppt/tags/tag581.xml><?xml version="1.0" encoding="utf-8"?>
<p:tagLst xmlns:p="http://schemas.openxmlformats.org/presentationml/2006/main">
  <p:tag name="AS_UNIQUEID" val="2603"/>
</p:tagLst>
</file>

<file path=ppt/tags/tag582.xml><?xml version="1.0" encoding="utf-8"?>
<p:tagLst xmlns:p="http://schemas.openxmlformats.org/presentationml/2006/main">
  <p:tag name="AS_UNIQUEID" val="2604"/>
</p:tagLst>
</file>

<file path=ppt/tags/tag583.xml><?xml version="1.0" encoding="utf-8"?>
<p:tagLst xmlns:p="http://schemas.openxmlformats.org/presentationml/2006/main">
  <p:tag name="AS_UNIQUEID" val="2605"/>
</p:tagLst>
</file>

<file path=ppt/tags/tag584.xml><?xml version="1.0" encoding="utf-8"?>
<p:tagLst xmlns:p="http://schemas.openxmlformats.org/presentationml/2006/main">
  <p:tag name="AS_UNIQUEID" val="2606"/>
</p:tagLst>
</file>

<file path=ppt/tags/tag585.xml><?xml version="1.0" encoding="utf-8"?>
<p:tagLst xmlns:p="http://schemas.openxmlformats.org/presentationml/2006/main">
  <p:tag name="AS_UNIQUEID" val="2607"/>
</p:tagLst>
</file>

<file path=ppt/tags/tag586.xml><?xml version="1.0" encoding="utf-8"?>
<p:tagLst xmlns:p="http://schemas.openxmlformats.org/presentationml/2006/main">
  <p:tag name="AS_UNIQUEID" val="2608"/>
</p:tagLst>
</file>

<file path=ppt/tags/tag587.xml><?xml version="1.0" encoding="utf-8"?>
<p:tagLst xmlns:p="http://schemas.openxmlformats.org/presentationml/2006/main">
  <p:tag name="AS_UNIQUEID" val="2609"/>
</p:tagLst>
</file>

<file path=ppt/tags/tag588.xml><?xml version="1.0" encoding="utf-8"?>
<p:tagLst xmlns:p="http://schemas.openxmlformats.org/presentationml/2006/main">
  <p:tag name="AS_UNIQUEID" val="2610"/>
</p:tagLst>
</file>

<file path=ppt/tags/tag589.xml><?xml version="1.0" encoding="utf-8"?>
<p:tagLst xmlns:p="http://schemas.openxmlformats.org/presentationml/2006/main">
  <p:tag name="AS_UNIQUEID" val="2611"/>
</p:tagLst>
</file>

<file path=ppt/tags/tag59.xml><?xml version="1.0" encoding="utf-8"?>
<p:tagLst xmlns:p="http://schemas.openxmlformats.org/presentationml/2006/main">
  <p:tag name="AS_UNIQUEID" val="2206"/>
</p:tagLst>
</file>

<file path=ppt/tags/tag590.xml><?xml version="1.0" encoding="utf-8"?>
<p:tagLst xmlns:p="http://schemas.openxmlformats.org/presentationml/2006/main">
  <p:tag name="AS_UNIQUEID" val="2612"/>
</p:tagLst>
</file>

<file path=ppt/tags/tag591.xml><?xml version="1.0" encoding="utf-8"?>
<p:tagLst xmlns:p="http://schemas.openxmlformats.org/presentationml/2006/main">
  <p:tag name="AS_UNIQUEID" val="2613"/>
</p:tagLst>
</file>

<file path=ppt/tags/tag592.xml><?xml version="1.0" encoding="utf-8"?>
<p:tagLst xmlns:p="http://schemas.openxmlformats.org/presentationml/2006/main">
  <p:tag name="AS_UNIQUEID" val="2614"/>
</p:tagLst>
</file>

<file path=ppt/tags/tag593.xml><?xml version="1.0" encoding="utf-8"?>
<p:tagLst xmlns:p="http://schemas.openxmlformats.org/presentationml/2006/main">
  <p:tag name="AS_UNIQUEID" val="2615"/>
</p:tagLst>
</file>

<file path=ppt/tags/tag594.xml><?xml version="1.0" encoding="utf-8"?>
<p:tagLst xmlns:p="http://schemas.openxmlformats.org/presentationml/2006/main">
  <p:tag name="AS_UNIQUEID" val="2616"/>
</p:tagLst>
</file>

<file path=ppt/tags/tag595.xml><?xml version="1.0" encoding="utf-8"?>
<p:tagLst xmlns:p="http://schemas.openxmlformats.org/presentationml/2006/main">
  <p:tag name="AS_UNIQUEID" val="2617"/>
</p:tagLst>
</file>

<file path=ppt/tags/tag596.xml><?xml version="1.0" encoding="utf-8"?>
<p:tagLst xmlns:p="http://schemas.openxmlformats.org/presentationml/2006/main">
  <p:tag name="AS_UNIQUEID" val="2618"/>
</p:tagLst>
</file>

<file path=ppt/tags/tag597.xml><?xml version="1.0" encoding="utf-8"?>
<p:tagLst xmlns:p="http://schemas.openxmlformats.org/presentationml/2006/main">
  <p:tag name="AS_UNIQUEID" val="2619"/>
</p:tagLst>
</file>

<file path=ppt/tags/tag598.xml><?xml version="1.0" encoding="utf-8"?>
<p:tagLst xmlns:p="http://schemas.openxmlformats.org/presentationml/2006/main">
  <p:tag name="AS_UNIQUEID" val="2620"/>
</p:tagLst>
</file>

<file path=ppt/tags/tag599.xml><?xml version="1.0" encoding="utf-8"?>
<p:tagLst xmlns:p="http://schemas.openxmlformats.org/presentationml/2006/main">
  <p:tag name="AS_UNIQUEID" val="2621"/>
</p:tagLst>
</file>

<file path=ppt/tags/tag6.xml><?xml version="1.0" encoding="utf-8"?>
<p:tagLst xmlns:p="http://schemas.openxmlformats.org/presentationml/2006/main">
  <p:tag name="AS_UNIQUEID" val="2167"/>
</p:tagLst>
</file>

<file path=ppt/tags/tag60.xml><?xml version="1.0" encoding="utf-8"?>
<p:tagLst xmlns:p="http://schemas.openxmlformats.org/presentationml/2006/main">
  <p:tag name="AS_UNIQUEID" val="2208"/>
</p:tagLst>
</file>

<file path=ppt/tags/tag600.xml><?xml version="1.0" encoding="utf-8"?>
<p:tagLst xmlns:p="http://schemas.openxmlformats.org/presentationml/2006/main">
  <p:tag name="AS_UNIQUEID" val="2622"/>
</p:tagLst>
</file>

<file path=ppt/tags/tag601.xml><?xml version="1.0" encoding="utf-8"?>
<p:tagLst xmlns:p="http://schemas.openxmlformats.org/presentationml/2006/main">
  <p:tag name="AS_UNIQUEID" val="2623"/>
</p:tagLst>
</file>

<file path=ppt/tags/tag602.xml><?xml version="1.0" encoding="utf-8"?>
<p:tagLst xmlns:p="http://schemas.openxmlformats.org/presentationml/2006/main">
  <p:tag name="AS_UNIQUEID" val="2624"/>
</p:tagLst>
</file>

<file path=ppt/tags/tag603.xml><?xml version="1.0" encoding="utf-8"?>
<p:tagLst xmlns:p="http://schemas.openxmlformats.org/presentationml/2006/main">
  <p:tag name="AS_UNIQUEID" val="2625"/>
</p:tagLst>
</file>

<file path=ppt/tags/tag604.xml><?xml version="1.0" encoding="utf-8"?>
<p:tagLst xmlns:p="http://schemas.openxmlformats.org/presentationml/2006/main">
  <p:tag name="AS_UNIQUEID" val="2626"/>
</p:tagLst>
</file>

<file path=ppt/tags/tag605.xml><?xml version="1.0" encoding="utf-8"?>
<p:tagLst xmlns:p="http://schemas.openxmlformats.org/presentationml/2006/main">
  <p:tag name="AS_UNIQUEID" val="2627"/>
</p:tagLst>
</file>

<file path=ppt/tags/tag606.xml><?xml version="1.0" encoding="utf-8"?>
<p:tagLst xmlns:p="http://schemas.openxmlformats.org/presentationml/2006/main">
  <p:tag name="AS_UNIQUEID" val="2628"/>
</p:tagLst>
</file>

<file path=ppt/tags/tag607.xml><?xml version="1.0" encoding="utf-8"?>
<p:tagLst xmlns:p="http://schemas.openxmlformats.org/presentationml/2006/main">
  <p:tag name="AS_UNIQUEID" val="2629"/>
</p:tagLst>
</file>

<file path=ppt/tags/tag608.xml><?xml version="1.0" encoding="utf-8"?>
<p:tagLst xmlns:p="http://schemas.openxmlformats.org/presentationml/2006/main">
  <p:tag name="AS_UNIQUEID" val="2630"/>
</p:tagLst>
</file>

<file path=ppt/tags/tag609.xml><?xml version="1.0" encoding="utf-8"?>
<p:tagLst xmlns:p="http://schemas.openxmlformats.org/presentationml/2006/main">
  <p:tag name="AS_UNIQUEID" val="2631"/>
</p:tagLst>
</file>

<file path=ppt/tags/tag61.xml><?xml version="1.0" encoding="utf-8"?>
<p:tagLst xmlns:p="http://schemas.openxmlformats.org/presentationml/2006/main">
  <p:tag name="AS_UNIQUEID" val="2209"/>
</p:tagLst>
</file>

<file path=ppt/tags/tag610.xml><?xml version="1.0" encoding="utf-8"?>
<p:tagLst xmlns:p="http://schemas.openxmlformats.org/presentationml/2006/main">
  <p:tag name="AS_UNIQUEID" val="2632"/>
</p:tagLst>
</file>

<file path=ppt/tags/tag611.xml><?xml version="1.0" encoding="utf-8"?>
<p:tagLst xmlns:p="http://schemas.openxmlformats.org/presentationml/2006/main">
  <p:tag name="AS_UNIQUEID" val="2633"/>
</p:tagLst>
</file>

<file path=ppt/tags/tag612.xml><?xml version="1.0" encoding="utf-8"?>
<p:tagLst xmlns:p="http://schemas.openxmlformats.org/presentationml/2006/main">
  <p:tag name="AS_UNIQUEID" val="2634"/>
</p:tagLst>
</file>

<file path=ppt/tags/tag613.xml><?xml version="1.0" encoding="utf-8"?>
<p:tagLst xmlns:p="http://schemas.openxmlformats.org/presentationml/2006/main">
  <p:tag name="AS_UNIQUEID" val="2635"/>
</p:tagLst>
</file>

<file path=ppt/tags/tag614.xml><?xml version="1.0" encoding="utf-8"?>
<p:tagLst xmlns:p="http://schemas.openxmlformats.org/presentationml/2006/main">
  <p:tag name="AS_UNIQUEID" val="2636"/>
</p:tagLst>
</file>

<file path=ppt/tags/tag615.xml><?xml version="1.0" encoding="utf-8"?>
<p:tagLst xmlns:p="http://schemas.openxmlformats.org/presentationml/2006/main">
  <p:tag name="AS_UNIQUEID" val="2637"/>
</p:tagLst>
</file>

<file path=ppt/tags/tag616.xml><?xml version="1.0" encoding="utf-8"?>
<p:tagLst xmlns:p="http://schemas.openxmlformats.org/presentationml/2006/main">
  <p:tag name="AS_UNIQUEID" val="2638"/>
</p:tagLst>
</file>

<file path=ppt/tags/tag617.xml><?xml version="1.0" encoding="utf-8"?>
<p:tagLst xmlns:p="http://schemas.openxmlformats.org/presentationml/2006/main">
  <p:tag name="AS_UNIQUEID" val="2639"/>
</p:tagLst>
</file>

<file path=ppt/tags/tag618.xml><?xml version="1.0" encoding="utf-8"?>
<p:tagLst xmlns:p="http://schemas.openxmlformats.org/presentationml/2006/main">
  <p:tag name="AS_UNIQUEID" val="2640"/>
</p:tagLst>
</file>

<file path=ppt/tags/tag619.xml><?xml version="1.0" encoding="utf-8"?>
<p:tagLst xmlns:p="http://schemas.openxmlformats.org/presentationml/2006/main">
  <p:tag name="AS_UNIQUEID" val="2641"/>
</p:tagLst>
</file>

<file path=ppt/tags/tag62.xml><?xml version="1.0" encoding="utf-8"?>
<p:tagLst xmlns:p="http://schemas.openxmlformats.org/presentationml/2006/main">
  <p:tag name="AS_UNIQUEID" val="170"/>
</p:tagLst>
</file>

<file path=ppt/tags/tag620.xml><?xml version="1.0" encoding="utf-8"?>
<p:tagLst xmlns:p="http://schemas.openxmlformats.org/presentationml/2006/main">
  <p:tag name="AS_UNIQUEID" val="2642"/>
</p:tagLst>
</file>

<file path=ppt/tags/tag621.xml><?xml version="1.0" encoding="utf-8"?>
<p:tagLst xmlns:p="http://schemas.openxmlformats.org/presentationml/2006/main">
  <p:tag name="AS_UNIQUEID" val="2643"/>
</p:tagLst>
</file>

<file path=ppt/tags/tag622.xml><?xml version="1.0" encoding="utf-8"?>
<p:tagLst xmlns:p="http://schemas.openxmlformats.org/presentationml/2006/main">
  <p:tag name="AS_UNIQUEID" val="2644"/>
</p:tagLst>
</file>

<file path=ppt/tags/tag623.xml><?xml version="1.0" encoding="utf-8"?>
<p:tagLst xmlns:p="http://schemas.openxmlformats.org/presentationml/2006/main">
  <p:tag name="AS_UNIQUEID" val="2645"/>
</p:tagLst>
</file>

<file path=ppt/tags/tag624.xml><?xml version="1.0" encoding="utf-8"?>
<p:tagLst xmlns:p="http://schemas.openxmlformats.org/presentationml/2006/main">
  <p:tag name="AS_UNIQUEID" val="2646"/>
</p:tagLst>
</file>

<file path=ppt/tags/tag625.xml><?xml version="1.0" encoding="utf-8"?>
<p:tagLst xmlns:p="http://schemas.openxmlformats.org/presentationml/2006/main">
  <p:tag name="AS_UNIQUEID" val="2647"/>
</p:tagLst>
</file>

<file path=ppt/tags/tag626.xml><?xml version="1.0" encoding="utf-8"?>
<p:tagLst xmlns:p="http://schemas.openxmlformats.org/presentationml/2006/main">
  <p:tag name="AS_UNIQUEID" val="2648"/>
</p:tagLst>
</file>

<file path=ppt/tags/tag627.xml><?xml version="1.0" encoding="utf-8"?>
<p:tagLst xmlns:p="http://schemas.openxmlformats.org/presentationml/2006/main">
  <p:tag name="AS_UNIQUEID" val="2649"/>
</p:tagLst>
</file>

<file path=ppt/tags/tag628.xml><?xml version="1.0" encoding="utf-8"?>
<p:tagLst xmlns:p="http://schemas.openxmlformats.org/presentationml/2006/main">
  <p:tag name="AS_UNIQUEID" val="2650"/>
</p:tagLst>
</file>

<file path=ppt/tags/tag629.xml><?xml version="1.0" encoding="utf-8"?>
<p:tagLst xmlns:p="http://schemas.openxmlformats.org/presentationml/2006/main">
  <p:tag name="AS_UNIQUEID" val="2651"/>
</p:tagLst>
</file>

<file path=ppt/tags/tag63.xml><?xml version="1.0" encoding="utf-8"?>
<p:tagLst xmlns:p="http://schemas.openxmlformats.org/presentationml/2006/main">
  <p:tag name="AS_UNIQUEID" val="171"/>
</p:tagLst>
</file>

<file path=ppt/tags/tag630.xml><?xml version="1.0" encoding="utf-8"?>
<p:tagLst xmlns:p="http://schemas.openxmlformats.org/presentationml/2006/main">
  <p:tag name="AS_UNIQUEID" val="2652"/>
</p:tagLst>
</file>

<file path=ppt/tags/tag631.xml><?xml version="1.0" encoding="utf-8"?>
<p:tagLst xmlns:p="http://schemas.openxmlformats.org/presentationml/2006/main">
  <p:tag name="AS_UNIQUEID" val="2653"/>
</p:tagLst>
</file>

<file path=ppt/tags/tag632.xml><?xml version="1.0" encoding="utf-8"?>
<p:tagLst xmlns:p="http://schemas.openxmlformats.org/presentationml/2006/main">
  <p:tag name="AS_UNIQUEID" val="2654"/>
</p:tagLst>
</file>

<file path=ppt/tags/tag633.xml><?xml version="1.0" encoding="utf-8"?>
<p:tagLst xmlns:p="http://schemas.openxmlformats.org/presentationml/2006/main">
  <p:tag name="AS_UNIQUEID" val="2655"/>
</p:tagLst>
</file>

<file path=ppt/tags/tag634.xml><?xml version="1.0" encoding="utf-8"?>
<p:tagLst xmlns:p="http://schemas.openxmlformats.org/presentationml/2006/main">
  <p:tag name="AS_UNIQUEID" val="2656"/>
</p:tagLst>
</file>

<file path=ppt/tags/tag635.xml><?xml version="1.0" encoding="utf-8"?>
<p:tagLst xmlns:p="http://schemas.openxmlformats.org/presentationml/2006/main">
  <p:tag name="AS_UNIQUEID" val="2598"/>
</p:tagLst>
</file>

<file path=ppt/tags/tag636.xml><?xml version="1.0" encoding="utf-8"?>
<p:tagLst xmlns:p="http://schemas.openxmlformats.org/presentationml/2006/main">
  <p:tag name="AS_UNIQUEID" val="2599"/>
</p:tagLst>
</file>

<file path=ppt/tags/tag637.xml><?xml version="1.0" encoding="utf-8"?>
<p:tagLst xmlns:p="http://schemas.openxmlformats.org/presentationml/2006/main">
  <p:tag name="AS_UNIQUEID" val="2600"/>
</p:tagLst>
</file>

<file path=ppt/tags/tag638.xml><?xml version="1.0" encoding="utf-8"?>
<p:tagLst xmlns:p="http://schemas.openxmlformats.org/presentationml/2006/main">
  <p:tag name="AS_UNIQUEID" val="2658"/>
</p:tagLst>
</file>

<file path=ppt/tags/tag639.xml><?xml version="1.0" encoding="utf-8"?>
<p:tagLst xmlns:p="http://schemas.openxmlformats.org/presentationml/2006/main">
  <p:tag name="AS_UNIQUEID" val="2659"/>
</p:tagLst>
</file>

<file path=ppt/tags/tag64.xml><?xml version="1.0" encoding="utf-8"?>
<p:tagLst xmlns:p="http://schemas.openxmlformats.org/presentationml/2006/main">
  <p:tag name="AS_UNIQUEID" val="2211"/>
</p:tagLst>
</file>

<file path=ppt/tags/tag640.xml><?xml version="1.0" encoding="utf-8"?>
<p:tagLst xmlns:p="http://schemas.openxmlformats.org/presentationml/2006/main">
  <p:tag name="AS_UNIQUEID" val="2660"/>
</p:tagLst>
</file>

<file path=ppt/tags/tag641.xml><?xml version="1.0" encoding="utf-8"?>
<p:tagLst xmlns:p="http://schemas.openxmlformats.org/presentationml/2006/main">
  <p:tag name="AS_UNIQUEID" val="2661"/>
</p:tagLst>
</file>

<file path=ppt/tags/tag642.xml><?xml version="1.0" encoding="utf-8"?>
<p:tagLst xmlns:p="http://schemas.openxmlformats.org/presentationml/2006/main">
  <p:tag name="AS_UNIQUEID" val="2662"/>
</p:tagLst>
</file>

<file path=ppt/tags/tag643.xml><?xml version="1.0" encoding="utf-8"?>
<p:tagLst xmlns:p="http://schemas.openxmlformats.org/presentationml/2006/main">
  <p:tag name="AS_UNIQUEID" val="2663"/>
</p:tagLst>
</file>

<file path=ppt/tags/tag644.xml><?xml version="1.0" encoding="utf-8"?>
<p:tagLst xmlns:p="http://schemas.openxmlformats.org/presentationml/2006/main">
  <p:tag name="AS_UNIQUEID" val="2664"/>
</p:tagLst>
</file>

<file path=ppt/tags/tag645.xml><?xml version="1.0" encoding="utf-8"?>
<p:tagLst xmlns:p="http://schemas.openxmlformats.org/presentationml/2006/main">
  <p:tag name="AS_UNIQUEID" val="2665"/>
</p:tagLst>
</file>

<file path=ppt/tags/tag646.xml><?xml version="1.0" encoding="utf-8"?>
<p:tagLst xmlns:p="http://schemas.openxmlformats.org/presentationml/2006/main">
  <p:tag name="AS_UNIQUEID" val="2666"/>
</p:tagLst>
</file>

<file path=ppt/tags/tag647.xml><?xml version="1.0" encoding="utf-8"?>
<p:tagLst xmlns:p="http://schemas.openxmlformats.org/presentationml/2006/main">
  <p:tag name="AS_UNIQUEID" val="2667"/>
</p:tagLst>
</file>

<file path=ppt/tags/tag648.xml><?xml version="1.0" encoding="utf-8"?>
<p:tagLst xmlns:p="http://schemas.openxmlformats.org/presentationml/2006/main">
  <p:tag name="AS_UNIQUEID" val="2668"/>
</p:tagLst>
</file>

<file path=ppt/tags/tag649.xml><?xml version="1.0" encoding="utf-8"?>
<p:tagLst xmlns:p="http://schemas.openxmlformats.org/presentationml/2006/main">
  <p:tag name="AS_UNIQUEID" val="2669"/>
</p:tagLst>
</file>

<file path=ppt/tags/tag65.xml><?xml version="1.0" encoding="utf-8"?>
<p:tagLst xmlns:p="http://schemas.openxmlformats.org/presentationml/2006/main">
  <p:tag name="AS_UNIQUEID" val="2212"/>
</p:tagLst>
</file>

<file path=ppt/tags/tag650.xml><?xml version="1.0" encoding="utf-8"?>
<p:tagLst xmlns:p="http://schemas.openxmlformats.org/presentationml/2006/main">
  <p:tag name="AS_UNIQUEID" val="2670"/>
</p:tagLst>
</file>

<file path=ppt/tags/tag651.xml><?xml version="1.0" encoding="utf-8"?>
<p:tagLst xmlns:p="http://schemas.openxmlformats.org/presentationml/2006/main">
  <p:tag name="AS_UNIQUEID" val="2671"/>
</p:tagLst>
</file>

<file path=ppt/tags/tag652.xml><?xml version="1.0" encoding="utf-8"?>
<p:tagLst xmlns:p="http://schemas.openxmlformats.org/presentationml/2006/main">
  <p:tag name="AS_UNIQUEID" val="2672"/>
</p:tagLst>
</file>

<file path=ppt/tags/tag653.xml><?xml version="1.0" encoding="utf-8"?>
<p:tagLst xmlns:p="http://schemas.openxmlformats.org/presentationml/2006/main">
  <p:tag name="AS_UNIQUEID" val="2673"/>
</p:tagLst>
</file>

<file path=ppt/tags/tag654.xml><?xml version="1.0" encoding="utf-8"?>
<p:tagLst xmlns:p="http://schemas.openxmlformats.org/presentationml/2006/main">
  <p:tag name="AS_UNIQUEID" val="2674"/>
</p:tagLst>
</file>

<file path=ppt/tags/tag655.xml><?xml version="1.0" encoding="utf-8"?>
<p:tagLst xmlns:p="http://schemas.openxmlformats.org/presentationml/2006/main">
  <p:tag name="AS_UNIQUEID" val="2675"/>
</p:tagLst>
</file>

<file path=ppt/tags/tag656.xml><?xml version="1.0" encoding="utf-8"?>
<p:tagLst xmlns:p="http://schemas.openxmlformats.org/presentationml/2006/main">
  <p:tag name="AS_UNIQUEID" val="2676"/>
</p:tagLst>
</file>

<file path=ppt/tags/tag657.xml><?xml version="1.0" encoding="utf-8"?>
<p:tagLst xmlns:p="http://schemas.openxmlformats.org/presentationml/2006/main">
  <p:tag name="AS_UNIQUEID" val="2677"/>
</p:tagLst>
</file>

<file path=ppt/tags/tag658.xml><?xml version="1.0" encoding="utf-8"?>
<p:tagLst xmlns:p="http://schemas.openxmlformats.org/presentationml/2006/main">
  <p:tag name="AS_UNIQUEID" val="2678"/>
</p:tagLst>
</file>

<file path=ppt/tags/tag659.xml><?xml version="1.0" encoding="utf-8"?>
<p:tagLst xmlns:p="http://schemas.openxmlformats.org/presentationml/2006/main">
  <p:tag name="AS_UNIQUEID" val="2679"/>
</p:tagLst>
</file>

<file path=ppt/tags/tag66.xml><?xml version="1.0" encoding="utf-8"?>
<p:tagLst xmlns:p="http://schemas.openxmlformats.org/presentationml/2006/main">
  <p:tag name="AS_UNIQUEID" val="175"/>
</p:tagLst>
</file>

<file path=ppt/tags/tag660.xml><?xml version="1.0" encoding="utf-8"?>
<p:tagLst xmlns:p="http://schemas.openxmlformats.org/presentationml/2006/main">
  <p:tag name="AS_UNIQUEID" val="2680"/>
</p:tagLst>
</file>

<file path=ppt/tags/tag661.xml><?xml version="1.0" encoding="utf-8"?>
<p:tagLst xmlns:p="http://schemas.openxmlformats.org/presentationml/2006/main">
  <p:tag name="AS_UNIQUEID" val="2681"/>
</p:tagLst>
</file>

<file path=ppt/tags/tag662.xml><?xml version="1.0" encoding="utf-8"?>
<p:tagLst xmlns:p="http://schemas.openxmlformats.org/presentationml/2006/main">
  <p:tag name="AS_UNIQUEID" val="2682"/>
</p:tagLst>
</file>

<file path=ppt/tags/tag663.xml><?xml version="1.0" encoding="utf-8"?>
<p:tagLst xmlns:p="http://schemas.openxmlformats.org/presentationml/2006/main">
  <p:tag name="AS_UNIQUEID" val="2683"/>
</p:tagLst>
</file>

<file path=ppt/tags/tag664.xml><?xml version="1.0" encoding="utf-8"?>
<p:tagLst xmlns:p="http://schemas.openxmlformats.org/presentationml/2006/main">
  <p:tag name="AS_UNIQUEID" val="2684"/>
</p:tagLst>
</file>

<file path=ppt/tags/tag665.xml><?xml version="1.0" encoding="utf-8"?>
<p:tagLst xmlns:p="http://schemas.openxmlformats.org/presentationml/2006/main">
  <p:tag name="AS_UNIQUEID" val="2685"/>
</p:tagLst>
</file>

<file path=ppt/tags/tag666.xml><?xml version="1.0" encoding="utf-8"?>
<p:tagLst xmlns:p="http://schemas.openxmlformats.org/presentationml/2006/main">
  <p:tag name="AS_UNIQUEID" val="2686"/>
</p:tagLst>
</file>

<file path=ppt/tags/tag667.xml><?xml version="1.0" encoding="utf-8"?>
<p:tagLst xmlns:p="http://schemas.openxmlformats.org/presentationml/2006/main">
  <p:tag name="AS_UNIQUEID" val="2687"/>
</p:tagLst>
</file>

<file path=ppt/tags/tag668.xml><?xml version="1.0" encoding="utf-8"?>
<p:tagLst xmlns:p="http://schemas.openxmlformats.org/presentationml/2006/main">
  <p:tag name="AS_UNIQUEID" val="2688"/>
</p:tagLst>
</file>

<file path=ppt/tags/tag669.xml><?xml version="1.0" encoding="utf-8"?>
<p:tagLst xmlns:p="http://schemas.openxmlformats.org/presentationml/2006/main">
  <p:tag name="AS_UNIQUEID" val="2689"/>
</p:tagLst>
</file>

<file path=ppt/tags/tag67.xml><?xml version="1.0" encoding="utf-8"?>
<p:tagLst xmlns:p="http://schemas.openxmlformats.org/presentationml/2006/main">
  <p:tag name="AS_UNIQUEID" val="176"/>
</p:tagLst>
</file>

<file path=ppt/tags/tag670.xml><?xml version="1.0" encoding="utf-8"?>
<p:tagLst xmlns:p="http://schemas.openxmlformats.org/presentationml/2006/main">
  <p:tag name="AS_UNIQUEID" val="2690"/>
</p:tagLst>
</file>

<file path=ppt/tags/tag671.xml><?xml version="1.0" encoding="utf-8"?>
<p:tagLst xmlns:p="http://schemas.openxmlformats.org/presentationml/2006/main">
  <p:tag name="AS_UNIQUEID" val="2691"/>
</p:tagLst>
</file>

<file path=ppt/tags/tag672.xml><?xml version="1.0" encoding="utf-8"?>
<p:tagLst xmlns:p="http://schemas.openxmlformats.org/presentationml/2006/main">
  <p:tag name="AS_UNIQUEID" val="2692"/>
</p:tagLst>
</file>

<file path=ppt/tags/tag673.xml><?xml version="1.0" encoding="utf-8"?>
<p:tagLst xmlns:p="http://schemas.openxmlformats.org/presentationml/2006/main">
  <p:tag name="AS_UNIQUEID" val="2693"/>
</p:tagLst>
</file>

<file path=ppt/tags/tag674.xml><?xml version="1.0" encoding="utf-8"?>
<p:tagLst xmlns:p="http://schemas.openxmlformats.org/presentationml/2006/main">
  <p:tag name="AS_UNIQUEID" val="2694"/>
</p:tagLst>
</file>

<file path=ppt/tags/tag675.xml><?xml version="1.0" encoding="utf-8"?>
<p:tagLst xmlns:p="http://schemas.openxmlformats.org/presentationml/2006/main">
  <p:tag name="AS_UNIQUEID" val="2695"/>
</p:tagLst>
</file>

<file path=ppt/tags/tag676.xml><?xml version="1.0" encoding="utf-8"?>
<p:tagLst xmlns:p="http://schemas.openxmlformats.org/presentationml/2006/main">
  <p:tag name="AS_UNIQUEID" val="2696"/>
</p:tagLst>
</file>

<file path=ppt/tags/tag677.xml><?xml version="1.0" encoding="utf-8"?>
<p:tagLst xmlns:p="http://schemas.openxmlformats.org/presentationml/2006/main">
  <p:tag name="AS_UNIQUEID" val="2697"/>
</p:tagLst>
</file>

<file path=ppt/tags/tag678.xml><?xml version="1.0" encoding="utf-8"?>
<p:tagLst xmlns:p="http://schemas.openxmlformats.org/presentationml/2006/main">
  <p:tag name="AS_UNIQUEID" val="2698"/>
</p:tagLst>
</file>

<file path=ppt/tags/tag679.xml><?xml version="1.0" encoding="utf-8"?>
<p:tagLst xmlns:p="http://schemas.openxmlformats.org/presentationml/2006/main">
  <p:tag name="AS_UNIQUEID" val="2699"/>
</p:tagLst>
</file>

<file path=ppt/tags/tag68.xml><?xml version="1.0" encoding="utf-8"?>
<p:tagLst xmlns:p="http://schemas.openxmlformats.org/presentationml/2006/main">
  <p:tag name="AS_UNIQUEID" val="2214"/>
</p:tagLst>
</file>

<file path=ppt/tags/tag680.xml><?xml version="1.0" encoding="utf-8"?>
<p:tagLst xmlns:p="http://schemas.openxmlformats.org/presentationml/2006/main">
  <p:tag name="AS_UNIQUEID" val="2700"/>
</p:tagLst>
</file>

<file path=ppt/tags/tag681.xml><?xml version="1.0" encoding="utf-8"?>
<p:tagLst xmlns:p="http://schemas.openxmlformats.org/presentationml/2006/main">
  <p:tag name="AS_UNIQUEID" val="2701"/>
</p:tagLst>
</file>

<file path=ppt/tags/tag682.xml><?xml version="1.0" encoding="utf-8"?>
<p:tagLst xmlns:p="http://schemas.openxmlformats.org/presentationml/2006/main">
  <p:tag name="AS_UNIQUEID" val="2702"/>
</p:tagLst>
</file>

<file path=ppt/tags/tag683.xml><?xml version="1.0" encoding="utf-8"?>
<p:tagLst xmlns:p="http://schemas.openxmlformats.org/presentationml/2006/main">
  <p:tag name="AS_UNIQUEID" val="2703"/>
</p:tagLst>
</file>

<file path=ppt/tags/tag684.xml><?xml version="1.0" encoding="utf-8"?>
<p:tagLst xmlns:p="http://schemas.openxmlformats.org/presentationml/2006/main">
  <p:tag name="AS_UNIQUEID" val="2704"/>
</p:tagLst>
</file>

<file path=ppt/tags/tag685.xml><?xml version="1.0" encoding="utf-8"?>
<p:tagLst xmlns:p="http://schemas.openxmlformats.org/presentationml/2006/main">
  <p:tag name="AS_UNIQUEID" val="2705"/>
</p:tagLst>
</file>

<file path=ppt/tags/tag686.xml><?xml version="1.0" encoding="utf-8"?>
<p:tagLst xmlns:p="http://schemas.openxmlformats.org/presentationml/2006/main">
  <p:tag name="AS_UNIQUEID" val="2706"/>
</p:tagLst>
</file>

<file path=ppt/tags/tag687.xml><?xml version="1.0" encoding="utf-8"?>
<p:tagLst xmlns:p="http://schemas.openxmlformats.org/presentationml/2006/main">
  <p:tag name="AS_UNIQUEID" val="2707"/>
</p:tagLst>
</file>

<file path=ppt/tags/tag688.xml><?xml version="1.0" encoding="utf-8"?>
<p:tagLst xmlns:p="http://schemas.openxmlformats.org/presentationml/2006/main">
  <p:tag name="AS_UNIQUEID" val="2708"/>
</p:tagLst>
</file>

<file path=ppt/tags/tag689.xml><?xml version="1.0" encoding="utf-8"?>
<p:tagLst xmlns:p="http://schemas.openxmlformats.org/presentationml/2006/main">
  <p:tag name="AS_UNIQUEID" val="2709"/>
</p:tagLst>
</file>

<file path=ppt/tags/tag69.xml><?xml version="1.0" encoding="utf-8"?>
<p:tagLst xmlns:p="http://schemas.openxmlformats.org/presentationml/2006/main">
  <p:tag name="AS_UNIQUEID" val="2215"/>
</p:tagLst>
</file>

<file path=ppt/tags/tag690.xml><?xml version="1.0" encoding="utf-8"?>
<p:tagLst xmlns:p="http://schemas.openxmlformats.org/presentationml/2006/main">
  <p:tag name="AS_UNIQUEID" val="2710"/>
</p:tagLst>
</file>

<file path=ppt/tags/tag691.xml><?xml version="1.0" encoding="utf-8"?>
<p:tagLst xmlns:p="http://schemas.openxmlformats.org/presentationml/2006/main">
  <p:tag name="AS_UNIQUEID" val="2711"/>
</p:tagLst>
</file>

<file path=ppt/tags/tag692.xml><?xml version="1.0" encoding="utf-8"?>
<p:tagLst xmlns:p="http://schemas.openxmlformats.org/presentationml/2006/main">
  <p:tag name="AS_UNIQUEID" val="2712"/>
</p:tagLst>
</file>

<file path=ppt/tags/tag693.xml><?xml version="1.0" encoding="utf-8"?>
<p:tagLst xmlns:p="http://schemas.openxmlformats.org/presentationml/2006/main">
  <p:tag name="AS_UNIQUEID" val="2713"/>
</p:tagLst>
</file>

<file path=ppt/tags/tag694.xml><?xml version="1.0" encoding="utf-8"?>
<p:tagLst xmlns:p="http://schemas.openxmlformats.org/presentationml/2006/main">
  <p:tag name="AS_UNIQUEID" val="2714"/>
</p:tagLst>
</file>

<file path=ppt/tags/tag695.xml><?xml version="1.0" encoding="utf-8"?>
<p:tagLst xmlns:p="http://schemas.openxmlformats.org/presentationml/2006/main">
  <p:tag name="AS_UNIQUEID" val="2715"/>
</p:tagLst>
</file>

<file path=ppt/tags/tag696.xml><?xml version="1.0" encoding="utf-8"?>
<p:tagLst xmlns:p="http://schemas.openxmlformats.org/presentationml/2006/main">
  <p:tag name="AS_UNIQUEID" val="2716"/>
</p:tagLst>
</file>

<file path=ppt/tags/tag697.xml><?xml version="1.0" encoding="utf-8"?>
<p:tagLst xmlns:p="http://schemas.openxmlformats.org/presentationml/2006/main">
  <p:tag name="AS_UNIQUEID" val="2717"/>
</p:tagLst>
</file>

<file path=ppt/tags/tag698.xml><?xml version="1.0" encoding="utf-8"?>
<p:tagLst xmlns:p="http://schemas.openxmlformats.org/presentationml/2006/main">
  <p:tag name="AS_UNIQUEID" val="2718"/>
</p:tagLst>
</file>

<file path=ppt/tags/tag699.xml><?xml version="1.0" encoding="utf-8"?>
<p:tagLst xmlns:p="http://schemas.openxmlformats.org/presentationml/2006/main">
  <p:tag name="AS_UNIQUEID" val="2719"/>
</p:tagLst>
</file>

<file path=ppt/tags/tag7.xml><?xml version="1.0" encoding="utf-8"?>
<p:tagLst xmlns:p="http://schemas.openxmlformats.org/presentationml/2006/main">
  <p:tag name="AS_UNIQUEID" val="110"/>
</p:tagLst>
</file>

<file path=ppt/tags/tag70.xml><?xml version="1.0" encoding="utf-8"?>
<p:tagLst xmlns:p="http://schemas.openxmlformats.org/presentationml/2006/main">
  <p:tag name="AS_UNIQUEID" val="180"/>
</p:tagLst>
</file>

<file path=ppt/tags/tag700.xml><?xml version="1.0" encoding="utf-8"?>
<p:tagLst xmlns:p="http://schemas.openxmlformats.org/presentationml/2006/main">
  <p:tag name="AS_UNIQUEID" val="2720"/>
</p:tagLst>
</file>

<file path=ppt/tags/tag701.xml><?xml version="1.0" encoding="utf-8"?>
<p:tagLst xmlns:p="http://schemas.openxmlformats.org/presentationml/2006/main">
  <p:tag name="AS_UNIQUEID" val="2721"/>
</p:tagLst>
</file>

<file path=ppt/tags/tag702.xml><?xml version="1.0" encoding="utf-8"?>
<p:tagLst xmlns:p="http://schemas.openxmlformats.org/presentationml/2006/main">
  <p:tag name="AS_UNIQUEID" val="2722"/>
</p:tagLst>
</file>

<file path=ppt/tags/tag703.xml><?xml version="1.0" encoding="utf-8"?>
<p:tagLst xmlns:p="http://schemas.openxmlformats.org/presentationml/2006/main">
  <p:tag name="AS_UNIQUEID" val="2723"/>
</p:tagLst>
</file>

<file path=ppt/tags/tag704.xml><?xml version="1.0" encoding="utf-8"?>
<p:tagLst xmlns:p="http://schemas.openxmlformats.org/presentationml/2006/main">
  <p:tag name="AS_UNIQUEID" val="2724"/>
</p:tagLst>
</file>

<file path=ppt/tags/tag705.xml><?xml version="1.0" encoding="utf-8"?>
<p:tagLst xmlns:p="http://schemas.openxmlformats.org/presentationml/2006/main">
  <p:tag name="AS_UNIQUEID" val="2725"/>
</p:tagLst>
</file>

<file path=ppt/tags/tag706.xml><?xml version="1.0" encoding="utf-8"?>
<p:tagLst xmlns:p="http://schemas.openxmlformats.org/presentationml/2006/main">
  <p:tag name="AS_UNIQUEID" val="2726"/>
</p:tagLst>
</file>

<file path=ppt/tags/tag707.xml><?xml version="1.0" encoding="utf-8"?>
<p:tagLst xmlns:p="http://schemas.openxmlformats.org/presentationml/2006/main">
  <p:tag name="AS_UNIQUEID" val="2727"/>
</p:tagLst>
</file>

<file path=ppt/tags/tag708.xml><?xml version="1.0" encoding="utf-8"?>
<p:tagLst xmlns:p="http://schemas.openxmlformats.org/presentationml/2006/main">
  <p:tag name="AS_UNIQUEID" val="2728"/>
</p:tagLst>
</file>

<file path=ppt/tags/tag709.xml><?xml version="1.0" encoding="utf-8"?>
<p:tagLst xmlns:p="http://schemas.openxmlformats.org/presentationml/2006/main">
  <p:tag name="AS_UNIQUEID" val="2729"/>
</p:tagLst>
</file>

<file path=ppt/tags/tag71.xml><?xml version="1.0" encoding="utf-8"?>
<p:tagLst xmlns:p="http://schemas.openxmlformats.org/presentationml/2006/main">
  <p:tag name="AS_UNIQUEID" val="181"/>
</p:tagLst>
</file>

<file path=ppt/tags/tag710.xml><?xml version="1.0" encoding="utf-8"?>
<p:tagLst xmlns:p="http://schemas.openxmlformats.org/presentationml/2006/main">
  <p:tag name="AS_UNIQUEID" val="2730"/>
</p:tagLst>
</file>

<file path=ppt/tags/tag711.xml><?xml version="1.0" encoding="utf-8"?>
<p:tagLst xmlns:p="http://schemas.openxmlformats.org/presentationml/2006/main">
  <p:tag name="AS_UNIQUEID" val="2731"/>
</p:tagLst>
</file>

<file path=ppt/tags/tag712.xml><?xml version="1.0" encoding="utf-8"?>
<p:tagLst xmlns:p="http://schemas.openxmlformats.org/presentationml/2006/main">
  <p:tag name="AS_UNIQUEID" val="2732"/>
</p:tagLst>
</file>

<file path=ppt/tags/tag713.xml><?xml version="1.0" encoding="utf-8"?>
<p:tagLst xmlns:p="http://schemas.openxmlformats.org/presentationml/2006/main">
  <p:tag name="AS_UNIQUEID" val="2733"/>
</p:tagLst>
</file>

<file path=ppt/tags/tag714.xml><?xml version="1.0" encoding="utf-8"?>
<p:tagLst xmlns:p="http://schemas.openxmlformats.org/presentationml/2006/main">
  <p:tag name="AS_UNIQUEID" val="2734"/>
</p:tagLst>
</file>

<file path=ppt/tags/tag715.xml><?xml version="1.0" encoding="utf-8"?>
<p:tagLst xmlns:p="http://schemas.openxmlformats.org/presentationml/2006/main">
  <p:tag name="AS_UNIQUEID" val="2735"/>
</p:tagLst>
</file>

<file path=ppt/tags/tag716.xml><?xml version="1.0" encoding="utf-8"?>
<p:tagLst xmlns:p="http://schemas.openxmlformats.org/presentationml/2006/main">
  <p:tag name="AS_UNIQUEID" val="2736"/>
</p:tagLst>
</file>

<file path=ppt/tags/tag717.xml><?xml version="1.0" encoding="utf-8"?>
<p:tagLst xmlns:p="http://schemas.openxmlformats.org/presentationml/2006/main">
  <p:tag name="AS_UNIQUEID" val="2737"/>
</p:tagLst>
</file>

<file path=ppt/tags/tag718.xml><?xml version="1.0" encoding="utf-8"?>
<p:tagLst xmlns:p="http://schemas.openxmlformats.org/presentationml/2006/main">
  <p:tag name="AS_UNIQUEID" val="2738"/>
</p:tagLst>
</file>

<file path=ppt/tags/tag719.xml><?xml version="1.0" encoding="utf-8"?>
<p:tagLst xmlns:p="http://schemas.openxmlformats.org/presentationml/2006/main">
  <p:tag name="AS_UNIQUEID" val="2739"/>
</p:tagLst>
</file>

<file path=ppt/tags/tag72.xml><?xml version="1.0" encoding="utf-8"?>
<p:tagLst xmlns:p="http://schemas.openxmlformats.org/presentationml/2006/main">
  <p:tag name="AS_UNIQUEID" val="2217"/>
</p:tagLst>
</file>

<file path=ppt/tags/tag720.xml><?xml version="1.0" encoding="utf-8"?>
<p:tagLst xmlns:p="http://schemas.openxmlformats.org/presentationml/2006/main">
  <p:tag name="AS_UNIQUEID" val="2740"/>
</p:tagLst>
</file>

<file path=ppt/tags/tag721.xml><?xml version="1.0" encoding="utf-8"?>
<p:tagLst xmlns:p="http://schemas.openxmlformats.org/presentationml/2006/main">
  <p:tag name="AS_UNIQUEID" val="2741"/>
</p:tagLst>
</file>

<file path=ppt/tags/tag722.xml><?xml version="1.0" encoding="utf-8"?>
<p:tagLst xmlns:p="http://schemas.openxmlformats.org/presentationml/2006/main">
  <p:tag name="AS_UNIQUEID" val="2742"/>
</p:tagLst>
</file>

<file path=ppt/tags/tag723.xml><?xml version="1.0" encoding="utf-8"?>
<p:tagLst xmlns:p="http://schemas.openxmlformats.org/presentationml/2006/main">
  <p:tag name="AS_UNIQUEID" val="2743"/>
</p:tagLst>
</file>

<file path=ppt/tags/tag724.xml><?xml version="1.0" encoding="utf-8"?>
<p:tagLst xmlns:p="http://schemas.openxmlformats.org/presentationml/2006/main">
  <p:tag name="AS_UNIQUEID" val="2744"/>
</p:tagLst>
</file>

<file path=ppt/tags/tag725.xml><?xml version="1.0" encoding="utf-8"?>
<p:tagLst xmlns:p="http://schemas.openxmlformats.org/presentationml/2006/main">
  <p:tag name="AS_UNIQUEID" val="2745"/>
</p:tagLst>
</file>

<file path=ppt/tags/tag726.xml><?xml version="1.0" encoding="utf-8"?>
<p:tagLst xmlns:p="http://schemas.openxmlformats.org/presentationml/2006/main">
  <p:tag name="AS_UNIQUEID" val="2746"/>
</p:tagLst>
</file>

<file path=ppt/tags/tag727.xml><?xml version="1.0" encoding="utf-8"?>
<p:tagLst xmlns:p="http://schemas.openxmlformats.org/presentationml/2006/main">
  <p:tag name="AS_UNIQUEID" val="2747"/>
</p:tagLst>
</file>

<file path=ppt/tags/tag728.xml><?xml version="1.0" encoding="utf-8"?>
<p:tagLst xmlns:p="http://schemas.openxmlformats.org/presentationml/2006/main">
  <p:tag name="AS_UNIQUEID" val="2748"/>
</p:tagLst>
</file>

<file path=ppt/tags/tag729.xml><?xml version="1.0" encoding="utf-8"?>
<p:tagLst xmlns:p="http://schemas.openxmlformats.org/presentationml/2006/main">
  <p:tag name="AS_UNIQUEID" val="2749"/>
</p:tagLst>
</file>

<file path=ppt/tags/tag73.xml><?xml version="1.0" encoding="utf-8"?>
<p:tagLst xmlns:p="http://schemas.openxmlformats.org/presentationml/2006/main">
  <p:tag name="AS_UNIQUEID" val="2218"/>
</p:tagLst>
</file>

<file path=ppt/tags/tag730.xml><?xml version="1.0" encoding="utf-8"?>
<p:tagLst xmlns:p="http://schemas.openxmlformats.org/presentationml/2006/main">
  <p:tag name="AS_UNIQUEID" val="2750"/>
</p:tagLst>
</file>

<file path=ppt/tags/tag731.xml><?xml version="1.0" encoding="utf-8"?>
<p:tagLst xmlns:p="http://schemas.openxmlformats.org/presentationml/2006/main">
  <p:tag name="AS_UNIQUEID" val="2751"/>
</p:tagLst>
</file>

<file path=ppt/tags/tag732.xml><?xml version="1.0" encoding="utf-8"?>
<p:tagLst xmlns:p="http://schemas.openxmlformats.org/presentationml/2006/main">
  <p:tag name="AS_UNIQUEID" val="2752"/>
</p:tagLst>
</file>

<file path=ppt/tags/tag733.xml><?xml version="1.0" encoding="utf-8"?>
<p:tagLst xmlns:p="http://schemas.openxmlformats.org/presentationml/2006/main">
  <p:tag name="AS_UNIQUEID" val="2753"/>
</p:tagLst>
</file>

<file path=ppt/tags/tag734.xml><?xml version="1.0" encoding="utf-8"?>
<p:tagLst xmlns:p="http://schemas.openxmlformats.org/presentationml/2006/main">
  <p:tag name="AS_UNIQUEID" val="2755"/>
</p:tagLst>
</file>

<file path=ppt/tags/tag735.xml><?xml version="1.0" encoding="utf-8"?>
<p:tagLst xmlns:p="http://schemas.openxmlformats.org/presentationml/2006/main">
  <p:tag name="AS_UNIQUEID" val="2756"/>
</p:tagLst>
</file>

<file path=ppt/tags/tag736.xml><?xml version="1.0" encoding="utf-8"?>
<p:tagLst xmlns:p="http://schemas.openxmlformats.org/presentationml/2006/main">
  <p:tag name="AS_UNIQUEID" val="2757"/>
</p:tagLst>
</file>

<file path=ppt/tags/tag737.xml><?xml version="1.0" encoding="utf-8"?>
<p:tagLst xmlns:p="http://schemas.openxmlformats.org/presentationml/2006/main">
  <p:tag name="AS_UNIQUEID" val="2758"/>
</p:tagLst>
</file>

<file path=ppt/tags/tag738.xml><?xml version="1.0" encoding="utf-8"?>
<p:tagLst xmlns:p="http://schemas.openxmlformats.org/presentationml/2006/main">
  <p:tag name="AS_UNIQUEID" val="2759"/>
</p:tagLst>
</file>

<file path=ppt/tags/tag739.xml><?xml version="1.0" encoding="utf-8"?>
<p:tagLst xmlns:p="http://schemas.openxmlformats.org/presentationml/2006/main">
  <p:tag name="AS_UNIQUEID" val="2760"/>
</p:tagLst>
</file>

<file path=ppt/tags/tag74.xml><?xml version="1.0" encoding="utf-8"?>
<p:tagLst xmlns:p="http://schemas.openxmlformats.org/presentationml/2006/main">
  <p:tag name="AS_UNIQUEID" val="2219"/>
</p:tagLst>
</file>

<file path=ppt/tags/tag740.xml><?xml version="1.0" encoding="utf-8"?>
<p:tagLst xmlns:p="http://schemas.openxmlformats.org/presentationml/2006/main">
  <p:tag name="AS_UNIQUEID" val="2761"/>
</p:tagLst>
</file>

<file path=ppt/tags/tag741.xml><?xml version="1.0" encoding="utf-8"?>
<p:tagLst xmlns:p="http://schemas.openxmlformats.org/presentationml/2006/main">
  <p:tag name="AS_UNIQUEID" val="2762"/>
</p:tagLst>
</file>

<file path=ppt/tags/tag742.xml><?xml version="1.0" encoding="utf-8"?>
<p:tagLst xmlns:p="http://schemas.openxmlformats.org/presentationml/2006/main">
  <p:tag name="AS_UNIQUEID" val="2763"/>
</p:tagLst>
</file>

<file path=ppt/tags/tag743.xml><?xml version="1.0" encoding="utf-8"?>
<p:tagLst xmlns:p="http://schemas.openxmlformats.org/presentationml/2006/main">
  <p:tag name="AS_UNIQUEID" val="2764"/>
</p:tagLst>
</file>

<file path=ppt/tags/tag744.xml><?xml version="1.0" encoding="utf-8"?>
<p:tagLst xmlns:p="http://schemas.openxmlformats.org/presentationml/2006/main">
  <p:tag name="AS_UNIQUEID" val="2765"/>
</p:tagLst>
</file>

<file path=ppt/tags/tag745.xml><?xml version="1.0" encoding="utf-8"?>
<p:tagLst xmlns:p="http://schemas.openxmlformats.org/presentationml/2006/main">
  <p:tag name="AS_UNIQUEID" val="2766"/>
</p:tagLst>
</file>

<file path=ppt/tags/tag746.xml><?xml version="1.0" encoding="utf-8"?>
<p:tagLst xmlns:p="http://schemas.openxmlformats.org/presentationml/2006/main">
  <p:tag name="AS_UNIQUEID" val="2767"/>
</p:tagLst>
</file>

<file path=ppt/tags/tag747.xml><?xml version="1.0" encoding="utf-8"?>
<p:tagLst xmlns:p="http://schemas.openxmlformats.org/presentationml/2006/main">
  <p:tag name="AS_UNIQUEID" val="2768"/>
</p:tagLst>
</file>

<file path=ppt/tags/tag748.xml><?xml version="1.0" encoding="utf-8"?>
<p:tagLst xmlns:p="http://schemas.openxmlformats.org/presentationml/2006/main">
  <p:tag name="AS_UNIQUEID" val="2769"/>
</p:tagLst>
</file>

<file path=ppt/tags/tag749.xml><?xml version="1.0" encoding="utf-8"?>
<p:tagLst xmlns:p="http://schemas.openxmlformats.org/presentationml/2006/main">
  <p:tag name="AS_UNIQUEID" val="2770"/>
</p:tagLst>
</file>

<file path=ppt/tags/tag75.xml><?xml version="1.0" encoding="utf-8"?>
<p:tagLst xmlns:p="http://schemas.openxmlformats.org/presentationml/2006/main">
  <p:tag name="AS_UNIQUEID" val="185"/>
</p:tagLst>
</file>

<file path=ppt/tags/tag750.xml><?xml version="1.0" encoding="utf-8"?>
<p:tagLst xmlns:p="http://schemas.openxmlformats.org/presentationml/2006/main">
  <p:tag name="AS_UNIQUEID" val="2771"/>
</p:tagLst>
</file>

<file path=ppt/tags/tag751.xml><?xml version="1.0" encoding="utf-8"?>
<p:tagLst xmlns:p="http://schemas.openxmlformats.org/presentationml/2006/main">
  <p:tag name="AS_UNIQUEID" val="2772"/>
</p:tagLst>
</file>

<file path=ppt/tags/tag752.xml><?xml version="1.0" encoding="utf-8"?>
<p:tagLst xmlns:p="http://schemas.openxmlformats.org/presentationml/2006/main">
  <p:tag name="AS_UNIQUEID" val="2773"/>
</p:tagLst>
</file>

<file path=ppt/tags/tag753.xml><?xml version="1.0" encoding="utf-8"?>
<p:tagLst xmlns:p="http://schemas.openxmlformats.org/presentationml/2006/main">
  <p:tag name="AS_UNIQUEID" val="2774"/>
</p:tagLst>
</file>

<file path=ppt/tags/tag754.xml><?xml version="1.0" encoding="utf-8"?>
<p:tagLst xmlns:p="http://schemas.openxmlformats.org/presentationml/2006/main">
  <p:tag name="AS_UNIQUEID" val="2775"/>
</p:tagLst>
</file>

<file path=ppt/tags/tag755.xml><?xml version="1.0" encoding="utf-8"?>
<p:tagLst xmlns:p="http://schemas.openxmlformats.org/presentationml/2006/main">
  <p:tag name="AS_UNIQUEID" val="2776"/>
</p:tagLst>
</file>

<file path=ppt/tags/tag756.xml><?xml version="1.0" encoding="utf-8"?>
<p:tagLst xmlns:p="http://schemas.openxmlformats.org/presentationml/2006/main">
  <p:tag name="AS_UNIQUEID" val="2777"/>
</p:tagLst>
</file>

<file path=ppt/tags/tag757.xml><?xml version="1.0" encoding="utf-8"?>
<p:tagLst xmlns:p="http://schemas.openxmlformats.org/presentationml/2006/main">
  <p:tag name="AS_UNIQUEID" val="2778"/>
</p:tagLst>
</file>

<file path=ppt/tags/tag758.xml><?xml version="1.0" encoding="utf-8"?>
<p:tagLst xmlns:p="http://schemas.openxmlformats.org/presentationml/2006/main">
  <p:tag name="AS_UNIQUEID" val="2779"/>
</p:tagLst>
</file>

<file path=ppt/tags/tag759.xml><?xml version="1.0" encoding="utf-8"?>
<p:tagLst xmlns:p="http://schemas.openxmlformats.org/presentationml/2006/main">
  <p:tag name="AS_UNIQUEID" val="2780"/>
</p:tagLst>
</file>

<file path=ppt/tags/tag76.xml><?xml version="1.0" encoding="utf-8"?>
<p:tagLst xmlns:p="http://schemas.openxmlformats.org/presentationml/2006/main">
  <p:tag name="AS_UNIQUEID" val="186"/>
</p:tagLst>
</file>

<file path=ppt/tags/tag760.xml><?xml version="1.0" encoding="utf-8"?>
<p:tagLst xmlns:p="http://schemas.openxmlformats.org/presentationml/2006/main">
  <p:tag name="AS_UNIQUEID" val="2781"/>
</p:tagLst>
</file>

<file path=ppt/tags/tag761.xml><?xml version="1.0" encoding="utf-8"?>
<p:tagLst xmlns:p="http://schemas.openxmlformats.org/presentationml/2006/main">
  <p:tag name="AS_UNIQUEID" val="2782"/>
</p:tagLst>
</file>

<file path=ppt/tags/tag762.xml><?xml version="1.0" encoding="utf-8"?>
<p:tagLst xmlns:p="http://schemas.openxmlformats.org/presentationml/2006/main">
  <p:tag name="AS_UNIQUEID" val="2783"/>
</p:tagLst>
</file>

<file path=ppt/tags/tag763.xml><?xml version="1.0" encoding="utf-8"?>
<p:tagLst xmlns:p="http://schemas.openxmlformats.org/presentationml/2006/main">
  <p:tag name="AS_UNIQUEID" val="2784"/>
</p:tagLst>
</file>

<file path=ppt/tags/tag764.xml><?xml version="1.0" encoding="utf-8"?>
<p:tagLst xmlns:p="http://schemas.openxmlformats.org/presentationml/2006/main">
  <p:tag name="AS_UNIQUEID" val="2785"/>
</p:tagLst>
</file>

<file path=ppt/tags/tag765.xml><?xml version="1.0" encoding="utf-8"?>
<p:tagLst xmlns:p="http://schemas.openxmlformats.org/presentationml/2006/main">
  <p:tag name="AS_UNIQUEID" val="2786"/>
</p:tagLst>
</file>

<file path=ppt/tags/tag766.xml><?xml version="1.0" encoding="utf-8"?>
<p:tagLst xmlns:p="http://schemas.openxmlformats.org/presentationml/2006/main">
  <p:tag name="AS_UNIQUEID" val="2787"/>
</p:tagLst>
</file>

<file path=ppt/tags/tag767.xml><?xml version="1.0" encoding="utf-8"?>
<p:tagLst xmlns:p="http://schemas.openxmlformats.org/presentationml/2006/main">
  <p:tag name="AS_UNIQUEID" val="2788"/>
</p:tagLst>
</file>

<file path=ppt/tags/tag768.xml><?xml version="1.0" encoding="utf-8"?>
<p:tagLst xmlns:p="http://schemas.openxmlformats.org/presentationml/2006/main">
  <p:tag name="AS_UNIQUEID" val="2789"/>
</p:tagLst>
</file>

<file path=ppt/tags/tag769.xml><?xml version="1.0" encoding="utf-8"?>
<p:tagLst xmlns:p="http://schemas.openxmlformats.org/presentationml/2006/main">
  <p:tag name="AS_UNIQUEID" val="2790"/>
</p:tagLst>
</file>

<file path=ppt/tags/tag77.xml><?xml version="1.0" encoding="utf-8"?>
<p:tagLst xmlns:p="http://schemas.openxmlformats.org/presentationml/2006/main">
  <p:tag name="AS_UNIQUEID" val="2221"/>
</p:tagLst>
</file>

<file path=ppt/tags/tag770.xml><?xml version="1.0" encoding="utf-8"?>
<p:tagLst xmlns:p="http://schemas.openxmlformats.org/presentationml/2006/main">
  <p:tag name="AS_UNIQUEID" val="2791"/>
</p:tagLst>
</file>

<file path=ppt/tags/tag771.xml><?xml version="1.0" encoding="utf-8"?>
<p:tagLst xmlns:p="http://schemas.openxmlformats.org/presentationml/2006/main">
  <p:tag name="AS_UNIQUEID" val="2792"/>
</p:tagLst>
</file>

<file path=ppt/tags/tag772.xml><?xml version="1.0" encoding="utf-8"?>
<p:tagLst xmlns:p="http://schemas.openxmlformats.org/presentationml/2006/main">
  <p:tag name="AS_UNIQUEID" val="2793"/>
</p:tagLst>
</file>

<file path=ppt/tags/tag773.xml><?xml version="1.0" encoding="utf-8"?>
<p:tagLst xmlns:p="http://schemas.openxmlformats.org/presentationml/2006/main">
  <p:tag name="AS_UNIQUEID" val="2794"/>
</p:tagLst>
</file>

<file path=ppt/tags/tag774.xml><?xml version="1.0" encoding="utf-8"?>
<p:tagLst xmlns:p="http://schemas.openxmlformats.org/presentationml/2006/main">
  <p:tag name="AS_UNIQUEID" val="2795"/>
</p:tagLst>
</file>

<file path=ppt/tags/tag775.xml><?xml version="1.0" encoding="utf-8"?>
<p:tagLst xmlns:p="http://schemas.openxmlformats.org/presentationml/2006/main">
  <p:tag name="AS_UNIQUEID" val="2796"/>
</p:tagLst>
</file>

<file path=ppt/tags/tag776.xml><?xml version="1.0" encoding="utf-8"?>
<p:tagLst xmlns:p="http://schemas.openxmlformats.org/presentationml/2006/main">
  <p:tag name="AS_UNIQUEID" val="2797"/>
</p:tagLst>
</file>

<file path=ppt/tags/tag777.xml><?xml version="1.0" encoding="utf-8"?>
<p:tagLst xmlns:p="http://schemas.openxmlformats.org/presentationml/2006/main">
  <p:tag name="AS_UNIQUEID" val="2798"/>
</p:tagLst>
</file>

<file path=ppt/tags/tag778.xml><?xml version="1.0" encoding="utf-8"?>
<p:tagLst xmlns:p="http://schemas.openxmlformats.org/presentationml/2006/main">
  <p:tag name="AS_UNIQUEID" val="2799"/>
</p:tagLst>
</file>

<file path=ppt/tags/tag779.xml><?xml version="1.0" encoding="utf-8"?>
<p:tagLst xmlns:p="http://schemas.openxmlformats.org/presentationml/2006/main">
  <p:tag name="AS_UNIQUEID" val="2800"/>
</p:tagLst>
</file>

<file path=ppt/tags/tag78.xml><?xml version="1.0" encoding="utf-8"?>
<p:tagLst xmlns:p="http://schemas.openxmlformats.org/presentationml/2006/main">
  <p:tag name="AS_UNIQUEID" val="2222"/>
</p:tagLst>
</file>

<file path=ppt/tags/tag780.xml><?xml version="1.0" encoding="utf-8"?>
<p:tagLst xmlns:p="http://schemas.openxmlformats.org/presentationml/2006/main">
  <p:tag name="AS_UNIQUEID" val="2801"/>
</p:tagLst>
</file>

<file path=ppt/tags/tag781.xml><?xml version="1.0" encoding="utf-8"?>
<p:tagLst xmlns:p="http://schemas.openxmlformats.org/presentationml/2006/main">
  <p:tag name="AS_UNIQUEID" val="2802"/>
</p:tagLst>
</file>

<file path=ppt/tags/tag782.xml><?xml version="1.0" encoding="utf-8"?>
<p:tagLst xmlns:p="http://schemas.openxmlformats.org/presentationml/2006/main">
  <p:tag name="AS_UNIQUEID" val="2803"/>
</p:tagLst>
</file>

<file path=ppt/tags/tag783.xml><?xml version="1.0" encoding="utf-8"?>
<p:tagLst xmlns:p="http://schemas.openxmlformats.org/presentationml/2006/main">
  <p:tag name="AS_UNIQUEID" val="2804"/>
</p:tagLst>
</file>

<file path=ppt/tags/tag784.xml><?xml version="1.0" encoding="utf-8"?>
<p:tagLst xmlns:p="http://schemas.openxmlformats.org/presentationml/2006/main">
  <p:tag name="AS_UNIQUEID" val="2805"/>
</p:tagLst>
</file>

<file path=ppt/tags/tag785.xml><?xml version="1.0" encoding="utf-8"?>
<p:tagLst xmlns:p="http://schemas.openxmlformats.org/presentationml/2006/main">
  <p:tag name="AS_UNIQUEID" val="2806"/>
</p:tagLst>
</file>

<file path=ppt/tags/tag786.xml><?xml version="1.0" encoding="utf-8"?>
<p:tagLst xmlns:p="http://schemas.openxmlformats.org/presentationml/2006/main">
  <p:tag name="AS_UNIQUEID" val="2807"/>
</p:tagLst>
</file>

<file path=ppt/tags/tag787.xml><?xml version="1.0" encoding="utf-8"?>
<p:tagLst xmlns:p="http://schemas.openxmlformats.org/presentationml/2006/main">
  <p:tag name="AS_UNIQUEID" val="2808"/>
</p:tagLst>
</file>

<file path=ppt/tags/tag788.xml><?xml version="1.0" encoding="utf-8"?>
<p:tagLst xmlns:p="http://schemas.openxmlformats.org/presentationml/2006/main">
  <p:tag name="AS_UNIQUEID" val="2809"/>
</p:tagLst>
</file>

<file path=ppt/tags/tag789.xml><?xml version="1.0" encoding="utf-8"?>
<p:tagLst xmlns:p="http://schemas.openxmlformats.org/presentationml/2006/main">
  <p:tag name="AS_UNIQUEID" val="2810"/>
</p:tagLst>
</file>

<file path=ppt/tags/tag79.xml><?xml version="1.0" encoding="utf-8"?>
<p:tagLst xmlns:p="http://schemas.openxmlformats.org/presentationml/2006/main">
  <p:tag name="AS_UNIQUEID" val="2223"/>
</p:tagLst>
</file>

<file path=ppt/tags/tag790.xml><?xml version="1.0" encoding="utf-8"?>
<p:tagLst xmlns:p="http://schemas.openxmlformats.org/presentationml/2006/main">
  <p:tag name="AS_UNIQUEID" val="2811"/>
</p:tagLst>
</file>

<file path=ppt/tags/tag791.xml><?xml version="1.0" encoding="utf-8"?>
<p:tagLst xmlns:p="http://schemas.openxmlformats.org/presentationml/2006/main">
  <p:tag name="AS_UNIQUEID" val="2812"/>
</p:tagLst>
</file>

<file path=ppt/tags/tag792.xml><?xml version="1.0" encoding="utf-8"?>
<p:tagLst xmlns:p="http://schemas.openxmlformats.org/presentationml/2006/main">
  <p:tag name="AS_UNIQUEID" val="2813"/>
</p:tagLst>
</file>

<file path=ppt/tags/tag793.xml><?xml version="1.0" encoding="utf-8"?>
<p:tagLst xmlns:p="http://schemas.openxmlformats.org/presentationml/2006/main">
  <p:tag name="AS_UNIQUEID" val="2814"/>
</p:tagLst>
</file>

<file path=ppt/tags/tag794.xml><?xml version="1.0" encoding="utf-8"?>
<p:tagLst xmlns:p="http://schemas.openxmlformats.org/presentationml/2006/main">
  <p:tag name="AS_UNIQUEID" val="2815"/>
</p:tagLst>
</file>

<file path=ppt/tags/tag795.xml><?xml version="1.0" encoding="utf-8"?>
<p:tagLst xmlns:p="http://schemas.openxmlformats.org/presentationml/2006/main">
  <p:tag name="AS_UNIQUEID" val="2816"/>
</p:tagLst>
</file>

<file path=ppt/tags/tag796.xml><?xml version="1.0" encoding="utf-8"?>
<p:tagLst xmlns:p="http://schemas.openxmlformats.org/presentationml/2006/main">
  <p:tag name="AS_UNIQUEID" val="2817"/>
</p:tagLst>
</file>

<file path=ppt/tags/tag797.xml><?xml version="1.0" encoding="utf-8"?>
<p:tagLst xmlns:p="http://schemas.openxmlformats.org/presentationml/2006/main">
  <p:tag name="AS_UNIQUEID" val="2818"/>
</p:tagLst>
</file>

<file path=ppt/tags/tag798.xml><?xml version="1.0" encoding="utf-8"?>
<p:tagLst xmlns:p="http://schemas.openxmlformats.org/presentationml/2006/main">
  <p:tag name="AS_UNIQUEID" val="2819"/>
</p:tagLst>
</file>

<file path=ppt/tags/tag799.xml><?xml version="1.0" encoding="utf-8"?>
<p:tagLst xmlns:p="http://schemas.openxmlformats.org/presentationml/2006/main">
  <p:tag name="AS_UNIQUEID" val="2820"/>
</p:tagLst>
</file>

<file path=ppt/tags/tag8.xml><?xml version="1.0" encoding="utf-8"?>
<p:tagLst xmlns:p="http://schemas.openxmlformats.org/presentationml/2006/main">
  <p:tag name="AS_UNIQUEID" val="111"/>
</p:tagLst>
</file>

<file path=ppt/tags/tag80.xml><?xml version="1.0" encoding="utf-8"?>
<p:tagLst xmlns:p="http://schemas.openxmlformats.org/presentationml/2006/main">
  <p:tag name="AS_UNIQUEID" val="2224"/>
</p:tagLst>
</file>

<file path=ppt/tags/tag800.xml><?xml version="1.0" encoding="utf-8"?>
<p:tagLst xmlns:p="http://schemas.openxmlformats.org/presentationml/2006/main">
  <p:tag name="AS_UNIQUEID" val="2821"/>
</p:tagLst>
</file>

<file path=ppt/tags/tag801.xml><?xml version="1.0" encoding="utf-8"?>
<p:tagLst xmlns:p="http://schemas.openxmlformats.org/presentationml/2006/main">
  <p:tag name="AS_UNIQUEID" val="2822"/>
</p:tagLst>
</file>

<file path=ppt/tags/tag802.xml><?xml version="1.0" encoding="utf-8"?>
<p:tagLst xmlns:p="http://schemas.openxmlformats.org/presentationml/2006/main">
  <p:tag name="AS_UNIQUEID" val="2823"/>
</p:tagLst>
</file>

<file path=ppt/tags/tag803.xml><?xml version="1.0" encoding="utf-8"?>
<p:tagLst xmlns:p="http://schemas.openxmlformats.org/presentationml/2006/main">
  <p:tag name="AS_UNIQUEID" val="2824"/>
</p:tagLst>
</file>

<file path=ppt/tags/tag804.xml><?xml version="1.0" encoding="utf-8"?>
<p:tagLst xmlns:p="http://schemas.openxmlformats.org/presentationml/2006/main">
  <p:tag name="AS_UNIQUEID" val="2825"/>
</p:tagLst>
</file>

<file path=ppt/tags/tag805.xml><?xml version="1.0" encoding="utf-8"?>
<p:tagLst xmlns:p="http://schemas.openxmlformats.org/presentationml/2006/main">
  <p:tag name="AS_UNIQUEID" val="2826"/>
</p:tagLst>
</file>

<file path=ppt/tags/tag806.xml><?xml version="1.0" encoding="utf-8"?>
<p:tagLst xmlns:p="http://schemas.openxmlformats.org/presentationml/2006/main">
  <p:tag name="AS_UNIQUEID" val="2827"/>
</p:tagLst>
</file>

<file path=ppt/tags/tag807.xml><?xml version="1.0" encoding="utf-8"?>
<p:tagLst xmlns:p="http://schemas.openxmlformats.org/presentationml/2006/main">
  <p:tag name="AS_UNIQUEID" val="2828"/>
</p:tagLst>
</file>

<file path=ppt/tags/tag808.xml><?xml version="1.0" encoding="utf-8"?>
<p:tagLst xmlns:p="http://schemas.openxmlformats.org/presentationml/2006/main">
  <p:tag name="AS_UNIQUEID" val="2829"/>
</p:tagLst>
</file>

<file path=ppt/tags/tag809.xml><?xml version="1.0" encoding="utf-8"?>
<p:tagLst xmlns:p="http://schemas.openxmlformats.org/presentationml/2006/main">
  <p:tag name="AS_UNIQUEID" val="2830"/>
</p:tagLst>
</file>

<file path=ppt/tags/tag81.xml><?xml version="1.0" encoding="utf-8"?>
<p:tagLst xmlns:p="http://schemas.openxmlformats.org/presentationml/2006/main">
  <p:tag name="AS_UNIQUEID" val="2225"/>
</p:tagLst>
</file>

<file path=ppt/tags/tag810.xml><?xml version="1.0" encoding="utf-8"?>
<p:tagLst xmlns:p="http://schemas.openxmlformats.org/presentationml/2006/main">
  <p:tag name="AS_UNIQUEID" val="2831"/>
</p:tagLst>
</file>

<file path=ppt/tags/tag811.xml><?xml version="1.0" encoding="utf-8"?>
<p:tagLst xmlns:p="http://schemas.openxmlformats.org/presentationml/2006/main">
  <p:tag name="AS_UNIQUEID" val="2832"/>
</p:tagLst>
</file>

<file path=ppt/tags/tag812.xml><?xml version="1.0" encoding="utf-8"?>
<p:tagLst xmlns:p="http://schemas.openxmlformats.org/presentationml/2006/main">
  <p:tag name="AS_UNIQUEID" val="2833"/>
</p:tagLst>
</file>

<file path=ppt/tags/tag813.xml><?xml version="1.0" encoding="utf-8"?>
<p:tagLst xmlns:p="http://schemas.openxmlformats.org/presentationml/2006/main">
  <p:tag name="AS_UNIQUEID" val="2834"/>
</p:tagLst>
</file>

<file path=ppt/tags/tag814.xml><?xml version="1.0" encoding="utf-8"?>
<p:tagLst xmlns:p="http://schemas.openxmlformats.org/presentationml/2006/main">
  <p:tag name="AS_UNIQUEID" val="2835"/>
</p:tagLst>
</file>

<file path=ppt/tags/tag815.xml><?xml version="1.0" encoding="utf-8"?>
<p:tagLst xmlns:p="http://schemas.openxmlformats.org/presentationml/2006/main">
  <p:tag name="AS_UNIQUEID" val="2836"/>
</p:tagLst>
</file>

<file path=ppt/tags/tag816.xml><?xml version="1.0" encoding="utf-8"?>
<p:tagLst xmlns:p="http://schemas.openxmlformats.org/presentationml/2006/main">
  <p:tag name="AS_UNIQUEID" val="2837"/>
</p:tagLst>
</file>

<file path=ppt/tags/tag817.xml><?xml version="1.0" encoding="utf-8"?>
<p:tagLst xmlns:p="http://schemas.openxmlformats.org/presentationml/2006/main">
  <p:tag name="AS_UNIQUEID" val="2839"/>
</p:tagLst>
</file>

<file path=ppt/tags/tag818.xml><?xml version="1.0" encoding="utf-8"?>
<p:tagLst xmlns:p="http://schemas.openxmlformats.org/presentationml/2006/main">
  <p:tag name="AS_UNIQUEID" val="2840"/>
</p:tagLst>
</file>

<file path=ppt/tags/tag819.xml><?xml version="1.0" encoding="utf-8"?>
<p:tagLst xmlns:p="http://schemas.openxmlformats.org/presentationml/2006/main">
  <p:tag name="AS_UNIQUEID" val="2841"/>
</p:tagLst>
</file>

<file path=ppt/tags/tag82.xml><?xml version="1.0" encoding="utf-8"?>
<p:tagLst xmlns:p="http://schemas.openxmlformats.org/presentationml/2006/main">
  <p:tag name="AS_UNIQUEID" val="191"/>
</p:tagLst>
</file>

<file path=ppt/tags/tag820.xml><?xml version="1.0" encoding="utf-8"?>
<p:tagLst xmlns:p="http://schemas.openxmlformats.org/presentationml/2006/main">
  <p:tag name="AS_UNIQUEID" val="2842"/>
</p:tagLst>
</file>

<file path=ppt/tags/tag821.xml><?xml version="1.0" encoding="utf-8"?>
<p:tagLst xmlns:p="http://schemas.openxmlformats.org/presentationml/2006/main">
  <p:tag name="AS_UNIQUEID" val="2843"/>
</p:tagLst>
</file>

<file path=ppt/tags/tag822.xml><?xml version="1.0" encoding="utf-8"?>
<p:tagLst xmlns:p="http://schemas.openxmlformats.org/presentationml/2006/main">
  <p:tag name="AS_UNIQUEID" val="2844"/>
</p:tagLst>
</file>

<file path=ppt/tags/tag823.xml><?xml version="1.0" encoding="utf-8"?>
<p:tagLst xmlns:p="http://schemas.openxmlformats.org/presentationml/2006/main">
  <p:tag name="AS_UNIQUEID" val="2845"/>
</p:tagLst>
</file>

<file path=ppt/tags/tag824.xml><?xml version="1.0" encoding="utf-8"?>
<p:tagLst xmlns:p="http://schemas.openxmlformats.org/presentationml/2006/main">
  <p:tag name="AS_UNIQUEID" val="2846"/>
</p:tagLst>
</file>

<file path=ppt/tags/tag825.xml><?xml version="1.0" encoding="utf-8"?>
<p:tagLst xmlns:p="http://schemas.openxmlformats.org/presentationml/2006/main">
  <p:tag name="AS_UNIQUEID" val="2847"/>
</p:tagLst>
</file>

<file path=ppt/tags/tag826.xml><?xml version="1.0" encoding="utf-8"?>
<p:tagLst xmlns:p="http://schemas.openxmlformats.org/presentationml/2006/main">
  <p:tag name="AS_UNIQUEID" val="2848"/>
</p:tagLst>
</file>

<file path=ppt/tags/tag827.xml><?xml version="1.0" encoding="utf-8"?>
<p:tagLst xmlns:p="http://schemas.openxmlformats.org/presentationml/2006/main">
  <p:tag name="AS_UNIQUEID" val="2849"/>
</p:tagLst>
</file>

<file path=ppt/tags/tag828.xml><?xml version="1.0" encoding="utf-8"?>
<p:tagLst xmlns:p="http://schemas.openxmlformats.org/presentationml/2006/main">
  <p:tag name="AS_UNIQUEID" val="2850"/>
</p:tagLst>
</file>

<file path=ppt/tags/tag829.xml><?xml version="1.0" encoding="utf-8"?>
<p:tagLst xmlns:p="http://schemas.openxmlformats.org/presentationml/2006/main">
  <p:tag name="AS_UNIQUEID" val="2851"/>
</p:tagLst>
</file>

<file path=ppt/tags/tag83.xml><?xml version="1.0" encoding="utf-8"?>
<p:tagLst xmlns:p="http://schemas.openxmlformats.org/presentationml/2006/main">
  <p:tag name="AS_UNIQUEID" val="192"/>
</p:tagLst>
</file>

<file path=ppt/tags/tag830.xml><?xml version="1.0" encoding="utf-8"?>
<p:tagLst xmlns:p="http://schemas.openxmlformats.org/presentationml/2006/main">
  <p:tag name="AS_UNIQUEID" val="2852"/>
</p:tagLst>
</file>

<file path=ppt/tags/tag831.xml><?xml version="1.0" encoding="utf-8"?>
<p:tagLst xmlns:p="http://schemas.openxmlformats.org/presentationml/2006/main">
  <p:tag name="AS_UNIQUEID" val="2853"/>
</p:tagLst>
</file>

<file path=ppt/tags/tag832.xml><?xml version="1.0" encoding="utf-8"?>
<p:tagLst xmlns:p="http://schemas.openxmlformats.org/presentationml/2006/main">
  <p:tag name="AS_UNIQUEID" val="2854"/>
</p:tagLst>
</file>

<file path=ppt/tags/tag833.xml><?xml version="1.0" encoding="utf-8"?>
<p:tagLst xmlns:p="http://schemas.openxmlformats.org/presentationml/2006/main">
  <p:tag name="AS_UNIQUEID" val="2855"/>
</p:tagLst>
</file>

<file path=ppt/tags/tag834.xml><?xml version="1.0" encoding="utf-8"?>
<p:tagLst xmlns:p="http://schemas.openxmlformats.org/presentationml/2006/main">
  <p:tag name="AS_UNIQUEID" val="2856"/>
</p:tagLst>
</file>

<file path=ppt/tags/tag835.xml><?xml version="1.0" encoding="utf-8"?>
<p:tagLst xmlns:p="http://schemas.openxmlformats.org/presentationml/2006/main">
  <p:tag name="AS_UNIQUEID" val="2857"/>
</p:tagLst>
</file>

<file path=ppt/tags/tag836.xml><?xml version="1.0" encoding="utf-8"?>
<p:tagLst xmlns:p="http://schemas.openxmlformats.org/presentationml/2006/main">
  <p:tag name="AS_UNIQUEID" val="2858"/>
</p:tagLst>
</file>

<file path=ppt/tags/tag837.xml><?xml version="1.0" encoding="utf-8"?>
<p:tagLst xmlns:p="http://schemas.openxmlformats.org/presentationml/2006/main">
  <p:tag name="AS_UNIQUEID" val="2859"/>
</p:tagLst>
</file>

<file path=ppt/tags/tag838.xml><?xml version="1.0" encoding="utf-8"?>
<p:tagLst xmlns:p="http://schemas.openxmlformats.org/presentationml/2006/main">
  <p:tag name="AS_UNIQUEID" val="2860"/>
</p:tagLst>
</file>

<file path=ppt/tags/tag839.xml><?xml version="1.0" encoding="utf-8"?>
<p:tagLst xmlns:p="http://schemas.openxmlformats.org/presentationml/2006/main">
  <p:tag name="AS_UNIQUEID" val="2861"/>
</p:tagLst>
</file>

<file path=ppt/tags/tag84.xml><?xml version="1.0" encoding="utf-8"?>
<p:tagLst xmlns:p="http://schemas.openxmlformats.org/presentationml/2006/main">
  <p:tag name="AS_UNIQUEID" val="2227"/>
</p:tagLst>
</file>

<file path=ppt/tags/tag840.xml><?xml version="1.0" encoding="utf-8"?>
<p:tagLst xmlns:p="http://schemas.openxmlformats.org/presentationml/2006/main">
  <p:tag name="AS_UNIQUEID" val="2862"/>
</p:tagLst>
</file>

<file path=ppt/tags/tag841.xml><?xml version="1.0" encoding="utf-8"?>
<p:tagLst xmlns:p="http://schemas.openxmlformats.org/presentationml/2006/main">
  <p:tag name="AS_UNIQUEID" val="2863"/>
</p:tagLst>
</file>

<file path=ppt/tags/tag842.xml><?xml version="1.0" encoding="utf-8"?>
<p:tagLst xmlns:p="http://schemas.openxmlformats.org/presentationml/2006/main">
  <p:tag name="AS_UNIQUEID" val="2864"/>
</p:tagLst>
</file>

<file path=ppt/tags/tag843.xml><?xml version="1.0" encoding="utf-8"?>
<p:tagLst xmlns:p="http://schemas.openxmlformats.org/presentationml/2006/main">
  <p:tag name="AS_UNIQUEID" val="2865"/>
</p:tagLst>
</file>

<file path=ppt/tags/tag844.xml><?xml version="1.0" encoding="utf-8"?>
<p:tagLst xmlns:p="http://schemas.openxmlformats.org/presentationml/2006/main">
  <p:tag name="AS_UNIQUEID" val="2866"/>
</p:tagLst>
</file>

<file path=ppt/tags/tag845.xml><?xml version="1.0" encoding="utf-8"?>
<p:tagLst xmlns:p="http://schemas.openxmlformats.org/presentationml/2006/main">
  <p:tag name="AS_UNIQUEID" val="2867"/>
</p:tagLst>
</file>

<file path=ppt/tags/tag846.xml><?xml version="1.0" encoding="utf-8"?>
<p:tagLst xmlns:p="http://schemas.openxmlformats.org/presentationml/2006/main">
  <p:tag name="AS_UNIQUEID" val="2868"/>
</p:tagLst>
</file>

<file path=ppt/tags/tag847.xml><?xml version="1.0" encoding="utf-8"?>
<p:tagLst xmlns:p="http://schemas.openxmlformats.org/presentationml/2006/main">
  <p:tag name="AS_UNIQUEID" val="2869"/>
</p:tagLst>
</file>

<file path=ppt/tags/tag848.xml><?xml version="1.0" encoding="utf-8"?>
<p:tagLst xmlns:p="http://schemas.openxmlformats.org/presentationml/2006/main">
  <p:tag name="AS_UNIQUEID" val="2870"/>
</p:tagLst>
</file>

<file path=ppt/tags/tag849.xml><?xml version="1.0" encoding="utf-8"?>
<p:tagLst xmlns:p="http://schemas.openxmlformats.org/presentationml/2006/main">
  <p:tag name="AS_UNIQUEID" val="2871"/>
</p:tagLst>
</file>

<file path=ppt/tags/tag85.xml><?xml version="1.0" encoding="utf-8"?>
<p:tagLst xmlns:p="http://schemas.openxmlformats.org/presentationml/2006/main">
  <p:tag name="AS_UNIQUEID" val="199"/>
</p:tagLst>
</file>

<file path=ppt/tags/tag850.xml><?xml version="1.0" encoding="utf-8"?>
<p:tagLst xmlns:p="http://schemas.openxmlformats.org/presentationml/2006/main">
  <p:tag name="AS_UNIQUEID" val="2872"/>
</p:tagLst>
</file>

<file path=ppt/tags/tag851.xml><?xml version="1.0" encoding="utf-8"?>
<p:tagLst xmlns:p="http://schemas.openxmlformats.org/presentationml/2006/main">
  <p:tag name="AS_UNIQUEID" val="2873"/>
</p:tagLst>
</file>

<file path=ppt/tags/tag852.xml><?xml version="1.0" encoding="utf-8"?>
<p:tagLst xmlns:p="http://schemas.openxmlformats.org/presentationml/2006/main">
  <p:tag name="AS_UNIQUEID" val="2874"/>
</p:tagLst>
</file>

<file path=ppt/tags/tag853.xml><?xml version="1.0" encoding="utf-8"?>
<p:tagLst xmlns:p="http://schemas.openxmlformats.org/presentationml/2006/main">
  <p:tag name="AS_UNIQUEID" val="2875"/>
</p:tagLst>
</file>

<file path=ppt/tags/tag854.xml><?xml version="1.0" encoding="utf-8"?>
<p:tagLst xmlns:p="http://schemas.openxmlformats.org/presentationml/2006/main">
  <p:tag name="AS_UNIQUEID" val="2876"/>
</p:tagLst>
</file>

<file path=ppt/tags/tag855.xml><?xml version="1.0" encoding="utf-8"?>
<p:tagLst xmlns:p="http://schemas.openxmlformats.org/presentationml/2006/main">
  <p:tag name="AS_UNIQUEID" val="2877"/>
</p:tagLst>
</file>

<file path=ppt/tags/tag856.xml><?xml version="1.0" encoding="utf-8"?>
<p:tagLst xmlns:p="http://schemas.openxmlformats.org/presentationml/2006/main">
  <p:tag name="AS_UNIQUEID" val="2878"/>
</p:tagLst>
</file>

<file path=ppt/tags/tag857.xml><?xml version="1.0" encoding="utf-8"?>
<p:tagLst xmlns:p="http://schemas.openxmlformats.org/presentationml/2006/main">
  <p:tag name="AS_UNIQUEID" val="2879"/>
</p:tagLst>
</file>

<file path=ppt/tags/tag858.xml><?xml version="1.0" encoding="utf-8"?>
<p:tagLst xmlns:p="http://schemas.openxmlformats.org/presentationml/2006/main">
  <p:tag name="AS_UNIQUEID" val="2880"/>
</p:tagLst>
</file>

<file path=ppt/tags/tag859.xml><?xml version="1.0" encoding="utf-8"?>
<p:tagLst xmlns:p="http://schemas.openxmlformats.org/presentationml/2006/main">
  <p:tag name="AS_UNIQUEID" val="2881"/>
</p:tagLst>
</file>

<file path=ppt/tags/tag86.xml><?xml version="1.0" encoding="utf-8"?>
<p:tagLst xmlns:p="http://schemas.openxmlformats.org/presentationml/2006/main">
  <p:tag name="AS_UNIQUEID" val="200"/>
</p:tagLst>
</file>

<file path=ppt/tags/tag860.xml><?xml version="1.0" encoding="utf-8"?>
<p:tagLst xmlns:p="http://schemas.openxmlformats.org/presentationml/2006/main">
  <p:tag name="AS_UNIQUEID" val="2882"/>
</p:tagLst>
</file>

<file path=ppt/tags/tag861.xml><?xml version="1.0" encoding="utf-8"?>
<p:tagLst xmlns:p="http://schemas.openxmlformats.org/presentationml/2006/main">
  <p:tag name="AS_UNIQUEID" val="2883"/>
</p:tagLst>
</file>

<file path=ppt/tags/tag862.xml><?xml version="1.0" encoding="utf-8"?>
<p:tagLst xmlns:p="http://schemas.openxmlformats.org/presentationml/2006/main">
  <p:tag name="AS_UNIQUEID" val="2884"/>
</p:tagLst>
</file>

<file path=ppt/tags/tag863.xml><?xml version="1.0" encoding="utf-8"?>
<p:tagLst xmlns:p="http://schemas.openxmlformats.org/presentationml/2006/main">
  <p:tag name="AS_UNIQUEID" val="2885"/>
</p:tagLst>
</file>

<file path=ppt/tags/tag864.xml><?xml version="1.0" encoding="utf-8"?>
<p:tagLst xmlns:p="http://schemas.openxmlformats.org/presentationml/2006/main">
  <p:tag name="AS_UNIQUEID" val="2886"/>
</p:tagLst>
</file>

<file path=ppt/tags/tag865.xml><?xml version="1.0" encoding="utf-8"?>
<p:tagLst xmlns:p="http://schemas.openxmlformats.org/presentationml/2006/main">
  <p:tag name="AS_UNIQUEID" val="2887"/>
</p:tagLst>
</file>

<file path=ppt/tags/tag866.xml><?xml version="1.0" encoding="utf-8"?>
<p:tagLst xmlns:p="http://schemas.openxmlformats.org/presentationml/2006/main">
  <p:tag name="AS_UNIQUEID" val="2888"/>
</p:tagLst>
</file>

<file path=ppt/tags/tag867.xml><?xml version="1.0" encoding="utf-8"?>
<p:tagLst xmlns:p="http://schemas.openxmlformats.org/presentationml/2006/main">
  <p:tag name="AS_UNIQUEID" val="2889"/>
</p:tagLst>
</file>

<file path=ppt/tags/tag868.xml><?xml version="1.0" encoding="utf-8"?>
<p:tagLst xmlns:p="http://schemas.openxmlformats.org/presentationml/2006/main">
  <p:tag name="AS_UNIQUEID" val="2890"/>
</p:tagLst>
</file>

<file path=ppt/tags/tag869.xml><?xml version="1.0" encoding="utf-8"?>
<p:tagLst xmlns:p="http://schemas.openxmlformats.org/presentationml/2006/main">
  <p:tag name="AS_UNIQUEID" val="2891"/>
</p:tagLst>
</file>

<file path=ppt/tags/tag87.xml><?xml version="1.0" encoding="utf-8"?>
<p:tagLst xmlns:p="http://schemas.openxmlformats.org/presentationml/2006/main">
  <p:tag name="AS_UNIQUEID" val="2229"/>
</p:tagLst>
</file>

<file path=ppt/tags/tag870.xml><?xml version="1.0" encoding="utf-8"?>
<p:tagLst xmlns:p="http://schemas.openxmlformats.org/presentationml/2006/main">
  <p:tag name="AS_UNIQUEID" val="2892"/>
</p:tagLst>
</file>

<file path=ppt/tags/tag871.xml><?xml version="1.0" encoding="utf-8"?>
<p:tagLst xmlns:p="http://schemas.openxmlformats.org/presentationml/2006/main">
  <p:tag name="AS_UNIQUEID" val="2893"/>
</p:tagLst>
</file>

<file path=ppt/tags/tag872.xml><?xml version="1.0" encoding="utf-8"?>
<p:tagLst xmlns:p="http://schemas.openxmlformats.org/presentationml/2006/main">
  <p:tag name="AS_UNIQUEID" val="2894"/>
</p:tagLst>
</file>

<file path=ppt/tags/tag873.xml><?xml version="1.0" encoding="utf-8"?>
<p:tagLst xmlns:p="http://schemas.openxmlformats.org/presentationml/2006/main">
  <p:tag name="AS_UNIQUEID" val="2895"/>
</p:tagLst>
</file>

<file path=ppt/tags/tag874.xml><?xml version="1.0" encoding="utf-8"?>
<p:tagLst xmlns:p="http://schemas.openxmlformats.org/presentationml/2006/main">
  <p:tag name="AS_UNIQUEID" val="2896"/>
</p:tagLst>
</file>

<file path=ppt/tags/tag875.xml><?xml version="1.0" encoding="utf-8"?>
<p:tagLst xmlns:p="http://schemas.openxmlformats.org/presentationml/2006/main">
  <p:tag name="AS_UNIQUEID" val="2897"/>
</p:tagLst>
</file>

<file path=ppt/tags/tag876.xml><?xml version="1.0" encoding="utf-8"?>
<p:tagLst xmlns:p="http://schemas.openxmlformats.org/presentationml/2006/main">
  <p:tag name="AS_UNIQUEID" val="2898"/>
</p:tagLst>
</file>

<file path=ppt/tags/tag877.xml><?xml version="1.0" encoding="utf-8"?>
<p:tagLst xmlns:p="http://schemas.openxmlformats.org/presentationml/2006/main">
  <p:tag name="AS_UNIQUEID" val="2899"/>
</p:tagLst>
</file>

<file path=ppt/tags/tag878.xml><?xml version="1.0" encoding="utf-8"?>
<p:tagLst xmlns:p="http://schemas.openxmlformats.org/presentationml/2006/main">
  <p:tag name="AS_UNIQUEID" val="2900"/>
</p:tagLst>
</file>

<file path=ppt/tags/tag879.xml><?xml version="1.0" encoding="utf-8"?>
<p:tagLst xmlns:p="http://schemas.openxmlformats.org/presentationml/2006/main">
  <p:tag name="AS_UNIQUEID" val="2901"/>
</p:tagLst>
</file>

<file path=ppt/tags/tag88.xml><?xml version="1.0" encoding="utf-8"?>
<p:tagLst xmlns:p="http://schemas.openxmlformats.org/presentationml/2006/main">
  <p:tag name="AS_UNIQUEID" val="2230"/>
</p:tagLst>
</file>

<file path=ppt/tags/tag880.xml><?xml version="1.0" encoding="utf-8"?>
<p:tagLst xmlns:p="http://schemas.openxmlformats.org/presentationml/2006/main">
  <p:tag name="AS_UNIQUEID" val="2902"/>
</p:tagLst>
</file>

<file path=ppt/tags/tag881.xml><?xml version="1.0" encoding="utf-8"?>
<p:tagLst xmlns:p="http://schemas.openxmlformats.org/presentationml/2006/main">
  <p:tag name="AS_UNIQUEID" val="2903"/>
</p:tagLst>
</file>

<file path=ppt/tags/tag882.xml><?xml version="1.0" encoding="utf-8"?>
<p:tagLst xmlns:p="http://schemas.openxmlformats.org/presentationml/2006/main">
  <p:tag name="AS_UNIQUEID" val="2904"/>
</p:tagLst>
</file>

<file path=ppt/tags/tag883.xml><?xml version="1.0" encoding="utf-8"?>
<p:tagLst xmlns:p="http://schemas.openxmlformats.org/presentationml/2006/main">
  <p:tag name="AS_UNIQUEID" val="2905"/>
</p:tagLst>
</file>

<file path=ppt/tags/tag884.xml><?xml version="1.0" encoding="utf-8"?>
<p:tagLst xmlns:p="http://schemas.openxmlformats.org/presentationml/2006/main">
  <p:tag name="AS_UNIQUEID" val="2906"/>
</p:tagLst>
</file>

<file path=ppt/tags/tag885.xml><?xml version="1.0" encoding="utf-8"?>
<p:tagLst xmlns:p="http://schemas.openxmlformats.org/presentationml/2006/main">
  <p:tag name="AS_UNIQUEID" val="2907"/>
</p:tagLst>
</file>

<file path=ppt/tags/tag886.xml><?xml version="1.0" encoding="utf-8"?>
<p:tagLst xmlns:p="http://schemas.openxmlformats.org/presentationml/2006/main">
  <p:tag name="AS_UNIQUEID" val="2908"/>
</p:tagLst>
</file>

<file path=ppt/tags/tag887.xml><?xml version="1.0" encoding="utf-8"?>
<p:tagLst xmlns:p="http://schemas.openxmlformats.org/presentationml/2006/main">
  <p:tag name="AS_UNIQUEID" val="2909"/>
</p:tagLst>
</file>

<file path=ppt/tags/tag888.xml><?xml version="1.0" encoding="utf-8"?>
<p:tagLst xmlns:p="http://schemas.openxmlformats.org/presentationml/2006/main">
  <p:tag name="AS_UNIQUEID" val="2910"/>
</p:tagLst>
</file>

<file path=ppt/tags/tag889.xml><?xml version="1.0" encoding="utf-8"?>
<p:tagLst xmlns:p="http://schemas.openxmlformats.org/presentationml/2006/main">
  <p:tag name="AS_UNIQUEID" val="2911"/>
</p:tagLst>
</file>

<file path=ppt/tags/tag89.xml><?xml version="1.0" encoding="utf-8"?>
<p:tagLst xmlns:p="http://schemas.openxmlformats.org/presentationml/2006/main">
  <p:tag name="AS_UNIQUEID" val="2232"/>
</p:tagLst>
</file>

<file path=ppt/tags/tag890.xml><?xml version="1.0" encoding="utf-8"?>
<p:tagLst xmlns:p="http://schemas.openxmlformats.org/presentationml/2006/main">
  <p:tag name="AS_UNIQUEID" val="2912"/>
</p:tagLst>
</file>

<file path=ppt/tags/tag891.xml><?xml version="1.0" encoding="utf-8"?>
<p:tagLst xmlns:p="http://schemas.openxmlformats.org/presentationml/2006/main">
  <p:tag name="AS_UNIQUEID" val="2913"/>
</p:tagLst>
</file>

<file path=ppt/tags/tag892.xml><?xml version="1.0" encoding="utf-8"?>
<p:tagLst xmlns:p="http://schemas.openxmlformats.org/presentationml/2006/main">
  <p:tag name="AS_UNIQUEID" val="2914"/>
</p:tagLst>
</file>

<file path=ppt/tags/tag893.xml><?xml version="1.0" encoding="utf-8"?>
<p:tagLst xmlns:p="http://schemas.openxmlformats.org/presentationml/2006/main">
  <p:tag name="AS_UNIQUEID" val="2915"/>
</p:tagLst>
</file>

<file path=ppt/tags/tag894.xml><?xml version="1.0" encoding="utf-8"?>
<p:tagLst xmlns:p="http://schemas.openxmlformats.org/presentationml/2006/main">
  <p:tag name="AS_UNIQUEID" val="2916"/>
</p:tagLst>
</file>

<file path=ppt/tags/tag895.xml><?xml version="1.0" encoding="utf-8"?>
<p:tagLst xmlns:p="http://schemas.openxmlformats.org/presentationml/2006/main">
  <p:tag name="AS_UNIQUEID" val="2917"/>
</p:tagLst>
</file>

<file path=ppt/tags/tag896.xml><?xml version="1.0" encoding="utf-8"?>
<p:tagLst xmlns:p="http://schemas.openxmlformats.org/presentationml/2006/main">
  <p:tag name="AS_UNIQUEID" val="2918"/>
</p:tagLst>
</file>

<file path=ppt/tags/tag897.xml><?xml version="1.0" encoding="utf-8"?>
<p:tagLst xmlns:p="http://schemas.openxmlformats.org/presentationml/2006/main">
  <p:tag name="AS_UNIQUEID" val="2919"/>
</p:tagLst>
</file>

<file path=ppt/tags/tag898.xml><?xml version="1.0" encoding="utf-8"?>
<p:tagLst xmlns:p="http://schemas.openxmlformats.org/presentationml/2006/main">
  <p:tag name="AS_UNIQUEID" val="2920"/>
</p:tagLst>
</file>

<file path=ppt/tags/tag899.xml><?xml version="1.0" encoding="utf-8"?>
<p:tagLst xmlns:p="http://schemas.openxmlformats.org/presentationml/2006/main">
  <p:tag name="AS_UNIQUEID" val="2921"/>
</p:tagLst>
</file>

<file path=ppt/tags/tag9.xml><?xml version="1.0" encoding="utf-8"?>
<p:tagLst xmlns:p="http://schemas.openxmlformats.org/presentationml/2006/main">
  <p:tag name="AS_UNIQUEID" val="2169"/>
</p:tagLst>
</file>

<file path=ppt/tags/tag90.xml><?xml version="1.0" encoding="utf-8"?>
<p:tagLst xmlns:p="http://schemas.openxmlformats.org/presentationml/2006/main">
  <p:tag name="AS_UNIQUEID" val="2233"/>
</p:tagLst>
</file>

<file path=ppt/tags/tag900.xml><?xml version="1.0" encoding="utf-8"?>
<p:tagLst xmlns:p="http://schemas.openxmlformats.org/presentationml/2006/main">
  <p:tag name="AS_UNIQUEID" val="2922"/>
</p:tagLst>
</file>

<file path=ppt/tags/tag901.xml><?xml version="1.0" encoding="utf-8"?>
<p:tagLst xmlns:p="http://schemas.openxmlformats.org/presentationml/2006/main">
  <p:tag name="AS_UNIQUEID" val="2923"/>
</p:tagLst>
</file>

<file path=ppt/tags/tag902.xml><?xml version="1.0" encoding="utf-8"?>
<p:tagLst xmlns:p="http://schemas.openxmlformats.org/presentationml/2006/main">
  <p:tag name="AS_UNIQUEID" val="2924"/>
</p:tagLst>
</file>

<file path=ppt/tags/tag903.xml><?xml version="1.0" encoding="utf-8"?>
<p:tagLst xmlns:p="http://schemas.openxmlformats.org/presentationml/2006/main">
  <p:tag name="AS_UNIQUEID" val="2925"/>
</p:tagLst>
</file>

<file path=ppt/tags/tag904.xml><?xml version="1.0" encoding="utf-8"?>
<p:tagLst xmlns:p="http://schemas.openxmlformats.org/presentationml/2006/main">
  <p:tag name="AS_UNIQUEID" val="2926"/>
</p:tagLst>
</file>

<file path=ppt/tags/tag905.xml><?xml version="1.0" encoding="utf-8"?>
<p:tagLst xmlns:p="http://schemas.openxmlformats.org/presentationml/2006/main">
  <p:tag name="AS_UNIQUEID" val="2927"/>
</p:tagLst>
</file>

<file path=ppt/tags/tag906.xml><?xml version="1.0" encoding="utf-8"?>
<p:tagLst xmlns:p="http://schemas.openxmlformats.org/presentationml/2006/main">
  <p:tag name="AS_UNIQUEID" val="2929"/>
</p:tagLst>
</file>

<file path=ppt/tags/tag907.xml><?xml version="1.0" encoding="utf-8"?>
<p:tagLst xmlns:p="http://schemas.openxmlformats.org/presentationml/2006/main">
  <p:tag name="AS_UNIQUEID" val="2930"/>
</p:tagLst>
</file>

<file path=ppt/tags/tag908.xml><?xml version="1.0" encoding="utf-8"?>
<p:tagLst xmlns:p="http://schemas.openxmlformats.org/presentationml/2006/main">
  <p:tag name="AS_UNIQUEID" val="2931"/>
</p:tagLst>
</file>

<file path=ppt/tags/tag909.xml><?xml version="1.0" encoding="utf-8"?>
<p:tagLst xmlns:p="http://schemas.openxmlformats.org/presentationml/2006/main">
  <p:tag name="AS_UNIQUEID" val="2932"/>
</p:tagLst>
</file>

<file path=ppt/tags/tag91.xml><?xml version="1.0" encoding="utf-8"?>
<p:tagLst xmlns:p="http://schemas.openxmlformats.org/presentationml/2006/main">
  <p:tag name="AS_UNIQUEID" val="2234"/>
</p:tagLst>
</file>

<file path=ppt/tags/tag910.xml><?xml version="1.0" encoding="utf-8"?>
<p:tagLst xmlns:p="http://schemas.openxmlformats.org/presentationml/2006/main">
  <p:tag name="AS_UNIQUEID" val="2933"/>
</p:tagLst>
</file>

<file path=ppt/tags/tag911.xml><?xml version="1.0" encoding="utf-8"?>
<p:tagLst xmlns:p="http://schemas.openxmlformats.org/presentationml/2006/main">
  <p:tag name="AS_UNIQUEID" val="2934"/>
</p:tagLst>
</file>

<file path=ppt/tags/tag912.xml><?xml version="1.0" encoding="utf-8"?>
<p:tagLst xmlns:p="http://schemas.openxmlformats.org/presentationml/2006/main">
  <p:tag name="AS_UNIQUEID" val="2935"/>
</p:tagLst>
</file>

<file path=ppt/tags/tag913.xml><?xml version="1.0" encoding="utf-8"?>
<p:tagLst xmlns:p="http://schemas.openxmlformats.org/presentationml/2006/main">
  <p:tag name="AS_UNIQUEID" val="2936"/>
</p:tagLst>
</file>

<file path=ppt/tags/tag914.xml><?xml version="1.0" encoding="utf-8"?>
<p:tagLst xmlns:p="http://schemas.openxmlformats.org/presentationml/2006/main">
  <p:tag name="AS_UNIQUEID" val="2937"/>
</p:tagLst>
</file>

<file path=ppt/tags/tag915.xml><?xml version="1.0" encoding="utf-8"?>
<p:tagLst xmlns:p="http://schemas.openxmlformats.org/presentationml/2006/main">
  <p:tag name="AS_UNIQUEID" val="2938"/>
</p:tagLst>
</file>

<file path=ppt/tags/tag916.xml><?xml version="1.0" encoding="utf-8"?>
<p:tagLst xmlns:p="http://schemas.openxmlformats.org/presentationml/2006/main">
  <p:tag name="AS_UNIQUEID" val="2939"/>
</p:tagLst>
</file>

<file path=ppt/tags/tag917.xml><?xml version="1.0" encoding="utf-8"?>
<p:tagLst xmlns:p="http://schemas.openxmlformats.org/presentationml/2006/main">
  <p:tag name="AS_UNIQUEID" val="2940"/>
</p:tagLst>
</file>

<file path=ppt/tags/tag918.xml><?xml version="1.0" encoding="utf-8"?>
<p:tagLst xmlns:p="http://schemas.openxmlformats.org/presentationml/2006/main">
  <p:tag name="AS_UNIQUEID" val="2941"/>
</p:tagLst>
</file>

<file path=ppt/tags/tag919.xml><?xml version="1.0" encoding="utf-8"?>
<p:tagLst xmlns:p="http://schemas.openxmlformats.org/presentationml/2006/main">
  <p:tag name="AS_UNIQUEID" val="2942"/>
</p:tagLst>
</file>

<file path=ppt/tags/tag92.xml><?xml version="1.0" encoding="utf-8"?>
<p:tagLst xmlns:p="http://schemas.openxmlformats.org/presentationml/2006/main">
  <p:tag name="AS_UNIQUEID" val="204"/>
</p:tagLst>
</file>

<file path=ppt/tags/tag920.xml><?xml version="1.0" encoding="utf-8"?>
<p:tagLst xmlns:p="http://schemas.openxmlformats.org/presentationml/2006/main">
  <p:tag name="AS_UNIQUEID" val="2943"/>
</p:tagLst>
</file>

<file path=ppt/tags/tag921.xml><?xml version="1.0" encoding="utf-8"?>
<p:tagLst xmlns:p="http://schemas.openxmlformats.org/presentationml/2006/main">
  <p:tag name="AS_UNIQUEID" val="2944"/>
</p:tagLst>
</file>

<file path=ppt/tags/tag922.xml><?xml version="1.0" encoding="utf-8"?>
<p:tagLst xmlns:p="http://schemas.openxmlformats.org/presentationml/2006/main">
  <p:tag name="AS_UNIQUEID" val="2945"/>
</p:tagLst>
</file>

<file path=ppt/tags/tag923.xml><?xml version="1.0" encoding="utf-8"?>
<p:tagLst xmlns:p="http://schemas.openxmlformats.org/presentationml/2006/main">
  <p:tag name="AS_UNIQUEID" val="2946"/>
</p:tagLst>
</file>

<file path=ppt/tags/tag924.xml><?xml version="1.0" encoding="utf-8"?>
<p:tagLst xmlns:p="http://schemas.openxmlformats.org/presentationml/2006/main">
  <p:tag name="AS_UNIQUEID" val="2947"/>
</p:tagLst>
</file>

<file path=ppt/tags/tag925.xml><?xml version="1.0" encoding="utf-8"?>
<p:tagLst xmlns:p="http://schemas.openxmlformats.org/presentationml/2006/main">
  <p:tag name="AS_UNIQUEID" val="2948"/>
</p:tagLst>
</file>

<file path=ppt/tags/tag926.xml><?xml version="1.0" encoding="utf-8"?>
<p:tagLst xmlns:p="http://schemas.openxmlformats.org/presentationml/2006/main">
  <p:tag name="AS_UNIQUEID" val="2949"/>
</p:tagLst>
</file>

<file path=ppt/tags/tag927.xml><?xml version="1.0" encoding="utf-8"?>
<p:tagLst xmlns:p="http://schemas.openxmlformats.org/presentationml/2006/main">
  <p:tag name="AS_UNIQUEID" val="2950"/>
</p:tagLst>
</file>

<file path=ppt/tags/tag928.xml><?xml version="1.0" encoding="utf-8"?>
<p:tagLst xmlns:p="http://schemas.openxmlformats.org/presentationml/2006/main">
  <p:tag name="AS_UNIQUEID" val="2951"/>
</p:tagLst>
</file>

<file path=ppt/tags/tag929.xml><?xml version="1.0" encoding="utf-8"?>
<p:tagLst xmlns:p="http://schemas.openxmlformats.org/presentationml/2006/main">
  <p:tag name="AS_UNIQUEID" val="2952"/>
</p:tagLst>
</file>

<file path=ppt/tags/tag93.xml><?xml version="1.0" encoding="utf-8"?>
<p:tagLst xmlns:p="http://schemas.openxmlformats.org/presentationml/2006/main">
  <p:tag name="AS_UNIQUEID" val="205"/>
</p:tagLst>
</file>

<file path=ppt/tags/tag930.xml><?xml version="1.0" encoding="utf-8"?>
<p:tagLst xmlns:p="http://schemas.openxmlformats.org/presentationml/2006/main">
  <p:tag name="AS_UNIQUEID" val="2953"/>
</p:tagLst>
</file>

<file path=ppt/tags/tag931.xml><?xml version="1.0" encoding="utf-8"?>
<p:tagLst xmlns:p="http://schemas.openxmlformats.org/presentationml/2006/main">
  <p:tag name="AS_UNIQUEID" val="2954"/>
</p:tagLst>
</file>

<file path=ppt/tags/tag932.xml><?xml version="1.0" encoding="utf-8"?>
<p:tagLst xmlns:p="http://schemas.openxmlformats.org/presentationml/2006/main">
  <p:tag name="AS_UNIQUEID" val="2955"/>
</p:tagLst>
</file>

<file path=ppt/tags/tag933.xml><?xml version="1.0" encoding="utf-8"?>
<p:tagLst xmlns:p="http://schemas.openxmlformats.org/presentationml/2006/main">
  <p:tag name="AS_UNIQUEID" val="2956"/>
</p:tagLst>
</file>

<file path=ppt/tags/tag934.xml><?xml version="1.0" encoding="utf-8"?>
<p:tagLst xmlns:p="http://schemas.openxmlformats.org/presentationml/2006/main">
  <p:tag name="AS_UNIQUEID" val="2957"/>
</p:tagLst>
</file>

<file path=ppt/tags/tag935.xml><?xml version="1.0" encoding="utf-8"?>
<p:tagLst xmlns:p="http://schemas.openxmlformats.org/presentationml/2006/main">
  <p:tag name="AS_UNIQUEID" val="2958"/>
</p:tagLst>
</file>

<file path=ppt/tags/tag936.xml><?xml version="1.0" encoding="utf-8"?>
<p:tagLst xmlns:p="http://schemas.openxmlformats.org/presentationml/2006/main">
  <p:tag name="AS_UNIQUEID" val="2959"/>
</p:tagLst>
</file>

<file path=ppt/tags/tag937.xml><?xml version="1.0" encoding="utf-8"?>
<p:tagLst xmlns:p="http://schemas.openxmlformats.org/presentationml/2006/main">
  <p:tag name="AS_UNIQUEID" val="2960"/>
</p:tagLst>
</file>

<file path=ppt/tags/tag938.xml><?xml version="1.0" encoding="utf-8"?>
<p:tagLst xmlns:p="http://schemas.openxmlformats.org/presentationml/2006/main">
  <p:tag name="AS_UNIQUEID" val="2961"/>
</p:tagLst>
</file>

<file path=ppt/tags/tag939.xml><?xml version="1.0" encoding="utf-8"?>
<p:tagLst xmlns:p="http://schemas.openxmlformats.org/presentationml/2006/main">
  <p:tag name="AS_UNIQUEID" val="2962"/>
</p:tagLst>
</file>

<file path=ppt/tags/tag94.xml><?xml version="1.0" encoding="utf-8"?>
<p:tagLst xmlns:p="http://schemas.openxmlformats.org/presentationml/2006/main">
  <p:tag name="AS_UNIQUEID" val="2236"/>
</p:tagLst>
</file>

<file path=ppt/tags/tag940.xml><?xml version="1.0" encoding="utf-8"?>
<p:tagLst xmlns:p="http://schemas.openxmlformats.org/presentationml/2006/main">
  <p:tag name="AS_UNIQUEID" val="2963"/>
</p:tagLst>
</file>

<file path=ppt/tags/tag941.xml><?xml version="1.0" encoding="utf-8"?>
<p:tagLst xmlns:p="http://schemas.openxmlformats.org/presentationml/2006/main">
  <p:tag name="AS_UNIQUEID" val="2964"/>
</p:tagLst>
</file>

<file path=ppt/tags/tag942.xml><?xml version="1.0" encoding="utf-8"?>
<p:tagLst xmlns:p="http://schemas.openxmlformats.org/presentationml/2006/main">
  <p:tag name="AS_UNIQUEID" val="2965"/>
</p:tagLst>
</file>

<file path=ppt/tags/tag943.xml><?xml version="1.0" encoding="utf-8"?>
<p:tagLst xmlns:p="http://schemas.openxmlformats.org/presentationml/2006/main">
  <p:tag name="AS_UNIQUEID" val="2966"/>
</p:tagLst>
</file>

<file path=ppt/tags/tag944.xml><?xml version="1.0" encoding="utf-8"?>
<p:tagLst xmlns:p="http://schemas.openxmlformats.org/presentationml/2006/main">
  <p:tag name="AS_UNIQUEID" val="2967"/>
</p:tagLst>
</file>

<file path=ppt/tags/tag945.xml><?xml version="1.0" encoding="utf-8"?>
<p:tagLst xmlns:p="http://schemas.openxmlformats.org/presentationml/2006/main">
  <p:tag name="AS_UNIQUEID" val="2968"/>
</p:tagLst>
</file>

<file path=ppt/tags/tag946.xml><?xml version="1.0" encoding="utf-8"?>
<p:tagLst xmlns:p="http://schemas.openxmlformats.org/presentationml/2006/main">
  <p:tag name="AS_UNIQUEID" val="2969"/>
</p:tagLst>
</file>

<file path=ppt/tags/tag947.xml><?xml version="1.0" encoding="utf-8"?>
<p:tagLst xmlns:p="http://schemas.openxmlformats.org/presentationml/2006/main">
  <p:tag name="AS_UNIQUEID" val="2970"/>
</p:tagLst>
</file>

<file path=ppt/tags/tag948.xml><?xml version="1.0" encoding="utf-8"?>
<p:tagLst xmlns:p="http://schemas.openxmlformats.org/presentationml/2006/main">
  <p:tag name="AS_UNIQUEID" val="2971"/>
</p:tagLst>
</file>

<file path=ppt/tags/tag949.xml><?xml version="1.0" encoding="utf-8"?>
<p:tagLst xmlns:p="http://schemas.openxmlformats.org/presentationml/2006/main">
  <p:tag name="AS_UNIQUEID" val="2972"/>
</p:tagLst>
</file>

<file path=ppt/tags/tag95.xml><?xml version="1.0" encoding="utf-8"?>
<p:tagLst xmlns:p="http://schemas.openxmlformats.org/presentationml/2006/main">
  <p:tag name="AS_UNIQUEID" val="2237"/>
</p:tagLst>
</file>

<file path=ppt/tags/tag950.xml><?xml version="1.0" encoding="utf-8"?>
<p:tagLst xmlns:p="http://schemas.openxmlformats.org/presentationml/2006/main">
  <p:tag name="AS_UNIQUEID" val="2973"/>
</p:tagLst>
</file>

<file path=ppt/tags/tag951.xml><?xml version="1.0" encoding="utf-8"?>
<p:tagLst xmlns:p="http://schemas.openxmlformats.org/presentationml/2006/main">
  <p:tag name="AS_UNIQUEID" val="2974"/>
</p:tagLst>
</file>

<file path=ppt/tags/tag952.xml><?xml version="1.0" encoding="utf-8"?>
<p:tagLst xmlns:p="http://schemas.openxmlformats.org/presentationml/2006/main">
  <p:tag name="AS_UNIQUEID" val="2975"/>
</p:tagLst>
</file>

<file path=ppt/tags/tag953.xml><?xml version="1.0" encoding="utf-8"?>
<p:tagLst xmlns:p="http://schemas.openxmlformats.org/presentationml/2006/main">
  <p:tag name="AS_UNIQUEID" val="2976"/>
</p:tagLst>
</file>

<file path=ppt/tags/tag954.xml><?xml version="1.0" encoding="utf-8"?>
<p:tagLst xmlns:p="http://schemas.openxmlformats.org/presentationml/2006/main">
  <p:tag name="AS_UNIQUEID" val="2977"/>
</p:tagLst>
</file>

<file path=ppt/tags/tag955.xml><?xml version="1.0" encoding="utf-8"?>
<p:tagLst xmlns:p="http://schemas.openxmlformats.org/presentationml/2006/main">
  <p:tag name="AS_UNIQUEID" val="2978"/>
</p:tagLst>
</file>

<file path=ppt/tags/tag956.xml><?xml version="1.0" encoding="utf-8"?>
<p:tagLst xmlns:p="http://schemas.openxmlformats.org/presentationml/2006/main">
  <p:tag name="AS_UNIQUEID" val="2979"/>
</p:tagLst>
</file>

<file path=ppt/tags/tag957.xml><?xml version="1.0" encoding="utf-8"?>
<p:tagLst xmlns:p="http://schemas.openxmlformats.org/presentationml/2006/main">
  <p:tag name="AS_UNIQUEID" val="2980"/>
</p:tagLst>
</file>

<file path=ppt/tags/tag958.xml><?xml version="1.0" encoding="utf-8"?>
<p:tagLst xmlns:p="http://schemas.openxmlformats.org/presentationml/2006/main">
  <p:tag name="AS_UNIQUEID" val="2981"/>
</p:tagLst>
</file>

<file path=ppt/tags/tag959.xml><?xml version="1.0" encoding="utf-8"?>
<p:tagLst xmlns:p="http://schemas.openxmlformats.org/presentationml/2006/main">
  <p:tag name="AS_UNIQUEID" val="2982"/>
</p:tagLst>
</file>

<file path=ppt/tags/tag96.xml><?xml version="1.0" encoding="utf-8"?>
<p:tagLst xmlns:p="http://schemas.openxmlformats.org/presentationml/2006/main">
  <p:tag name="AS_UNIQUEID" val="2238"/>
</p:tagLst>
</file>

<file path=ppt/tags/tag960.xml><?xml version="1.0" encoding="utf-8"?>
<p:tagLst xmlns:p="http://schemas.openxmlformats.org/presentationml/2006/main">
  <p:tag name="AS_UNIQUEID" val="2983"/>
</p:tagLst>
</file>

<file path=ppt/tags/tag961.xml><?xml version="1.0" encoding="utf-8"?>
<p:tagLst xmlns:p="http://schemas.openxmlformats.org/presentationml/2006/main">
  <p:tag name="AS_UNIQUEID" val="2984"/>
</p:tagLst>
</file>

<file path=ppt/tags/tag962.xml><?xml version="1.0" encoding="utf-8"?>
<p:tagLst xmlns:p="http://schemas.openxmlformats.org/presentationml/2006/main">
  <p:tag name="AS_UNIQUEID" val="2985"/>
</p:tagLst>
</file>

<file path=ppt/tags/tag963.xml><?xml version="1.0" encoding="utf-8"?>
<p:tagLst xmlns:p="http://schemas.openxmlformats.org/presentationml/2006/main">
  <p:tag name="AS_UNIQUEID" val="2986"/>
</p:tagLst>
</file>

<file path=ppt/tags/tag964.xml><?xml version="1.0" encoding="utf-8"?>
<p:tagLst xmlns:p="http://schemas.openxmlformats.org/presentationml/2006/main">
  <p:tag name="AS_UNIQUEID" val="2987"/>
</p:tagLst>
</file>

<file path=ppt/tags/tag965.xml><?xml version="1.0" encoding="utf-8"?>
<p:tagLst xmlns:p="http://schemas.openxmlformats.org/presentationml/2006/main">
  <p:tag name="AS_UNIQUEID" val="2988"/>
</p:tagLst>
</file>

<file path=ppt/tags/tag966.xml><?xml version="1.0" encoding="utf-8"?>
<p:tagLst xmlns:p="http://schemas.openxmlformats.org/presentationml/2006/main">
  <p:tag name="AS_UNIQUEID" val="2989"/>
</p:tagLst>
</file>

<file path=ppt/tags/tag967.xml><?xml version="1.0" encoding="utf-8"?>
<p:tagLst xmlns:p="http://schemas.openxmlformats.org/presentationml/2006/main">
  <p:tag name="AS_UNIQUEID" val="2990"/>
</p:tagLst>
</file>

<file path=ppt/tags/tag968.xml><?xml version="1.0" encoding="utf-8"?>
<p:tagLst xmlns:p="http://schemas.openxmlformats.org/presentationml/2006/main">
  <p:tag name="AS_UNIQUEID" val="2991"/>
</p:tagLst>
</file>

<file path=ppt/tags/tag969.xml><?xml version="1.0" encoding="utf-8"?>
<p:tagLst xmlns:p="http://schemas.openxmlformats.org/presentationml/2006/main">
  <p:tag name="AS_UNIQUEID" val="2992"/>
</p:tagLst>
</file>

<file path=ppt/tags/tag97.xml><?xml version="1.0" encoding="utf-8"?>
<p:tagLst xmlns:p="http://schemas.openxmlformats.org/presentationml/2006/main">
  <p:tag name="AS_UNIQUEID" val="210"/>
</p:tagLst>
</file>

<file path=ppt/tags/tag970.xml><?xml version="1.0" encoding="utf-8"?>
<p:tagLst xmlns:p="http://schemas.openxmlformats.org/presentationml/2006/main">
  <p:tag name="AS_UNIQUEID" val="2993"/>
</p:tagLst>
</file>

<file path=ppt/tags/tag971.xml><?xml version="1.0" encoding="utf-8"?>
<p:tagLst xmlns:p="http://schemas.openxmlformats.org/presentationml/2006/main">
  <p:tag name="AS_UNIQUEID" val="2994"/>
</p:tagLst>
</file>

<file path=ppt/tags/tag972.xml><?xml version="1.0" encoding="utf-8"?>
<p:tagLst xmlns:p="http://schemas.openxmlformats.org/presentationml/2006/main">
  <p:tag name="AS_UNIQUEID" val="2995"/>
</p:tagLst>
</file>

<file path=ppt/tags/tag973.xml><?xml version="1.0" encoding="utf-8"?>
<p:tagLst xmlns:p="http://schemas.openxmlformats.org/presentationml/2006/main">
  <p:tag name="AS_UNIQUEID" val="2996"/>
</p:tagLst>
</file>

<file path=ppt/tags/tag974.xml><?xml version="1.0" encoding="utf-8"?>
<p:tagLst xmlns:p="http://schemas.openxmlformats.org/presentationml/2006/main">
  <p:tag name="AS_UNIQUEID" val="2997"/>
</p:tagLst>
</file>

<file path=ppt/tags/tag975.xml><?xml version="1.0" encoding="utf-8"?>
<p:tagLst xmlns:p="http://schemas.openxmlformats.org/presentationml/2006/main">
  <p:tag name="AS_UNIQUEID" val="2998"/>
</p:tagLst>
</file>

<file path=ppt/tags/tag976.xml><?xml version="1.0" encoding="utf-8"?>
<p:tagLst xmlns:p="http://schemas.openxmlformats.org/presentationml/2006/main">
  <p:tag name="AS_UNIQUEID" val="2999"/>
</p:tagLst>
</file>

<file path=ppt/tags/tag977.xml><?xml version="1.0" encoding="utf-8"?>
<p:tagLst xmlns:p="http://schemas.openxmlformats.org/presentationml/2006/main">
  <p:tag name="AS_UNIQUEID" val="3000"/>
</p:tagLst>
</file>

<file path=ppt/tags/tag978.xml><?xml version="1.0" encoding="utf-8"?>
<p:tagLst xmlns:p="http://schemas.openxmlformats.org/presentationml/2006/main">
  <p:tag name="AS_UNIQUEID" val="3001"/>
</p:tagLst>
</file>

<file path=ppt/tags/tag979.xml><?xml version="1.0" encoding="utf-8"?>
<p:tagLst xmlns:p="http://schemas.openxmlformats.org/presentationml/2006/main">
  <p:tag name="AS_UNIQUEID" val="3002"/>
</p:tagLst>
</file>

<file path=ppt/tags/tag98.xml><?xml version="1.0" encoding="utf-8"?>
<p:tagLst xmlns:p="http://schemas.openxmlformats.org/presentationml/2006/main">
  <p:tag name="AS_UNIQUEID" val="211"/>
</p:tagLst>
</file>

<file path=ppt/tags/tag980.xml><?xml version="1.0" encoding="utf-8"?>
<p:tagLst xmlns:p="http://schemas.openxmlformats.org/presentationml/2006/main">
  <p:tag name="AS_UNIQUEID" val="3003"/>
</p:tagLst>
</file>

<file path=ppt/tags/tag981.xml><?xml version="1.0" encoding="utf-8"?>
<p:tagLst xmlns:p="http://schemas.openxmlformats.org/presentationml/2006/main">
  <p:tag name="AS_UNIQUEID" val="3004"/>
</p:tagLst>
</file>

<file path=ppt/tags/tag982.xml><?xml version="1.0" encoding="utf-8"?>
<p:tagLst xmlns:p="http://schemas.openxmlformats.org/presentationml/2006/main">
  <p:tag name="AS_UNIQUEID" val="3005"/>
</p:tagLst>
</file>

<file path=ppt/tags/tag983.xml><?xml version="1.0" encoding="utf-8"?>
<p:tagLst xmlns:p="http://schemas.openxmlformats.org/presentationml/2006/main">
  <p:tag name="AS_UNIQUEID" val="3006"/>
</p:tagLst>
</file>

<file path=ppt/tags/tag984.xml><?xml version="1.0" encoding="utf-8"?>
<p:tagLst xmlns:p="http://schemas.openxmlformats.org/presentationml/2006/main">
  <p:tag name="AS_UNIQUEID" val="3007"/>
</p:tagLst>
</file>

<file path=ppt/tags/tag985.xml><?xml version="1.0" encoding="utf-8"?>
<p:tagLst xmlns:p="http://schemas.openxmlformats.org/presentationml/2006/main">
  <p:tag name="AS_UNIQUEID" val="3008"/>
</p:tagLst>
</file>

<file path=ppt/tags/tag986.xml><?xml version="1.0" encoding="utf-8"?>
<p:tagLst xmlns:p="http://schemas.openxmlformats.org/presentationml/2006/main">
  <p:tag name="AS_UNIQUEID" val="3009"/>
</p:tagLst>
</file>

<file path=ppt/tags/tag987.xml><?xml version="1.0" encoding="utf-8"?>
<p:tagLst xmlns:p="http://schemas.openxmlformats.org/presentationml/2006/main">
  <p:tag name="AS_UNIQUEID" val="3010"/>
</p:tagLst>
</file>

<file path=ppt/tags/tag988.xml><?xml version="1.0" encoding="utf-8"?>
<p:tagLst xmlns:p="http://schemas.openxmlformats.org/presentationml/2006/main">
  <p:tag name="AS_UNIQUEID" val="3011"/>
</p:tagLst>
</file>

<file path=ppt/tags/tag989.xml><?xml version="1.0" encoding="utf-8"?>
<p:tagLst xmlns:p="http://schemas.openxmlformats.org/presentationml/2006/main">
  <p:tag name="AS_UNIQUEID" val="3012"/>
</p:tagLst>
</file>

<file path=ppt/tags/tag99.xml><?xml version="1.0" encoding="utf-8"?>
<p:tagLst xmlns:p="http://schemas.openxmlformats.org/presentationml/2006/main">
  <p:tag name="AS_UNIQUEID" val="2240"/>
</p:tagLst>
</file>

<file path=ppt/tags/tag990.xml><?xml version="1.0" encoding="utf-8"?>
<p:tagLst xmlns:p="http://schemas.openxmlformats.org/presentationml/2006/main">
  <p:tag name="AS_UNIQUEID" val="3013"/>
</p:tagLst>
</file>

<file path=ppt/tags/tag991.xml><?xml version="1.0" encoding="utf-8"?>
<p:tagLst xmlns:p="http://schemas.openxmlformats.org/presentationml/2006/main">
  <p:tag name="AS_UNIQUEID" val="3014"/>
</p:tagLst>
</file>

<file path=ppt/tags/tag992.xml><?xml version="1.0" encoding="utf-8"?>
<p:tagLst xmlns:p="http://schemas.openxmlformats.org/presentationml/2006/main">
  <p:tag name="AS_UNIQUEID" val="3015"/>
</p:tagLst>
</file>

<file path=ppt/tags/tag993.xml><?xml version="1.0" encoding="utf-8"?>
<p:tagLst xmlns:p="http://schemas.openxmlformats.org/presentationml/2006/main">
  <p:tag name="AS_UNIQUEID" val="3016"/>
</p:tagLst>
</file>

<file path=ppt/tags/tag994.xml><?xml version="1.0" encoding="utf-8"?>
<p:tagLst xmlns:p="http://schemas.openxmlformats.org/presentationml/2006/main">
  <p:tag name="AS_UNIQUEID" val="3017"/>
</p:tagLst>
</file>

<file path=ppt/tags/tag995.xml><?xml version="1.0" encoding="utf-8"?>
<p:tagLst xmlns:p="http://schemas.openxmlformats.org/presentationml/2006/main">
  <p:tag name="AS_UNIQUEID" val="3018"/>
</p:tagLst>
</file>

<file path=ppt/tags/tag996.xml><?xml version="1.0" encoding="utf-8"?>
<p:tagLst xmlns:p="http://schemas.openxmlformats.org/presentationml/2006/main">
  <p:tag name="AS_UNIQUEID" val="3020"/>
</p:tagLst>
</file>

<file path=ppt/tags/tag997.xml><?xml version="1.0" encoding="utf-8"?>
<p:tagLst xmlns:p="http://schemas.openxmlformats.org/presentationml/2006/main">
  <p:tag name="AS_UNIQUEID" val="3021"/>
</p:tagLst>
</file>

<file path=ppt/tags/tag998.xml><?xml version="1.0" encoding="utf-8"?>
<p:tagLst xmlns:p="http://schemas.openxmlformats.org/presentationml/2006/main">
  <p:tag name="AS_UNIQUEID" val="3022"/>
</p:tagLst>
</file>

<file path=ppt/tags/tag999.xml><?xml version="1.0" encoding="utf-8"?>
<p:tagLst xmlns:p="http://schemas.openxmlformats.org/presentationml/2006/main">
  <p:tag name="AS_UNIQUEID" val="3023"/>
</p:tagLst>
</file>

<file path=ppt/theme/theme1.xml><?xml version="1.0" encoding="utf-8"?>
<a:theme xmlns:a="http://schemas.openxmlformats.org/drawingml/2006/main" name="自定义设计方案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自定义设计方案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自定义设计方案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自定义设计方案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自定义设计方案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8841</Words>
  <Application>WPS 演示</Application>
  <PresentationFormat/>
  <Paragraphs>2315</Paragraphs>
  <Slides>68</Slides>
  <Notes>4</Notes>
  <HiddenSlides>4</HiddenSlides>
  <MMClips>1</MMClips>
  <ScaleCrop>false</ScaleCrop>
  <HeadingPairs>
    <vt:vector size="8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7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68</vt:i4>
      </vt:variant>
    </vt:vector>
  </HeadingPairs>
  <TitlesOfParts>
    <vt:vector size="99" baseType="lpstr">
      <vt:lpstr>Arial</vt:lpstr>
      <vt:lpstr>宋体</vt:lpstr>
      <vt:lpstr>Wingdings</vt:lpstr>
      <vt:lpstr>华文新魏</vt:lpstr>
      <vt:lpstr>Calibri</vt:lpstr>
      <vt:lpstr>Times New Roman</vt:lpstr>
      <vt:lpstr>楷体</vt:lpstr>
      <vt:lpstr>Wingdings 2</vt:lpstr>
      <vt:lpstr>Franklin Gothic Book</vt:lpstr>
      <vt:lpstr>Arial</vt:lpstr>
      <vt:lpstr>等线</vt:lpstr>
      <vt:lpstr>黑体</vt:lpstr>
      <vt:lpstr>微软雅黑</vt:lpstr>
      <vt:lpstr>Arial Unicode MS</vt:lpstr>
      <vt:lpstr>Wingdings</vt:lpstr>
      <vt:lpstr>Verdana</vt:lpstr>
      <vt:lpstr>PMingLiU</vt:lpstr>
      <vt:lpstr>PMingLiU-ExtB</vt:lpstr>
      <vt:lpstr>Tahoma</vt:lpstr>
      <vt:lpstr>楷体_GB2312</vt:lpstr>
      <vt:lpstr>新宋体</vt:lpstr>
      <vt:lpstr>Franklin Gothic Medium</vt:lpstr>
      <vt:lpstr>自定义设计方案</vt:lpstr>
      <vt:lpstr>1_自定义设计方案</vt:lpstr>
      <vt:lpstr>2_自定义设计方案</vt:lpstr>
      <vt:lpstr>3_自定义设计方案</vt:lpstr>
      <vt:lpstr>4_自定义设计方案</vt:lpstr>
      <vt:lpstr>5_自定义设计方案</vt:lpstr>
      <vt:lpstr>6_自定义设计方案</vt:lpstr>
      <vt:lpstr>Word.Document.8</vt:lpstr>
      <vt:lpstr>Word.Document.8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1、DNA与RNA的比较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3、RNA适于作DNA信使的原因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复制与转录的比较</vt:lpstr>
      <vt:lpstr>1、信使RNA中核苷酸的顺序是由下列哪项决定的（    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何博</cp:lastModifiedBy>
  <cp:revision>4</cp:revision>
  <cp:lastPrinted>2023-01-10T19:02:00Z</cp:lastPrinted>
  <dcterms:created xsi:type="dcterms:W3CDTF">2023-01-10T19:02:00Z</dcterms:created>
  <dcterms:modified xsi:type="dcterms:W3CDTF">2023-02-04T03:23:12Z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A95CAF01C72649BEA437EE92FC2B97A3</vt:lpwstr>
  </property>
  <property fmtid="{D5CDD505-2E9C-101B-9397-08002B2CF9AE}" pid="7" name="KSOProductBuildVer">
    <vt:lpwstr>2052-11.1.0.12980</vt:lpwstr>
  </property>
</Properties>
</file>