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notesSlides/notesSlide1.xml" ContentType="application/vnd.openxmlformats-officedocument.presentationml.notesSlide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notesSlides/notesSlide2.xml" ContentType="application/vnd.openxmlformats-officedocument.presentationml.notesSlide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notesSlides/notesSlide3.xml" ContentType="application/vnd.openxmlformats-officedocument.presentationml.notesSlide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410" r:id="rId2"/>
    <p:sldId id="11089119" r:id="rId3"/>
    <p:sldId id="943" r:id="rId4"/>
    <p:sldId id="945" r:id="rId5"/>
    <p:sldId id="337" r:id="rId6"/>
    <p:sldId id="11089122" r:id="rId7"/>
    <p:sldId id="949" r:id="rId8"/>
    <p:sldId id="11089385" r:id="rId9"/>
    <p:sldId id="11089120" r:id="rId10"/>
    <p:sldId id="11089121" r:id="rId11"/>
    <p:sldId id="11089123" r:id="rId12"/>
    <p:sldId id="11089124" r:id="rId13"/>
    <p:sldId id="11089125" r:id="rId14"/>
    <p:sldId id="969" r:id="rId15"/>
    <p:sldId id="11089419" r:id="rId16"/>
    <p:sldId id="11089126" r:id="rId17"/>
    <p:sldId id="352" r:id="rId18"/>
    <p:sldId id="11089128" r:id="rId19"/>
    <p:sldId id="988" r:id="rId20"/>
    <p:sldId id="989" r:id="rId21"/>
    <p:sldId id="1000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薛 华林" initials="薛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339933"/>
    <a:srgbClr val="996600"/>
    <a:srgbClr val="FF6600"/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9" autoAdjust="0"/>
    <p:restoredTop sz="94660"/>
  </p:normalViewPr>
  <p:slideViewPr>
    <p:cSldViewPr snapToGrid="0">
      <p:cViewPr varScale="1">
        <p:scale>
          <a:sx n="77" d="100"/>
          <a:sy n="77" d="100"/>
        </p:scale>
        <p:origin x="57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5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2C85E-9115-4EFA-BD28-D63894D3965F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5C3CC-D58F-4530-A5BD-F6E40790BD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132.xml"/><Relationship Id="rId2" Type="http://schemas.openxmlformats.org/officeDocument/2006/relationships/tags" Target="../tags/tag1131.xml"/><Relationship Id="rId1" Type="http://schemas.openxmlformats.org/officeDocument/2006/relationships/tags" Target="../tags/tag1130.xml"/><Relationship Id="rId5" Type="http://schemas.openxmlformats.org/officeDocument/2006/relationships/slide" Target="../slides/slide19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206.xml"/><Relationship Id="rId2" Type="http://schemas.openxmlformats.org/officeDocument/2006/relationships/tags" Target="../tags/tag1205.xml"/><Relationship Id="rId1" Type="http://schemas.openxmlformats.org/officeDocument/2006/relationships/tags" Target="../tags/tag1204.xml"/><Relationship Id="rId5" Type="http://schemas.openxmlformats.org/officeDocument/2006/relationships/slide" Target="../slides/slide20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67.xml"/><Relationship Id="rId2" Type="http://schemas.openxmlformats.org/officeDocument/2006/relationships/tags" Target="../tags/tag1266.xml"/><Relationship Id="rId1" Type="http://schemas.openxmlformats.org/officeDocument/2006/relationships/tags" Target="../tags/tag1265.xml"/><Relationship Id="rId5" Type="http://schemas.openxmlformats.org/officeDocument/2006/relationships/slide" Target="../slides/slide21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86019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/>
              <a:t>19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86019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/>
              <a:t>20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86019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/>
              <a:t>21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59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742F-58F1-477F-A23E-E56E005DF6B9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6742F-58F1-477F-A23E-E56E005DF6B9}" type="datetimeFigureOut">
              <a:rPr lang="zh-CN" altLang="en-US" smtClean="0"/>
              <a:t>2025/3/23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C3247-8A3A-411E-986B-6A1EC01D12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602.xml"/><Relationship Id="rId21" Type="http://schemas.openxmlformats.org/officeDocument/2006/relationships/tags" Target="../tags/tag597.xml"/><Relationship Id="rId34" Type="http://schemas.openxmlformats.org/officeDocument/2006/relationships/tags" Target="../tags/tag610.xml"/><Relationship Id="rId42" Type="http://schemas.openxmlformats.org/officeDocument/2006/relationships/tags" Target="../tags/tag618.xml"/><Relationship Id="rId47" Type="http://schemas.openxmlformats.org/officeDocument/2006/relationships/tags" Target="../tags/tag623.xml"/><Relationship Id="rId50" Type="http://schemas.openxmlformats.org/officeDocument/2006/relationships/tags" Target="../tags/tag626.xml"/><Relationship Id="rId55" Type="http://schemas.openxmlformats.org/officeDocument/2006/relationships/tags" Target="../tags/tag631.xml"/><Relationship Id="rId63" Type="http://schemas.openxmlformats.org/officeDocument/2006/relationships/slideLayout" Target="../slideLayouts/slideLayout7.xml"/><Relationship Id="rId7" Type="http://schemas.openxmlformats.org/officeDocument/2006/relationships/tags" Target="../tags/tag583.xml"/><Relationship Id="rId2" Type="http://schemas.openxmlformats.org/officeDocument/2006/relationships/tags" Target="../tags/tag578.xml"/><Relationship Id="rId16" Type="http://schemas.openxmlformats.org/officeDocument/2006/relationships/tags" Target="../tags/tag592.xml"/><Relationship Id="rId29" Type="http://schemas.openxmlformats.org/officeDocument/2006/relationships/tags" Target="../tags/tag605.xml"/><Relationship Id="rId11" Type="http://schemas.openxmlformats.org/officeDocument/2006/relationships/tags" Target="../tags/tag587.xml"/><Relationship Id="rId24" Type="http://schemas.openxmlformats.org/officeDocument/2006/relationships/tags" Target="../tags/tag600.xml"/><Relationship Id="rId32" Type="http://schemas.openxmlformats.org/officeDocument/2006/relationships/tags" Target="../tags/tag608.xml"/><Relationship Id="rId37" Type="http://schemas.openxmlformats.org/officeDocument/2006/relationships/tags" Target="../tags/tag613.xml"/><Relationship Id="rId40" Type="http://schemas.openxmlformats.org/officeDocument/2006/relationships/tags" Target="../tags/tag616.xml"/><Relationship Id="rId45" Type="http://schemas.openxmlformats.org/officeDocument/2006/relationships/tags" Target="../tags/tag621.xml"/><Relationship Id="rId53" Type="http://schemas.openxmlformats.org/officeDocument/2006/relationships/tags" Target="../tags/tag629.xml"/><Relationship Id="rId58" Type="http://schemas.openxmlformats.org/officeDocument/2006/relationships/tags" Target="../tags/tag634.xml"/><Relationship Id="rId5" Type="http://schemas.openxmlformats.org/officeDocument/2006/relationships/tags" Target="../tags/tag581.xml"/><Relationship Id="rId61" Type="http://schemas.openxmlformats.org/officeDocument/2006/relationships/tags" Target="../tags/tag637.xml"/><Relationship Id="rId19" Type="http://schemas.openxmlformats.org/officeDocument/2006/relationships/tags" Target="../tags/tag595.xml"/><Relationship Id="rId14" Type="http://schemas.openxmlformats.org/officeDocument/2006/relationships/tags" Target="../tags/tag590.xml"/><Relationship Id="rId22" Type="http://schemas.openxmlformats.org/officeDocument/2006/relationships/tags" Target="../tags/tag598.xml"/><Relationship Id="rId27" Type="http://schemas.openxmlformats.org/officeDocument/2006/relationships/tags" Target="../tags/tag603.xml"/><Relationship Id="rId30" Type="http://schemas.openxmlformats.org/officeDocument/2006/relationships/tags" Target="../tags/tag606.xml"/><Relationship Id="rId35" Type="http://schemas.openxmlformats.org/officeDocument/2006/relationships/tags" Target="../tags/tag611.xml"/><Relationship Id="rId43" Type="http://schemas.openxmlformats.org/officeDocument/2006/relationships/tags" Target="../tags/tag619.xml"/><Relationship Id="rId48" Type="http://schemas.openxmlformats.org/officeDocument/2006/relationships/tags" Target="../tags/tag624.xml"/><Relationship Id="rId56" Type="http://schemas.openxmlformats.org/officeDocument/2006/relationships/tags" Target="../tags/tag632.xml"/><Relationship Id="rId64" Type="http://schemas.openxmlformats.org/officeDocument/2006/relationships/image" Target="../media/image8.png"/><Relationship Id="rId8" Type="http://schemas.openxmlformats.org/officeDocument/2006/relationships/tags" Target="../tags/tag584.xml"/><Relationship Id="rId51" Type="http://schemas.openxmlformats.org/officeDocument/2006/relationships/tags" Target="../tags/tag627.xml"/><Relationship Id="rId3" Type="http://schemas.openxmlformats.org/officeDocument/2006/relationships/tags" Target="../tags/tag579.xml"/><Relationship Id="rId12" Type="http://schemas.openxmlformats.org/officeDocument/2006/relationships/tags" Target="../tags/tag588.xml"/><Relationship Id="rId17" Type="http://schemas.openxmlformats.org/officeDocument/2006/relationships/tags" Target="../tags/tag593.xml"/><Relationship Id="rId25" Type="http://schemas.openxmlformats.org/officeDocument/2006/relationships/tags" Target="../tags/tag601.xml"/><Relationship Id="rId33" Type="http://schemas.openxmlformats.org/officeDocument/2006/relationships/tags" Target="../tags/tag609.xml"/><Relationship Id="rId38" Type="http://schemas.openxmlformats.org/officeDocument/2006/relationships/tags" Target="../tags/tag614.xml"/><Relationship Id="rId46" Type="http://schemas.openxmlformats.org/officeDocument/2006/relationships/tags" Target="../tags/tag622.xml"/><Relationship Id="rId59" Type="http://schemas.openxmlformats.org/officeDocument/2006/relationships/tags" Target="../tags/tag635.xml"/><Relationship Id="rId20" Type="http://schemas.openxmlformats.org/officeDocument/2006/relationships/tags" Target="../tags/tag596.xml"/><Relationship Id="rId41" Type="http://schemas.openxmlformats.org/officeDocument/2006/relationships/tags" Target="../tags/tag617.xml"/><Relationship Id="rId54" Type="http://schemas.openxmlformats.org/officeDocument/2006/relationships/tags" Target="../tags/tag630.xml"/><Relationship Id="rId62" Type="http://schemas.openxmlformats.org/officeDocument/2006/relationships/tags" Target="../tags/tag638.xml"/><Relationship Id="rId1" Type="http://schemas.openxmlformats.org/officeDocument/2006/relationships/tags" Target="../tags/tag577.xml"/><Relationship Id="rId6" Type="http://schemas.openxmlformats.org/officeDocument/2006/relationships/tags" Target="../tags/tag582.xml"/><Relationship Id="rId15" Type="http://schemas.openxmlformats.org/officeDocument/2006/relationships/tags" Target="../tags/tag591.xml"/><Relationship Id="rId23" Type="http://schemas.openxmlformats.org/officeDocument/2006/relationships/tags" Target="../tags/tag599.xml"/><Relationship Id="rId28" Type="http://schemas.openxmlformats.org/officeDocument/2006/relationships/tags" Target="../tags/tag604.xml"/><Relationship Id="rId36" Type="http://schemas.openxmlformats.org/officeDocument/2006/relationships/tags" Target="../tags/tag612.xml"/><Relationship Id="rId49" Type="http://schemas.openxmlformats.org/officeDocument/2006/relationships/tags" Target="../tags/tag625.xml"/><Relationship Id="rId57" Type="http://schemas.openxmlformats.org/officeDocument/2006/relationships/tags" Target="../tags/tag633.xml"/><Relationship Id="rId10" Type="http://schemas.openxmlformats.org/officeDocument/2006/relationships/tags" Target="../tags/tag586.xml"/><Relationship Id="rId31" Type="http://schemas.openxmlformats.org/officeDocument/2006/relationships/tags" Target="../tags/tag607.xml"/><Relationship Id="rId44" Type="http://schemas.openxmlformats.org/officeDocument/2006/relationships/tags" Target="../tags/tag620.xml"/><Relationship Id="rId52" Type="http://schemas.openxmlformats.org/officeDocument/2006/relationships/tags" Target="../tags/tag628.xml"/><Relationship Id="rId60" Type="http://schemas.openxmlformats.org/officeDocument/2006/relationships/tags" Target="../tags/tag636.xml"/><Relationship Id="rId65" Type="http://schemas.openxmlformats.org/officeDocument/2006/relationships/image" Target="../media/image3.png"/><Relationship Id="rId4" Type="http://schemas.openxmlformats.org/officeDocument/2006/relationships/tags" Target="../tags/tag580.xml"/><Relationship Id="rId9" Type="http://schemas.openxmlformats.org/officeDocument/2006/relationships/tags" Target="../tags/tag585.xml"/><Relationship Id="rId13" Type="http://schemas.openxmlformats.org/officeDocument/2006/relationships/tags" Target="../tags/tag589.xml"/><Relationship Id="rId18" Type="http://schemas.openxmlformats.org/officeDocument/2006/relationships/tags" Target="../tags/tag594.xml"/><Relationship Id="rId39" Type="http://schemas.openxmlformats.org/officeDocument/2006/relationships/tags" Target="../tags/tag615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664.xml"/><Relationship Id="rId21" Type="http://schemas.openxmlformats.org/officeDocument/2006/relationships/tags" Target="../tags/tag659.xml"/><Relationship Id="rId42" Type="http://schemas.openxmlformats.org/officeDocument/2006/relationships/tags" Target="../tags/tag680.xml"/><Relationship Id="rId47" Type="http://schemas.openxmlformats.org/officeDocument/2006/relationships/tags" Target="../tags/tag685.xml"/><Relationship Id="rId63" Type="http://schemas.openxmlformats.org/officeDocument/2006/relationships/tags" Target="../tags/tag701.xml"/><Relationship Id="rId68" Type="http://schemas.openxmlformats.org/officeDocument/2006/relationships/tags" Target="../tags/tag706.xml"/><Relationship Id="rId16" Type="http://schemas.openxmlformats.org/officeDocument/2006/relationships/tags" Target="../tags/tag654.xml"/><Relationship Id="rId11" Type="http://schemas.openxmlformats.org/officeDocument/2006/relationships/tags" Target="../tags/tag649.xml"/><Relationship Id="rId32" Type="http://schemas.openxmlformats.org/officeDocument/2006/relationships/tags" Target="../tags/tag670.xml"/><Relationship Id="rId37" Type="http://schemas.openxmlformats.org/officeDocument/2006/relationships/tags" Target="../tags/tag675.xml"/><Relationship Id="rId53" Type="http://schemas.openxmlformats.org/officeDocument/2006/relationships/tags" Target="../tags/tag691.xml"/><Relationship Id="rId58" Type="http://schemas.openxmlformats.org/officeDocument/2006/relationships/tags" Target="../tags/tag696.xml"/><Relationship Id="rId74" Type="http://schemas.openxmlformats.org/officeDocument/2006/relationships/tags" Target="../tags/tag712.xml"/><Relationship Id="rId79" Type="http://schemas.openxmlformats.org/officeDocument/2006/relationships/image" Target="../media/image15.png"/><Relationship Id="rId5" Type="http://schemas.openxmlformats.org/officeDocument/2006/relationships/tags" Target="../tags/tag643.xml"/><Relationship Id="rId61" Type="http://schemas.openxmlformats.org/officeDocument/2006/relationships/tags" Target="../tags/tag699.xml"/><Relationship Id="rId19" Type="http://schemas.openxmlformats.org/officeDocument/2006/relationships/tags" Target="../tags/tag657.xml"/><Relationship Id="rId14" Type="http://schemas.openxmlformats.org/officeDocument/2006/relationships/tags" Target="../tags/tag652.xml"/><Relationship Id="rId22" Type="http://schemas.openxmlformats.org/officeDocument/2006/relationships/tags" Target="../tags/tag660.xml"/><Relationship Id="rId27" Type="http://schemas.openxmlformats.org/officeDocument/2006/relationships/tags" Target="../tags/tag665.xml"/><Relationship Id="rId30" Type="http://schemas.openxmlformats.org/officeDocument/2006/relationships/tags" Target="../tags/tag668.xml"/><Relationship Id="rId35" Type="http://schemas.openxmlformats.org/officeDocument/2006/relationships/tags" Target="../tags/tag673.xml"/><Relationship Id="rId43" Type="http://schemas.openxmlformats.org/officeDocument/2006/relationships/tags" Target="../tags/tag681.xml"/><Relationship Id="rId48" Type="http://schemas.openxmlformats.org/officeDocument/2006/relationships/tags" Target="../tags/tag686.xml"/><Relationship Id="rId56" Type="http://schemas.openxmlformats.org/officeDocument/2006/relationships/tags" Target="../tags/tag694.xml"/><Relationship Id="rId64" Type="http://schemas.openxmlformats.org/officeDocument/2006/relationships/tags" Target="../tags/tag702.xml"/><Relationship Id="rId69" Type="http://schemas.openxmlformats.org/officeDocument/2006/relationships/tags" Target="../tags/tag707.xml"/><Relationship Id="rId77" Type="http://schemas.openxmlformats.org/officeDocument/2006/relationships/image" Target="../media/image13.png"/><Relationship Id="rId8" Type="http://schemas.openxmlformats.org/officeDocument/2006/relationships/tags" Target="../tags/tag646.xml"/><Relationship Id="rId51" Type="http://schemas.openxmlformats.org/officeDocument/2006/relationships/tags" Target="../tags/tag689.xml"/><Relationship Id="rId72" Type="http://schemas.openxmlformats.org/officeDocument/2006/relationships/tags" Target="../tags/tag710.xml"/><Relationship Id="rId80" Type="http://schemas.openxmlformats.org/officeDocument/2006/relationships/image" Target="../media/image16.png"/><Relationship Id="rId3" Type="http://schemas.openxmlformats.org/officeDocument/2006/relationships/tags" Target="../tags/tag641.xml"/><Relationship Id="rId12" Type="http://schemas.openxmlformats.org/officeDocument/2006/relationships/tags" Target="../tags/tag650.xml"/><Relationship Id="rId17" Type="http://schemas.openxmlformats.org/officeDocument/2006/relationships/tags" Target="../tags/tag655.xml"/><Relationship Id="rId25" Type="http://schemas.openxmlformats.org/officeDocument/2006/relationships/tags" Target="../tags/tag663.xml"/><Relationship Id="rId33" Type="http://schemas.openxmlformats.org/officeDocument/2006/relationships/tags" Target="../tags/tag671.xml"/><Relationship Id="rId38" Type="http://schemas.openxmlformats.org/officeDocument/2006/relationships/tags" Target="../tags/tag676.xml"/><Relationship Id="rId46" Type="http://schemas.openxmlformats.org/officeDocument/2006/relationships/tags" Target="../tags/tag684.xml"/><Relationship Id="rId59" Type="http://schemas.openxmlformats.org/officeDocument/2006/relationships/tags" Target="../tags/tag697.xml"/><Relationship Id="rId67" Type="http://schemas.openxmlformats.org/officeDocument/2006/relationships/tags" Target="../tags/tag705.xml"/><Relationship Id="rId20" Type="http://schemas.openxmlformats.org/officeDocument/2006/relationships/tags" Target="../tags/tag658.xml"/><Relationship Id="rId41" Type="http://schemas.openxmlformats.org/officeDocument/2006/relationships/tags" Target="../tags/tag679.xml"/><Relationship Id="rId54" Type="http://schemas.openxmlformats.org/officeDocument/2006/relationships/tags" Target="../tags/tag692.xml"/><Relationship Id="rId62" Type="http://schemas.openxmlformats.org/officeDocument/2006/relationships/tags" Target="../tags/tag700.xml"/><Relationship Id="rId70" Type="http://schemas.openxmlformats.org/officeDocument/2006/relationships/tags" Target="../tags/tag708.xml"/><Relationship Id="rId75" Type="http://schemas.openxmlformats.org/officeDocument/2006/relationships/slideLayout" Target="../slideLayouts/slideLayout7.xml"/><Relationship Id="rId1" Type="http://schemas.openxmlformats.org/officeDocument/2006/relationships/tags" Target="../tags/tag639.xml"/><Relationship Id="rId6" Type="http://schemas.openxmlformats.org/officeDocument/2006/relationships/tags" Target="../tags/tag644.xml"/><Relationship Id="rId15" Type="http://schemas.openxmlformats.org/officeDocument/2006/relationships/tags" Target="../tags/tag653.xml"/><Relationship Id="rId23" Type="http://schemas.openxmlformats.org/officeDocument/2006/relationships/tags" Target="../tags/tag661.xml"/><Relationship Id="rId28" Type="http://schemas.openxmlformats.org/officeDocument/2006/relationships/tags" Target="../tags/tag666.xml"/><Relationship Id="rId36" Type="http://schemas.openxmlformats.org/officeDocument/2006/relationships/tags" Target="../tags/tag674.xml"/><Relationship Id="rId49" Type="http://schemas.openxmlformats.org/officeDocument/2006/relationships/tags" Target="../tags/tag687.xml"/><Relationship Id="rId57" Type="http://schemas.openxmlformats.org/officeDocument/2006/relationships/tags" Target="../tags/tag695.xml"/><Relationship Id="rId10" Type="http://schemas.openxmlformats.org/officeDocument/2006/relationships/tags" Target="../tags/tag648.xml"/><Relationship Id="rId31" Type="http://schemas.openxmlformats.org/officeDocument/2006/relationships/tags" Target="../tags/tag669.xml"/><Relationship Id="rId44" Type="http://schemas.openxmlformats.org/officeDocument/2006/relationships/tags" Target="../tags/tag682.xml"/><Relationship Id="rId52" Type="http://schemas.openxmlformats.org/officeDocument/2006/relationships/tags" Target="../tags/tag690.xml"/><Relationship Id="rId60" Type="http://schemas.openxmlformats.org/officeDocument/2006/relationships/tags" Target="../tags/tag698.xml"/><Relationship Id="rId65" Type="http://schemas.openxmlformats.org/officeDocument/2006/relationships/tags" Target="../tags/tag703.xml"/><Relationship Id="rId73" Type="http://schemas.openxmlformats.org/officeDocument/2006/relationships/tags" Target="../tags/tag711.xml"/><Relationship Id="rId78" Type="http://schemas.openxmlformats.org/officeDocument/2006/relationships/image" Target="../media/image14.png"/><Relationship Id="rId81" Type="http://schemas.openxmlformats.org/officeDocument/2006/relationships/image" Target="../media/image17.png"/><Relationship Id="rId4" Type="http://schemas.openxmlformats.org/officeDocument/2006/relationships/tags" Target="../tags/tag642.xml"/><Relationship Id="rId9" Type="http://schemas.openxmlformats.org/officeDocument/2006/relationships/tags" Target="../tags/tag647.xml"/><Relationship Id="rId13" Type="http://schemas.openxmlformats.org/officeDocument/2006/relationships/tags" Target="../tags/tag651.xml"/><Relationship Id="rId18" Type="http://schemas.openxmlformats.org/officeDocument/2006/relationships/tags" Target="../tags/tag656.xml"/><Relationship Id="rId39" Type="http://schemas.openxmlformats.org/officeDocument/2006/relationships/tags" Target="../tags/tag677.xml"/><Relationship Id="rId34" Type="http://schemas.openxmlformats.org/officeDocument/2006/relationships/tags" Target="../tags/tag672.xml"/><Relationship Id="rId50" Type="http://schemas.openxmlformats.org/officeDocument/2006/relationships/tags" Target="../tags/tag688.xml"/><Relationship Id="rId55" Type="http://schemas.openxmlformats.org/officeDocument/2006/relationships/tags" Target="../tags/tag693.xml"/><Relationship Id="rId76" Type="http://schemas.openxmlformats.org/officeDocument/2006/relationships/image" Target="../media/image12.png"/><Relationship Id="rId7" Type="http://schemas.openxmlformats.org/officeDocument/2006/relationships/tags" Target="../tags/tag645.xml"/><Relationship Id="rId71" Type="http://schemas.openxmlformats.org/officeDocument/2006/relationships/tags" Target="../tags/tag709.xml"/><Relationship Id="rId2" Type="http://schemas.openxmlformats.org/officeDocument/2006/relationships/tags" Target="../tags/tag640.xml"/><Relationship Id="rId29" Type="http://schemas.openxmlformats.org/officeDocument/2006/relationships/tags" Target="../tags/tag667.xml"/><Relationship Id="rId24" Type="http://schemas.openxmlformats.org/officeDocument/2006/relationships/tags" Target="../tags/tag662.xml"/><Relationship Id="rId40" Type="http://schemas.openxmlformats.org/officeDocument/2006/relationships/tags" Target="../tags/tag678.xml"/><Relationship Id="rId45" Type="http://schemas.openxmlformats.org/officeDocument/2006/relationships/tags" Target="../tags/tag683.xml"/><Relationship Id="rId66" Type="http://schemas.openxmlformats.org/officeDocument/2006/relationships/tags" Target="../tags/tag704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738.xml"/><Relationship Id="rId21" Type="http://schemas.openxmlformats.org/officeDocument/2006/relationships/tags" Target="../tags/tag733.xml"/><Relationship Id="rId42" Type="http://schemas.openxmlformats.org/officeDocument/2006/relationships/tags" Target="../tags/tag754.xml"/><Relationship Id="rId47" Type="http://schemas.openxmlformats.org/officeDocument/2006/relationships/tags" Target="../tags/tag759.xml"/><Relationship Id="rId63" Type="http://schemas.openxmlformats.org/officeDocument/2006/relationships/tags" Target="../tags/tag775.xml"/><Relationship Id="rId68" Type="http://schemas.openxmlformats.org/officeDocument/2006/relationships/tags" Target="../tags/tag780.xml"/><Relationship Id="rId84" Type="http://schemas.openxmlformats.org/officeDocument/2006/relationships/image" Target="../media/image11.svg"/><Relationship Id="rId16" Type="http://schemas.openxmlformats.org/officeDocument/2006/relationships/tags" Target="../tags/tag728.xml"/><Relationship Id="rId11" Type="http://schemas.openxmlformats.org/officeDocument/2006/relationships/tags" Target="../tags/tag723.xml"/><Relationship Id="rId32" Type="http://schemas.openxmlformats.org/officeDocument/2006/relationships/tags" Target="../tags/tag744.xml"/><Relationship Id="rId37" Type="http://schemas.openxmlformats.org/officeDocument/2006/relationships/tags" Target="../tags/tag749.xml"/><Relationship Id="rId53" Type="http://schemas.openxmlformats.org/officeDocument/2006/relationships/tags" Target="../tags/tag765.xml"/><Relationship Id="rId58" Type="http://schemas.openxmlformats.org/officeDocument/2006/relationships/tags" Target="../tags/tag770.xml"/><Relationship Id="rId74" Type="http://schemas.openxmlformats.org/officeDocument/2006/relationships/tags" Target="../tags/tag786.xml"/><Relationship Id="rId79" Type="http://schemas.openxmlformats.org/officeDocument/2006/relationships/tags" Target="../tags/tag791.xml"/><Relationship Id="rId5" Type="http://schemas.openxmlformats.org/officeDocument/2006/relationships/tags" Target="../tags/tag717.xml"/><Relationship Id="rId19" Type="http://schemas.openxmlformats.org/officeDocument/2006/relationships/tags" Target="../tags/tag731.xml"/><Relationship Id="rId14" Type="http://schemas.openxmlformats.org/officeDocument/2006/relationships/tags" Target="../tags/tag726.xml"/><Relationship Id="rId22" Type="http://schemas.openxmlformats.org/officeDocument/2006/relationships/tags" Target="../tags/tag734.xml"/><Relationship Id="rId27" Type="http://schemas.openxmlformats.org/officeDocument/2006/relationships/tags" Target="../tags/tag739.xml"/><Relationship Id="rId30" Type="http://schemas.openxmlformats.org/officeDocument/2006/relationships/tags" Target="../tags/tag742.xml"/><Relationship Id="rId35" Type="http://schemas.openxmlformats.org/officeDocument/2006/relationships/tags" Target="../tags/tag747.xml"/><Relationship Id="rId43" Type="http://schemas.openxmlformats.org/officeDocument/2006/relationships/tags" Target="../tags/tag755.xml"/><Relationship Id="rId48" Type="http://schemas.openxmlformats.org/officeDocument/2006/relationships/tags" Target="../tags/tag760.xml"/><Relationship Id="rId56" Type="http://schemas.openxmlformats.org/officeDocument/2006/relationships/tags" Target="../tags/tag768.xml"/><Relationship Id="rId64" Type="http://schemas.openxmlformats.org/officeDocument/2006/relationships/tags" Target="../tags/tag776.xml"/><Relationship Id="rId69" Type="http://schemas.openxmlformats.org/officeDocument/2006/relationships/tags" Target="../tags/tag781.xml"/><Relationship Id="rId77" Type="http://schemas.openxmlformats.org/officeDocument/2006/relationships/tags" Target="../tags/tag789.xml"/><Relationship Id="rId8" Type="http://schemas.openxmlformats.org/officeDocument/2006/relationships/tags" Target="../tags/tag720.xml"/><Relationship Id="rId51" Type="http://schemas.openxmlformats.org/officeDocument/2006/relationships/tags" Target="../tags/tag763.xml"/><Relationship Id="rId72" Type="http://schemas.openxmlformats.org/officeDocument/2006/relationships/tags" Target="../tags/tag784.xml"/><Relationship Id="rId80" Type="http://schemas.openxmlformats.org/officeDocument/2006/relationships/tags" Target="../tags/tag792.xml"/><Relationship Id="rId85" Type="http://schemas.openxmlformats.org/officeDocument/2006/relationships/image" Target="../media/image18.png"/><Relationship Id="rId3" Type="http://schemas.openxmlformats.org/officeDocument/2006/relationships/tags" Target="../tags/tag715.xml"/><Relationship Id="rId12" Type="http://schemas.openxmlformats.org/officeDocument/2006/relationships/tags" Target="../tags/tag724.xml"/><Relationship Id="rId17" Type="http://schemas.openxmlformats.org/officeDocument/2006/relationships/tags" Target="../tags/tag729.xml"/><Relationship Id="rId25" Type="http://schemas.openxmlformats.org/officeDocument/2006/relationships/tags" Target="../tags/tag737.xml"/><Relationship Id="rId33" Type="http://schemas.openxmlformats.org/officeDocument/2006/relationships/tags" Target="../tags/tag745.xml"/><Relationship Id="rId38" Type="http://schemas.openxmlformats.org/officeDocument/2006/relationships/tags" Target="../tags/tag750.xml"/><Relationship Id="rId46" Type="http://schemas.openxmlformats.org/officeDocument/2006/relationships/tags" Target="../tags/tag758.xml"/><Relationship Id="rId59" Type="http://schemas.openxmlformats.org/officeDocument/2006/relationships/tags" Target="../tags/tag771.xml"/><Relationship Id="rId67" Type="http://schemas.openxmlformats.org/officeDocument/2006/relationships/tags" Target="../tags/tag779.xml"/><Relationship Id="rId20" Type="http://schemas.openxmlformats.org/officeDocument/2006/relationships/tags" Target="../tags/tag732.xml"/><Relationship Id="rId41" Type="http://schemas.openxmlformats.org/officeDocument/2006/relationships/tags" Target="../tags/tag753.xml"/><Relationship Id="rId54" Type="http://schemas.openxmlformats.org/officeDocument/2006/relationships/tags" Target="../tags/tag766.xml"/><Relationship Id="rId62" Type="http://schemas.openxmlformats.org/officeDocument/2006/relationships/tags" Target="../tags/tag774.xml"/><Relationship Id="rId70" Type="http://schemas.openxmlformats.org/officeDocument/2006/relationships/tags" Target="../tags/tag782.xml"/><Relationship Id="rId75" Type="http://schemas.openxmlformats.org/officeDocument/2006/relationships/tags" Target="../tags/tag787.xml"/><Relationship Id="rId83" Type="http://schemas.openxmlformats.org/officeDocument/2006/relationships/image" Target="../media/image10.png"/><Relationship Id="rId1" Type="http://schemas.openxmlformats.org/officeDocument/2006/relationships/tags" Target="../tags/tag713.xml"/><Relationship Id="rId6" Type="http://schemas.openxmlformats.org/officeDocument/2006/relationships/tags" Target="../tags/tag718.xml"/><Relationship Id="rId15" Type="http://schemas.openxmlformats.org/officeDocument/2006/relationships/tags" Target="../tags/tag727.xml"/><Relationship Id="rId23" Type="http://schemas.openxmlformats.org/officeDocument/2006/relationships/tags" Target="../tags/tag735.xml"/><Relationship Id="rId28" Type="http://schemas.openxmlformats.org/officeDocument/2006/relationships/tags" Target="../tags/tag740.xml"/><Relationship Id="rId36" Type="http://schemas.openxmlformats.org/officeDocument/2006/relationships/tags" Target="../tags/tag748.xml"/><Relationship Id="rId49" Type="http://schemas.openxmlformats.org/officeDocument/2006/relationships/tags" Target="../tags/tag761.xml"/><Relationship Id="rId57" Type="http://schemas.openxmlformats.org/officeDocument/2006/relationships/tags" Target="../tags/tag769.xml"/><Relationship Id="rId10" Type="http://schemas.openxmlformats.org/officeDocument/2006/relationships/tags" Target="../tags/tag722.xml"/><Relationship Id="rId31" Type="http://schemas.openxmlformats.org/officeDocument/2006/relationships/tags" Target="../tags/tag743.xml"/><Relationship Id="rId44" Type="http://schemas.openxmlformats.org/officeDocument/2006/relationships/tags" Target="../tags/tag756.xml"/><Relationship Id="rId52" Type="http://schemas.openxmlformats.org/officeDocument/2006/relationships/tags" Target="../tags/tag764.xml"/><Relationship Id="rId60" Type="http://schemas.openxmlformats.org/officeDocument/2006/relationships/tags" Target="../tags/tag772.xml"/><Relationship Id="rId65" Type="http://schemas.openxmlformats.org/officeDocument/2006/relationships/tags" Target="../tags/tag777.xml"/><Relationship Id="rId73" Type="http://schemas.openxmlformats.org/officeDocument/2006/relationships/tags" Target="../tags/tag785.xml"/><Relationship Id="rId78" Type="http://schemas.openxmlformats.org/officeDocument/2006/relationships/tags" Target="../tags/tag790.xml"/><Relationship Id="rId81" Type="http://schemas.openxmlformats.org/officeDocument/2006/relationships/tags" Target="../tags/tag793.xml"/><Relationship Id="rId86" Type="http://schemas.openxmlformats.org/officeDocument/2006/relationships/image" Target="../media/image19.svg"/><Relationship Id="rId4" Type="http://schemas.openxmlformats.org/officeDocument/2006/relationships/tags" Target="../tags/tag716.xml"/><Relationship Id="rId9" Type="http://schemas.openxmlformats.org/officeDocument/2006/relationships/tags" Target="../tags/tag721.xml"/><Relationship Id="rId13" Type="http://schemas.openxmlformats.org/officeDocument/2006/relationships/tags" Target="../tags/tag725.xml"/><Relationship Id="rId18" Type="http://schemas.openxmlformats.org/officeDocument/2006/relationships/tags" Target="../tags/tag730.xml"/><Relationship Id="rId39" Type="http://schemas.openxmlformats.org/officeDocument/2006/relationships/tags" Target="../tags/tag751.xml"/><Relationship Id="rId34" Type="http://schemas.openxmlformats.org/officeDocument/2006/relationships/tags" Target="../tags/tag746.xml"/><Relationship Id="rId50" Type="http://schemas.openxmlformats.org/officeDocument/2006/relationships/tags" Target="../tags/tag762.xml"/><Relationship Id="rId55" Type="http://schemas.openxmlformats.org/officeDocument/2006/relationships/tags" Target="../tags/tag767.xml"/><Relationship Id="rId76" Type="http://schemas.openxmlformats.org/officeDocument/2006/relationships/tags" Target="../tags/tag788.xml"/><Relationship Id="rId7" Type="http://schemas.openxmlformats.org/officeDocument/2006/relationships/tags" Target="../tags/tag719.xml"/><Relationship Id="rId71" Type="http://schemas.openxmlformats.org/officeDocument/2006/relationships/tags" Target="../tags/tag783.xml"/><Relationship Id="rId2" Type="http://schemas.openxmlformats.org/officeDocument/2006/relationships/tags" Target="../tags/tag714.xml"/><Relationship Id="rId29" Type="http://schemas.openxmlformats.org/officeDocument/2006/relationships/tags" Target="../tags/tag741.xml"/><Relationship Id="rId24" Type="http://schemas.openxmlformats.org/officeDocument/2006/relationships/tags" Target="../tags/tag736.xml"/><Relationship Id="rId40" Type="http://schemas.openxmlformats.org/officeDocument/2006/relationships/tags" Target="../tags/tag752.xml"/><Relationship Id="rId45" Type="http://schemas.openxmlformats.org/officeDocument/2006/relationships/tags" Target="../tags/tag757.xml"/><Relationship Id="rId66" Type="http://schemas.openxmlformats.org/officeDocument/2006/relationships/tags" Target="../tags/tag778.xml"/><Relationship Id="rId61" Type="http://schemas.openxmlformats.org/officeDocument/2006/relationships/tags" Target="../tags/tag773.xml"/><Relationship Id="rId8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819.xml"/><Relationship Id="rId21" Type="http://schemas.openxmlformats.org/officeDocument/2006/relationships/tags" Target="../tags/tag814.xml"/><Relationship Id="rId34" Type="http://schemas.openxmlformats.org/officeDocument/2006/relationships/tags" Target="../tags/tag827.xml"/><Relationship Id="rId42" Type="http://schemas.openxmlformats.org/officeDocument/2006/relationships/tags" Target="../tags/tag835.xml"/><Relationship Id="rId47" Type="http://schemas.openxmlformats.org/officeDocument/2006/relationships/tags" Target="../tags/tag840.xml"/><Relationship Id="rId50" Type="http://schemas.openxmlformats.org/officeDocument/2006/relationships/tags" Target="../tags/tag843.xml"/><Relationship Id="rId55" Type="http://schemas.openxmlformats.org/officeDocument/2006/relationships/tags" Target="../tags/tag848.xml"/><Relationship Id="rId63" Type="http://schemas.openxmlformats.org/officeDocument/2006/relationships/slideLayout" Target="../slideLayouts/slideLayout7.xml"/><Relationship Id="rId7" Type="http://schemas.openxmlformats.org/officeDocument/2006/relationships/tags" Target="../tags/tag800.xml"/><Relationship Id="rId2" Type="http://schemas.openxmlformats.org/officeDocument/2006/relationships/tags" Target="../tags/tag795.xml"/><Relationship Id="rId16" Type="http://schemas.openxmlformats.org/officeDocument/2006/relationships/tags" Target="../tags/tag809.xml"/><Relationship Id="rId29" Type="http://schemas.openxmlformats.org/officeDocument/2006/relationships/tags" Target="../tags/tag822.xml"/><Relationship Id="rId11" Type="http://schemas.openxmlformats.org/officeDocument/2006/relationships/tags" Target="../tags/tag804.xml"/><Relationship Id="rId24" Type="http://schemas.openxmlformats.org/officeDocument/2006/relationships/tags" Target="../tags/tag817.xml"/><Relationship Id="rId32" Type="http://schemas.openxmlformats.org/officeDocument/2006/relationships/tags" Target="../tags/tag825.xml"/><Relationship Id="rId37" Type="http://schemas.openxmlformats.org/officeDocument/2006/relationships/tags" Target="../tags/tag830.xml"/><Relationship Id="rId40" Type="http://schemas.openxmlformats.org/officeDocument/2006/relationships/tags" Target="../tags/tag833.xml"/><Relationship Id="rId45" Type="http://schemas.openxmlformats.org/officeDocument/2006/relationships/tags" Target="../tags/tag838.xml"/><Relationship Id="rId53" Type="http://schemas.openxmlformats.org/officeDocument/2006/relationships/tags" Target="../tags/tag846.xml"/><Relationship Id="rId58" Type="http://schemas.openxmlformats.org/officeDocument/2006/relationships/tags" Target="../tags/tag851.xml"/><Relationship Id="rId66" Type="http://schemas.openxmlformats.org/officeDocument/2006/relationships/image" Target="../media/image21.png"/><Relationship Id="rId5" Type="http://schemas.openxmlformats.org/officeDocument/2006/relationships/tags" Target="../tags/tag798.xml"/><Relationship Id="rId61" Type="http://schemas.openxmlformats.org/officeDocument/2006/relationships/tags" Target="../tags/tag854.xml"/><Relationship Id="rId19" Type="http://schemas.openxmlformats.org/officeDocument/2006/relationships/tags" Target="../tags/tag812.xml"/><Relationship Id="rId14" Type="http://schemas.openxmlformats.org/officeDocument/2006/relationships/tags" Target="../tags/tag807.xml"/><Relationship Id="rId22" Type="http://schemas.openxmlformats.org/officeDocument/2006/relationships/tags" Target="../tags/tag815.xml"/><Relationship Id="rId27" Type="http://schemas.openxmlformats.org/officeDocument/2006/relationships/tags" Target="../tags/tag820.xml"/><Relationship Id="rId30" Type="http://schemas.openxmlformats.org/officeDocument/2006/relationships/tags" Target="../tags/tag823.xml"/><Relationship Id="rId35" Type="http://schemas.openxmlformats.org/officeDocument/2006/relationships/tags" Target="../tags/tag828.xml"/><Relationship Id="rId43" Type="http://schemas.openxmlformats.org/officeDocument/2006/relationships/tags" Target="../tags/tag836.xml"/><Relationship Id="rId48" Type="http://schemas.openxmlformats.org/officeDocument/2006/relationships/tags" Target="../tags/tag841.xml"/><Relationship Id="rId56" Type="http://schemas.openxmlformats.org/officeDocument/2006/relationships/tags" Target="../tags/tag849.xml"/><Relationship Id="rId64" Type="http://schemas.openxmlformats.org/officeDocument/2006/relationships/image" Target="../media/image20.png"/><Relationship Id="rId8" Type="http://schemas.openxmlformats.org/officeDocument/2006/relationships/tags" Target="../tags/tag801.xml"/><Relationship Id="rId51" Type="http://schemas.openxmlformats.org/officeDocument/2006/relationships/tags" Target="../tags/tag844.xml"/><Relationship Id="rId3" Type="http://schemas.openxmlformats.org/officeDocument/2006/relationships/tags" Target="../tags/tag796.xml"/><Relationship Id="rId12" Type="http://schemas.openxmlformats.org/officeDocument/2006/relationships/tags" Target="../tags/tag805.xml"/><Relationship Id="rId17" Type="http://schemas.openxmlformats.org/officeDocument/2006/relationships/tags" Target="../tags/tag810.xml"/><Relationship Id="rId25" Type="http://schemas.openxmlformats.org/officeDocument/2006/relationships/tags" Target="../tags/tag818.xml"/><Relationship Id="rId33" Type="http://schemas.openxmlformats.org/officeDocument/2006/relationships/tags" Target="../tags/tag826.xml"/><Relationship Id="rId38" Type="http://schemas.openxmlformats.org/officeDocument/2006/relationships/tags" Target="../tags/tag831.xml"/><Relationship Id="rId46" Type="http://schemas.openxmlformats.org/officeDocument/2006/relationships/tags" Target="../tags/tag839.xml"/><Relationship Id="rId59" Type="http://schemas.openxmlformats.org/officeDocument/2006/relationships/tags" Target="../tags/tag852.xml"/><Relationship Id="rId20" Type="http://schemas.openxmlformats.org/officeDocument/2006/relationships/tags" Target="../tags/tag813.xml"/><Relationship Id="rId41" Type="http://schemas.openxmlformats.org/officeDocument/2006/relationships/tags" Target="../tags/tag834.xml"/><Relationship Id="rId54" Type="http://schemas.openxmlformats.org/officeDocument/2006/relationships/tags" Target="../tags/tag847.xml"/><Relationship Id="rId62" Type="http://schemas.openxmlformats.org/officeDocument/2006/relationships/tags" Target="../tags/tag855.xml"/><Relationship Id="rId1" Type="http://schemas.openxmlformats.org/officeDocument/2006/relationships/tags" Target="../tags/tag794.xml"/><Relationship Id="rId6" Type="http://schemas.openxmlformats.org/officeDocument/2006/relationships/tags" Target="../tags/tag799.xml"/><Relationship Id="rId15" Type="http://schemas.openxmlformats.org/officeDocument/2006/relationships/tags" Target="../tags/tag808.xml"/><Relationship Id="rId23" Type="http://schemas.openxmlformats.org/officeDocument/2006/relationships/tags" Target="../tags/tag816.xml"/><Relationship Id="rId28" Type="http://schemas.openxmlformats.org/officeDocument/2006/relationships/tags" Target="../tags/tag821.xml"/><Relationship Id="rId36" Type="http://schemas.openxmlformats.org/officeDocument/2006/relationships/tags" Target="../tags/tag829.xml"/><Relationship Id="rId49" Type="http://schemas.openxmlformats.org/officeDocument/2006/relationships/tags" Target="../tags/tag842.xml"/><Relationship Id="rId57" Type="http://schemas.openxmlformats.org/officeDocument/2006/relationships/tags" Target="../tags/tag850.xml"/><Relationship Id="rId10" Type="http://schemas.openxmlformats.org/officeDocument/2006/relationships/tags" Target="../tags/tag803.xml"/><Relationship Id="rId31" Type="http://schemas.openxmlformats.org/officeDocument/2006/relationships/tags" Target="../tags/tag824.xml"/><Relationship Id="rId44" Type="http://schemas.openxmlformats.org/officeDocument/2006/relationships/tags" Target="../tags/tag837.xml"/><Relationship Id="rId52" Type="http://schemas.openxmlformats.org/officeDocument/2006/relationships/tags" Target="../tags/tag845.xml"/><Relationship Id="rId60" Type="http://schemas.openxmlformats.org/officeDocument/2006/relationships/tags" Target="../tags/tag853.xml"/><Relationship Id="rId65" Type="http://schemas.openxmlformats.org/officeDocument/2006/relationships/image" Target="../media/image17.png"/><Relationship Id="rId4" Type="http://schemas.openxmlformats.org/officeDocument/2006/relationships/tags" Target="../tags/tag797.xml"/><Relationship Id="rId9" Type="http://schemas.openxmlformats.org/officeDocument/2006/relationships/tags" Target="../tags/tag802.xml"/><Relationship Id="rId13" Type="http://schemas.openxmlformats.org/officeDocument/2006/relationships/tags" Target="../tags/tag806.xml"/><Relationship Id="rId18" Type="http://schemas.openxmlformats.org/officeDocument/2006/relationships/tags" Target="../tags/tag811.xml"/><Relationship Id="rId39" Type="http://schemas.openxmlformats.org/officeDocument/2006/relationships/tags" Target="../tags/tag832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881.xml"/><Relationship Id="rId21" Type="http://schemas.openxmlformats.org/officeDocument/2006/relationships/tags" Target="../tags/tag876.xml"/><Relationship Id="rId42" Type="http://schemas.openxmlformats.org/officeDocument/2006/relationships/tags" Target="../tags/tag897.xml"/><Relationship Id="rId47" Type="http://schemas.openxmlformats.org/officeDocument/2006/relationships/tags" Target="../tags/tag902.xml"/><Relationship Id="rId63" Type="http://schemas.openxmlformats.org/officeDocument/2006/relationships/tags" Target="../tags/tag918.xml"/><Relationship Id="rId68" Type="http://schemas.openxmlformats.org/officeDocument/2006/relationships/tags" Target="../tags/tag923.xml"/><Relationship Id="rId2" Type="http://schemas.openxmlformats.org/officeDocument/2006/relationships/tags" Target="../tags/tag857.xml"/><Relationship Id="rId16" Type="http://schemas.openxmlformats.org/officeDocument/2006/relationships/tags" Target="../tags/tag871.xml"/><Relationship Id="rId29" Type="http://schemas.openxmlformats.org/officeDocument/2006/relationships/tags" Target="../tags/tag884.xml"/><Relationship Id="rId11" Type="http://schemas.openxmlformats.org/officeDocument/2006/relationships/tags" Target="../tags/tag866.xml"/><Relationship Id="rId24" Type="http://schemas.openxmlformats.org/officeDocument/2006/relationships/tags" Target="../tags/tag879.xml"/><Relationship Id="rId32" Type="http://schemas.openxmlformats.org/officeDocument/2006/relationships/tags" Target="../tags/tag887.xml"/><Relationship Id="rId37" Type="http://schemas.openxmlformats.org/officeDocument/2006/relationships/tags" Target="../tags/tag892.xml"/><Relationship Id="rId40" Type="http://schemas.openxmlformats.org/officeDocument/2006/relationships/tags" Target="../tags/tag895.xml"/><Relationship Id="rId45" Type="http://schemas.openxmlformats.org/officeDocument/2006/relationships/tags" Target="../tags/tag900.xml"/><Relationship Id="rId53" Type="http://schemas.openxmlformats.org/officeDocument/2006/relationships/tags" Target="../tags/tag908.xml"/><Relationship Id="rId58" Type="http://schemas.openxmlformats.org/officeDocument/2006/relationships/tags" Target="../tags/tag913.xml"/><Relationship Id="rId66" Type="http://schemas.openxmlformats.org/officeDocument/2006/relationships/tags" Target="../tags/tag921.xml"/><Relationship Id="rId5" Type="http://schemas.openxmlformats.org/officeDocument/2006/relationships/tags" Target="../tags/tag860.xml"/><Relationship Id="rId61" Type="http://schemas.openxmlformats.org/officeDocument/2006/relationships/tags" Target="../tags/tag916.xml"/><Relationship Id="rId19" Type="http://schemas.openxmlformats.org/officeDocument/2006/relationships/tags" Target="../tags/tag874.xml"/><Relationship Id="rId14" Type="http://schemas.openxmlformats.org/officeDocument/2006/relationships/tags" Target="../tags/tag869.xml"/><Relationship Id="rId22" Type="http://schemas.openxmlformats.org/officeDocument/2006/relationships/tags" Target="../tags/tag877.xml"/><Relationship Id="rId27" Type="http://schemas.openxmlformats.org/officeDocument/2006/relationships/tags" Target="../tags/tag882.xml"/><Relationship Id="rId30" Type="http://schemas.openxmlformats.org/officeDocument/2006/relationships/tags" Target="../tags/tag885.xml"/><Relationship Id="rId35" Type="http://schemas.openxmlformats.org/officeDocument/2006/relationships/tags" Target="../tags/tag890.xml"/><Relationship Id="rId43" Type="http://schemas.openxmlformats.org/officeDocument/2006/relationships/tags" Target="../tags/tag898.xml"/><Relationship Id="rId48" Type="http://schemas.openxmlformats.org/officeDocument/2006/relationships/tags" Target="../tags/tag903.xml"/><Relationship Id="rId56" Type="http://schemas.openxmlformats.org/officeDocument/2006/relationships/tags" Target="../tags/tag911.xml"/><Relationship Id="rId64" Type="http://schemas.openxmlformats.org/officeDocument/2006/relationships/tags" Target="../tags/tag919.xml"/><Relationship Id="rId69" Type="http://schemas.openxmlformats.org/officeDocument/2006/relationships/tags" Target="../tags/tag924.xml"/><Relationship Id="rId8" Type="http://schemas.openxmlformats.org/officeDocument/2006/relationships/tags" Target="../tags/tag863.xml"/><Relationship Id="rId51" Type="http://schemas.openxmlformats.org/officeDocument/2006/relationships/tags" Target="../tags/tag906.xml"/><Relationship Id="rId72" Type="http://schemas.openxmlformats.org/officeDocument/2006/relationships/tags" Target="../tags/tag927.xml"/><Relationship Id="rId3" Type="http://schemas.openxmlformats.org/officeDocument/2006/relationships/tags" Target="../tags/tag858.xml"/><Relationship Id="rId12" Type="http://schemas.openxmlformats.org/officeDocument/2006/relationships/tags" Target="../tags/tag867.xml"/><Relationship Id="rId17" Type="http://schemas.openxmlformats.org/officeDocument/2006/relationships/tags" Target="../tags/tag872.xml"/><Relationship Id="rId25" Type="http://schemas.openxmlformats.org/officeDocument/2006/relationships/tags" Target="../tags/tag880.xml"/><Relationship Id="rId33" Type="http://schemas.openxmlformats.org/officeDocument/2006/relationships/tags" Target="../tags/tag888.xml"/><Relationship Id="rId38" Type="http://schemas.openxmlformats.org/officeDocument/2006/relationships/tags" Target="../tags/tag893.xml"/><Relationship Id="rId46" Type="http://schemas.openxmlformats.org/officeDocument/2006/relationships/tags" Target="../tags/tag901.xml"/><Relationship Id="rId59" Type="http://schemas.openxmlformats.org/officeDocument/2006/relationships/tags" Target="../tags/tag914.xml"/><Relationship Id="rId67" Type="http://schemas.openxmlformats.org/officeDocument/2006/relationships/tags" Target="../tags/tag922.xml"/><Relationship Id="rId20" Type="http://schemas.openxmlformats.org/officeDocument/2006/relationships/tags" Target="../tags/tag875.xml"/><Relationship Id="rId41" Type="http://schemas.openxmlformats.org/officeDocument/2006/relationships/tags" Target="../tags/tag896.xml"/><Relationship Id="rId54" Type="http://schemas.openxmlformats.org/officeDocument/2006/relationships/tags" Target="../tags/tag909.xml"/><Relationship Id="rId62" Type="http://schemas.openxmlformats.org/officeDocument/2006/relationships/tags" Target="../tags/tag917.xml"/><Relationship Id="rId70" Type="http://schemas.openxmlformats.org/officeDocument/2006/relationships/tags" Target="../tags/tag925.xml"/><Relationship Id="rId1" Type="http://schemas.openxmlformats.org/officeDocument/2006/relationships/tags" Target="../tags/tag856.xml"/><Relationship Id="rId6" Type="http://schemas.openxmlformats.org/officeDocument/2006/relationships/tags" Target="../tags/tag861.xml"/><Relationship Id="rId15" Type="http://schemas.openxmlformats.org/officeDocument/2006/relationships/tags" Target="../tags/tag870.xml"/><Relationship Id="rId23" Type="http://schemas.openxmlformats.org/officeDocument/2006/relationships/tags" Target="../tags/tag878.xml"/><Relationship Id="rId28" Type="http://schemas.openxmlformats.org/officeDocument/2006/relationships/tags" Target="../tags/tag883.xml"/><Relationship Id="rId36" Type="http://schemas.openxmlformats.org/officeDocument/2006/relationships/tags" Target="../tags/tag891.xml"/><Relationship Id="rId49" Type="http://schemas.openxmlformats.org/officeDocument/2006/relationships/tags" Target="../tags/tag904.xml"/><Relationship Id="rId57" Type="http://schemas.openxmlformats.org/officeDocument/2006/relationships/tags" Target="../tags/tag912.xml"/><Relationship Id="rId10" Type="http://schemas.openxmlformats.org/officeDocument/2006/relationships/tags" Target="../tags/tag865.xml"/><Relationship Id="rId31" Type="http://schemas.openxmlformats.org/officeDocument/2006/relationships/tags" Target="../tags/tag886.xml"/><Relationship Id="rId44" Type="http://schemas.openxmlformats.org/officeDocument/2006/relationships/tags" Target="../tags/tag899.xml"/><Relationship Id="rId52" Type="http://schemas.openxmlformats.org/officeDocument/2006/relationships/tags" Target="../tags/tag907.xml"/><Relationship Id="rId60" Type="http://schemas.openxmlformats.org/officeDocument/2006/relationships/tags" Target="../tags/tag915.xml"/><Relationship Id="rId65" Type="http://schemas.openxmlformats.org/officeDocument/2006/relationships/tags" Target="../tags/tag920.xml"/><Relationship Id="rId73" Type="http://schemas.openxmlformats.org/officeDocument/2006/relationships/slideLayout" Target="../slideLayouts/slideLayout7.xml"/><Relationship Id="rId4" Type="http://schemas.openxmlformats.org/officeDocument/2006/relationships/tags" Target="../tags/tag859.xml"/><Relationship Id="rId9" Type="http://schemas.openxmlformats.org/officeDocument/2006/relationships/tags" Target="../tags/tag864.xml"/><Relationship Id="rId13" Type="http://schemas.openxmlformats.org/officeDocument/2006/relationships/tags" Target="../tags/tag868.xml"/><Relationship Id="rId18" Type="http://schemas.openxmlformats.org/officeDocument/2006/relationships/tags" Target="../tags/tag873.xml"/><Relationship Id="rId39" Type="http://schemas.openxmlformats.org/officeDocument/2006/relationships/tags" Target="../tags/tag894.xml"/><Relationship Id="rId34" Type="http://schemas.openxmlformats.org/officeDocument/2006/relationships/tags" Target="../tags/tag889.xml"/><Relationship Id="rId50" Type="http://schemas.openxmlformats.org/officeDocument/2006/relationships/tags" Target="../tags/tag905.xml"/><Relationship Id="rId55" Type="http://schemas.openxmlformats.org/officeDocument/2006/relationships/tags" Target="../tags/tag910.xml"/><Relationship Id="rId7" Type="http://schemas.openxmlformats.org/officeDocument/2006/relationships/tags" Target="../tags/tag862.xml"/><Relationship Id="rId71" Type="http://schemas.openxmlformats.org/officeDocument/2006/relationships/tags" Target="../tags/tag926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953.xml"/><Relationship Id="rId21" Type="http://schemas.openxmlformats.org/officeDocument/2006/relationships/tags" Target="../tags/tag948.xml"/><Relationship Id="rId42" Type="http://schemas.openxmlformats.org/officeDocument/2006/relationships/tags" Target="../tags/tag969.xml"/><Relationship Id="rId47" Type="http://schemas.openxmlformats.org/officeDocument/2006/relationships/tags" Target="../tags/tag974.xml"/><Relationship Id="rId63" Type="http://schemas.openxmlformats.org/officeDocument/2006/relationships/tags" Target="../tags/tag990.xml"/><Relationship Id="rId68" Type="http://schemas.openxmlformats.org/officeDocument/2006/relationships/tags" Target="../tags/tag995.xml"/><Relationship Id="rId2" Type="http://schemas.openxmlformats.org/officeDocument/2006/relationships/tags" Target="../tags/tag929.xml"/><Relationship Id="rId16" Type="http://schemas.openxmlformats.org/officeDocument/2006/relationships/tags" Target="../tags/tag943.xml"/><Relationship Id="rId29" Type="http://schemas.openxmlformats.org/officeDocument/2006/relationships/tags" Target="../tags/tag956.xml"/><Relationship Id="rId11" Type="http://schemas.openxmlformats.org/officeDocument/2006/relationships/tags" Target="../tags/tag938.xml"/><Relationship Id="rId24" Type="http://schemas.openxmlformats.org/officeDocument/2006/relationships/tags" Target="../tags/tag951.xml"/><Relationship Id="rId32" Type="http://schemas.openxmlformats.org/officeDocument/2006/relationships/tags" Target="../tags/tag959.xml"/><Relationship Id="rId37" Type="http://schemas.openxmlformats.org/officeDocument/2006/relationships/tags" Target="../tags/tag964.xml"/><Relationship Id="rId40" Type="http://schemas.openxmlformats.org/officeDocument/2006/relationships/tags" Target="../tags/tag967.xml"/><Relationship Id="rId45" Type="http://schemas.openxmlformats.org/officeDocument/2006/relationships/tags" Target="../tags/tag972.xml"/><Relationship Id="rId53" Type="http://schemas.openxmlformats.org/officeDocument/2006/relationships/tags" Target="../tags/tag980.xml"/><Relationship Id="rId58" Type="http://schemas.openxmlformats.org/officeDocument/2006/relationships/tags" Target="../tags/tag985.xml"/><Relationship Id="rId66" Type="http://schemas.openxmlformats.org/officeDocument/2006/relationships/tags" Target="../tags/tag993.xml"/><Relationship Id="rId74" Type="http://schemas.microsoft.com/office/2007/relationships/hdphoto" Target="../media/hdphoto2.wdp"/><Relationship Id="rId5" Type="http://schemas.openxmlformats.org/officeDocument/2006/relationships/tags" Target="../tags/tag932.xml"/><Relationship Id="rId61" Type="http://schemas.openxmlformats.org/officeDocument/2006/relationships/tags" Target="../tags/tag988.xml"/><Relationship Id="rId19" Type="http://schemas.openxmlformats.org/officeDocument/2006/relationships/tags" Target="../tags/tag946.xml"/><Relationship Id="rId14" Type="http://schemas.openxmlformats.org/officeDocument/2006/relationships/tags" Target="../tags/tag941.xml"/><Relationship Id="rId22" Type="http://schemas.openxmlformats.org/officeDocument/2006/relationships/tags" Target="../tags/tag949.xml"/><Relationship Id="rId27" Type="http://schemas.openxmlformats.org/officeDocument/2006/relationships/tags" Target="../tags/tag954.xml"/><Relationship Id="rId30" Type="http://schemas.openxmlformats.org/officeDocument/2006/relationships/tags" Target="../tags/tag957.xml"/><Relationship Id="rId35" Type="http://schemas.openxmlformats.org/officeDocument/2006/relationships/tags" Target="../tags/tag962.xml"/><Relationship Id="rId43" Type="http://schemas.openxmlformats.org/officeDocument/2006/relationships/tags" Target="../tags/tag970.xml"/><Relationship Id="rId48" Type="http://schemas.openxmlformats.org/officeDocument/2006/relationships/tags" Target="../tags/tag975.xml"/><Relationship Id="rId56" Type="http://schemas.openxmlformats.org/officeDocument/2006/relationships/tags" Target="../tags/tag983.xml"/><Relationship Id="rId64" Type="http://schemas.openxmlformats.org/officeDocument/2006/relationships/tags" Target="../tags/tag991.xml"/><Relationship Id="rId69" Type="http://schemas.openxmlformats.org/officeDocument/2006/relationships/tags" Target="../tags/tag996.xml"/><Relationship Id="rId8" Type="http://schemas.openxmlformats.org/officeDocument/2006/relationships/tags" Target="../tags/tag935.xml"/><Relationship Id="rId51" Type="http://schemas.openxmlformats.org/officeDocument/2006/relationships/tags" Target="../tags/tag978.xml"/><Relationship Id="rId72" Type="http://schemas.openxmlformats.org/officeDocument/2006/relationships/slideLayout" Target="../slideLayouts/slideLayout7.xml"/><Relationship Id="rId3" Type="http://schemas.openxmlformats.org/officeDocument/2006/relationships/tags" Target="../tags/tag930.xml"/><Relationship Id="rId12" Type="http://schemas.openxmlformats.org/officeDocument/2006/relationships/tags" Target="../tags/tag939.xml"/><Relationship Id="rId17" Type="http://schemas.openxmlformats.org/officeDocument/2006/relationships/tags" Target="../tags/tag944.xml"/><Relationship Id="rId25" Type="http://schemas.openxmlformats.org/officeDocument/2006/relationships/tags" Target="../tags/tag952.xml"/><Relationship Id="rId33" Type="http://schemas.openxmlformats.org/officeDocument/2006/relationships/tags" Target="../tags/tag960.xml"/><Relationship Id="rId38" Type="http://schemas.openxmlformats.org/officeDocument/2006/relationships/tags" Target="../tags/tag965.xml"/><Relationship Id="rId46" Type="http://schemas.openxmlformats.org/officeDocument/2006/relationships/tags" Target="../tags/tag973.xml"/><Relationship Id="rId59" Type="http://schemas.openxmlformats.org/officeDocument/2006/relationships/tags" Target="../tags/tag986.xml"/><Relationship Id="rId67" Type="http://schemas.openxmlformats.org/officeDocument/2006/relationships/tags" Target="../tags/tag994.xml"/><Relationship Id="rId20" Type="http://schemas.openxmlformats.org/officeDocument/2006/relationships/tags" Target="../tags/tag947.xml"/><Relationship Id="rId41" Type="http://schemas.openxmlformats.org/officeDocument/2006/relationships/tags" Target="../tags/tag968.xml"/><Relationship Id="rId54" Type="http://schemas.openxmlformats.org/officeDocument/2006/relationships/tags" Target="../tags/tag981.xml"/><Relationship Id="rId62" Type="http://schemas.openxmlformats.org/officeDocument/2006/relationships/tags" Target="../tags/tag989.xml"/><Relationship Id="rId70" Type="http://schemas.openxmlformats.org/officeDocument/2006/relationships/tags" Target="../tags/tag997.xml"/><Relationship Id="rId1" Type="http://schemas.openxmlformats.org/officeDocument/2006/relationships/tags" Target="../tags/tag928.xml"/><Relationship Id="rId6" Type="http://schemas.openxmlformats.org/officeDocument/2006/relationships/tags" Target="../tags/tag933.xml"/><Relationship Id="rId15" Type="http://schemas.openxmlformats.org/officeDocument/2006/relationships/tags" Target="../tags/tag942.xml"/><Relationship Id="rId23" Type="http://schemas.openxmlformats.org/officeDocument/2006/relationships/tags" Target="../tags/tag950.xml"/><Relationship Id="rId28" Type="http://schemas.openxmlformats.org/officeDocument/2006/relationships/tags" Target="../tags/tag955.xml"/><Relationship Id="rId36" Type="http://schemas.openxmlformats.org/officeDocument/2006/relationships/tags" Target="../tags/tag963.xml"/><Relationship Id="rId49" Type="http://schemas.openxmlformats.org/officeDocument/2006/relationships/tags" Target="../tags/tag976.xml"/><Relationship Id="rId57" Type="http://schemas.openxmlformats.org/officeDocument/2006/relationships/tags" Target="../tags/tag984.xml"/><Relationship Id="rId10" Type="http://schemas.openxmlformats.org/officeDocument/2006/relationships/tags" Target="../tags/tag937.xml"/><Relationship Id="rId31" Type="http://schemas.openxmlformats.org/officeDocument/2006/relationships/tags" Target="../tags/tag958.xml"/><Relationship Id="rId44" Type="http://schemas.openxmlformats.org/officeDocument/2006/relationships/tags" Target="../tags/tag971.xml"/><Relationship Id="rId52" Type="http://schemas.openxmlformats.org/officeDocument/2006/relationships/tags" Target="../tags/tag979.xml"/><Relationship Id="rId60" Type="http://schemas.openxmlformats.org/officeDocument/2006/relationships/tags" Target="../tags/tag987.xml"/><Relationship Id="rId65" Type="http://schemas.openxmlformats.org/officeDocument/2006/relationships/tags" Target="../tags/tag992.xml"/><Relationship Id="rId73" Type="http://schemas.openxmlformats.org/officeDocument/2006/relationships/image" Target="../media/image22.png"/><Relationship Id="rId4" Type="http://schemas.openxmlformats.org/officeDocument/2006/relationships/tags" Target="../tags/tag931.xml"/><Relationship Id="rId9" Type="http://schemas.openxmlformats.org/officeDocument/2006/relationships/tags" Target="../tags/tag936.xml"/><Relationship Id="rId13" Type="http://schemas.openxmlformats.org/officeDocument/2006/relationships/tags" Target="../tags/tag940.xml"/><Relationship Id="rId18" Type="http://schemas.openxmlformats.org/officeDocument/2006/relationships/tags" Target="../tags/tag945.xml"/><Relationship Id="rId39" Type="http://schemas.openxmlformats.org/officeDocument/2006/relationships/tags" Target="../tags/tag966.xml"/><Relationship Id="rId34" Type="http://schemas.openxmlformats.org/officeDocument/2006/relationships/tags" Target="../tags/tag961.xml"/><Relationship Id="rId50" Type="http://schemas.openxmlformats.org/officeDocument/2006/relationships/tags" Target="../tags/tag977.xml"/><Relationship Id="rId55" Type="http://schemas.openxmlformats.org/officeDocument/2006/relationships/tags" Target="../tags/tag982.xml"/><Relationship Id="rId7" Type="http://schemas.openxmlformats.org/officeDocument/2006/relationships/tags" Target="../tags/tag934.xml"/><Relationship Id="rId71" Type="http://schemas.openxmlformats.org/officeDocument/2006/relationships/tags" Target="../tags/tag99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01.xml"/><Relationship Id="rId2" Type="http://schemas.openxmlformats.org/officeDocument/2006/relationships/tags" Target="../tags/tag1000.xml"/><Relationship Id="rId1" Type="http://schemas.openxmlformats.org/officeDocument/2006/relationships/tags" Target="../tags/tag999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0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tags" Target="../tags/tag100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004.xml"/><Relationship Id="rId1" Type="http://schemas.openxmlformats.org/officeDocument/2006/relationships/tags" Target="../tags/tag1003.xml"/><Relationship Id="rId6" Type="http://schemas.openxmlformats.org/officeDocument/2006/relationships/tags" Target="../tags/tag1008.xml"/><Relationship Id="rId5" Type="http://schemas.openxmlformats.org/officeDocument/2006/relationships/tags" Target="../tags/tag1007.xml"/><Relationship Id="rId4" Type="http://schemas.openxmlformats.org/officeDocument/2006/relationships/tags" Target="../tags/tag1006.xml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1034.xml"/><Relationship Id="rId21" Type="http://schemas.openxmlformats.org/officeDocument/2006/relationships/tags" Target="../tags/tag1029.xml"/><Relationship Id="rId34" Type="http://schemas.openxmlformats.org/officeDocument/2006/relationships/tags" Target="../tags/tag1042.xml"/><Relationship Id="rId42" Type="http://schemas.openxmlformats.org/officeDocument/2006/relationships/tags" Target="../tags/tag1050.xml"/><Relationship Id="rId47" Type="http://schemas.openxmlformats.org/officeDocument/2006/relationships/tags" Target="../tags/tag1055.xml"/><Relationship Id="rId50" Type="http://schemas.openxmlformats.org/officeDocument/2006/relationships/tags" Target="../tags/tag1058.xml"/><Relationship Id="rId55" Type="http://schemas.openxmlformats.org/officeDocument/2006/relationships/tags" Target="../tags/tag1063.xml"/><Relationship Id="rId63" Type="http://schemas.openxmlformats.org/officeDocument/2006/relationships/image" Target="../media/image26.png"/><Relationship Id="rId7" Type="http://schemas.openxmlformats.org/officeDocument/2006/relationships/tags" Target="../tags/tag1015.xml"/><Relationship Id="rId2" Type="http://schemas.openxmlformats.org/officeDocument/2006/relationships/tags" Target="../tags/tag1010.xml"/><Relationship Id="rId16" Type="http://schemas.openxmlformats.org/officeDocument/2006/relationships/tags" Target="../tags/tag1024.xml"/><Relationship Id="rId29" Type="http://schemas.openxmlformats.org/officeDocument/2006/relationships/tags" Target="../tags/tag1037.xml"/><Relationship Id="rId11" Type="http://schemas.openxmlformats.org/officeDocument/2006/relationships/tags" Target="../tags/tag1019.xml"/><Relationship Id="rId24" Type="http://schemas.openxmlformats.org/officeDocument/2006/relationships/tags" Target="../tags/tag1032.xml"/><Relationship Id="rId32" Type="http://schemas.openxmlformats.org/officeDocument/2006/relationships/tags" Target="../tags/tag1040.xml"/><Relationship Id="rId37" Type="http://schemas.openxmlformats.org/officeDocument/2006/relationships/tags" Target="../tags/tag1045.xml"/><Relationship Id="rId40" Type="http://schemas.openxmlformats.org/officeDocument/2006/relationships/tags" Target="../tags/tag1048.xml"/><Relationship Id="rId45" Type="http://schemas.openxmlformats.org/officeDocument/2006/relationships/tags" Target="../tags/tag1053.xml"/><Relationship Id="rId53" Type="http://schemas.openxmlformats.org/officeDocument/2006/relationships/tags" Target="../tags/tag1061.xml"/><Relationship Id="rId58" Type="http://schemas.openxmlformats.org/officeDocument/2006/relationships/tags" Target="../tags/tag1066.xml"/><Relationship Id="rId5" Type="http://schemas.openxmlformats.org/officeDocument/2006/relationships/tags" Target="../tags/tag1013.xml"/><Relationship Id="rId61" Type="http://schemas.openxmlformats.org/officeDocument/2006/relationships/tags" Target="../tags/tag1069.xml"/><Relationship Id="rId19" Type="http://schemas.openxmlformats.org/officeDocument/2006/relationships/tags" Target="../tags/tag1027.xml"/><Relationship Id="rId14" Type="http://schemas.openxmlformats.org/officeDocument/2006/relationships/tags" Target="../tags/tag1022.xml"/><Relationship Id="rId22" Type="http://schemas.openxmlformats.org/officeDocument/2006/relationships/tags" Target="../tags/tag1030.xml"/><Relationship Id="rId27" Type="http://schemas.openxmlformats.org/officeDocument/2006/relationships/tags" Target="../tags/tag1035.xml"/><Relationship Id="rId30" Type="http://schemas.openxmlformats.org/officeDocument/2006/relationships/tags" Target="../tags/tag1038.xml"/><Relationship Id="rId35" Type="http://schemas.openxmlformats.org/officeDocument/2006/relationships/tags" Target="../tags/tag1043.xml"/><Relationship Id="rId43" Type="http://schemas.openxmlformats.org/officeDocument/2006/relationships/tags" Target="../tags/tag1051.xml"/><Relationship Id="rId48" Type="http://schemas.openxmlformats.org/officeDocument/2006/relationships/tags" Target="../tags/tag1056.xml"/><Relationship Id="rId56" Type="http://schemas.openxmlformats.org/officeDocument/2006/relationships/tags" Target="../tags/tag1064.xml"/><Relationship Id="rId64" Type="http://schemas.openxmlformats.org/officeDocument/2006/relationships/image" Target="../media/image27.png"/><Relationship Id="rId8" Type="http://schemas.openxmlformats.org/officeDocument/2006/relationships/tags" Target="../tags/tag1016.xml"/><Relationship Id="rId51" Type="http://schemas.openxmlformats.org/officeDocument/2006/relationships/tags" Target="../tags/tag1059.xml"/><Relationship Id="rId3" Type="http://schemas.openxmlformats.org/officeDocument/2006/relationships/tags" Target="../tags/tag1011.xml"/><Relationship Id="rId12" Type="http://schemas.openxmlformats.org/officeDocument/2006/relationships/tags" Target="../tags/tag1020.xml"/><Relationship Id="rId17" Type="http://schemas.openxmlformats.org/officeDocument/2006/relationships/tags" Target="../tags/tag1025.xml"/><Relationship Id="rId25" Type="http://schemas.openxmlformats.org/officeDocument/2006/relationships/tags" Target="../tags/tag1033.xml"/><Relationship Id="rId33" Type="http://schemas.openxmlformats.org/officeDocument/2006/relationships/tags" Target="../tags/tag1041.xml"/><Relationship Id="rId38" Type="http://schemas.openxmlformats.org/officeDocument/2006/relationships/tags" Target="../tags/tag1046.xml"/><Relationship Id="rId46" Type="http://schemas.openxmlformats.org/officeDocument/2006/relationships/tags" Target="../tags/tag1054.xml"/><Relationship Id="rId59" Type="http://schemas.openxmlformats.org/officeDocument/2006/relationships/tags" Target="../tags/tag1067.xml"/><Relationship Id="rId20" Type="http://schemas.openxmlformats.org/officeDocument/2006/relationships/tags" Target="../tags/tag1028.xml"/><Relationship Id="rId41" Type="http://schemas.openxmlformats.org/officeDocument/2006/relationships/tags" Target="../tags/tag1049.xml"/><Relationship Id="rId54" Type="http://schemas.openxmlformats.org/officeDocument/2006/relationships/tags" Target="../tags/tag1062.xml"/><Relationship Id="rId62" Type="http://schemas.openxmlformats.org/officeDocument/2006/relationships/slideLayout" Target="../slideLayouts/slideLayout7.xml"/><Relationship Id="rId1" Type="http://schemas.openxmlformats.org/officeDocument/2006/relationships/tags" Target="../tags/tag1009.xml"/><Relationship Id="rId6" Type="http://schemas.openxmlformats.org/officeDocument/2006/relationships/tags" Target="../tags/tag1014.xml"/><Relationship Id="rId15" Type="http://schemas.openxmlformats.org/officeDocument/2006/relationships/tags" Target="../tags/tag1023.xml"/><Relationship Id="rId23" Type="http://schemas.openxmlformats.org/officeDocument/2006/relationships/tags" Target="../tags/tag1031.xml"/><Relationship Id="rId28" Type="http://schemas.openxmlformats.org/officeDocument/2006/relationships/tags" Target="../tags/tag1036.xml"/><Relationship Id="rId36" Type="http://schemas.openxmlformats.org/officeDocument/2006/relationships/tags" Target="../tags/tag1044.xml"/><Relationship Id="rId49" Type="http://schemas.openxmlformats.org/officeDocument/2006/relationships/tags" Target="../tags/tag1057.xml"/><Relationship Id="rId57" Type="http://schemas.openxmlformats.org/officeDocument/2006/relationships/tags" Target="../tags/tag1065.xml"/><Relationship Id="rId10" Type="http://schemas.openxmlformats.org/officeDocument/2006/relationships/tags" Target="../tags/tag1018.xml"/><Relationship Id="rId31" Type="http://schemas.openxmlformats.org/officeDocument/2006/relationships/tags" Target="../tags/tag1039.xml"/><Relationship Id="rId44" Type="http://schemas.openxmlformats.org/officeDocument/2006/relationships/tags" Target="../tags/tag1052.xml"/><Relationship Id="rId52" Type="http://schemas.openxmlformats.org/officeDocument/2006/relationships/tags" Target="../tags/tag1060.xml"/><Relationship Id="rId60" Type="http://schemas.openxmlformats.org/officeDocument/2006/relationships/tags" Target="../tags/tag1068.xml"/><Relationship Id="rId65" Type="http://schemas.openxmlformats.org/officeDocument/2006/relationships/image" Target="../media/image28.png"/><Relationship Id="rId4" Type="http://schemas.openxmlformats.org/officeDocument/2006/relationships/tags" Target="../tags/tag1012.xml"/><Relationship Id="rId9" Type="http://schemas.openxmlformats.org/officeDocument/2006/relationships/tags" Target="../tags/tag1017.xml"/><Relationship Id="rId13" Type="http://schemas.openxmlformats.org/officeDocument/2006/relationships/tags" Target="../tags/tag1021.xml"/><Relationship Id="rId18" Type="http://schemas.openxmlformats.org/officeDocument/2006/relationships/tags" Target="../tags/tag1026.xml"/><Relationship Id="rId39" Type="http://schemas.openxmlformats.org/officeDocument/2006/relationships/tags" Target="../tags/tag1047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082.xml"/><Relationship Id="rId18" Type="http://schemas.openxmlformats.org/officeDocument/2006/relationships/tags" Target="../tags/tag1087.xml"/><Relationship Id="rId26" Type="http://schemas.openxmlformats.org/officeDocument/2006/relationships/tags" Target="../tags/tag1095.xml"/><Relationship Id="rId39" Type="http://schemas.openxmlformats.org/officeDocument/2006/relationships/tags" Target="../tags/tag1108.xml"/><Relationship Id="rId21" Type="http://schemas.openxmlformats.org/officeDocument/2006/relationships/tags" Target="../tags/tag1090.xml"/><Relationship Id="rId34" Type="http://schemas.openxmlformats.org/officeDocument/2006/relationships/tags" Target="../tags/tag1103.xml"/><Relationship Id="rId42" Type="http://schemas.openxmlformats.org/officeDocument/2006/relationships/tags" Target="../tags/tag1111.xml"/><Relationship Id="rId47" Type="http://schemas.openxmlformats.org/officeDocument/2006/relationships/tags" Target="../tags/tag1116.xml"/><Relationship Id="rId50" Type="http://schemas.openxmlformats.org/officeDocument/2006/relationships/tags" Target="../tags/tag1119.xml"/><Relationship Id="rId55" Type="http://schemas.openxmlformats.org/officeDocument/2006/relationships/tags" Target="../tags/tag1124.xml"/><Relationship Id="rId63" Type="http://schemas.openxmlformats.org/officeDocument/2006/relationships/image" Target="../media/image29.png"/><Relationship Id="rId7" Type="http://schemas.openxmlformats.org/officeDocument/2006/relationships/tags" Target="../tags/tag1076.xml"/><Relationship Id="rId2" Type="http://schemas.openxmlformats.org/officeDocument/2006/relationships/tags" Target="../tags/tag1071.xml"/><Relationship Id="rId16" Type="http://schemas.openxmlformats.org/officeDocument/2006/relationships/tags" Target="../tags/tag1085.xml"/><Relationship Id="rId29" Type="http://schemas.openxmlformats.org/officeDocument/2006/relationships/tags" Target="../tags/tag1098.xml"/><Relationship Id="rId11" Type="http://schemas.openxmlformats.org/officeDocument/2006/relationships/tags" Target="../tags/tag1080.xml"/><Relationship Id="rId24" Type="http://schemas.openxmlformats.org/officeDocument/2006/relationships/tags" Target="../tags/tag1093.xml"/><Relationship Id="rId32" Type="http://schemas.openxmlformats.org/officeDocument/2006/relationships/tags" Target="../tags/tag1101.xml"/><Relationship Id="rId37" Type="http://schemas.openxmlformats.org/officeDocument/2006/relationships/tags" Target="../tags/tag1106.xml"/><Relationship Id="rId40" Type="http://schemas.openxmlformats.org/officeDocument/2006/relationships/tags" Target="../tags/tag1109.xml"/><Relationship Id="rId45" Type="http://schemas.openxmlformats.org/officeDocument/2006/relationships/tags" Target="../tags/tag1114.xml"/><Relationship Id="rId53" Type="http://schemas.openxmlformats.org/officeDocument/2006/relationships/tags" Target="../tags/tag1122.xml"/><Relationship Id="rId58" Type="http://schemas.openxmlformats.org/officeDocument/2006/relationships/tags" Target="../tags/tag1127.xml"/><Relationship Id="rId5" Type="http://schemas.openxmlformats.org/officeDocument/2006/relationships/tags" Target="../tags/tag1074.xml"/><Relationship Id="rId61" Type="http://schemas.openxmlformats.org/officeDocument/2006/relationships/slideLayout" Target="../slideLayouts/slideLayout7.xml"/><Relationship Id="rId19" Type="http://schemas.openxmlformats.org/officeDocument/2006/relationships/tags" Target="../tags/tag1088.xml"/><Relationship Id="rId14" Type="http://schemas.openxmlformats.org/officeDocument/2006/relationships/tags" Target="../tags/tag1083.xml"/><Relationship Id="rId22" Type="http://schemas.openxmlformats.org/officeDocument/2006/relationships/tags" Target="../tags/tag1091.xml"/><Relationship Id="rId27" Type="http://schemas.openxmlformats.org/officeDocument/2006/relationships/tags" Target="../tags/tag1096.xml"/><Relationship Id="rId30" Type="http://schemas.openxmlformats.org/officeDocument/2006/relationships/tags" Target="../tags/tag1099.xml"/><Relationship Id="rId35" Type="http://schemas.openxmlformats.org/officeDocument/2006/relationships/tags" Target="../tags/tag1104.xml"/><Relationship Id="rId43" Type="http://schemas.openxmlformats.org/officeDocument/2006/relationships/tags" Target="../tags/tag1112.xml"/><Relationship Id="rId48" Type="http://schemas.openxmlformats.org/officeDocument/2006/relationships/tags" Target="../tags/tag1117.xml"/><Relationship Id="rId56" Type="http://schemas.openxmlformats.org/officeDocument/2006/relationships/tags" Target="../tags/tag1125.xml"/><Relationship Id="rId64" Type="http://schemas.openxmlformats.org/officeDocument/2006/relationships/image" Target="../media/image30.png"/><Relationship Id="rId8" Type="http://schemas.openxmlformats.org/officeDocument/2006/relationships/tags" Target="../tags/tag1077.xml"/><Relationship Id="rId51" Type="http://schemas.openxmlformats.org/officeDocument/2006/relationships/tags" Target="../tags/tag1120.xml"/><Relationship Id="rId3" Type="http://schemas.openxmlformats.org/officeDocument/2006/relationships/tags" Target="../tags/tag1072.xml"/><Relationship Id="rId12" Type="http://schemas.openxmlformats.org/officeDocument/2006/relationships/tags" Target="../tags/tag1081.xml"/><Relationship Id="rId17" Type="http://schemas.openxmlformats.org/officeDocument/2006/relationships/tags" Target="../tags/tag1086.xml"/><Relationship Id="rId25" Type="http://schemas.openxmlformats.org/officeDocument/2006/relationships/tags" Target="../tags/tag1094.xml"/><Relationship Id="rId33" Type="http://schemas.openxmlformats.org/officeDocument/2006/relationships/tags" Target="../tags/tag1102.xml"/><Relationship Id="rId38" Type="http://schemas.openxmlformats.org/officeDocument/2006/relationships/tags" Target="../tags/tag1107.xml"/><Relationship Id="rId46" Type="http://schemas.openxmlformats.org/officeDocument/2006/relationships/tags" Target="../tags/tag1115.xml"/><Relationship Id="rId59" Type="http://schemas.openxmlformats.org/officeDocument/2006/relationships/tags" Target="../tags/tag1128.xml"/><Relationship Id="rId20" Type="http://schemas.openxmlformats.org/officeDocument/2006/relationships/tags" Target="../tags/tag1089.xml"/><Relationship Id="rId41" Type="http://schemas.openxmlformats.org/officeDocument/2006/relationships/tags" Target="../tags/tag1110.xml"/><Relationship Id="rId54" Type="http://schemas.openxmlformats.org/officeDocument/2006/relationships/tags" Target="../tags/tag1123.xml"/><Relationship Id="rId62" Type="http://schemas.openxmlformats.org/officeDocument/2006/relationships/notesSlide" Target="../notesSlides/notesSlide1.xml"/><Relationship Id="rId1" Type="http://schemas.openxmlformats.org/officeDocument/2006/relationships/tags" Target="../tags/tag1070.xml"/><Relationship Id="rId6" Type="http://schemas.openxmlformats.org/officeDocument/2006/relationships/tags" Target="../tags/tag1075.xml"/><Relationship Id="rId15" Type="http://schemas.openxmlformats.org/officeDocument/2006/relationships/tags" Target="../tags/tag1084.xml"/><Relationship Id="rId23" Type="http://schemas.openxmlformats.org/officeDocument/2006/relationships/tags" Target="../tags/tag1092.xml"/><Relationship Id="rId28" Type="http://schemas.openxmlformats.org/officeDocument/2006/relationships/tags" Target="../tags/tag1097.xml"/><Relationship Id="rId36" Type="http://schemas.openxmlformats.org/officeDocument/2006/relationships/tags" Target="../tags/tag1105.xml"/><Relationship Id="rId49" Type="http://schemas.openxmlformats.org/officeDocument/2006/relationships/tags" Target="../tags/tag1118.xml"/><Relationship Id="rId57" Type="http://schemas.openxmlformats.org/officeDocument/2006/relationships/tags" Target="../tags/tag1126.xml"/><Relationship Id="rId10" Type="http://schemas.openxmlformats.org/officeDocument/2006/relationships/tags" Target="../tags/tag1079.xml"/><Relationship Id="rId31" Type="http://schemas.openxmlformats.org/officeDocument/2006/relationships/tags" Target="../tags/tag1100.xml"/><Relationship Id="rId44" Type="http://schemas.openxmlformats.org/officeDocument/2006/relationships/tags" Target="../tags/tag1113.xml"/><Relationship Id="rId52" Type="http://schemas.openxmlformats.org/officeDocument/2006/relationships/tags" Target="../tags/tag1121.xml"/><Relationship Id="rId60" Type="http://schemas.openxmlformats.org/officeDocument/2006/relationships/tags" Target="../tags/tag1129.xml"/><Relationship Id="rId4" Type="http://schemas.openxmlformats.org/officeDocument/2006/relationships/tags" Target="../tags/tag1073.xml"/><Relationship Id="rId9" Type="http://schemas.openxmlformats.org/officeDocument/2006/relationships/tags" Target="../tags/tag1078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31.xml"/><Relationship Id="rId21" Type="http://schemas.openxmlformats.org/officeDocument/2006/relationships/tags" Target="../tags/tag26.xml"/><Relationship Id="rId34" Type="http://schemas.openxmlformats.org/officeDocument/2006/relationships/tags" Target="../tags/tag39.xml"/><Relationship Id="rId42" Type="http://schemas.openxmlformats.org/officeDocument/2006/relationships/tags" Target="../tags/tag47.xml"/><Relationship Id="rId47" Type="http://schemas.openxmlformats.org/officeDocument/2006/relationships/tags" Target="../tags/tag52.xml"/><Relationship Id="rId50" Type="http://schemas.openxmlformats.org/officeDocument/2006/relationships/tags" Target="../tags/tag55.xml"/><Relationship Id="rId55" Type="http://schemas.openxmlformats.org/officeDocument/2006/relationships/tags" Target="../tags/tag60.xml"/><Relationship Id="rId63" Type="http://schemas.openxmlformats.org/officeDocument/2006/relationships/image" Target="../media/image2.png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9" Type="http://schemas.openxmlformats.org/officeDocument/2006/relationships/tags" Target="../tags/tag34.xml"/><Relationship Id="rId11" Type="http://schemas.openxmlformats.org/officeDocument/2006/relationships/tags" Target="../tags/tag16.xml"/><Relationship Id="rId24" Type="http://schemas.openxmlformats.org/officeDocument/2006/relationships/tags" Target="../tags/tag29.xml"/><Relationship Id="rId32" Type="http://schemas.openxmlformats.org/officeDocument/2006/relationships/tags" Target="../tags/tag37.xml"/><Relationship Id="rId37" Type="http://schemas.openxmlformats.org/officeDocument/2006/relationships/tags" Target="../tags/tag42.xml"/><Relationship Id="rId40" Type="http://schemas.openxmlformats.org/officeDocument/2006/relationships/tags" Target="../tags/tag45.xml"/><Relationship Id="rId45" Type="http://schemas.openxmlformats.org/officeDocument/2006/relationships/tags" Target="../tags/tag50.xml"/><Relationship Id="rId53" Type="http://schemas.openxmlformats.org/officeDocument/2006/relationships/tags" Target="../tags/tag58.xml"/><Relationship Id="rId58" Type="http://schemas.openxmlformats.org/officeDocument/2006/relationships/tags" Target="../tags/tag63.xml"/><Relationship Id="rId66" Type="http://schemas.microsoft.com/office/2007/relationships/hdphoto" Target="../media/hdphoto1.wdp"/><Relationship Id="rId5" Type="http://schemas.openxmlformats.org/officeDocument/2006/relationships/tags" Target="../tags/tag10.xml"/><Relationship Id="rId61" Type="http://schemas.openxmlformats.org/officeDocument/2006/relationships/tags" Target="../tags/tag66.xml"/><Relationship Id="rId19" Type="http://schemas.openxmlformats.org/officeDocument/2006/relationships/tags" Target="../tags/tag2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tags" Target="../tags/tag32.xml"/><Relationship Id="rId30" Type="http://schemas.openxmlformats.org/officeDocument/2006/relationships/tags" Target="../tags/tag35.xml"/><Relationship Id="rId35" Type="http://schemas.openxmlformats.org/officeDocument/2006/relationships/tags" Target="../tags/tag40.xml"/><Relationship Id="rId43" Type="http://schemas.openxmlformats.org/officeDocument/2006/relationships/tags" Target="../tags/tag48.xml"/><Relationship Id="rId48" Type="http://schemas.openxmlformats.org/officeDocument/2006/relationships/tags" Target="../tags/tag53.xml"/><Relationship Id="rId56" Type="http://schemas.openxmlformats.org/officeDocument/2006/relationships/tags" Target="../tags/tag61.xml"/><Relationship Id="rId64" Type="http://schemas.openxmlformats.org/officeDocument/2006/relationships/image" Target="../media/image3.png"/><Relationship Id="rId8" Type="http://schemas.openxmlformats.org/officeDocument/2006/relationships/tags" Target="../tags/tag13.xml"/><Relationship Id="rId51" Type="http://schemas.openxmlformats.org/officeDocument/2006/relationships/tags" Target="../tags/tag56.xml"/><Relationship Id="rId3" Type="http://schemas.openxmlformats.org/officeDocument/2006/relationships/tags" Target="../tags/tag8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tags" Target="../tags/tag30.xml"/><Relationship Id="rId33" Type="http://schemas.openxmlformats.org/officeDocument/2006/relationships/tags" Target="../tags/tag38.xml"/><Relationship Id="rId38" Type="http://schemas.openxmlformats.org/officeDocument/2006/relationships/tags" Target="../tags/tag43.xml"/><Relationship Id="rId46" Type="http://schemas.openxmlformats.org/officeDocument/2006/relationships/tags" Target="../tags/tag51.xml"/><Relationship Id="rId59" Type="http://schemas.openxmlformats.org/officeDocument/2006/relationships/tags" Target="../tags/tag64.xml"/><Relationship Id="rId20" Type="http://schemas.openxmlformats.org/officeDocument/2006/relationships/tags" Target="../tags/tag25.xml"/><Relationship Id="rId41" Type="http://schemas.openxmlformats.org/officeDocument/2006/relationships/tags" Target="../tags/tag46.xml"/><Relationship Id="rId54" Type="http://schemas.openxmlformats.org/officeDocument/2006/relationships/tags" Target="../tags/tag59.xml"/><Relationship Id="rId6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28" Type="http://schemas.openxmlformats.org/officeDocument/2006/relationships/tags" Target="../tags/tag33.xml"/><Relationship Id="rId36" Type="http://schemas.openxmlformats.org/officeDocument/2006/relationships/tags" Target="../tags/tag41.xml"/><Relationship Id="rId49" Type="http://schemas.openxmlformats.org/officeDocument/2006/relationships/tags" Target="../tags/tag54.xml"/><Relationship Id="rId57" Type="http://schemas.openxmlformats.org/officeDocument/2006/relationships/tags" Target="../tags/tag62.xml"/><Relationship Id="rId10" Type="http://schemas.openxmlformats.org/officeDocument/2006/relationships/tags" Target="../tags/tag15.xml"/><Relationship Id="rId31" Type="http://schemas.openxmlformats.org/officeDocument/2006/relationships/tags" Target="../tags/tag36.xml"/><Relationship Id="rId44" Type="http://schemas.openxmlformats.org/officeDocument/2006/relationships/tags" Target="../tags/tag49.xml"/><Relationship Id="rId52" Type="http://schemas.openxmlformats.org/officeDocument/2006/relationships/tags" Target="../tags/tag57.xml"/><Relationship Id="rId60" Type="http://schemas.openxmlformats.org/officeDocument/2006/relationships/tags" Target="../tags/tag65.xml"/><Relationship Id="rId65" Type="http://schemas.openxmlformats.org/officeDocument/2006/relationships/image" Target="../media/image4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39" Type="http://schemas.openxmlformats.org/officeDocument/2006/relationships/tags" Target="../tags/tag44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1158.xml"/><Relationship Id="rId21" Type="http://schemas.openxmlformats.org/officeDocument/2006/relationships/tags" Target="../tags/tag1153.xml"/><Relationship Id="rId42" Type="http://schemas.openxmlformats.org/officeDocument/2006/relationships/tags" Target="../tags/tag1174.xml"/><Relationship Id="rId47" Type="http://schemas.openxmlformats.org/officeDocument/2006/relationships/tags" Target="../tags/tag1179.xml"/><Relationship Id="rId63" Type="http://schemas.openxmlformats.org/officeDocument/2006/relationships/tags" Target="../tags/tag1195.xml"/><Relationship Id="rId68" Type="http://schemas.openxmlformats.org/officeDocument/2006/relationships/tags" Target="../tags/tag1200.xml"/><Relationship Id="rId16" Type="http://schemas.openxmlformats.org/officeDocument/2006/relationships/tags" Target="../tags/tag1148.xml"/><Relationship Id="rId11" Type="http://schemas.openxmlformats.org/officeDocument/2006/relationships/tags" Target="../tags/tag1143.xml"/><Relationship Id="rId24" Type="http://schemas.openxmlformats.org/officeDocument/2006/relationships/tags" Target="../tags/tag1156.xml"/><Relationship Id="rId32" Type="http://schemas.openxmlformats.org/officeDocument/2006/relationships/tags" Target="../tags/tag1164.xml"/><Relationship Id="rId37" Type="http://schemas.openxmlformats.org/officeDocument/2006/relationships/tags" Target="../tags/tag1169.xml"/><Relationship Id="rId40" Type="http://schemas.openxmlformats.org/officeDocument/2006/relationships/tags" Target="../tags/tag1172.xml"/><Relationship Id="rId45" Type="http://schemas.openxmlformats.org/officeDocument/2006/relationships/tags" Target="../tags/tag1177.xml"/><Relationship Id="rId53" Type="http://schemas.openxmlformats.org/officeDocument/2006/relationships/tags" Target="../tags/tag1185.xml"/><Relationship Id="rId58" Type="http://schemas.openxmlformats.org/officeDocument/2006/relationships/tags" Target="../tags/tag1190.xml"/><Relationship Id="rId66" Type="http://schemas.openxmlformats.org/officeDocument/2006/relationships/tags" Target="../tags/tag1198.xml"/><Relationship Id="rId74" Type="http://schemas.openxmlformats.org/officeDocument/2006/relationships/image" Target="../media/image31.png"/><Relationship Id="rId5" Type="http://schemas.openxmlformats.org/officeDocument/2006/relationships/tags" Target="../tags/tag1137.xml"/><Relationship Id="rId61" Type="http://schemas.openxmlformats.org/officeDocument/2006/relationships/tags" Target="../tags/tag1193.xml"/><Relationship Id="rId19" Type="http://schemas.openxmlformats.org/officeDocument/2006/relationships/tags" Target="../tags/tag1151.xml"/><Relationship Id="rId14" Type="http://schemas.openxmlformats.org/officeDocument/2006/relationships/tags" Target="../tags/tag1146.xml"/><Relationship Id="rId22" Type="http://schemas.openxmlformats.org/officeDocument/2006/relationships/tags" Target="../tags/tag1154.xml"/><Relationship Id="rId27" Type="http://schemas.openxmlformats.org/officeDocument/2006/relationships/tags" Target="../tags/tag1159.xml"/><Relationship Id="rId30" Type="http://schemas.openxmlformats.org/officeDocument/2006/relationships/tags" Target="../tags/tag1162.xml"/><Relationship Id="rId35" Type="http://schemas.openxmlformats.org/officeDocument/2006/relationships/tags" Target="../tags/tag1167.xml"/><Relationship Id="rId43" Type="http://schemas.openxmlformats.org/officeDocument/2006/relationships/tags" Target="../tags/tag1175.xml"/><Relationship Id="rId48" Type="http://schemas.openxmlformats.org/officeDocument/2006/relationships/tags" Target="../tags/tag1180.xml"/><Relationship Id="rId56" Type="http://schemas.openxmlformats.org/officeDocument/2006/relationships/tags" Target="../tags/tag1188.xml"/><Relationship Id="rId64" Type="http://schemas.openxmlformats.org/officeDocument/2006/relationships/tags" Target="../tags/tag1196.xml"/><Relationship Id="rId69" Type="http://schemas.openxmlformats.org/officeDocument/2006/relationships/tags" Target="../tags/tag1201.xml"/><Relationship Id="rId77" Type="http://schemas.openxmlformats.org/officeDocument/2006/relationships/image" Target="../media/image34.png"/><Relationship Id="rId8" Type="http://schemas.openxmlformats.org/officeDocument/2006/relationships/tags" Target="../tags/tag1140.xml"/><Relationship Id="rId51" Type="http://schemas.openxmlformats.org/officeDocument/2006/relationships/tags" Target="../tags/tag1183.xml"/><Relationship Id="rId72" Type="http://schemas.openxmlformats.org/officeDocument/2006/relationships/slideLayout" Target="../slideLayouts/slideLayout7.xml"/><Relationship Id="rId3" Type="http://schemas.openxmlformats.org/officeDocument/2006/relationships/tags" Target="../tags/tag1135.xml"/><Relationship Id="rId12" Type="http://schemas.openxmlformats.org/officeDocument/2006/relationships/tags" Target="../tags/tag1144.xml"/><Relationship Id="rId17" Type="http://schemas.openxmlformats.org/officeDocument/2006/relationships/tags" Target="../tags/tag1149.xml"/><Relationship Id="rId25" Type="http://schemas.openxmlformats.org/officeDocument/2006/relationships/tags" Target="../tags/tag1157.xml"/><Relationship Id="rId33" Type="http://schemas.openxmlformats.org/officeDocument/2006/relationships/tags" Target="../tags/tag1165.xml"/><Relationship Id="rId38" Type="http://schemas.openxmlformats.org/officeDocument/2006/relationships/tags" Target="../tags/tag1170.xml"/><Relationship Id="rId46" Type="http://schemas.openxmlformats.org/officeDocument/2006/relationships/tags" Target="../tags/tag1178.xml"/><Relationship Id="rId59" Type="http://schemas.openxmlformats.org/officeDocument/2006/relationships/tags" Target="../tags/tag1191.xml"/><Relationship Id="rId67" Type="http://schemas.openxmlformats.org/officeDocument/2006/relationships/tags" Target="../tags/tag1199.xml"/><Relationship Id="rId20" Type="http://schemas.openxmlformats.org/officeDocument/2006/relationships/tags" Target="../tags/tag1152.xml"/><Relationship Id="rId41" Type="http://schemas.openxmlformats.org/officeDocument/2006/relationships/tags" Target="../tags/tag1173.xml"/><Relationship Id="rId54" Type="http://schemas.openxmlformats.org/officeDocument/2006/relationships/tags" Target="../tags/tag1186.xml"/><Relationship Id="rId62" Type="http://schemas.openxmlformats.org/officeDocument/2006/relationships/tags" Target="../tags/tag1194.xml"/><Relationship Id="rId70" Type="http://schemas.openxmlformats.org/officeDocument/2006/relationships/tags" Target="../tags/tag1202.xml"/><Relationship Id="rId75" Type="http://schemas.openxmlformats.org/officeDocument/2006/relationships/image" Target="../media/image32.png"/><Relationship Id="rId1" Type="http://schemas.openxmlformats.org/officeDocument/2006/relationships/tags" Target="../tags/tag1133.xml"/><Relationship Id="rId6" Type="http://schemas.openxmlformats.org/officeDocument/2006/relationships/tags" Target="../tags/tag1138.xml"/><Relationship Id="rId15" Type="http://schemas.openxmlformats.org/officeDocument/2006/relationships/tags" Target="../tags/tag1147.xml"/><Relationship Id="rId23" Type="http://schemas.openxmlformats.org/officeDocument/2006/relationships/tags" Target="../tags/tag1155.xml"/><Relationship Id="rId28" Type="http://schemas.openxmlformats.org/officeDocument/2006/relationships/tags" Target="../tags/tag1160.xml"/><Relationship Id="rId36" Type="http://schemas.openxmlformats.org/officeDocument/2006/relationships/tags" Target="../tags/tag1168.xml"/><Relationship Id="rId49" Type="http://schemas.openxmlformats.org/officeDocument/2006/relationships/tags" Target="../tags/tag1181.xml"/><Relationship Id="rId57" Type="http://schemas.openxmlformats.org/officeDocument/2006/relationships/tags" Target="../tags/tag1189.xml"/><Relationship Id="rId10" Type="http://schemas.openxmlformats.org/officeDocument/2006/relationships/tags" Target="../tags/tag1142.xml"/><Relationship Id="rId31" Type="http://schemas.openxmlformats.org/officeDocument/2006/relationships/tags" Target="../tags/tag1163.xml"/><Relationship Id="rId44" Type="http://schemas.openxmlformats.org/officeDocument/2006/relationships/tags" Target="../tags/tag1176.xml"/><Relationship Id="rId52" Type="http://schemas.openxmlformats.org/officeDocument/2006/relationships/tags" Target="../tags/tag1184.xml"/><Relationship Id="rId60" Type="http://schemas.openxmlformats.org/officeDocument/2006/relationships/tags" Target="../tags/tag1192.xml"/><Relationship Id="rId65" Type="http://schemas.openxmlformats.org/officeDocument/2006/relationships/tags" Target="../tags/tag1197.xml"/><Relationship Id="rId73" Type="http://schemas.openxmlformats.org/officeDocument/2006/relationships/notesSlide" Target="../notesSlides/notesSlide2.xml"/><Relationship Id="rId4" Type="http://schemas.openxmlformats.org/officeDocument/2006/relationships/tags" Target="../tags/tag1136.xml"/><Relationship Id="rId9" Type="http://schemas.openxmlformats.org/officeDocument/2006/relationships/tags" Target="../tags/tag1141.xml"/><Relationship Id="rId13" Type="http://schemas.openxmlformats.org/officeDocument/2006/relationships/tags" Target="../tags/tag1145.xml"/><Relationship Id="rId18" Type="http://schemas.openxmlformats.org/officeDocument/2006/relationships/tags" Target="../tags/tag1150.xml"/><Relationship Id="rId39" Type="http://schemas.openxmlformats.org/officeDocument/2006/relationships/tags" Target="../tags/tag1171.xml"/><Relationship Id="rId34" Type="http://schemas.openxmlformats.org/officeDocument/2006/relationships/tags" Target="../tags/tag1166.xml"/><Relationship Id="rId50" Type="http://schemas.openxmlformats.org/officeDocument/2006/relationships/tags" Target="../tags/tag1182.xml"/><Relationship Id="rId55" Type="http://schemas.openxmlformats.org/officeDocument/2006/relationships/tags" Target="../tags/tag1187.xml"/><Relationship Id="rId76" Type="http://schemas.openxmlformats.org/officeDocument/2006/relationships/image" Target="../media/image33.png"/><Relationship Id="rId7" Type="http://schemas.openxmlformats.org/officeDocument/2006/relationships/tags" Target="../tags/tag1139.xml"/><Relationship Id="rId71" Type="http://schemas.openxmlformats.org/officeDocument/2006/relationships/tags" Target="../tags/tag1203.xml"/><Relationship Id="rId2" Type="http://schemas.openxmlformats.org/officeDocument/2006/relationships/tags" Target="../tags/tag1134.xml"/><Relationship Id="rId29" Type="http://schemas.openxmlformats.org/officeDocument/2006/relationships/tags" Target="../tags/tag1161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219.xml"/><Relationship Id="rId18" Type="http://schemas.openxmlformats.org/officeDocument/2006/relationships/tags" Target="../tags/tag1224.xml"/><Relationship Id="rId26" Type="http://schemas.openxmlformats.org/officeDocument/2006/relationships/tags" Target="../tags/tag1232.xml"/><Relationship Id="rId39" Type="http://schemas.openxmlformats.org/officeDocument/2006/relationships/tags" Target="../tags/tag1245.xml"/><Relationship Id="rId21" Type="http://schemas.openxmlformats.org/officeDocument/2006/relationships/tags" Target="../tags/tag1227.xml"/><Relationship Id="rId34" Type="http://schemas.openxmlformats.org/officeDocument/2006/relationships/tags" Target="../tags/tag1240.xml"/><Relationship Id="rId42" Type="http://schemas.openxmlformats.org/officeDocument/2006/relationships/tags" Target="../tags/tag1248.xml"/><Relationship Id="rId47" Type="http://schemas.openxmlformats.org/officeDocument/2006/relationships/tags" Target="../tags/tag1253.xml"/><Relationship Id="rId50" Type="http://schemas.openxmlformats.org/officeDocument/2006/relationships/tags" Target="../tags/tag1256.xml"/><Relationship Id="rId55" Type="http://schemas.openxmlformats.org/officeDocument/2006/relationships/tags" Target="../tags/tag1261.xml"/><Relationship Id="rId7" Type="http://schemas.openxmlformats.org/officeDocument/2006/relationships/tags" Target="../tags/tag1213.xml"/><Relationship Id="rId2" Type="http://schemas.openxmlformats.org/officeDocument/2006/relationships/tags" Target="../tags/tag1208.xml"/><Relationship Id="rId16" Type="http://schemas.openxmlformats.org/officeDocument/2006/relationships/tags" Target="../tags/tag1222.xml"/><Relationship Id="rId29" Type="http://schemas.openxmlformats.org/officeDocument/2006/relationships/tags" Target="../tags/tag1235.xml"/><Relationship Id="rId11" Type="http://schemas.openxmlformats.org/officeDocument/2006/relationships/tags" Target="../tags/tag1217.xml"/><Relationship Id="rId24" Type="http://schemas.openxmlformats.org/officeDocument/2006/relationships/tags" Target="../tags/tag1230.xml"/><Relationship Id="rId32" Type="http://schemas.openxmlformats.org/officeDocument/2006/relationships/tags" Target="../tags/tag1238.xml"/><Relationship Id="rId37" Type="http://schemas.openxmlformats.org/officeDocument/2006/relationships/tags" Target="../tags/tag1243.xml"/><Relationship Id="rId40" Type="http://schemas.openxmlformats.org/officeDocument/2006/relationships/tags" Target="../tags/tag1246.xml"/><Relationship Id="rId45" Type="http://schemas.openxmlformats.org/officeDocument/2006/relationships/tags" Target="../tags/tag1251.xml"/><Relationship Id="rId53" Type="http://schemas.openxmlformats.org/officeDocument/2006/relationships/tags" Target="../tags/tag1259.xml"/><Relationship Id="rId58" Type="http://schemas.openxmlformats.org/officeDocument/2006/relationships/tags" Target="../tags/tag1264.xml"/><Relationship Id="rId5" Type="http://schemas.openxmlformats.org/officeDocument/2006/relationships/tags" Target="../tags/tag1211.xml"/><Relationship Id="rId19" Type="http://schemas.openxmlformats.org/officeDocument/2006/relationships/tags" Target="../tags/tag1225.xml"/><Relationship Id="rId4" Type="http://schemas.openxmlformats.org/officeDocument/2006/relationships/tags" Target="../tags/tag1210.xml"/><Relationship Id="rId9" Type="http://schemas.openxmlformats.org/officeDocument/2006/relationships/tags" Target="../tags/tag1215.xml"/><Relationship Id="rId14" Type="http://schemas.openxmlformats.org/officeDocument/2006/relationships/tags" Target="../tags/tag1220.xml"/><Relationship Id="rId22" Type="http://schemas.openxmlformats.org/officeDocument/2006/relationships/tags" Target="../tags/tag1228.xml"/><Relationship Id="rId27" Type="http://schemas.openxmlformats.org/officeDocument/2006/relationships/tags" Target="../tags/tag1233.xml"/><Relationship Id="rId30" Type="http://schemas.openxmlformats.org/officeDocument/2006/relationships/tags" Target="../tags/tag1236.xml"/><Relationship Id="rId35" Type="http://schemas.openxmlformats.org/officeDocument/2006/relationships/tags" Target="../tags/tag1241.xml"/><Relationship Id="rId43" Type="http://schemas.openxmlformats.org/officeDocument/2006/relationships/tags" Target="../tags/tag1249.xml"/><Relationship Id="rId48" Type="http://schemas.openxmlformats.org/officeDocument/2006/relationships/tags" Target="../tags/tag1254.xml"/><Relationship Id="rId56" Type="http://schemas.openxmlformats.org/officeDocument/2006/relationships/tags" Target="../tags/tag1262.xml"/><Relationship Id="rId8" Type="http://schemas.openxmlformats.org/officeDocument/2006/relationships/tags" Target="../tags/tag1214.xml"/><Relationship Id="rId51" Type="http://schemas.openxmlformats.org/officeDocument/2006/relationships/tags" Target="../tags/tag1257.xml"/><Relationship Id="rId3" Type="http://schemas.openxmlformats.org/officeDocument/2006/relationships/tags" Target="../tags/tag1209.xml"/><Relationship Id="rId12" Type="http://schemas.openxmlformats.org/officeDocument/2006/relationships/tags" Target="../tags/tag1218.xml"/><Relationship Id="rId17" Type="http://schemas.openxmlformats.org/officeDocument/2006/relationships/tags" Target="../tags/tag1223.xml"/><Relationship Id="rId25" Type="http://schemas.openxmlformats.org/officeDocument/2006/relationships/tags" Target="../tags/tag1231.xml"/><Relationship Id="rId33" Type="http://schemas.openxmlformats.org/officeDocument/2006/relationships/tags" Target="../tags/tag1239.xml"/><Relationship Id="rId38" Type="http://schemas.openxmlformats.org/officeDocument/2006/relationships/tags" Target="../tags/tag1244.xml"/><Relationship Id="rId46" Type="http://schemas.openxmlformats.org/officeDocument/2006/relationships/tags" Target="../tags/tag1252.xml"/><Relationship Id="rId59" Type="http://schemas.openxmlformats.org/officeDocument/2006/relationships/slideLayout" Target="../slideLayouts/slideLayout7.xml"/><Relationship Id="rId20" Type="http://schemas.openxmlformats.org/officeDocument/2006/relationships/tags" Target="../tags/tag1226.xml"/><Relationship Id="rId41" Type="http://schemas.openxmlformats.org/officeDocument/2006/relationships/tags" Target="../tags/tag1247.xml"/><Relationship Id="rId54" Type="http://schemas.openxmlformats.org/officeDocument/2006/relationships/tags" Target="../tags/tag1260.xml"/><Relationship Id="rId1" Type="http://schemas.openxmlformats.org/officeDocument/2006/relationships/tags" Target="../tags/tag1207.xml"/><Relationship Id="rId6" Type="http://schemas.openxmlformats.org/officeDocument/2006/relationships/tags" Target="../tags/tag1212.xml"/><Relationship Id="rId15" Type="http://schemas.openxmlformats.org/officeDocument/2006/relationships/tags" Target="../tags/tag1221.xml"/><Relationship Id="rId23" Type="http://schemas.openxmlformats.org/officeDocument/2006/relationships/tags" Target="../tags/tag1229.xml"/><Relationship Id="rId28" Type="http://schemas.openxmlformats.org/officeDocument/2006/relationships/tags" Target="../tags/tag1234.xml"/><Relationship Id="rId36" Type="http://schemas.openxmlformats.org/officeDocument/2006/relationships/tags" Target="../tags/tag1242.xml"/><Relationship Id="rId49" Type="http://schemas.openxmlformats.org/officeDocument/2006/relationships/tags" Target="../tags/tag1255.xml"/><Relationship Id="rId57" Type="http://schemas.openxmlformats.org/officeDocument/2006/relationships/tags" Target="../tags/tag1263.xml"/><Relationship Id="rId10" Type="http://schemas.openxmlformats.org/officeDocument/2006/relationships/tags" Target="../tags/tag1216.xml"/><Relationship Id="rId31" Type="http://schemas.openxmlformats.org/officeDocument/2006/relationships/tags" Target="../tags/tag1237.xml"/><Relationship Id="rId44" Type="http://schemas.openxmlformats.org/officeDocument/2006/relationships/tags" Target="../tags/tag1250.xml"/><Relationship Id="rId52" Type="http://schemas.openxmlformats.org/officeDocument/2006/relationships/tags" Target="../tags/tag1258.xml"/><Relationship Id="rId60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92.xml"/><Relationship Id="rId21" Type="http://schemas.openxmlformats.org/officeDocument/2006/relationships/tags" Target="../tags/tag87.xml"/><Relationship Id="rId42" Type="http://schemas.openxmlformats.org/officeDocument/2006/relationships/tags" Target="../tags/tag108.xml"/><Relationship Id="rId47" Type="http://schemas.openxmlformats.org/officeDocument/2006/relationships/tags" Target="../tags/tag113.xml"/><Relationship Id="rId63" Type="http://schemas.openxmlformats.org/officeDocument/2006/relationships/tags" Target="../tags/tag129.xml"/><Relationship Id="rId68" Type="http://schemas.openxmlformats.org/officeDocument/2006/relationships/tags" Target="../tags/tag134.xml"/><Relationship Id="rId84" Type="http://schemas.openxmlformats.org/officeDocument/2006/relationships/tags" Target="../tags/tag150.xml"/><Relationship Id="rId16" Type="http://schemas.openxmlformats.org/officeDocument/2006/relationships/tags" Target="../tags/tag82.xml"/><Relationship Id="rId11" Type="http://schemas.openxmlformats.org/officeDocument/2006/relationships/tags" Target="../tags/tag77.xml"/><Relationship Id="rId32" Type="http://schemas.openxmlformats.org/officeDocument/2006/relationships/tags" Target="../tags/tag98.xml"/><Relationship Id="rId37" Type="http://schemas.openxmlformats.org/officeDocument/2006/relationships/tags" Target="../tags/tag103.xml"/><Relationship Id="rId53" Type="http://schemas.openxmlformats.org/officeDocument/2006/relationships/tags" Target="../tags/tag119.xml"/><Relationship Id="rId58" Type="http://schemas.openxmlformats.org/officeDocument/2006/relationships/tags" Target="../tags/tag124.xml"/><Relationship Id="rId74" Type="http://schemas.openxmlformats.org/officeDocument/2006/relationships/tags" Target="../tags/tag140.xml"/><Relationship Id="rId79" Type="http://schemas.openxmlformats.org/officeDocument/2006/relationships/tags" Target="../tags/tag145.xml"/><Relationship Id="rId5" Type="http://schemas.openxmlformats.org/officeDocument/2006/relationships/tags" Target="../tags/tag71.xml"/><Relationship Id="rId19" Type="http://schemas.openxmlformats.org/officeDocument/2006/relationships/tags" Target="../tags/tag85.xml"/><Relationship Id="rId14" Type="http://schemas.openxmlformats.org/officeDocument/2006/relationships/tags" Target="../tags/tag80.xml"/><Relationship Id="rId22" Type="http://schemas.openxmlformats.org/officeDocument/2006/relationships/tags" Target="../tags/tag88.xml"/><Relationship Id="rId27" Type="http://schemas.openxmlformats.org/officeDocument/2006/relationships/tags" Target="../tags/tag93.xml"/><Relationship Id="rId30" Type="http://schemas.openxmlformats.org/officeDocument/2006/relationships/tags" Target="../tags/tag96.xml"/><Relationship Id="rId35" Type="http://schemas.openxmlformats.org/officeDocument/2006/relationships/tags" Target="../tags/tag101.xml"/><Relationship Id="rId43" Type="http://schemas.openxmlformats.org/officeDocument/2006/relationships/tags" Target="../tags/tag109.xml"/><Relationship Id="rId48" Type="http://schemas.openxmlformats.org/officeDocument/2006/relationships/tags" Target="../tags/tag114.xml"/><Relationship Id="rId56" Type="http://schemas.openxmlformats.org/officeDocument/2006/relationships/tags" Target="../tags/tag122.xml"/><Relationship Id="rId64" Type="http://schemas.openxmlformats.org/officeDocument/2006/relationships/tags" Target="../tags/tag130.xml"/><Relationship Id="rId69" Type="http://schemas.openxmlformats.org/officeDocument/2006/relationships/tags" Target="../tags/tag135.xml"/><Relationship Id="rId77" Type="http://schemas.openxmlformats.org/officeDocument/2006/relationships/tags" Target="../tags/tag143.xml"/><Relationship Id="rId8" Type="http://schemas.openxmlformats.org/officeDocument/2006/relationships/tags" Target="../tags/tag74.xml"/><Relationship Id="rId51" Type="http://schemas.openxmlformats.org/officeDocument/2006/relationships/tags" Target="../tags/tag117.xml"/><Relationship Id="rId72" Type="http://schemas.openxmlformats.org/officeDocument/2006/relationships/tags" Target="../tags/tag138.xml"/><Relationship Id="rId80" Type="http://schemas.openxmlformats.org/officeDocument/2006/relationships/tags" Target="../tags/tag146.xml"/><Relationship Id="rId85" Type="http://schemas.openxmlformats.org/officeDocument/2006/relationships/tags" Target="../tags/tag151.xml"/><Relationship Id="rId3" Type="http://schemas.openxmlformats.org/officeDocument/2006/relationships/tags" Target="../tags/tag69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tags" Target="../tags/tag91.xml"/><Relationship Id="rId33" Type="http://schemas.openxmlformats.org/officeDocument/2006/relationships/tags" Target="../tags/tag99.xml"/><Relationship Id="rId38" Type="http://schemas.openxmlformats.org/officeDocument/2006/relationships/tags" Target="../tags/tag104.xml"/><Relationship Id="rId46" Type="http://schemas.openxmlformats.org/officeDocument/2006/relationships/tags" Target="../tags/tag112.xml"/><Relationship Id="rId59" Type="http://schemas.openxmlformats.org/officeDocument/2006/relationships/tags" Target="../tags/tag125.xml"/><Relationship Id="rId67" Type="http://schemas.openxmlformats.org/officeDocument/2006/relationships/tags" Target="../tags/tag133.xml"/><Relationship Id="rId20" Type="http://schemas.openxmlformats.org/officeDocument/2006/relationships/tags" Target="../tags/tag86.xml"/><Relationship Id="rId41" Type="http://schemas.openxmlformats.org/officeDocument/2006/relationships/tags" Target="../tags/tag107.xml"/><Relationship Id="rId54" Type="http://schemas.openxmlformats.org/officeDocument/2006/relationships/tags" Target="../tags/tag120.xml"/><Relationship Id="rId62" Type="http://schemas.openxmlformats.org/officeDocument/2006/relationships/tags" Target="../tags/tag128.xml"/><Relationship Id="rId70" Type="http://schemas.openxmlformats.org/officeDocument/2006/relationships/tags" Target="../tags/tag136.xml"/><Relationship Id="rId75" Type="http://schemas.openxmlformats.org/officeDocument/2006/relationships/tags" Target="../tags/tag141.xml"/><Relationship Id="rId83" Type="http://schemas.openxmlformats.org/officeDocument/2006/relationships/tags" Target="../tags/tag149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28" Type="http://schemas.openxmlformats.org/officeDocument/2006/relationships/tags" Target="../tags/tag94.xml"/><Relationship Id="rId36" Type="http://schemas.openxmlformats.org/officeDocument/2006/relationships/tags" Target="../tags/tag102.xml"/><Relationship Id="rId49" Type="http://schemas.openxmlformats.org/officeDocument/2006/relationships/tags" Target="../tags/tag115.xml"/><Relationship Id="rId57" Type="http://schemas.openxmlformats.org/officeDocument/2006/relationships/tags" Target="../tags/tag123.xml"/><Relationship Id="rId10" Type="http://schemas.openxmlformats.org/officeDocument/2006/relationships/tags" Target="../tags/tag76.xml"/><Relationship Id="rId31" Type="http://schemas.openxmlformats.org/officeDocument/2006/relationships/tags" Target="../tags/tag97.xml"/><Relationship Id="rId44" Type="http://schemas.openxmlformats.org/officeDocument/2006/relationships/tags" Target="../tags/tag110.xml"/><Relationship Id="rId52" Type="http://schemas.openxmlformats.org/officeDocument/2006/relationships/tags" Target="../tags/tag118.xml"/><Relationship Id="rId60" Type="http://schemas.openxmlformats.org/officeDocument/2006/relationships/tags" Target="../tags/tag126.xml"/><Relationship Id="rId65" Type="http://schemas.openxmlformats.org/officeDocument/2006/relationships/tags" Target="../tags/tag131.xml"/><Relationship Id="rId73" Type="http://schemas.openxmlformats.org/officeDocument/2006/relationships/tags" Target="../tags/tag139.xml"/><Relationship Id="rId78" Type="http://schemas.openxmlformats.org/officeDocument/2006/relationships/tags" Target="../tags/tag144.xml"/><Relationship Id="rId81" Type="http://schemas.openxmlformats.org/officeDocument/2006/relationships/tags" Target="../tags/tag147.xml"/><Relationship Id="rId86" Type="http://schemas.openxmlformats.org/officeDocument/2006/relationships/tags" Target="../tags/tag152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39" Type="http://schemas.openxmlformats.org/officeDocument/2006/relationships/tags" Target="../tags/tag105.xml"/><Relationship Id="rId34" Type="http://schemas.openxmlformats.org/officeDocument/2006/relationships/tags" Target="../tags/tag100.xml"/><Relationship Id="rId50" Type="http://schemas.openxmlformats.org/officeDocument/2006/relationships/tags" Target="../tags/tag116.xml"/><Relationship Id="rId55" Type="http://schemas.openxmlformats.org/officeDocument/2006/relationships/tags" Target="../tags/tag121.xml"/><Relationship Id="rId76" Type="http://schemas.openxmlformats.org/officeDocument/2006/relationships/tags" Target="../tags/tag142.xml"/><Relationship Id="rId7" Type="http://schemas.openxmlformats.org/officeDocument/2006/relationships/tags" Target="../tags/tag73.xml"/><Relationship Id="rId71" Type="http://schemas.openxmlformats.org/officeDocument/2006/relationships/tags" Target="../tags/tag137.xml"/><Relationship Id="rId2" Type="http://schemas.openxmlformats.org/officeDocument/2006/relationships/tags" Target="../tags/tag68.xml"/><Relationship Id="rId29" Type="http://schemas.openxmlformats.org/officeDocument/2006/relationships/tags" Target="../tags/tag95.xml"/><Relationship Id="rId24" Type="http://schemas.openxmlformats.org/officeDocument/2006/relationships/tags" Target="../tags/tag90.xml"/><Relationship Id="rId40" Type="http://schemas.openxmlformats.org/officeDocument/2006/relationships/tags" Target="../tags/tag106.xml"/><Relationship Id="rId45" Type="http://schemas.openxmlformats.org/officeDocument/2006/relationships/tags" Target="../tags/tag111.xml"/><Relationship Id="rId66" Type="http://schemas.openxmlformats.org/officeDocument/2006/relationships/tags" Target="../tags/tag132.xml"/><Relationship Id="rId87" Type="http://schemas.openxmlformats.org/officeDocument/2006/relationships/slideLayout" Target="../slideLayouts/slideLayout7.xml"/><Relationship Id="rId61" Type="http://schemas.openxmlformats.org/officeDocument/2006/relationships/tags" Target="../tags/tag127.xml"/><Relationship Id="rId82" Type="http://schemas.openxmlformats.org/officeDocument/2006/relationships/tags" Target="../tags/tag148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178.xml"/><Relationship Id="rId21" Type="http://schemas.openxmlformats.org/officeDocument/2006/relationships/tags" Target="../tags/tag173.xml"/><Relationship Id="rId42" Type="http://schemas.openxmlformats.org/officeDocument/2006/relationships/tags" Target="../tags/tag194.xml"/><Relationship Id="rId47" Type="http://schemas.openxmlformats.org/officeDocument/2006/relationships/tags" Target="../tags/tag199.xml"/><Relationship Id="rId63" Type="http://schemas.openxmlformats.org/officeDocument/2006/relationships/tags" Target="../tags/tag215.xml"/><Relationship Id="rId68" Type="http://schemas.openxmlformats.org/officeDocument/2006/relationships/tags" Target="../tags/tag220.xml"/><Relationship Id="rId84" Type="http://schemas.openxmlformats.org/officeDocument/2006/relationships/tags" Target="../tags/tag236.xml"/><Relationship Id="rId89" Type="http://schemas.openxmlformats.org/officeDocument/2006/relationships/image" Target="../media/image7.png"/><Relationship Id="rId16" Type="http://schemas.openxmlformats.org/officeDocument/2006/relationships/tags" Target="../tags/tag168.xml"/><Relationship Id="rId11" Type="http://schemas.openxmlformats.org/officeDocument/2006/relationships/tags" Target="../tags/tag163.xml"/><Relationship Id="rId32" Type="http://schemas.openxmlformats.org/officeDocument/2006/relationships/tags" Target="../tags/tag184.xml"/><Relationship Id="rId37" Type="http://schemas.openxmlformats.org/officeDocument/2006/relationships/tags" Target="../tags/tag189.xml"/><Relationship Id="rId53" Type="http://schemas.openxmlformats.org/officeDocument/2006/relationships/tags" Target="../tags/tag205.xml"/><Relationship Id="rId58" Type="http://schemas.openxmlformats.org/officeDocument/2006/relationships/tags" Target="../tags/tag210.xml"/><Relationship Id="rId74" Type="http://schemas.openxmlformats.org/officeDocument/2006/relationships/tags" Target="../tags/tag226.xml"/><Relationship Id="rId79" Type="http://schemas.openxmlformats.org/officeDocument/2006/relationships/tags" Target="../tags/tag231.xml"/><Relationship Id="rId5" Type="http://schemas.openxmlformats.org/officeDocument/2006/relationships/tags" Target="../tags/tag157.xml"/><Relationship Id="rId90" Type="http://schemas.openxmlformats.org/officeDocument/2006/relationships/image" Target="../media/image8.png"/><Relationship Id="rId14" Type="http://schemas.openxmlformats.org/officeDocument/2006/relationships/tags" Target="../tags/tag166.xml"/><Relationship Id="rId22" Type="http://schemas.openxmlformats.org/officeDocument/2006/relationships/tags" Target="../tags/tag174.xml"/><Relationship Id="rId27" Type="http://schemas.openxmlformats.org/officeDocument/2006/relationships/tags" Target="../tags/tag179.xml"/><Relationship Id="rId30" Type="http://schemas.openxmlformats.org/officeDocument/2006/relationships/tags" Target="../tags/tag182.xml"/><Relationship Id="rId35" Type="http://schemas.openxmlformats.org/officeDocument/2006/relationships/tags" Target="../tags/tag187.xml"/><Relationship Id="rId43" Type="http://schemas.openxmlformats.org/officeDocument/2006/relationships/tags" Target="../tags/tag195.xml"/><Relationship Id="rId48" Type="http://schemas.openxmlformats.org/officeDocument/2006/relationships/tags" Target="../tags/tag200.xml"/><Relationship Id="rId56" Type="http://schemas.openxmlformats.org/officeDocument/2006/relationships/tags" Target="../tags/tag208.xml"/><Relationship Id="rId64" Type="http://schemas.openxmlformats.org/officeDocument/2006/relationships/tags" Target="../tags/tag216.xml"/><Relationship Id="rId69" Type="http://schemas.openxmlformats.org/officeDocument/2006/relationships/tags" Target="../tags/tag221.xml"/><Relationship Id="rId77" Type="http://schemas.openxmlformats.org/officeDocument/2006/relationships/tags" Target="../tags/tag229.xml"/><Relationship Id="rId8" Type="http://schemas.openxmlformats.org/officeDocument/2006/relationships/tags" Target="../tags/tag160.xml"/><Relationship Id="rId51" Type="http://schemas.openxmlformats.org/officeDocument/2006/relationships/tags" Target="../tags/tag203.xml"/><Relationship Id="rId72" Type="http://schemas.openxmlformats.org/officeDocument/2006/relationships/tags" Target="../tags/tag224.xml"/><Relationship Id="rId80" Type="http://schemas.openxmlformats.org/officeDocument/2006/relationships/tags" Target="../tags/tag232.xml"/><Relationship Id="rId85" Type="http://schemas.openxmlformats.org/officeDocument/2006/relationships/tags" Target="../tags/tag237.xml"/><Relationship Id="rId3" Type="http://schemas.openxmlformats.org/officeDocument/2006/relationships/tags" Target="../tags/tag155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tags" Target="../tags/tag177.xml"/><Relationship Id="rId33" Type="http://schemas.openxmlformats.org/officeDocument/2006/relationships/tags" Target="../tags/tag185.xml"/><Relationship Id="rId38" Type="http://schemas.openxmlformats.org/officeDocument/2006/relationships/tags" Target="../tags/tag190.xml"/><Relationship Id="rId46" Type="http://schemas.openxmlformats.org/officeDocument/2006/relationships/tags" Target="../tags/tag198.xml"/><Relationship Id="rId59" Type="http://schemas.openxmlformats.org/officeDocument/2006/relationships/tags" Target="../tags/tag211.xml"/><Relationship Id="rId67" Type="http://schemas.openxmlformats.org/officeDocument/2006/relationships/tags" Target="../tags/tag219.xml"/><Relationship Id="rId20" Type="http://schemas.openxmlformats.org/officeDocument/2006/relationships/tags" Target="../tags/tag172.xml"/><Relationship Id="rId41" Type="http://schemas.openxmlformats.org/officeDocument/2006/relationships/tags" Target="../tags/tag193.xml"/><Relationship Id="rId54" Type="http://schemas.openxmlformats.org/officeDocument/2006/relationships/tags" Target="../tags/tag206.xml"/><Relationship Id="rId62" Type="http://schemas.openxmlformats.org/officeDocument/2006/relationships/tags" Target="../tags/tag214.xml"/><Relationship Id="rId70" Type="http://schemas.openxmlformats.org/officeDocument/2006/relationships/tags" Target="../tags/tag222.xml"/><Relationship Id="rId75" Type="http://schemas.openxmlformats.org/officeDocument/2006/relationships/tags" Target="../tags/tag227.xml"/><Relationship Id="rId83" Type="http://schemas.openxmlformats.org/officeDocument/2006/relationships/tags" Target="../tags/tag235.xml"/><Relationship Id="rId88" Type="http://schemas.openxmlformats.org/officeDocument/2006/relationships/image" Target="../media/image6.png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5" Type="http://schemas.openxmlformats.org/officeDocument/2006/relationships/tags" Target="../tags/tag167.xml"/><Relationship Id="rId23" Type="http://schemas.openxmlformats.org/officeDocument/2006/relationships/tags" Target="../tags/tag175.xml"/><Relationship Id="rId28" Type="http://schemas.openxmlformats.org/officeDocument/2006/relationships/tags" Target="../tags/tag180.xml"/><Relationship Id="rId36" Type="http://schemas.openxmlformats.org/officeDocument/2006/relationships/tags" Target="../tags/tag188.xml"/><Relationship Id="rId49" Type="http://schemas.openxmlformats.org/officeDocument/2006/relationships/tags" Target="../tags/tag201.xml"/><Relationship Id="rId57" Type="http://schemas.openxmlformats.org/officeDocument/2006/relationships/tags" Target="../tags/tag209.xml"/><Relationship Id="rId10" Type="http://schemas.openxmlformats.org/officeDocument/2006/relationships/tags" Target="../tags/tag162.xml"/><Relationship Id="rId31" Type="http://schemas.openxmlformats.org/officeDocument/2006/relationships/tags" Target="../tags/tag183.xml"/><Relationship Id="rId44" Type="http://schemas.openxmlformats.org/officeDocument/2006/relationships/tags" Target="../tags/tag196.xml"/><Relationship Id="rId52" Type="http://schemas.openxmlformats.org/officeDocument/2006/relationships/tags" Target="../tags/tag204.xml"/><Relationship Id="rId60" Type="http://schemas.openxmlformats.org/officeDocument/2006/relationships/tags" Target="../tags/tag212.xml"/><Relationship Id="rId65" Type="http://schemas.openxmlformats.org/officeDocument/2006/relationships/tags" Target="../tags/tag217.xml"/><Relationship Id="rId73" Type="http://schemas.openxmlformats.org/officeDocument/2006/relationships/tags" Target="../tags/tag225.xml"/><Relationship Id="rId78" Type="http://schemas.openxmlformats.org/officeDocument/2006/relationships/tags" Target="../tags/tag230.xml"/><Relationship Id="rId81" Type="http://schemas.openxmlformats.org/officeDocument/2006/relationships/tags" Target="../tags/tag233.xml"/><Relationship Id="rId86" Type="http://schemas.openxmlformats.org/officeDocument/2006/relationships/slideLayout" Target="../slideLayouts/slideLayout7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39" Type="http://schemas.openxmlformats.org/officeDocument/2006/relationships/tags" Target="../tags/tag191.xml"/><Relationship Id="rId34" Type="http://schemas.openxmlformats.org/officeDocument/2006/relationships/tags" Target="../tags/tag186.xml"/><Relationship Id="rId50" Type="http://schemas.openxmlformats.org/officeDocument/2006/relationships/tags" Target="../tags/tag202.xml"/><Relationship Id="rId55" Type="http://schemas.openxmlformats.org/officeDocument/2006/relationships/tags" Target="../tags/tag207.xml"/><Relationship Id="rId76" Type="http://schemas.openxmlformats.org/officeDocument/2006/relationships/tags" Target="../tags/tag228.xml"/><Relationship Id="rId7" Type="http://schemas.openxmlformats.org/officeDocument/2006/relationships/tags" Target="../tags/tag159.xml"/><Relationship Id="rId71" Type="http://schemas.openxmlformats.org/officeDocument/2006/relationships/tags" Target="../tags/tag223.xml"/><Relationship Id="rId2" Type="http://schemas.openxmlformats.org/officeDocument/2006/relationships/tags" Target="../tags/tag154.xml"/><Relationship Id="rId29" Type="http://schemas.openxmlformats.org/officeDocument/2006/relationships/tags" Target="../tags/tag181.xml"/><Relationship Id="rId24" Type="http://schemas.openxmlformats.org/officeDocument/2006/relationships/tags" Target="../tags/tag176.xml"/><Relationship Id="rId40" Type="http://schemas.openxmlformats.org/officeDocument/2006/relationships/tags" Target="../tags/tag192.xml"/><Relationship Id="rId45" Type="http://schemas.openxmlformats.org/officeDocument/2006/relationships/tags" Target="../tags/tag197.xml"/><Relationship Id="rId66" Type="http://schemas.openxmlformats.org/officeDocument/2006/relationships/tags" Target="../tags/tag218.xml"/><Relationship Id="rId87" Type="http://schemas.openxmlformats.org/officeDocument/2006/relationships/image" Target="../media/image5.png"/><Relationship Id="rId61" Type="http://schemas.openxmlformats.org/officeDocument/2006/relationships/tags" Target="../tags/tag213.xml"/><Relationship Id="rId82" Type="http://schemas.openxmlformats.org/officeDocument/2006/relationships/tags" Target="../tags/tag234.xml"/><Relationship Id="rId19" Type="http://schemas.openxmlformats.org/officeDocument/2006/relationships/tags" Target="../tags/tag171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263.xml"/><Relationship Id="rId21" Type="http://schemas.openxmlformats.org/officeDocument/2006/relationships/tags" Target="../tags/tag258.xml"/><Relationship Id="rId42" Type="http://schemas.openxmlformats.org/officeDocument/2006/relationships/tags" Target="../tags/tag279.xml"/><Relationship Id="rId47" Type="http://schemas.openxmlformats.org/officeDocument/2006/relationships/tags" Target="../tags/tag284.xml"/><Relationship Id="rId63" Type="http://schemas.openxmlformats.org/officeDocument/2006/relationships/tags" Target="../tags/tag300.xml"/><Relationship Id="rId68" Type="http://schemas.openxmlformats.org/officeDocument/2006/relationships/tags" Target="../tags/tag305.xml"/><Relationship Id="rId84" Type="http://schemas.openxmlformats.org/officeDocument/2006/relationships/tags" Target="../tags/tag321.xml"/><Relationship Id="rId89" Type="http://schemas.openxmlformats.org/officeDocument/2006/relationships/tags" Target="../tags/tag326.xml"/><Relationship Id="rId16" Type="http://schemas.openxmlformats.org/officeDocument/2006/relationships/tags" Target="../tags/tag253.xml"/><Relationship Id="rId11" Type="http://schemas.openxmlformats.org/officeDocument/2006/relationships/tags" Target="../tags/tag248.xml"/><Relationship Id="rId32" Type="http://schemas.openxmlformats.org/officeDocument/2006/relationships/tags" Target="../tags/tag269.xml"/><Relationship Id="rId37" Type="http://schemas.openxmlformats.org/officeDocument/2006/relationships/tags" Target="../tags/tag274.xml"/><Relationship Id="rId53" Type="http://schemas.openxmlformats.org/officeDocument/2006/relationships/tags" Target="../tags/tag290.xml"/><Relationship Id="rId58" Type="http://schemas.openxmlformats.org/officeDocument/2006/relationships/tags" Target="../tags/tag295.xml"/><Relationship Id="rId74" Type="http://schemas.openxmlformats.org/officeDocument/2006/relationships/tags" Target="../tags/tag311.xml"/><Relationship Id="rId79" Type="http://schemas.openxmlformats.org/officeDocument/2006/relationships/tags" Target="../tags/tag316.xml"/><Relationship Id="rId5" Type="http://schemas.openxmlformats.org/officeDocument/2006/relationships/tags" Target="../tags/tag242.xml"/><Relationship Id="rId90" Type="http://schemas.openxmlformats.org/officeDocument/2006/relationships/slideLayout" Target="../slideLayouts/slideLayout7.xml"/><Relationship Id="rId14" Type="http://schemas.openxmlformats.org/officeDocument/2006/relationships/tags" Target="../tags/tag251.xml"/><Relationship Id="rId22" Type="http://schemas.openxmlformats.org/officeDocument/2006/relationships/tags" Target="../tags/tag259.xml"/><Relationship Id="rId27" Type="http://schemas.openxmlformats.org/officeDocument/2006/relationships/tags" Target="../tags/tag264.xml"/><Relationship Id="rId30" Type="http://schemas.openxmlformats.org/officeDocument/2006/relationships/tags" Target="../tags/tag267.xml"/><Relationship Id="rId35" Type="http://schemas.openxmlformats.org/officeDocument/2006/relationships/tags" Target="../tags/tag272.xml"/><Relationship Id="rId43" Type="http://schemas.openxmlformats.org/officeDocument/2006/relationships/tags" Target="../tags/tag280.xml"/><Relationship Id="rId48" Type="http://schemas.openxmlformats.org/officeDocument/2006/relationships/tags" Target="../tags/tag285.xml"/><Relationship Id="rId56" Type="http://schemas.openxmlformats.org/officeDocument/2006/relationships/tags" Target="../tags/tag293.xml"/><Relationship Id="rId64" Type="http://schemas.openxmlformats.org/officeDocument/2006/relationships/tags" Target="../tags/tag301.xml"/><Relationship Id="rId69" Type="http://schemas.openxmlformats.org/officeDocument/2006/relationships/tags" Target="../tags/tag306.xml"/><Relationship Id="rId77" Type="http://schemas.openxmlformats.org/officeDocument/2006/relationships/tags" Target="../tags/tag314.xml"/><Relationship Id="rId8" Type="http://schemas.openxmlformats.org/officeDocument/2006/relationships/tags" Target="../tags/tag245.xml"/><Relationship Id="rId51" Type="http://schemas.openxmlformats.org/officeDocument/2006/relationships/tags" Target="../tags/tag288.xml"/><Relationship Id="rId72" Type="http://schemas.openxmlformats.org/officeDocument/2006/relationships/tags" Target="../tags/tag309.xml"/><Relationship Id="rId80" Type="http://schemas.openxmlformats.org/officeDocument/2006/relationships/tags" Target="../tags/tag317.xml"/><Relationship Id="rId85" Type="http://schemas.openxmlformats.org/officeDocument/2006/relationships/tags" Target="../tags/tag322.xml"/><Relationship Id="rId3" Type="http://schemas.openxmlformats.org/officeDocument/2006/relationships/tags" Target="../tags/tag240.xml"/><Relationship Id="rId12" Type="http://schemas.openxmlformats.org/officeDocument/2006/relationships/tags" Target="../tags/tag249.xml"/><Relationship Id="rId17" Type="http://schemas.openxmlformats.org/officeDocument/2006/relationships/tags" Target="../tags/tag254.xml"/><Relationship Id="rId25" Type="http://schemas.openxmlformats.org/officeDocument/2006/relationships/tags" Target="../tags/tag262.xml"/><Relationship Id="rId33" Type="http://schemas.openxmlformats.org/officeDocument/2006/relationships/tags" Target="../tags/tag270.xml"/><Relationship Id="rId38" Type="http://schemas.openxmlformats.org/officeDocument/2006/relationships/tags" Target="../tags/tag275.xml"/><Relationship Id="rId46" Type="http://schemas.openxmlformats.org/officeDocument/2006/relationships/tags" Target="../tags/tag283.xml"/><Relationship Id="rId59" Type="http://schemas.openxmlformats.org/officeDocument/2006/relationships/tags" Target="../tags/tag296.xml"/><Relationship Id="rId67" Type="http://schemas.openxmlformats.org/officeDocument/2006/relationships/tags" Target="../tags/tag304.xml"/><Relationship Id="rId20" Type="http://schemas.openxmlformats.org/officeDocument/2006/relationships/tags" Target="../tags/tag257.xml"/><Relationship Id="rId41" Type="http://schemas.openxmlformats.org/officeDocument/2006/relationships/tags" Target="../tags/tag278.xml"/><Relationship Id="rId54" Type="http://schemas.openxmlformats.org/officeDocument/2006/relationships/tags" Target="../tags/tag291.xml"/><Relationship Id="rId62" Type="http://schemas.openxmlformats.org/officeDocument/2006/relationships/tags" Target="../tags/tag299.xml"/><Relationship Id="rId70" Type="http://schemas.openxmlformats.org/officeDocument/2006/relationships/tags" Target="../tags/tag307.xml"/><Relationship Id="rId75" Type="http://schemas.openxmlformats.org/officeDocument/2006/relationships/tags" Target="../tags/tag312.xml"/><Relationship Id="rId83" Type="http://schemas.openxmlformats.org/officeDocument/2006/relationships/tags" Target="../tags/tag320.xml"/><Relationship Id="rId88" Type="http://schemas.openxmlformats.org/officeDocument/2006/relationships/tags" Target="../tags/tag325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5" Type="http://schemas.openxmlformats.org/officeDocument/2006/relationships/tags" Target="../tags/tag252.xml"/><Relationship Id="rId23" Type="http://schemas.openxmlformats.org/officeDocument/2006/relationships/tags" Target="../tags/tag260.xml"/><Relationship Id="rId28" Type="http://schemas.openxmlformats.org/officeDocument/2006/relationships/tags" Target="../tags/tag265.xml"/><Relationship Id="rId36" Type="http://schemas.openxmlformats.org/officeDocument/2006/relationships/tags" Target="../tags/tag273.xml"/><Relationship Id="rId49" Type="http://schemas.openxmlformats.org/officeDocument/2006/relationships/tags" Target="../tags/tag286.xml"/><Relationship Id="rId57" Type="http://schemas.openxmlformats.org/officeDocument/2006/relationships/tags" Target="../tags/tag294.xml"/><Relationship Id="rId10" Type="http://schemas.openxmlformats.org/officeDocument/2006/relationships/tags" Target="../tags/tag247.xml"/><Relationship Id="rId31" Type="http://schemas.openxmlformats.org/officeDocument/2006/relationships/tags" Target="../tags/tag268.xml"/><Relationship Id="rId44" Type="http://schemas.openxmlformats.org/officeDocument/2006/relationships/tags" Target="../tags/tag281.xml"/><Relationship Id="rId52" Type="http://schemas.openxmlformats.org/officeDocument/2006/relationships/tags" Target="../tags/tag289.xml"/><Relationship Id="rId60" Type="http://schemas.openxmlformats.org/officeDocument/2006/relationships/tags" Target="../tags/tag297.xml"/><Relationship Id="rId65" Type="http://schemas.openxmlformats.org/officeDocument/2006/relationships/tags" Target="../tags/tag302.xml"/><Relationship Id="rId73" Type="http://schemas.openxmlformats.org/officeDocument/2006/relationships/tags" Target="../tags/tag310.xml"/><Relationship Id="rId78" Type="http://schemas.openxmlformats.org/officeDocument/2006/relationships/tags" Target="../tags/tag315.xml"/><Relationship Id="rId81" Type="http://schemas.openxmlformats.org/officeDocument/2006/relationships/tags" Target="../tags/tag318.xml"/><Relationship Id="rId86" Type="http://schemas.openxmlformats.org/officeDocument/2006/relationships/tags" Target="../tags/tag323.xml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3" Type="http://schemas.openxmlformats.org/officeDocument/2006/relationships/tags" Target="../tags/tag250.xml"/><Relationship Id="rId18" Type="http://schemas.openxmlformats.org/officeDocument/2006/relationships/tags" Target="../tags/tag255.xml"/><Relationship Id="rId39" Type="http://schemas.openxmlformats.org/officeDocument/2006/relationships/tags" Target="../tags/tag276.xml"/><Relationship Id="rId34" Type="http://schemas.openxmlformats.org/officeDocument/2006/relationships/tags" Target="../tags/tag271.xml"/><Relationship Id="rId50" Type="http://schemas.openxmlformats.org/officeDocument/2006/relationships/tags" Target="../tags/tag287.xml"/><Relationship Id="rId55" Type="http://schemas.openxmlformats.org/officeDocument/2006/relationships/tags" Target="../tags/tag292.xml"/><Relationship Id="rId76" Type="http://schemas.openxmlformats.org/officeDocument/2006/relationships/tags" Target="../tags/tag313.xml"/><Relationship Id="rId7" Type="http://schemas.openxmlformats.org/officeDocument/2006/relationships/tags" Target="../tags/tag244.xml"/><Relationship Id="rId71" Type="http://schemas.openxmlformats.org/officeDocument/2006/relationships/tags" Target="../tags/tag308.xml"/><Relationship Id="rId2" Type="http://schemas.openxmlformats.org/officeDocument/2006/relationships/tags" Target="../tags/tag239.xml"/><Relationship Id="rId29" Type="http://schemas.openxmlformats.org/officeDocument/2006/relationships/tags" Target="../tags/tag266.xml"/><Relationship Id="rId24" Type="http://schemas.openxmlformats.org/officeDocument/2006/relationships/tags" Target="../tags/tag261.xml"/><Relationship Id="rId40" Type="http://schemas.openxmlformats.org/officeDocument/2006/relationships/tags" Target="../tags/tag277.xml"/><Relationship Id="rId45" Type="http://schemas.openxmlformats.org/officeDocument/2006/relationships/tags" Target="../tags/tag282.xml"/><Relationship Id="rId66" Type="http://schemas.openxmlformats.org/officeDocument/2006/relationships/tags" Target="../tags/tag303.xml"/><Relationship Id="rId87" Type="http://schemas.openxmlformats.org/officeDocument/2006/relationships/tags" Target="../tags/tag324.xml"/><Relationship Id="rId61" Type="http://schemas.openxmlformats.org/officeDocument/2006/relationships/tags" Target="../tags/tag298.xml"/><Relationship Id="rId82" Type="http://schemas.openxmlformats.org/officeDocument/2006/relationships/tags" Target="../tags/tag319.xml"/><Relationship Id="rId19" Type="http://schemas.openxmlformats.org/officeDocument/2006/relationships/tags" Target="../tags/tag256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352.xml"/><Relationship Id="rId21" Type="http://schemas.openxmlformats.org/officeDocument/2006/relationships/tags" Target="../tags/tag347.xml"/><Relationship Id="rId42" Type="http://schemas.openxmlformats.org/officeDocument/2006/relationships/tags" Target="../tags/tag368.xml"/><Relationship Id="rId47" Type="http://schemas.openxmlformats.org/officeDocument/2006/relationships/tags" Target="../tags/tag373.xml"/><Relationship Id="rId63" Type="http://schemas.openxmlformats.org/officeDocument/2006/relationships/tags" Target="../tags/tag389.xml"/><Relationship Id="rId68" Type="http://schemas.openxmlformats.org/officeDocument/2006/relationships/tags" Target="../tags/tag394.xml"/><Relationship Id="rId84" Type="http://schemas.openxmlformats.org/officeDocument/2006/relationships/tags" Target="../tags/tag410.xml"/><Relationship Id="rId89" Type="http://schemas.openxmlformats.org/officeDocument/2006/relationships/tags" Target="../tags/tag415.xml"/><Relationship Id="rId16" Type="http://schemas.openxmlformats.org/officeDocument/2006/relationships/tags" Target="../tags/tag342.xml"/><Relationship Id="rId107" Type="http://schemas.openxmlformats.org/officeDocument/2006/relationships/tags" Target="../tags/tag433.xml"/><Relationship Id="rId11" Type="http://schemas.openxmlformats.org/officeDocument/2006/relationships/tags" Target="../tags/tag337.xml"/><Relationship Id="rId32" Type="http://schemas.openxmlformats.org/officeDocument/2006/relationships/tags" Target="../tags/tag358.xml"/><Relationship Id="rId37" Type="http://schemas.openxmlformats.org/officeDocument/2006/relationships/tags" Target="../tags/tag363.xml"/><Relationship Id="rId53" Type="http://schemas.openxmlformats.org/officeDocument/2006/relationships/tags" Target="../tags/tag379.xml"/><Relationship Id="rId58" Type="http://schemas.openxmlformats.org/officeDocument/2006/relationships/tags" Target="../tags/tag384.xml"/><Relationship Id="rId74" Type="http://schemas.openxmlformats.org/officeDocument/2006/relationships/tags" Target="../tags/tag400.xml"/><Relationship Id="rId79" Type="http://schemas.openxmlformats.org/officeDocument/2006/relationships/tags" Target="../tags/tag405.xml"/><Relationship Id="rId102" Type="http://schemas.openxmlformats.org/officeDocument/2006/relationships/tags" Target="../tags/tag428.xml"/><Relationship Id="rId5" Type="http://schemas.openxmlformats.org/officeDocument/2006/relationships/tags" Target="../tags/tag331.xml"/><Relationship Id="rId90" Type="http://schemas.openxmlformats.org/officeDocument/2006/relationships/tags" Target="../tags/tag416.xml"/><Relationship Id="rId95" Type="http://schemas.openxmlformats.org/officeDocument/2006/relationships/tags" Target="../tags/tag421.xml"/><Relationship Id="rId22" Type="http://schemas.openxmlformats.org/officeDocument/2006/relationships/tags" Target="../tags/tag348.xml"/><Relationship Id="rId27" Type="http://schemas.openxmlformats.org/officeDocument/2006/relationships/tags" Target="../tags/tag353.xml"/><Relationship Id="rId43" Type="http://schemas.openxmlformats.org/officeDocument/2006/relationships/tags" Target="../tags/tag369.xml"/><Relationship Id="rId48" Type="http://schemas.openxmlformats.org/officeDocument/2006/relationships/tags" Target="../tags/tag374.xml"/><Relationship Id="rId64" Type="http://schemas.openxmlformats.org/officeDocument/2006/relationships/tags" Target="../tags/tag390.xml"/><Relationship Id="rId69" Type="http://schemas.openxmlformats.org/officeDocument/2006/relationships/tags" Target="../tags/tag395.xml"/><Relationship Id="rId80" Type="http://schemas.openxmlformats.org/officeDocument/2006/relationships/tags" Target="../tags/tag406.xml"/><Relationship Id="rId85" Type="http://schemas.openxmlformats.org/officeDocument/2006/relationships/tags" Target="../tags/tag411.xml"/><Relationship Id="rId12" Type="http://schemas.openxmlformats.org/officeDocument/2006/relationships/tags" Target="../tags/tag338.xml"/><Relationship Id="rId17" Type="http://schemas.openxmlformats.org/officeDocument/2006/relationships/tags" Target="../tags/tag343.xml"/><Relationship Id="rId33" Type="http://schemas.openxmlformats.org/officeDocument/2006/relationships/tags" Target="../tags/tag359.xml"/><Relationship Id="rId38" Type="http://schemas.openxmlformats.org/officeDocument/2006/relationships/tags" Target="../tags/tag364.xml"/><Relationship Id="rId59" Type="http://schemas.openxmlformats.org/officeDocument/2006/relationships/tags" Target="../tags/tag385.xml"/><Relationship Id="rId103" Type="http://schemas.openxmlformats.org/officeDocument/2006/relationships/tags" Target="../tags/tag429.xml"/><Relationship Id="rId108" Type="http://schemas.openxmlformats.org/officeDocument/2006/relationships/tags" Target="../tags/tag434.xml"/><Relationship Id="rId54" Type="http://schemas.openxmlformats.org/officeDocument/2006/relationships/tags" Target="../tags/tag380.xml"/><Relationship Id="rId70" Type="http://schemas.openxmlformats.org/officeDocument/2006/relationships/tags" Target="../tags/tag396.xml"/><Relationship Id="rId75" Type="http://schemas.openxmlformats.org/officeDocument/2006/relationships/tags" Target="../tags/tag401.xml"/><Relationship Id="rId91" Type="http://schemas.openxmlformats.org/officeDocument/2006/relationships/tags" Target="../tags/tag417.xml"/><Relationship Id="rId96" Type="http://schemas.openxmlformats.org/officeDocument/2006/relationships/tags" Target="../tags/tag422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5" Type="http://schemas.openxmlformats.org/officeDocument/2006/relationships/tags" Target="../tags/tag341.xml"/><Relationship Id="rId23" Type="http://schemas.openxmlformats.org/officeDocument/2006/relationships/tags" Target="../tags/tag349.xml"/><Relationship Id="rId28" Type="http://schemas.openxmlformats.org/officeDocument/2006/relationships/tags" Target="../tags/tag354.xml"/><Relationship Id="rId36" Type="http://schemas.openxmlformats.org/officeDocument/2006/relationships/tags" Target="../tags/tag362.xml"/><Relationship Id="rId49" Type="http://schemas.openxmlformats.org/officeDocument/2006/relationships/tags" Target="../tags/tag375.xml"/><Relationship Id="rId57" Type="http://schemas.openxmlformats.org/officeDocument/2006/relationships/tags" Target="../tags/tag383.xml"/><Relationship Id="rId106" Type="http://schemas.openxmlformats.org/officeDocument/2006/relationships/tags" Target="../tags/tag432.xml"/><Relationship Id="rId10" Type="http://schemas.openxmlformats.org/officeDocument/2006/relationships/tags" Target="../tags/tag336.xml"/><Relationship Id="rId31" Type="http://schemas.openxmlformats.org/officeDocument/2006/relationships/tags" Target="../tags/tag357.xml"/><Relationship Id="rId44" Type="http://schemas.openxmlformats.org/officeDocument/2006/relationships/tags" Target="../tags/tag370.xml"/><Relationship Id="rId52" Type="http://schemas.openxmlformats.org/officeDocument/2006/relationships/tags" Target="../tags/tag378.xml"/><Relationship Id="rId60" Type="http://schemas.openxmlformats.org/officeDocument/2006/relationships/tags" Target="../tags/tag386.xml"/><Relationship Id="rId65" Type="http://schemas.openxmlformats.org/officeDocument/2006/relationships/tags" Target="../tags/tag391.xml"/><Relationship Id="rId73" Type="http://schemas.openxmlformats.org/officeDocument/2006/relationships/tags" Target="../tags/tag399.xml"/><Relationship Id="rId78" Type="http://schemas.openxmlformats.org/officeDocument/2006/relationships/tags" Target="../tags/tag404.xml"/><Relationship Id="rId81" Type="http://schemas.openxmlformats.org/officeDocument/2006/relationships/tags" Target="../tags/tag407.xml"/><Relationship Id="rId86" Type="http://schemas.openxmlformats.org/officeDocument/2006/relationships/tags" Target="../tags/tag412.xml"/><Relationship Id="rId94" Type="http://schemas.openxmlformats.org/officeDocument/2006/relationships/tags" Target="../tags/tag420.xml"/><Relationship Id="rId99" Type="http://schemas.openxmlformats.org/officeDocument/2006/relationships/tags" Target="../tags/tag425.xml"/><Relationship Id="rId101" Type="http://schemas.openxmlformats.org/officeDocument/2006/relationships/tags" Target="../tags/tag427.xml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3" Type="http://schemas.openxmlformats.org/officeDocument/2006/relationships/tags" Target="../tags/tag339.xml"/><Relationship Id="rId18" Type="http://schemas.openxmlformats.org/officeDocument/2006/relationships/tags" Target="../tags/tag344.xml"/><Relationship Id="rId39" Type="http://schemas.openxmlformats.org/officeDocument/2006/relationships/tags" Target="../tags/tag365.xml"/><Relationship Id="rId109" Type="http://schemas.openxmlformats.org/officeDocument/2006/relationships/tags" Target="../tags/tag435.xml"/><Relationship Id="rId34" Type="http://schemas.openxmlformats.org/officeDocument/2006/relationships/tags" Target="../tags/tag360.xml"/><Relationship Id="rId50" Type="http://schemas.openxmlformats.org/officeDocument/2006/relationships/tags" Target="../tags/tag376.xml"/><Relationship Id="rId55" Type="http://schemas.openxmlformats.org/officeDocument/2006/relationships/tags" Target="../tags/tag381.xml"/><Relationship Id="rId76" Type="http://schemas.openxmlformats.org/officeDocument/2006/relationships/tags" Target="../tags/tag402.xml"/><Relationship Id="rId97" Type="http://schemas.openxmlformats.org/officeDocument/2006/relationships/tags" Target="../tags/tag423.xml"/><Relationship Id="rId104" Type="http://schemas.openxmlformats.org/officeDocument/2006/relationships/tags" Target="../tags/tag430.xml"/><Relationship Id="rId7" Type="http://schemas.openxmlformats.org/officeDocument/2006/relationships/tags" Target="../tags/tag333.xml"/><Relationship Id="rId71" Type="http://schemas.openxmlformats.org/officeDocument/2006/relationships/tags" Target="../tags/tag397.xml"/><Relationship Id="rId92" Type="http://schemas.openxmlformats.org/officeDocument/2006/relationships/tags" Target="../tags/tag418.xml"/><Relationship Id="rId2" Type="http://schemas.openxmlformats.org/officeDocument/2006/relationships/tags" Target="../tags/tag328.xml"/><Relationship Id="rId29" Type="http://schemas.openxmlformats.org/officeDocument/2006/relationships/tags" Target="../tags/tag355.xml"/><Relationship Id="rId24" Type="http://schemas.openxmlformats.org/officeDocument/2006/relationships/tags" Target="../tags/tag350.xml"/><Relationship Id="rId40" Type="http://schemas.openxmlformats.org/officeDocument/2006/relationships/tags" Target="../tags/tag366.xml"/><Relationship Id="rId45" Type="http://schemas.openxmlformats.org/officeDocument/2006/relationships/tags" Target="../tags/tag371.xml"/><Relationship Id="rId66" Type="http://schemas.openxmlformats.org/officeDocument/2006/relationships/tags" Target="../tags/tag392.xml"/><Relationship Id="rId87" Type="http://schemas.openxmlformats.org/officeDocument/2006/relationships/tags" Target="../tags/tag413.xml"/><Relationship Id="rId110" Type="http://schemas.openxmlformats.org/officeDocument/2006/relationships/tags" Target="../tags/tag436.xml"/><Relationship Id="rId61" Type="http://schemas.openxmlformats.org/officeDocument/2006/relationships/tags" Target="../tags/tag387.xml"/><Relationship Id="rId82" Type="http://schemas.openxmlformats.org/officeDocument/2006/relationships/tags" Target="../tags/tag408.xml"/><Relationship Id="rId19" Type="http://schemas.openxmlformats.org/officeDocument/2006/relationships/tags" Target="../tags/tag345.xml"/><Relationship Id="rId14" Type="http://schemas.openxmlformats.org/officeDocument/2006/relationships/tags" Target="../tags/tag340.xml"/><Relationship Id="rId30" Type="http://schemas.openxmlformats.org/officeDocument/2006/relationships/tags" Target="../tags/tag356.xml"/><Relationship Id="rId35" Type="http://schemas.openxmlformats.org/officeDocument/2006/relationships/tags" Target="../tags/tag361.xml"/><Relationship Id="rId56" Type="http://schemas.openxmlformats.org/officeDocument/2006/relationships/tags" Target="../tags/tag382.xml"/><Relationship Id="rId77" Type="http://schemas.openxmlformats.org/officeDocument/2006/relationships/tags" Target="../tags/tag403.xml"/><Relationship Id="rId100" Type="http://schemas.openxmlformats.org/officeDocument/2006/relationships/tags" Target="../tags/tag426.xml"/><Relationship Id="rId105" Type="http://schemas.openxmlformats.org/officeDocument/2006/relationships/tags" Target="../tags/tag431.xml"/><Relationship Id="rId8" Type="http://schemas.openxmlformats.org/officeDocument/2006/relationships/tags" Target="../tags/tag334.xml"/><Relationship Id="rId51" Type="http://schemas.openxmlformats.org/officeDocument/2006/relationships/tags" Target="../tags/tag377.xml"/><Relationship Id="rId72" Type="http://schemas.openxmlformats.org/officeDocument/2006/relationships/tags" Target="../tags/tag398.xml"/><Relationship Id="rId93" Type="http://schemas.openxmlformats.org/officeDocument/2006/relationships/tags" Target="../tags/tag419.xml"/><Relationship Id="rId98" Type="http://schemas.openxmlformats.org/officeDocument/2006/relationships/tags" Target="../tags/tag424.xml"/><Relationship Id="rId3" Type="http://schemas.openxmlformats.org/officeDocument/2006/relationships/tags" Target="../tags/tag329.xml"/><Relationship Id="rId25" Type="http://schemas.openxmlformats.org/officeDocument/2006/relationships/tags" Target="../tags/tag351.xml"/><Relationship Id="rId46" Type="http://schemas.openxmlformats.org/officeDocument/2006/relationships/tags" Target="../tags/tag372.xml"/><Relationship Id="rId67" Type="http://schemas.openxmlformats.org/officeDocument/2006/relationships/tags" Target="../tags/tag393.xml"/><Relationship Id="rId20" Type="http://schemas.openxmlformats.org/officeDocument/2006/relationships/tags" Target="../tags/tag346.xml"/><Relationship Id="rId41" Type="http://schemas.openxmlformats.org/officeDocument/2006/relationships/tags" Target="../tags/tag367.xml"/><Relationship Id="rId62" Type="http://schemas.openxmlformats.org/officeDocument/2006/relationships/tags" Target="../tags/tag388.xml"/><Relationship Id="rId83" Type="http://schemas.openxmlformats.org/officeDocument/2006/relationships/tags" Target="../tags/tag409.xml"/><Relationship Id="rId88" Type="http://schemas.openxmlformats.org/officeDocument/2006/relationships/tags" Target="../tags/tag414.xml"/><Relationship Id="rId11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462.xml"/><Relationship Id="rId21" Type="http://schemas.openxmlformats.org/officeDocument/2006/relationships/tags" Target="../tags/tag457.xml"/><Relationship Id="rId42" Type="http://schemas.openxmlformats.org/officeDocument/2006/relationships/tags" Target="../tags/tag478.xml"/><Relationship Id="rId47" Type="http://schemas.openxmlformats.org/officeDocument/2006/relationships/tags" Target="../tags/tag483.xml"/><Relationship Id="rId63" Type="http://schemas.openxmlformats.org/officeDocument/2006/relationships/tags" Target="../tags/tag499.xml"/><Relationship Id="rId68" Type="http://schemas.openxmlformats.org/officeDocument/2006/relationships/tags" Target="../tags/tag504.xml"/><Relationship Id="rId2" Type="http://schemas.openxmlformats.org/officeDocument/2006/relationships/tags" Target="../tags/tag438.xml"/><Relationship Id="rId16" Type="http://schemas.openxmlformats.org/officeDocument/2006/relationships/tags" Target="../tags/tag452.xml"/><Relationship Id="rId29" Type="http://schemas.openxmlformats.org/officeDocument/2006/relationships/tags" Target="../tags/tag465.xml"/><Relationship Id="rId11" Type="http://schemas.openxmlformats.org/officeDocument/2006/relationships/tags" Target="../tags/tag447.xml"/><Relationship Id="rId24" Type="http://schemas.openxmlformats.org/officeDocument/2006/relationships/tags" Target="../tags/tag460.xml"/><Relationship Id="rId32" Type="http://schemas.openxmlformats.org/officeDocument/2006/relationships/tags" Target="../tags/tag468.xml"/><Relationship Id="rId37" Type="http://schemas.openxmlformats.org/officeDocument/2006/relationships/tags" Target="../tags/tag473.xml"/><Relationship Id="rId40" Type="http://schemas.openxmlformats.org/officeDocument/2006/relationships/tags" Target="../tags/tag476.xml"/><Relationship Id="rId45" Type="http://schemas.openxmlformats.org/officeDocument/2006/relationships/tags" Target="../tags/tag481.xml"/><Relationship Id="rId53" Type="http://schemas.openxmlformats.org/officeDocument/2006/relationships/tags" Target="../tags/tag489.xml"/><Relationship Id="rId58" Type="http://schemas.openxmlformats.org/officeDocument/2006/relationships/tags" Target="../tags/tag494.xml"/><Relationship Id="rId66" Type="http://schemas.openxmlformats.org/officeDocument/2006/relationships/tags" Target="../tags/tag502.xml"/><Relationship Id="rId74" Type="http://schemas.openxmlformats.org/officeDocument/2006/relationships/slideLayout" Target="../slideLayouts/slideLayout7.xml"/><Relationship Id="rId5" Type="http://schemas.openxmlformats.org/officeDocument/2006/relationships/tags" Target="../tags/tag441.xml"/><Relationship Id="rId61" Type="http://schemas.openxmlformats.org/officeDocument/2006/relationships/tags" Target="../tags/tag497.xml"/><Relationship Id="rId19" Type="http://schemas.openxmlformats.org/officeDocument/2006/relationships/tags" Target="../tags/tag455.xml"/><Relationship Id="rId14" Type="http://schemas.openxmlformats.org/officeDocument/2006/relationships/tags" Target="../tags/tag450.xml"/><Relationship Id="rId22" Type="http://schemas.openxmlformats.org/officeDocument/2006/relationships/tags" Target="../tags/tag458.xml"/><Relationship Id="rId27" Type="http://schemas.openxmlformats.org/officeDocument/2006/relationships/tags" Target="../tags/tag463.xml"/><Relationship Id="rId30" Type="http://schemas.openxmlformats.org/officeDocument/2006/relationships/tags" Target="../tags/tag466.xml"/><Relationship Id="rId35" Type="http://schemas.openxmlformats.org/officeDocument/2006/relationships/tags" Target="../tags/tag471.xml"/><Relationship Id="rId43" Type="http://schemas.openxmlformats.org/officeDocument/2006/relationships/tags" Target="../tags/tag479.xml"/><Relationship Id="rId48" Type="http://schemas.openxmlformats.org/officeDocument/2006/relationships/tags" Target="../tags/tag484.xml"/><Relationship Id="rId56" Type="http://schemas.openxmlformats.org/officeDocument/2006/relationships/tags" Target="../tags/tag492.xml"/><Relationship Id="rId64" Type="http://schemas.openxmlformats.org/officeDocument/2006/relationships/tags" Target="../tags/tag500.xml"/><Relationship Id="rId69" Type="http://schemas.openxmlformats.org/officeDocument/2006/relationships/tags" Target="../tags/tag505.xml"/><Relationship Id="rId8" Type="http://schemas.openxmlformats.org/officeDocument/2006/relationships/tags" Target="../tags/tag444.xml"/><Relationship Id="rId51" Type="http://schemas.openxmlformats.org/officeDocument/2006/relationships/tags" Target="../tags/tag487.xml"/><Relationship Id="rId72" Type="http://schemas.openxmlformats.org/officeDocument/2006/relationships/tags" Target="../tags/tag508.xml"/><Relationship Id="rId3" Type="http://schemas.openxmlformats.org/officeDocument/2006/relationships/tags" Target="../tags/tag439.xml"/><Relationship Id="rId12" Type="http://schemas.openxmlformats.org/officeDocument/2006/relationships/tags" Target="../tags/tag448.xml"/><Relationship Id="rId17" Type="http://schemas.openxmlformats.org/officeDocument/2006/relationships/tags" Target="../tags/tag453.xml"/><Relationship Id="rId25" Type="http://schemas.openxmlformats.org/officeDocument/2006/relationships/tags" Target="../tags/tag461.xml"/><Relationship Id="rId33" Type="http://schemas.openxmlformats.org/officeDocument/2006/relationships/tags" Target="../tags/tag469.xml"/><Relationship Id="rId38" Type="http://schemas.openxmlformats.org/officeDocument/2006/relationships/tags" Target="../tags/tag474.xml"/><Relationship Id="rId46" Type="http://schemas.openxmlformats.org/officeDocument/2006/relationships/tags" Target="../tags/tag482.xml"/><Relationship Id="rId59" Type="http://schemas.openxmlformats.org/officeDocument/2006/relationships/tags" Target="../tags/tag495.xml"/><Relationship Id="rId67" Type="http://schemas.openxmlformats.org/officeDocument/2006/relationships/tags" Target="../tags/tag503.xml"/><Relationship Id="rId20" Type="http://schemas.openxmlformats.org/officeDocument/2006/relationships/tags" Target="../tags/tag456.xml"/><Relationship Id="rId41" Type="http://schemas.openxmlformats.org/officeDocument/2006/relationships/tags" Target="../tags/tag477.xml"/><Relationship Id="rId54" Type="http://schemas.openxmlformats.org/officeDocument/2006/relationships/tags" Target="../tags/tag490.xml"/><Relationship Id="rId62" Type="http://schemas.openxmlformats.org/officeDocument/2006/relationships/tags" Target="../tags/tag498.xml"/><Relationship Id="rId70" Type="http://schemas.openxmlformats.org/officeDocument/2006/relationships/tags" Target="../tags/tag506.xml"/><Relationship Id="rId1" Type="http://schemas.openxmlformats.org/officeDocument/2006/relationships/tags" Target="../tags/tag437.xml"/><Relationship Id="rId6" Type="http://schemas.openxmlformats.org/officeDocument/2006/relationships/tags" Target="../tags/tag442.xml"/><Relationship Id="rId15" Type="http://schemas.openxmlformats.org/officeDocument/2006/relationships/tags" Target="../tags/tag451.xml"/><Relationship Id="rId23" Type="http://schemas.openxmlformats.org/officeDocument/2006/relationships/tags" Target="../tags/tag459.xml"/><Relationship Id="rId28" Type="http://schemas.openxmlformats.org/officeDocument/2006/relationships/tags" Target="../tags/tag464.xml"/><Relationship Id="rId36" Type="http://schemas.openxmlformats.org/officeDocument/2006/relationships/tags" Target="../tags/tag472.xml"/><Relationship Id="rId49" Type="http://schemas.openxmlformats.org/officeDocument/2006/relationships/tags" Target="../tags/tag485.xml"/><Relationship Id="rId57" Type="http://schemas.openxmlformats.org/officeDocument/2006/relationships/tags" Target="../tags/tag493.xml"/><Relationship Id="rId10" Type="http://schemas.openxmlformats.org/officeDocument/2006/relationships/tags" Target="../tags/tag446.xml"/><Relationship Id="rId31" Type="http://schemas.openxmlformats.org/officeDocument/2006/relationships/tags" Target="../tags/tag467.xml"/><Relationship Id="rId44" Type="http://schemas.openxmlformats.org/officeDocument/2006/relationships/tags" Target="../tags/tag480.xml"/><Relationship Id="rId52" Type="http://schemas.openxmlformats.org/officeDocument/2006/relationships/tags" Target="../tags/tag488.xml"/><Relationship Id="rId60" Type="http://schemas.openxmlformats.org/officeDocument/2006/relationships/tags" Target="../tags/tag496.xml"/><Relationship Id="rId65" Type="http://schemas.openxmlformats.org/officeDocument/2006/relationships/tags" Target="../tags/tag501.xml"/><Relationship Id="rId73" Type="http://schemas.openxmlformats.org/officeDocument/2006/relationships/tags" Target="../tags/tag509.xml"/><Relationship Id="rId4" Type="http://schemas.openxmlformats.org/officeDocument/2006/relationships/tags" Target="../tags/tag440.xml"/><Relationship Id="rId9" Type="http://schemas.openxmlformats.org/officeDocument/2006/relationships/tags" Target="../tags/tag445.xml"/><Relationship Id="rId13" Type="http://schemas.openxmlformats.org/officeDocument/2006/relationships/tags" Target="../tags/tag449.xml"/><Relationship Id="rId18" Type="http://schemas.openxmlformats.org/officeDocument/2006/relationships/tags" Target="../tags/tag454.xml"/><Relationship Id="rId39" Type="http://schemas.openxmlformats.org/officeDocument/2006/relationships/tags" Target="../tags/tag475.xml"/><Relationship Id="rId34" Type="http://schemas.openxmlformats.org/officeDocument/2006/relationships/tags" Target="../tags/tag470.xml"/><Relationship Id="rId50" Type="http://schemas.openxmlformats.org/officeDocument/2006/relationships/tags" Target="../tags/tag486.xml"/><Relationship Id="rId55" Type="http://schemas.openxmlformats.org/officeDocument/2006/relationships/tags" Target="../tags/tag491.xml"/><Relationship Id="rId7" Type="http://schemas.openxmlformats.org/officeDocument/2006/relationships/tags" Target="../tags/tag443.xml"/><Relationship Id="rId71" Type="http://schemas.openxmlformats.org/officeDocument/2006/relationships/tags" Target="../tags/tag50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11.xml"/><Relationship Id="rId1" Type="http://schemas.openxmlformats.org/officeDocument/2006/relationships/tags" Target="../tags/tag510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537.xml"/><Relationship Id="rId21" Type="http://schemas.openxmlformats.org/officeDocument/2006/relationships/tags" Target="../tags/tag532.xml"/><Relationship Id="rId42" Type="http://schemas.openxmlformats.org/officeDocument/2006/relationships/tags" Target="../tags/tag553.xml"/><Relationship Id="rId47" Type="http://schemas.openxmlformats.org/officeDocument/2006/relationships/tags" Target="../tags/tag558.xml"/><Relationship Id="rId63" Type="http://schemas.openxmlformats.org/officeDocument/2006/relationships/tags" Target="../tags/tag574.xml"/><Relationship Id="rId68" Type="http://schemas.openxmlformats.org/officeDocument/2006/relationships/image" Target="../media/image10.png"/><Relationship Id="rId7" Type="http://schemas.openxmlformats.org/officeDocument/2006/relationships/tags" Target="../tags/tag518.xml"/><Relationship Id="rId2" Type="http://schemas.openxmlformats.org/officeDocument/2006/relationships/tags" Target="../tags/tag513.xml"/><Relationship Id="rId16" Type="http://schemas.openxmlformats.org/officeDocument/2006/relationships/tags" Target="../tags/tag527.xml"/><Relationship Id="rId29" Type="http://schemas.openxmlformats.org/officeDocument/2006/relationships/tags" Target="../tags/tag540.xml"/><Relationship Id="rId11" Type="http://schemas.openxmlformats.org/officeDocument/2006/relationships/tags" Target="../tags/tag522.xml"/><Relationship Id="rId24" Type="http://schemas.openxmlformats.org/officeDocument/2006/relationships/tags" Target="../tags/tag535.xml"/><Relationship Id="rId32" Type="http://schemas.openxmlformats.org/officeDocument/2006/relationships/tags" Target="../tags/tag543.xml"/><Relationship Id="rId37" Type="http://schemas.openxmlformats.org/officeDocument/2006/relationships/tags" Target="../tags/tag548.xml"/><Relationship Id="rId40" Type="http://schemas.openxmlformats.org/officeDocument/2006/relationships/tags" Target="../tags/tag551.xml"/><Relationship Id="rId45" Type="http://schemas.openxmlformats.org/officeDocument/2006/relationships/tags" Target="../tags/tag556.xml"/><Relationship Id="rId53" Type="http://schemas.openxmlformats.org/officeDocument/2006/relationships/tags" Target="../tags/tag564.xml"/><Relationship Id="rId58" Type="http://schemas.openxmlformats.org/officeDocument/2006/relationships/tags" Target="../tags/tag569.xml"/><Relationship Id="rId66" Type="http://schemas.openxmlformats.org/officeDocument/2006/relationships/slideLayout" Target="../slideLayouts/slideLayout7.xml"/><Relationship Id="rId5" Type="http://schemas.openxmlformats.org/officeDocument/2006/relationships/tags" Target="../tags/tag516.xml"/><Relationship Id="rId61" Type="http://schemas.openxmlformats.org/officeDocument/2006/relationships/tags" Target="../tags/tag572.xml"/><Relationship Id="rId19" Type="http://schemas.openxmlformats.org/officeDocument/2006/relationships/tags" Target="../tags/tag530.xml"/><Relationship Id="rId14" Type="http://schemas.openxmlformats.org/officeDocument/2006/relationships/tags" Target="../tags/tag525.xml"/><Relationship Id="rId22" Type="http://schemas.openxmlformats.org/officeDocument/2006/relationships/tags" Target="../tags/tag533.xml"/><Relationship Id="rId27" Type="http://schemas.openxmlformats.org/officeDocument/2006/relationships/tags" Target="../tags/tag538.xml"/><Relationship Id="rId30" Type="http://schemas.openxmlformats.org/officeDocument/2006/relationships/tags" Target="../tags/tag541.xml"/><Relationship Id="rId35" Type="http://schemas.openxmlformats.org/officeDocument/2006/relationships/tags" Target="../tags/tag546.xml"/><Relationship Id="rId43" Type="http://schemas.openxmlformats.org/officeDocument/2006/relationships/tags" Target="../tags/tag554.xml"/><Relationship Id="rId48" Type="http://schemas.openxmlformats.org/officeDocument/2006/relationships/tags" Target="../tags/tag559.xml"/><Relationship Id="rId56" Type="http://schemas.openxmlformats.org/officeDocument/2006/relationships/tags" Target="../tags/tag567.xml"/><Relationship Id="rId64" Type="http://schemas.openxmlformats.org/officeDocument/2006/relationships/tags" Target="../tags/tag575.xml"/><Relationship Id="rId69" Type="http://schemas.openxmlformats.org/officeDocument/2006/relationships/image" Target="../media/image11.svg"/><Relationship Id="rId8" Type="http://schemas.openxmlformats.org/officeDocument/2006/relationships/tags" Target="../tags/tag519.xml"/><Relationship Id="rId51" Type="http://schemas.openxmlformats.org/officeDocument/2006/relationships/tags" Target="../tags/tag562.xml"/><Relationship Id="rId3" Type="http://schemas.openxmlformats.org/officeDocument/2006/relationships/tags" Target="../tags/tag514.xml"/><Relationship Id="rId12" Type="http://schemas.openxmlformats.org/officeDocument/2006/relationships/tags" Target="../tags/tag523.xml"/><Relationship Id="rId17" Type="http://schemas.openxmlformats.org/officeDocument/2006/relationships/tags" Target="../tags/tag528.xml"/><Relationship Id="rId25" Type="http://schemas.openxmlformats.org/officeDocument/2006/relationships/tags" Target="../tags/tag536.xml"/><Relationship Id="rId33" Type="http://schemas.openxmlformats.org/officeDocument/2006/relationships/tags" Target="../tags/tag544.xml"/><Relationship Id="rId38" Type="http://schemas.openxmlformats.org/officeDocument/2006/relationships/tags" Target="../tags/tag549.xml"/><Relationship Id="rId46" Type="http://schemas.openxmlformats.org/officeDocument/2006/relationships/tags" Target="../tags/tag557.xml"/><Relationship Id="rId59" Type="http://schemas.openxmlformats.org/officeDocument/2006/relationships/tags" Target="../tags/tag570.xml"/><Relationship Id="rId67" Type="http://schemas.openxmlformats.org/officeDocument/2006/relationships/image" Target="../media/image9.png"/><Relationship Id="rId20" Type="http://schemas.openxmlformats.org/officeDocument/2006/relationships/tags" Target="../tags/tag531.xml"/><Relationship Id="rId41" Type="http://schemas.openxmlformats.org/officeDocument/2006/relationships/tags" Target="../tags/tag552.xml"/><Relationship Id="rId54" Type="http://schemas.openxmlformats.org/officeDocument/2006/relationships/tags" Target="../tags/tag565.xml"/><Relationship Id="rId62" Type="http://schemas.openxmlformats.org/officeDocument/2006/relationships/tags" Target="../tags/tag573.xml"/><Relationship Id="rId1" Type="http://schemas.openxmlformats.org/officeDocument/2006/relationships/tags" Target="../tags/tag512.xml"/><Relationship Id="rId6" Type="http://schemas.openxmlformats.org/officeDocument/2006/relationships/tags" Target="../tags/tag517.xml"/><Relationship Id="rId15" Type="http://schemas.openxmlformats.org/officeDocument/2006/relationships/tags" Target="../tags/tag526.xml"/><Relationship Id="rId23" Type="http://schemas.openxmlformats.org/officeDocument/2006/relationships/tags" Target="../tags/tag534.xml"/><Relationship Id="rId28" Type="http://schemas.openxmlformats.org/officeDocument/2006/relationships/tags" Target="../tags/tag539.xml"/><Relationship Id="rId36" Type="http://schemas.openxmlformats.org/officeDocument/2006/relationships/tags" Target="../tags/tag547.xml"/><Relationship Id="rId49" Type="http://schemas.openxmlformats.org/officeDocument/2006/relationships/tags" Target="../tags/tag560.xml"/><Relationship Id="rId57" Type="http://schemas.openxmlformats.org/officeDocument/2006/relationships/tags" Target="../tags/tag568.xml"/><Relationship Id="rId10" Type="http://schemas.openxmlformats.org/officeDocument/2006/relationships/tags" Target="../tags/tag521.xml"/><Relationship Id="rId31" Type="http://schemas.openxmlformats.org/officeDocument/2006/relationships/tags" Target="../tags/tag542.xml"/><Relationship Id="rId44" Type="http://schemas.openxmlformats.org/officeDocument/2006/relationships/tags" Target="../tags/tag555.xml"/><Relationship Id="rId52" Type="http://schemas.openxmlformats.org/officeDocument/2006/relationships/tags" Target="../tags/tag563.xml"/><Relationship Id="rId60" Type="http://schemas.openxmlformats.org/officeDocument/2006/relationships/tags" Target="../tags/tag571.xml"/><Relationship Id="rId65" Type="http://schemas.openxmlformats.org/officeDocument/2006/relationships/tags" Target="../tags/tag576.xml"/><Relationship Id="rId4" Type="http://schemas.openxmlformats.org/officeDocument/2006/relationships/tags" Target="../tags/tag515.xml"/><Relationship Id="rId9" Type="http://schemas.openxmlformats.org/officeDocument/2006/relationships/tags" Target="../tags/tag520.xml"/><Relationship Id="rId13" Type="http://schemas.openxmlformats.org/officeDocument/2006/relationships/tags" Target="../tags/tag524.xml"/><Relationship Id="rId18" Type="http://schemas.openxmlformats.org/officeDocument/2006/relationships/tags" Target="../tags/tag529.xml"/><Relationship Id="rId39" Type="http://schemas.openxmlformats.org/officeDocument/2006/relationships/tags" Target="../tags/tag550.xml"/><Relationship Id="rId34" Type="http://schemas.openxmlformats.org/officeDocument/2006/relationships/tags" Target="../tags/tag545.xml"/><Relationship Id="rId50" Type="http://schemas.openxmlformats.org/officeDocument/2006/relationships/tags" Target="../tags/tag561.xml"/><Relationship Id="rId55" Type="http://schemas.openxmlformats.org/officeDocument/2006/relationships/tags" Target="../tags/tag5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5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71413" y="1227183"/>
            <a:ext cx="8352790" cy="6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9pPr>
          </a:lstStyle>
          <a:p>
            <a:pPr algn="ctr" defTabSz="1218565">
              <a:lnSpc>
                <a:spcPct val="130000"/>
              </a:lnSpc>
              <a:buNone/>
            </a:pPr>
            <a:r>
              <a:rPr lang="zh-CN" altLang="en-US" sz="4000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lang="en-US" altLang="zh-CN" sz="4000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4000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节   基因突变和基因重组</a:t>
            </a:r>
            <a:endParaRPr lang="en-US" altLang="zh-CN" sz="4000" b="1" dirty="0">
              <a:solidFill>
                <a:srgbClr val="00B05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圆角矩形 30">
            <a:extLst>
              <a:ext uri="{FF2B5EF4-FFF2-40B4-BE49-F238E27FC236}">
                <a16:creationId xmlns:a16="http://schemas.microsoft.com/office/drawing/2014/main" id="{E2788F28-1004-4AFF-0B4D-A11A668EFC9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7481" y="129540"/>
            <a:ext cx="5544072" cy="524510"/>
          </a:xfrm>
          <a:prstGeom prst="roundRect">
            <a:avLst/>
          </a:prstGeom>
          <a:solidFill>
            <a:srgbClr val="7BC14A">
              <a:alpha val="12000"/>
            </a:srgbClr>
          </a:solidFill>
          <a:ln w="3175">
            <a:solidFill>
              <a:srgbClr val="7BC1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lang="en-US" altLang="zh-CN" sz="3200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lang="zh-CN" altLang="en-US" sz="3200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章　基因突变及其他变异</a:t>
            </a:r>
            <a:endParaRPr lang="en-US" altLang="zh-CN" sz="3200" dirty="0">
              <a:solidFill>
                <a:srgbClr val="00B05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3C3D49F-EBF9-E2C5-AFD2-6D4F931ACBA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99616" y="3091461"/>
            <a:ext cx="5089493" cy="3293201"/>
          </a:xfrm>
          <a:prstGeom prst="rect">
            <a:avLst/>
          </a:prstGeom>
        </p:spPr>
      </p:pic>
      <p:sp>
        <p:nvSpPr>
          <p:cNvPr id="3" name="矩形 259">
            <a:extLst>
              <a:ext uri="{FF2B5EF4-FFF2-40B4-BE49-F238E27FC236}">
                <a16:creationId xmlns:a16="http://schemas.microsoft.com/office/drawing/2014/main" id="{A3373978-B092-C8B0-9C49-5D11501531E2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11316" y="2123299"/>
            <a:ext cx="3266091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defRPr>
            </a:lvl9pPr>
          </a:lstStyle>
          <a:p>
            <a:pPr algn="ctr" defTabSz="1218565">
              <a:lnSpc>
                <a:spcPct val="130000"/>
              </a:lnSpc>
              <a:buNone/>
            </a:pPr>
            <a:r>
              <a:rPr lang="zh-CN" altLang="en-US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（第</a:t>
            </a:r>
            <a:r>
              <a:rPr lang="en-US" altLang="zh-CN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课时）</a:t>
            </a:r>
            <a:endParaRPr lang="en-US" altLang="zh-CN" b="1" dirty="0">
              <a:solidFill>
                <a:srgbClr val="00B05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FF1D382E-2F15-C995-677D-C0825460147D}"/>
              </a:ext>
            </a:extLst>
          </p:cNvPr>
          <p:cNvGrpSpPr/>
          <p:nvPr/>
        </p:nvGrpSpPr>
        <p:grpSpPr bwMode="auto">
          <a:xfrm>
            <a:off x="222251" y="76418"/>
            <a:ext cx="3944938" cy="638175"/>
            <a:chOff x="1728" y="1470"/>
            <a:chExt cx="2485" cy="402"/>
          </a:xfrm>
        </p:grpSpPr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8FF74978-8D43-2921-967D-5160C8221C43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6F5EEA77-2C73-8FF1-8ACC-5EF86662485A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3319BB53-C3BD-DEC3-AB9F-6A5F620838A3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0F3E3668-95C2-F908-F9A9-EE7198F2E251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75BD724C-EF06-5FFE-9029-7B5D92EFEE4F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2D54933C-E2DC-A2CB-C26D-2F5427C5FFFC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0D3FA47C-78C3-CC37-28A1-482D40EAEE72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2B65A8F7-D7FF-3F35-97D0-C02F88DFDDFB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6BAEFD1B-E810-8323-EBAD-D5E1ABC3BFD3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537FB4B-6DDF-FB61-C356-20A6475B6560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98896E46-C6FB-F419-FED8-E8D9D522018A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6A27222E-9D0F-C644-14AC-83CEE3BA3636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5D0BDE15-BC8A-44FD-4585-0F80E3EFD000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F186351C-3380-7C94-DD32-1548E2107F88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F77054A2-087F-5F02-9B9C-4B9B27C2DE0D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3CBFBE7C-DD4B-D8FA-FA4B-44F27D502426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17A5951C-E4D4-E8CA-150B-61B742177271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F4A444DA-92CA-7B37-0F1B-4C0FCD36EF1B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B148A12-866C-28F5-AD82-77D07E59D627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033918FB-8C01-6DAF-FEDB-B0338D56F661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226D49E9-B38D-0770-E01D-8317E5092573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A32A0B0A-3871-C236-9042-DFB13EF58907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8BC632FF-3D28-8C6A-D787-24D194646004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E993DAE2-75D4-8210-4FE4-69A39455B7FB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9ED6383B-E8B8-DC97-F191-0A8D073FE14A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2D3AF93A-4510-78D6-7FAA-38CFB82390D6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BC356862-E4D9-C429-76C2-E8E0481849F2}"/>
                  </a:ext>
                </a:extLst>
              </p:cNvPr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16B305D0-A15E-4DD8-56E9-60E958B9402B}"/>
                  </a:ext>
                </a:extLst>
              </p:cNvPr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9E8F7A73-0F84-D14F-4F98-22D041A670AB}"/>
                  </a:ext>
                </a:extLst>
              </p:cNvPr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57A5DA24-9BB6-2FAF-0C5F-2D6EC197913B}"/>
                  </a:ext>
                </a:extLst>
              </p:cNvPr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B2843F1A-C67D-346F-8AA6-477FD8798233}"/>
                  </a:ext>
                </a:extLst>
              </p:cNvPr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6EBB7811-5624-453B-A3EA-7EA87353C2F8}"/>
                  </a:ext>
                </a:extLst>
              </p:cNvPr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EA4494C4-17F1-06DA-7784-DF88052B44A0}"/>
                  </a:ext>
                </a:extLst>
              </p:cNvPr>
              <p:cNvSpPr>
                <a:spLocks noEditPoint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7148DC3C-76FD-8BCE-D31A-C38C7485C064}"/>
                  </a:ext>
                </a:extLst>
              </p:cNvPr>
              <p:cNvSpPr>
                <a:spLocks noEditPoint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B0C8AC65-881B-5BB6-FA23-C4143FC94DC2}"/>
                  </a:ext>
                </a:extLst>
              </p:cNvPr>
              <p:cNvSpPr>
                <a:spLocks noEditPoint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FD34A90-F9B5-025F-AE94-E70710221F80}"/>
                  </a:ext>
                </a:extLst>
              </p:cNvPr>
              <p:cNvSpPr>
                <a:spLocks noEditPoint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B6D26D94-F6D3-3666-45F7-17216C8E07B4}"/>
                  </a:ext>
                </a:extLst>
              </p:cNvPr>
              <p:cNvSpPr>
                <a:spLocks noEditPoint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F07BCDE7-4973-69F3-1778-5B991F15FA4F}"/>
                  </a:ext>
                </a:extLst>
              </p:cNvPr>
              <p:cNvSpPr>
                <a:spLocks noEditPoint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61675D13-AD26-61FF-2E96-E6612ACB2A2E}"/>
                  </a:ext>
                </a:extLst>
              </p:cNvPr>
              <p:cNvSpPr>
                <a:spLocks noEditPoint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7552F377-92CC-616F-D71A-EBC31636CC58}"/>
                  </a:ext>
                </a:extLst>
              </p:cNvPr>
              <p:cNvSpPr>
                <a:spLocks noEditPoint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B02088DD-F537-BC36-5168-8D0D74E62EFC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4C6E215F-F668-2BD6-D1D3-9CC1084F1CB6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007A1AE1-5CB5-4A62-16FD-FF9DBB504AA8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B11FCCEA-0C66-EEB4-E097-DA01AACB5C2A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647E3476-F3DC-25D8-0708-29CD8735C1C2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59C1DF56-7B6C-D276-CCE5-6C65F10FCEE7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ED604DB7-9B74-B898-4294-445F3CA4D02F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3A07201A-6888-2A36-0D77-6BFB12DDA0AA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49A3FC19-EBBE-CEB0-19B3-74EAAC71C953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A2178BB5-96F3-C5AD-245B-B87CD272075C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CE463FBE-44C4-B44A-CDE1-22B256C7E2E2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FA97E90E-B050-6D6C-413D-14948B6F108D}"/>
                  </a:ext>
                </a:extLst>
              </p:cNvPr>
              <p:cNvSpPr/>
              <p:nvPr>
                <p:custDataLst>
                  <p:tags r:id="rId61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1C1CF0DC-B3FF-D4D2-0703-63EAEE620C78}"/>
                  </a:ext>
                </a:extLst>
              </p:cNvPr>
              <p:cNvSpPr/>
              <p:nvPr>
                <p:custDataLst>
                  <p:tags r:id="rId62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4" name="Line 57">
              <a:extLst>
                <a:ext uri="{FF2B5EF4-FFF2-40B4-BE49-F238E27FC236}">
                  <a16:creationId xmlns:a16="http://schemas.microsoft.com/office/drawing/2014/main" id="{E3873BDD-498C-8F82-CF2A-A20C684A6360}"/>
                </a:ext>
              </a:extLst>
            </p:cNvPr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1728" y="1856"/>
              <a:ext cx="2472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5" name="Text Box 58">
              <a:extLst>
                <a:ext uri="{FF2B5EF4-FFF2-40B4-BE49-F238E27FC236}">
                  <a16:creationId xmlns:a16="http://schemas.microsoft.com/office/drawing/2014/main" id="{ACB114A8-8591-0681-4AF1-2747EC86144E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052" y="1470"/>
              <a:ext cx="2161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一、基因突变的实例</a:t>
              </a:r>
            </a:p>
          </p:txBody>
        </p:sp>
      </p:grpSp>
      <p:sp>
        <p:nvSpPr>
          <p:cNvPr id="59" name="圆角矩形 6">
            <a:extLst>
              <a:ext uri="{FF2B5EF4-FFF2-40B4-BE49-F238E27FC236}">
                <a16:creationId xmlns:a16="http://schemas.microsoft.com/office/drawing/2014/main" id="{8EAD7E48-3BE9-FE57-91D3-BA9BE2C00EB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0953" y="932182"/>
            <a:ext cx="11374360" cy="801084"/>
          </a:xfrm>
          <a:prstGeom prst="roundRect">
            <a:avLst>
              <a:gd name="adj" fmla="val 4125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453DA8D2-10C5-E54A-8D3E-7FF7D92EE54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23147" y="1072727"/>
            <a:ext cx="399630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3</a:t>
            </a:r>
            <a:r>
              <a:rPr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、</a:t>
            </a:r>
            <a:r>
              <a:rPr lang="zh-CN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基因突变的</a:t>
            </a:r>
            <a:r>
              <a:rPr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观察</a:t>
            </a:r>
            <a:r>
              <a:rPr lang="zh-CN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：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64D11A5F-3A9C-B3F6-6367-4D625C42899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146551" y="1072727"/>
            <a:ext cx="686036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分子水平的改变，</a:t>
            </a:r>
            <a:r>
              <a:rPr lang="zh-CN" altLang="en-US" sz="28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无法在显微镜下观察</a:t>
            </a:r>
            <a:r>
              <a:rPr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。</a:t>
            </a:r>
            <a:endParaRPr lang="zh-CN" altLang="zh-CN" sz="2800" b="1" dirty="0"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  <a:sym typeface="+mn-ea"/>
            </a:endParaRPr>
          </a:p>
        </p:txBody>
      </p:sp>
      <p:sp>
        <p:nvSpPr>
          <p:cNvPr id="58" name="文本框 19458">
            <a:extLst>
              <a:ext uri="{FF2B5EF4-FFF2-40B4-BE49-F238E27FC236}">
                <a16:creationId xmlns:a16="http://schemas.microsoft.com/office/drawing/2014/main" id="{8417ED51-5656-B5B5-4A4F-A2DF947A01F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892165" y="2290645"/>
            <a:ext cx="6121020" cy="193033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注意：镰状细胞贫血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可以通过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观察红细胞的形态是否变化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，进而推测是否发生基因突变。</a:t>
            </a:r>
          </a:p>
        </p:txBody>
      </p:sp>
      <p:pic>
        <p:nvPicPr>
          <p:cNvPr id="63" name="Picture 5">
            <a:extLst>
              <a:ext uri="{FF2B5EF4-FFF2-40B4-BE49-F238E27FC236}">
                <a16:creationId xmlns:a16="http://schemas.microsoft.com/office/drawing/2014/main" id="{67A1FD2D-2FCE-A011-8F70-A394DED7F0D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4"/>
          <a:stretch>
            <a:fillRect/>
          </a:stretch>
        </p:blipFill>
        <p:spPr bwMode="auto">
          <a:xfrm>
            <a:off x="629160" y="2195794"/>
            <a:ext cx="1512168" cy="2309121"/>
          </a:xfrm>
          <a:prstGeom prst="rect">
            <a:avLst/>
          </a:prstGeom>
          <a:noFill/>
        </p:spPr>
      </p:pic>
      <p:sp>
        <p:nvSpPr>
          <p:cNvPr id="64" name="矩形 63">
            <a:extLst>
              <a:ext uri="{FF2B5EF4-FFF2-40B4-BE49-F238E27FC236}">
                <a16:creationId xmlns:a16="http://schemas.microsoft.com/office/drawing/2014/main" id="{C0A0D963-465B-4B4E-5B4E-E9F0DE9392E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119500" y="3626179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gradFill>
                  <a:gsLst>
                    <a:gs pos="51000">
                      <a:srgbClr val="C22A16"/>
                    </a:gs>
                    <a:gs pos="70000">
                      <a:srgbClr val="F2B44F"/>
                    </a:gs>
                    <a:gs pos="16000">
                      <a:srgbClr val="47224C"/>
                    </a:gs>
                    <a:gs pos="97000">
                      <a:srgbClr val="F08225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FBA5E9F2-E11B-91EC-F53B-D5DE4FD84EC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138736" y="2664723"/>
            <a:ext cx="377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gradFill>
                  <a:gsLst>
                    <a:gs pos="51000">
                      <a:srgbClr val="C22A16"/>
                    </a:gs>
                    <a:gs pos="70000">
                      <a:srgbClr val="F2B44F"/>
                    </a:gs>
                    <a:gs pos="16000">
                      <a:srgbClr val="47224C"/>
                    </a:gs>
                    <a:gs pos="97000">
                      <a:srgbClr val="F08225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</a:p>
        </p:txBody>
      </p:sp>
      <p:pic>
        <p:nvPicPr>
          <p:cNvPr id="66" name="Picture 3">
            <a:extLst>
              <a:ext uri="{FF2B5EF4-FFF2-40B4-BE49-F238E27FC236}">
                <a16:creationId xmlns:a16="http://schemas.microsoft.com/office/drawing/2014/main" id="{26F0DE17-248E-645B-326C-D9731F81E834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5"/>
          <a:stretch>
            <a:fillRect/>
          </a:stretch>
        </p:blipFill>
        <p:spPr bwMode="auto">
          <a:xfrm>
            <a:off x="2752834" y="2290645"/>
            <a:ext cx="2311245" cy="2214270"/>
          </a:xfrm>
          <a:prstGeom prst="rect">
            <a:avLst/>
          </a:prstGeom>
          <a:noFill/>
          <a:ln w="9525">
            <a:noFill/>
            <a:miter lim="800000"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9136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1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DE324539-EA4B-94C3-0E96-80CE4F9028D3}"/>
              </a:ext>
            </a:extLst>
          </p:cNvPr>
          <p:cNvGrpSpPr/>
          <p:nvPr/>
        </p:nvGrpSpPr>
        <p:grpSpPr bwMode="auto">
          <a:xfrm>
            <a:off x="222251" y="76418"/>
            <a:ext cx="3944938" cy="638175"/>
            <a:chOff x="1728" y="1470"/>
            <a:chExt cx="2485" cy="402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0065C647-9D6C-720E-F835-780E3D170451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9E0FCCA1-8D28-D371-B646-D9E7DF35CD42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55154601-4C75-C3CB-D451-45E53AB40D6C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1FB9F066-96C8-3785-28CB-60FE5600876E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C80864C4-F36E-8768-CB2D-F40F82EF216E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D4800EB5-D8F6-7DCB-3A3B-F628FFDA230A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3D1410ED-C9EE-C652-E716-2455D6309EC8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EFFFEBF2-0675-01B0-9AAC-77606C04DF63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C3A41822-5922-55D6-E6C4-FEE62E4E55C4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EFF69B52-A4FD-FA0B-823B-AEF90F17D9A1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F3F122BC-9576-33F4-0F57-9EA8673A8598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57536FDC-DFDF-FF3E-670E-63F7924A079A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EB308693-57C7-F710-15DC-19281A8D211A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6AC76EF8-E3EA-19BF-4B82-3A6B4EA35731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DBE18965-A96D-69F3-1BF5-65B02D245899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3E0F4629-93CD-440A-9694-A51D19DC5FF1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6A662B78-9C3C-FE0F-0BF6-BD81B3DE3E34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617DFAED-6B28-4AF2-E66E-8E58E27718CD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490C7947-6FFC-1395-FA08-FF5325BFEACE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7D96F161-DE9A-6928-4037-151AD81F309C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C5492676-C962-7543-C97B-7251943296A7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CBB9E483-CCDC-3D66-E7DB-0764E762C50A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AD21280B-D340-F43F-E214-04C4B543E715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31FF868A-FFB4-CD51-9182-9DF801A3E229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D0EDB863-71E2-184D-9B4D-84CDF136D278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2ADDCA99-272F-AD58-EC73-F9B5B492BD8A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91CE0CA0-FB54-3922-2915-F6994B02B83A}"/>
                  </a:ext>
                </a:extLst>
              </p:cNvPr>
              <p:cNvSpPr>
                <a:spLocks noEditPoint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DB1E312E-8CC9-E477-FA29-4DC949626ACA}"/>
                  </a:ext>
                </a:extLst>
              </p:cNvPr>
              <p:cNvSpPr>
                <a:spLocks noEditPoint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32">
                <a:extLst>
                  <a:ext uri="{FF2B5EF4-FFF2-40B4-BE49-F238E27FC236}">
                    <a16:creationId xmlns:a16="http://schemas.microsoft.com/office/drawing/2014/main" id="{97E5AAE9-C59A-7C92-0464-DBFDAE089D28}"/>
                  </a:ext>
                </a:extLst>
              </p:cNvPr>
              <p:cNvSpPr>
                <a:spLocks noEditPoint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33">
                <a:extLst>
                  <a:ext uri="{FF2B5EF4-FFF2-40B4-BE49-F238E27FC236}">
                    <a16:creationId xmlns:a16="http://schemas.microsoft.com/office/drawing/2014/main" id="{BE2D6E5E-FFF8-2B82-043B-A21BACA8C41E}"/>
                  </a:ext>
                </a:extLst>
              </p:cNvPr>
              <p:cNvSpPr>
                <a:spLocks noEditPoint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34">
                <a:extLst>
                  <a:ext uri="{FF2B5EF4-FFF2-40B4-BE49-F238E27FC236}">
                    <a16:creationId xmlns:a16="http://schemas.microsoft.com/office/drawing/2014/main" id="{4121BB7A-3D79-0134-473F-01C9368FD7B3}"/>
                  </a:ext>
                </a:extLst>
              </p:cNvPr>
              <p:cNvSpPr>
                <a:spLocks noEditPoint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35">
                <a:extLst>
                  <a:ext uri="{FF2B5EF4-FFF2-40B4-BE49-F238E27FC236}">
                    <a16:creationId xmlns:a16="http://schemas.microsoft.com/office/drawing/2014/main" id="{D2D847B5-0D6A-84F1-1AB9-92031C5E6F7B}"/>
                  </a:ext>
                </a:extLst>
              </p:cNvPr>
              <p:cNvSpPr>
                <a:spLocks noEditPoint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36">
                <a:extLst>
                  <a:ext uri="{FF2B5EF4-FFF2-40B4-BE49-F238E27FC236}">
                    <a16:creationId xmlns:a16="http://schemas.microsoft.com/office/drawing/2014/main" id="{255EDC14-7964-A13B-5893-889552247AB2}"/>
                  </a:ext>
                </a:extLst>
              </p:cNvPr>
              <p:cNvSpPr>
                <a:spLocks noEditPoint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37">
                <a:extLst>
                  <a:ext uri="{FF2B5EF4-FFF2-40B4-BE49-F238E27FC236}">
                    <a16:creationId xmlns:a16="http://schemas.microsoft.com/office/drawing/2014/main" id="{FA2F5EB8-8978-8A50-45BB-F123775E213F}"/>
                  </a:ext>
                </a:extLst>
              </p:cNvPr>
              <p:cNvSpPr>
                <a:spLocks noEditPoint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38">
                <a:extLst>
                  <a:ext uri="{FF2B5EF4-FFF2-40B4-BE49-F238E27FC236}">
                    <a16:creationId xmlns:a16="http://schemas.microsoft.com/office/drawing/2014/main" id="{164EC5BE-4D46-C76A-602D-B4C8100B5517}"/>
                  </a:ext>
                </a:extLst>
              </p:cNvPr>
              <p:cNvSpPr>
                <a:spLocks noEditPoint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39">
                <a:extLst>
                  <a:ext uri="{FF2B5EF4-FFF2-40B4-BE49-F238E27FC236}">
                    <a16:creationId xmlns:a16="http://schemas.microsoft.com/office/drawing/2014/main" id="{3539B363-D0F5-BF64-122E-6AD8EAC54C6E}"/>
                  </a:ext>
                </a:extLst>
              </p:cNvPr>
              <p:cNvSpPr>
                <a:spLocks noEditPoint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C31B6715-6605-CBF7-C96E-C3AF682D9C8C}"/>
                  </a:ext>
                </a:extLst>
              </p:cNvPr>
              <p:cNvSpPr>
                <a:spLocks noEditPoint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01CC9836-A296-E7A6-1521-EDC850ACCA2B}"/>
                  </a:ext>
                </a:extLst>
              </p:cNvPr>
              <p:cNvSpPr>
                <a:spLocks noEditPoint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42">
                <a:extLst>
                  <a:ext uri="{FF2B5EF4-FFF2-40B4-BE49-F238E27FC236}">
                    <a16:creationId xmlns:a16="http://schemas.microsoft.com/office/drawing/2014/main" id="{19E60CB4-E7C0-378E-B956-221B738D2592}"/>
                  </a:ext>
                </a:extLst>
              </p:cNvPr>
              <p:cNvSpPr>
                <a:spLocks noEditPoint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43">
                <a:extLst>
                  <a:ext uri="{FF2B5EF4-FFF2-40B4-BE49-F238E27FC236}">
                    <a16:creationId xmlns:a16="http://schemas.microsoft.com/office/drawing/2014/main" id="{4AD18F2E-4258-433E-6CBC-D74A916BF72F}"/>
                  </a:ext>
                </a:extLst>
              </p:cNvPr>
              <p:cNvSpPr>
                <a:spLocks noEditPoint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44">
                <a:extLst>
                  <a:ext uri="{FF2B5EF4-FFF2-40B4-BE49-F238E27FC236}">
                    <a16:creationId xmlns:a16="http://schemas.microsoft.com/office/drawing/2014/main" id="{5525CEED-711B-B0F9-8475-3CAFFCD60DDB}"/>
                  </a:ext>
                </a:extLst>
              </p:cNvPr>
              <p:cNvSpPr/>
              <p:nvPr>
                <p:custDataLst>
                  <p:tags r:id="rId62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45">
                <a:extLst>
                  <a:ext uri="{FF2B5EF4-FFF2-40B4-BE49-F238E27FC236}">
                    <a16:creationId xmlns:a16="http://schemas.microsoft.com/office/drawing/2014/main" id="{0E5032BF-EA6D-E80C-6AF2-C9B136E0A7BA}"/>
                  </a:ext>
                </a:extLst>
              </p:cNvPr>
              <p:cNvSpPr/>
              <p:nvPr>
                <p:custDataLst>
                  <p:tags r:id="rId63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46">
                <a:extLst>
                  <a:ext uri="{FF2B5EF4-FFF2-40B4-BE49-F238E27FC236}">
                    <a16:creationId xmlns:a16="http://schemas.microsoft.com/office/drawing/2014/main" id="{5F5E61F3-410B-CFBD-0D50-6701E4347EF6}"/>
                  </a:ext>
                </a:extLst>
              </p:cNvPr>
              <p:cNvSpPr/>
              <p:nvPr>
                <p:custDataLst>
                  <p:tags r:id="rId64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47">
                <a:extLst>
                  <a:ext uri="{FF2B5EF4-FFF2-40B4-BE49-F238E27FC236}">
                    <a16:creationId xmlns:a16="http://schemas.microsoft.com/office/drawing/2014/main" id="{6E249D48-A726-2B80-EE53-82CA4821F745}"/>
                  </a:ext>
                </a:extLst>
              </p:cNvPr>
              <p:cNvSpPr/>
              <p:nvPr>
                <p:custDataLst>
                  <p:tags r:id="rId65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48">
                <a:extLst>
                  <a:ext uri="{FF2B5EF4-FFF2-40B4-BE49-F238E27FC236}">
                    <a16:creationId xmlns:a16="http://schemas.microsoft.com/office/drawing/2014/main" id="{0A82153E-3DA0-C315-AE06-6A2930DD681A}"/>
                  </a:ext>
                </a:extLst>
              </p:cNvPr>
              <p:cNvSpPr/>
              <p:nvPr>
                <p:custDataLst>
                  <p:tags r:id="rId66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49">
                <a:extLst>
                  <a:ext uri="{FF2B5EF4-FFF2-40B4-BE49-F238E27FC236}">
                    <a16:creationId xmlns:a16="http://schemas.microsoft.com/office/drawing/2014/main" id="{E05296F5-FE96-B153-7716-CDEDC03648F6}"/>
                  </a:ext>
                </a:extLst>
              </p:cNvPr>
              <p:cNvSpPr/>
              <p:nvPr>
                <p:custDataLst>
                  <p:tags r:id="rId67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50">
                <a:extLst>
                  <a:ext uri="{FF2B5EF4-FFF2-40B4-BE49-F238E27FC236}">
                    <a16:creationId xmlns:a16="http://schemas.microsoft.com/office/drawing/2014/main" id="{3F465FCB-CDD3-4D13-D464-7851F6314C5B}"/>
                  </a:ext>
                </a:extLst>
              </p:cNvPr>
              <p:cNvSpPr/>
              <p:nvPr>
                <p:custDataLst>
                  <p:tags r:id="rId68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51">
                <a:extLst>
                  <a:ext uri="{FF2B5EF4-FFF2-40B4-BE49-F238E27FC236}">
                    <a16:creationId xmlns:a16="http://schemas.microsoft.com/office/drawing/2014/main" id="{2682E654-292F-453E-08F1-B405B1165D58}"/>
                  </a:ext>
                </a:extLst>
              </p:cNvPr>
              <p:cNvSpPr/>
              <p:nvPr>
                <p:custDataLst>
                  <p:tags r:id="rId69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52">
                <a:extLst>
                  <a:ext uri="{FF2B5EF4-FFF2-40B4-BE49-F238E27FC236}">
                    <a16:creationId xmlns:a16="http://schemas.microsoft.com/office/drawing/2014/main" id="{1FBD136B-9A76-DFD7-BDEF-A478397B8350}"/>
                  </a:ext>
                </a:extLst>
              </p:cNvPr>
              <p:cNvSpPr/>
              <p:nvPr>
                <p:custDataLst>
                  <p:tags r:id="rId70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53">
                <a:extLst>
                  <a:ext uri="{FF2B5EF4-FFF2-40B4-BE49-F238E27FC236}">
                    <a16:creationId xmlns:a16="http://schemas.microsoft.com/office/drawing/2014/main" id="{2D565DD8-BF43-3A35-A0B6-D6E911246A22}"/>
                  </a:ext>
                </a:extLst>
              </p:cNvPr>
              <p:cNvSpPr/>
              <p:nvPr>
                <p:custDataLst>
                  <p:tags r:id="rId71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54">
                <a:extLst>
                  <a:ext uri="{FF2B5EF4-FFF2-40B4-BE49-F238E27FC236}">
                    <a16:creationId xmlns:a16="http://schemas.microsoft.com/office/drawing/2014/main" id="{345C808F-5640-C3E1-3E2C-B977A80CB1B8}"/>
                  </a:ext>
                </a:extLst>
              </p:cNvPr>
              <p:cNvSpPr/>
              <p:nvPr>
                <p:custDataLst>
                  <p:tags r:id="rId72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55">
                <a:extLst>
                  <a:ext uri="{FF2B5EF4-FFF2-40B4-BE49-F238E27FC236}">
                    <a16:creationId xmlns:a16="http://schemas.microsoft.com/office/drawing/2014/main" id="{AF3A8F09-8A5A-3701-3991-030D94D5C96F}"/>
                  </a:ext>
                </a:extLst>
              </p:cNvPr>
              <p:cNvSpPr/>
              <p:nvPr>
                <p:custDataLst>
                  <p:tags r:id="rId73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8" name="Freeform 56">
                <a:extLst>
                  <a:ext uri="{FF2B5EF4-FFF2-40B4-BE49-F238E27FC236}">
                    <a16:creationId xmlns:a16="http://schemas.microsoft.com/office/drawing/2014/main" id="{228B7F4D-4326-D43B-67E6-01210DB49381}"/>
                  </a:ext>
                </a:extLst>
              </p:cNvPr>
              <p:cNvSpPr/>
              <p:nvPr>
                <p:custDataLst>
                  <p:tags r:id="rId74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5" name="Line 57">
              <a:extLst>
                <a:ext uri="{FF2B5EF4-FFF2-40B4-BE49-F238E27FC236}">
                  <a16:creationId xmlns:a16="http://schemas.microsoft.com/office/drawing/2014/main" id="{E0908D1D-54E9-86F3-8BB5-0DA9A86BD3F6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728" y="1856"/>
              <a:ext cx="2472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6" name="Text Box 58">
              <a:extLst>
                <a:ext uri="{FF2B5EF4-FFF2-40B4-BE49-F238E27FC236}">
                  <a16:creationId xmlns:a16="http://schemas.microsoft.com/office/drawing/2014/main" id="{815C7AAC-41AF-CEE0-A24C-897B2EF8E0D3}"/>
                </a:ext>
              </a:extLst>
            </p:cNvPr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052" y="1470"/>
              <a:ext cx="2161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一、基因突变的实例</a:t>
              </a: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E0481F72-A8E9-CDE8-BAFA-17FB15B2E92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6408" y="836514"/>
            <a:ext cx="11947460" cy="1115882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DE81AC18-30FF-5997-7ABA-4712632859F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31983" y="931763"/>
            <a:ext cx="11323206" cy="13596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zh-CN" altLang="en-US" sz="2800" b="1" dirty="0">
                <a:solidFill>
                  <a:schemeClr val="bg1"/>
                </a:solidFill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实例</a:t>
            </a:r>
            <a:r>
              <a:rPr kumimoji="1" lang="en-US" altLang="zh-CN" sz="2800" b="1" dirty="0">
                <a:solidFill>
                  <a:schemeClr val="bg1"/>
                </a:solidFill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2</a:t>
            </a:r>
            <a:r>
              <a:rPr kumimoji="1" lang="zh-CN" altLang="en-US" sz="2800" b="1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：细胞的癌变。癌症是威胁人类健康最严重的疾病之一。细胞的癌变与基因突变有关吗？</a:t>
            </a:r>
            <a:endParaRPr kumimoji="1" lang="zh-CN" altLang="en-US" sz="2800" b="1" dirty="0">
              <a:solidFill>
                <a:schemeClr val="bg1"/>
              </a:solidFill>
              <a:uFillTx/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  <a:sym typeface="+mn-ea"/>
            </a:endParaRPr>
          </a:p>
        </p:txBody>
      </p:sp>
      <p:sp>
        <p:nvSpPr>
          <p:cNvPr id="2" name="圆角矩形 36">
            <a:extLst>
              <a:ext uri="{FF2B5EF4-FFF2-40B4-BE49-F238E27FC236}">
                <a16:creationId xmlns:a16="http://schemas.microsoft.com/office/drawing/2014/main" id="{E50BDAC8-7E2A-319B-3080-BFD1E0E50D2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2119" y="2291378"/>
            <a:ext cx="10813344" cy="3960182"/>
          </a:xfrm>
          <a:prstGeom prst="roundRect">
            <a:avLst>
              <a:gd name="adj" fmla="val 4125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65" name="内容占位符 2">
            <a:extLst>
              <a:ext uri="{FF2B5EF4-FFF2-40B4-BE49-F238E27FC236}">
                <a16:creationId xmlns:a16="http://schemas.microsoft.com/office/drawing/2014/main" id="{9699188B-367B-A465-94E4-723E55A4ADF2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854007" y="2525977"/>
            <a:ext cx="3137937" cy="451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正常结肠上皮细胞</a:t>
            </a:r>
          </a:p>
        </p:txBody>
      </p:sp>
      <p:pic>
        <p:nvPicPr>
          <p:cNvPr id="67" name="Picture 2">
            <a:extLst>
              <a:ext uri="{FF2B5EF4-FFF2-40B4-BE49-F238E27FC236}">
                <a16:creationId xmlns:a16="http://schemas.microsoft.com/office/drawing/2014/main" id="{A00D503D-2B2B-A344-3321-F0E3FABDAD7B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6">
            <a:clrChange>
              <a:clrFrom>
                <a:srgbClr val="EDF4FB"/>
              </a:clrFrom>
              <a:clrTo>
                <a:srgbClr val="EDF4FB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9402" y="3060758"/>
            <a:ext cx="2839632" cy="685401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8" name="Picture 3">
            <a:extLst>
              <a:ext uri="{FF2B5EF4-FFF2-40B4-BE49-F238E27FC236}">
                <a16:creationId xmlns:a16="http://schemas.microsoft.com/office/drawing/2014/main" id="{84808DF8-8CC8-A2BB-36FD-667BA6A722B3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7">
            <a:clrChange>
              <a:clrFrom>
                <a:srgbClr val="EDF4FB"/>
              </a:clrFrom>
              <a:clrTo>
                <a:srgbClr val="EDF4FB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29901" y="3104845"/>
            <a:ext cx="2803766" cy="6328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9" name="Picture 4">
            <a:extLst>
              <a:ext uri="{FF2B5EF4-FFF2-40B4-BE49-F238E27FC236}">
                <a16:creationId xmlns:a16="http://schemas.microsoft.com/office/drawing/2014/main" id="{A4DA8B5B-DC0C-4656-87F3-162B7E730E78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8">
            <a:clrChange>
              <a:clrFrom>
                <a:srgbClr val="EDF4FB"/>
              </a:clrFrom>
              <a:clrTo>
                <a:srgbClr val="EDF4FB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16732" y="3104592"/>
            <a:ext cx="2751167" cy="64156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0" name="Picture 5">
            <a:extLst>
              <a:ext uri="{FF2B5EF4-FFF2-40B4-BE49-F238E27FC236}">
                <a16:creationId xmlns:a16="http://schemas.microsoft.com/office/drawing/2014/main" id="{EA4D20C6-F211-C28A-DDB0-243D25BC4A01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9">
            <a:clrChange>
              <a:clrFrom>
                <a:srgbClr val="EDF4FB"/>
              </a:clrFrom>
              <a:clrTo>
                <a:srgbClr val="EDF4FB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099197" y="4840895"/>
            <a:ext cx="2768702" cy="76430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1" name="Picture 6">
            <a:extLst>
              <a:ext uri="{FF2B5EF4-FFF2-40B4-BE49-F238E27FC236}">
                <a16:creationId xmlns:a16="http://schemas.microsoft.com/office/drawing/2014/main" id="{0AAC91FC-9C9F-D1F2-227A-AC334F83D515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0">
            <a:clrChange>
              <a:clrFrom>
                <a:srgbClr val="EDF4FB"/>
              </a:clrFrom>
              <a:clrTo>
                <a:srgbClr val="EDF4FB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66299" y="4855212"/>
            <a:ext cx="2777467" cy="103686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2" name="下箭头 1">
            <a:extLst>
              <a:ext uri="{FF2B5EF4-FFF2-40B4-BE49-F238E27FC236}">
                <a16:creationId xmlns:a16="http://schemas.microsoft.com/office/drawing/2014/main" id="{D85724F7-4041-1DB6-12C1-0E1660AA761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rot="16200000">
            <a:off x="3812638" y="3072971"/>
            <a:ext cx="451880" cy="721834"/>
          </a:xfrm>
          <a:prstGeom prst="downArrow">
            <a:avLst/>
          </a:prstGeom>
          <a:gradFill>
            <a:gsLst>
              <a:gs pos="0">
                <a:srgbClr val="D6B19C">
                  <a:alpha val="7000"/>
                </a:srgbClr>
              </a:gs>
              <a:gs pos="30000">
                <a:srgbClr val="D49E6C">
                  <a:alpha val="40000"/>
                </a:srgbClr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21E294D1-C5C5-32DD-FECB-520E13347CC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487595" y="2616323"/>
            <a:ext cx="3380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抑癌基因</a:t>
            </a:r>
            <a:r>
              <a:rPr lang="en-US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Ⅰ</a:t>
            </a:r>
            <a:r>
              <a:rPr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突变</a:t>
            </a: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5EEA9A1D-CC96-3B12-DBF4-30F888DF370D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265353" y="2581372"/>
            <a:ext cx="2931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原癌基因突变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F4A9A35E-6E67-AECB-02B2-AF492B9037A9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8116732" y="4346521"/>
            <a:ext cx="3380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抑癌基因</a:t>
            </a:r>
            <a:r>
              <a:rPr lang="en-US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Ⅱ</a:t>
            </a:r>
            <a:r>
              <a:rPr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突变</a:t>
            </a: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5F29CD9B-3615-F358-5F50-4E3F2465B44C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479656" y="4339186"/>
            <a:ext cx="3380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抑癌基因</a:t>
            </a:r>
            <a:r>
              <a:rPr lang="en-US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Ⅲ</a:t>
            </a:r>
            <a:r>
              <a:rPr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突变</a:t>
            </a:r>
          </a:p>
        </p:txBody>
      </p:sp>
      <p:sp>
        <p:nvSpPr>
          <p:cNvPr id="77" name="下箭头 29">
            <a:extLst>
              <a:ext uri="{FF2B5EF4-FFF2-40B4-BE49-F238E27FC236}">
                <a16:creationId xmlns:a16="http://schemas.microsoft.com/office/drawing/2014/main" id="{9AC588E6-E5CD-3099-6E46-3E5D32A52FD9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 rot="16200000">
            <a:off x="7487350" y="3077745"/>
            <a:ext cx="451880" cy="721834"/>
          </a:xfrm>
          <a:prstGeom prst="downArrow">
            <a:avLst/>
          </a:prstGeom>
          <a:gradFill>
            <a:gsLst>
              <a:gs pos="0">
                <a:srgbClr val="D6B19C">
                  <a:alpha val="7000"/>
                </a:srgbClr>
              </a:gs>
              <a:gs pos="30000">
                <a:srgbClr val="D49E6C">
                  <a:alpha val="40000"/>
                </a:srgbClr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78" name="下箭头 30">
            <a:extLst>
              <a:ext uri="{FF2B5EF4-FFF2-40B4-BE49-F238E27FC236}">
                <a16:creationId xmlns:a16="http://schemas.microsoft.com/office/drawing/2014/main" id="{2C701733-3D83-DD18-927E-33CCA4F1AC0C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9257899" y="3664768"/>
            <a:ext cx="451146" cy="723008"/>
          </a:xfrm>
          <a:prstGeom prst="downArrow">
            <a:avLst/>
          </a:prstGeom>
          <a:gradFill>
            <a:gsLst>
              <a:gs pos="0">
                <a:srgbClr val="D6B19C">
                  <a:alpha val="7000"/>
                </a:srgbClr>
              </a:gs>
              <a:gs pos="30000">
                <a:srgbClr val="D49E6C">
                  <a:alpha val="40000"/>
                </a:srgbClr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AB1DE295-A56A-503E-F126-C96BAC1DE6C1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257171" y="3948444"/>
            <a:ext cx="2481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癌细胞</a:t>
            </a:r>
          </a:p>
        </p:txBody>
      </p:sp>
      <p:pic>
        <p:nvPicPr>
          <p:cNvPr id="80" name="Picture 9">
            <a:extLst>
              <a:ext uri="{FF2B5EF4-FFF2-40B4-BE49-F238E27FC236}">
                <a16:creationId xmlns:a16="http://schemas.microsoft.com/office/drawing/2014/main" id="{BCC3489C-5220-2BC1-8E0D-130457C90550}"/>
              </a:ext>
            </a:extLst>
          </p:cNvPr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1">
            <a:clrChange>
              <a:clrFrom>
                <a:srgbClr val="EDF4FB"/>
              </a:clrFrom>
              <a:clrTo>
                <a:srgbClr val="EDF4FB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45649" y="4426200"/>
            <a:ext cx="2757543" cy="181551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1" name="下箭头 32">
            <a:extLst>
              <a:ext uri="{FF2B5EF4-FFF2-40B4-BE49-F238E27FC236}">
                <a16:creationId xmlns:a16="http://schemas.microsoft.com/office/drawing/2014/main" id="{B3A8EB04-2184-32F0-B98D-67459D511203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 rot="5400000">
            <a:off x="7491574" y="4909635"/>
            <a:ext cx="451880" cy="721834"/>
          </a:xfrm>
          <a:prstGeom prst="downArrow">
            <a:avLst/>
          </a:prstGeom>
          <a:gradFill>
            <a:gsLst>
              <a:gs pos="0">
                <a:srgbClr val="D6B19C">
                  <a:alpha val="7000"/>
                </a:srgbClr>
              </a:gs>
              <a:gs pos="30000">
                <a:srgbClr val="D49E6C">
                  <a:alpha val="40000"/>
                </a:srgbClr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82" name="下箭头 33">
            <a:extLst>
              <a:ext uri="{FF2B5EF4-FFF2-40B4-BE49-F238E27FC236}">
                <a16:creationId xmlns:a16="http://schemas.microsoft.com/office/drawing/2014/main" id="{4588D16D-484E-2651-A08F-AE7DD4934F12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 rot="5400000">
            <a:off x="3775132" y="4827511"/>
            <a:ext cx="451880" cy="721834"/>
          </a:xfrm>
          <a:prstGeom prst="downArrow">
            <a:avLst/>
          </a:prstGeom>
          <a:gradFill>
            <a:gsLst>
              <a:gs pos="0">
                <a:srgbClr val="D6B19C">
                  <a:alpha val="7000"/>
                </a:srgbClr>
              </a:gs>
              <a:gs pos="30000">
                <a:srgbClr val="D49E6C">
                  <a:alpha val="40000"/>
                </a:srgbClr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18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5" grpId="0" build="p"/>
      <p:bldP spid="72" grpId="0" animBg="1"/>
      <p:bldP spid="73" grpId="0"/>
      <p:bldP spid="74" grpId="0"/>
      <p:bldP spid="75" grpId="0"/>
      <p:bldP spid="76" grpId="0"/>
      <p:bldP spid="77" grpId="0" animBg="1"/>
      <p:bldP spid="78" grpId="0" animBg="1"/>
      <p:bldP spid="79" grpId="0"/>
      <p:bldP spid="81" grpId="0" animBg="1"/>
      <p:bldP spid="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DE324539-EA4B-94C3-0E96-80CE4F9028D3}"/>
              </a:ext>
            </a:extLst>
          </p:cNvPr>
          <p:cNvGrpSpPr/>
          <p:nvPr/>
        </p:nvGrpSpPr>
        <p:grpSpPr bwMode="auto">
          <a:xfrm>
            <a:off x="222251" y="76418"/>
            <a:ext cx="3944938" cy="638175"/>
            <a:chOff x="1728" y="1470"/>
            <a:chExt cx="2485" cy="402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0065C647-9D6C-720E-F835-780E3D170451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9E0FCCA1-8D28-D371-B646-D9E7DF35CD42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55154601-4C75-C3CB-D451-45E53AB40D6C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1FB9F066-96C8-3785-28CB-60FE5600876E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C80864C4-F36E-8768-CB2D-F40F82EF216E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D4800EB5-D8F6-7DCB-3A3B-F628FFDA230A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3D1410ED-C9EE-C652-E716-2455D6309EC8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EFFFEBF2-0675-01B0-9AAC-77606C04DF63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C3A41822-5922-55D6-E6C4-FEE62E4E55C4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EFF69B52-A4FD-FA0B-823B-AEF90F17D9A1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F3F122BC-9576-33F4-0F57-9EA8673A8598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57536FDC-DFDF-FF3E-670E-63F7924A079A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EB308693-57C7-F710-15DC-19281A8D211A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6AC76EF8-E3EA-19BF-4B82-3A6B4EA35731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DBE18965-A96D-69F3-1BF5-65B02D245899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3E0F4629-93CD-440A-9694-A51D19DC5FF1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6A662B78-9C3C-FE0F-0BF6-BD81B3DE3E34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617DFAED-6B28-4AF2-E66E-8E58E27718CD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490C7947-6FFC-1395-FA08-FF5325BFEACE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7D96F161-DE9A-6928-4037-151AD81F309C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C5492676-C962-7543-C97B-7251943296A7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CBB9E483-CCDC-3D66-E7DB-0764E762C50A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AD21280B-D340-F43F-E214-04C4B543E715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31FF868A-FFB4-CD51-9182-9DF801A3E229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D0EDB863-71E2-184D-9B4D-84CDF136D278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2ADDCA99-272F-AD58-EC73-F9B5B492BD8A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91CE0CA0-FB54-3922-2915-F6994B02B83A}"/>
                  </a:ext>
                </a:extLst>
              </p:cNvPr>
              <p:cNvSpPr>
                <a:spLocks noEditPoint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DB1E312E-8CC9-E477-FA29-4DC949626ACA}"/>
                  </a:ext>
                </a:extLst>
              </p:cNvPr>
              <p:cNvSpPr>
                <a:spLocks noEditPoint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32">
                <a:extLst>
                  <a:ext uri="{FF2B5EF4-FFF2-40B4-BE49-F238E27FC236}">
                    <a16:creationId xmlns:a16="http://schemas.microsoft.com/office/drawing/2014/main" id="{97E5AAE9-C59A-7C92-0464-DBFDAE089D28}"/>
                  </a:ext>
                </a:extLst>
              </p:cNvPr>
              <p:cNvSpPr>
                <a:spLocks noEditPoint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33">
                <a:extLst>
                  <a:ext uri="{FF2B5EF4-FFF2-40B4-BE49-F238E27FC236}">
                    <a16:creationId xmlns:a16="http://schemas.microsoft.com/office/drawing/2014/main" id="{BE2D6E5E-FFF8-2B82-043B-A21BACA8C41E}"/>
                  </a:ext>
                </a:extLst>
              </p:cNvPr>
              <p:cNvSpPr>
                <a:spLocks noEditPoint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34">
                <a:extLst>
                  <a:ext uri="{FF2B5EF4-FFF2-40B4-BE49-F238E27FC236}">
                    <a16:creationId xmlns:a16="http://schemas.microsoft.com/office/drawing/2014/main" id="{4121BB7A-3D79-0134-473F-01C9368FD7B3}"/>
                  </a:ext>
                </a:extLst>
              </p:cNvPr>
              <p:cNvSpPr>
                <a:spLocks noEditPoint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35">
                <a:extLst>
                  <a:ext uri="{FF2B5EF4-FFF2-40B4-BE49-F238E27FC236}">
                    <a16:creationId xmlns:a16="http://schemas.microsoft.com/office/drawing/2014/main" id="{D2D847B5-0D6A-84F1-1AB9-92031C5E6F7B}"/>
                  </a:ext>
                </a:extLst>
              </p:cNvPr>
              <p:cNvSpPr>
                <a:spLocks noEditPoint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36">
                <a:extLst>
                  <a:ext uri="{FF2B5EF4-FFF2-40B4-BE49-F238E27FC236}">
                    <a16:creationId xmlns:a16="http://schemas.microsoft.com/office/drawing/2014/main" id="{255EDC14-7964-A13B-5893-889552247AB2}"/>
                  </a:ext>
                </a:extLst>
              </p:cNvPr>
              <p:cNvSpPr>
                <a:spLocks noEditPoint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37">
                <a:extLst>
                  <a:ext uri="{FF2B5EF4-FFF2-40B4-BE49-F238E27FC236}">
                    <a16:creationId xmlns:a16="http://schemas.microsoft.com/office/drawing/2014/main" id="{FA2F5EB8-8978-8A50-45BB-F123775E213F}"/>
                  </a:ext>
                </a:extLst>
              </p:cNvPr>
              <p:cNvSpPr>
                <a:spLocks noEditPoint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38">
                <a:extLst>
                  <a:ext uri="{FF2B5EF4-FFF2-40B4-BE49-F238E27FC236}">
                    <a16:creationId xmlns:a16="http://schemas.microsoft.com/office/drawing/2014/main" id="{164EC5BE-4D46-C76A-602D-B4C8100B5517}"/>
                  </a:ext>
                </a:extLst>
              </p:cNvPr>
              <p:cNvSpPr>
                <a:spLocks noEditPoint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39">
                <a:extLst>
                  <a:ext uri="{FF2B5EF4-FFF2-40B4-BE49-F238E27FC236}">
                    <a16:creationId xmlns:a16="http://schemas.microsoft.com/office/drawing/2014/main" id="{3539B363-D0F5-BF64-122E-6AD8EAC54C6E}"/>
                  </a:ext>
                </a:extLst>
              </p:cNvPr>
              <p:cNvSpPr>
                <a:spLocks noEditPoint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C31B6715-6605-CBF7-C96E-C3AF682D9C8C}"/>
                  </a:ext>
                </a:extLst>
              </p:cNvPr>
              <p:cNvSpPr>
                <a:spLocks noEditPoint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01CC9836-A296-E7A6-1521-EDC850ACCA2B}"/>
                  </a:ext>
                </a:extLst>
              </p:cNvPr>
              <p:cNvSpPr>
                <a:spLocks noEditPoint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42">
                <a:extLst>
                  <a:ext uri="{FF2B5EF4-FFF2-40B4-BE49-F238E27FC236}">
                    <a16:creationId xmlns:a16="http://schemas.microsoft.com/office/drawing/2014/main" id="{19E60CB4-E7C0-378E-B956-221B738D2592}"/>
                  </a:ext>
                </a:extLst>
              </p:cNvPr>
              <p:cNvSpPr>
                <a:spLocks noEditPoint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43">
                <a:extLst>
                  <a:ext uri="{FF2B5EF4-FFF2-40B4-BE49-F238E27FC236}">
                    <a16:creationId xmlns:a16="http://schemas.microsoft.com/office/drawing/2014/main" id="{4AD18F2E-4258-433E-6CBC-D74A916BF72F}"/>
                  </a:ext>
                </a:extLst>
              </p:cNvPr>
              <p:cNvSpPr>
                <a:spLocks noEditPoint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44">
                <a:extLst>
                  <a:ext uri="{FF2B5EF4-FFF2-40B4-BE49-F238E27FC236}">
                    <a16:creationId xmlns:a16="http://schemas.microsoft.com/office/drawing/2014/main" id="{5525CEED-711B-B0F9-8475-3CAFFCD60DDB}"/>
                  </a:ext>
                </a:extLst>
              </p:cNvPr>
              <p:cNvSpPr/>
              <p:nvPr>
                <p:custDataLst>
                  <p:tags r:id="rId69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45">
                <a:extLst>
                  <a:ext uri="{FF2B5EF4-FFF2-40B4-BE49-F238E27FC236}">
                    <a16:creationId xmlns:a16="http://schemas.microsoft.com/office/drawing/2014/main" id="{0E5032BF-EA6D-E80C-6AF2-C9B136E0A7BA}"/>
                  </a:ext>
                </a:extLst>
              </p:cNvPr>
              <p:cNvSpPr/>
              <p:nvPr>
                <p:custDataLst>
                  <p:tags r:id="rId70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46">
                <a:extLst>
                  <a:ext uri="{FF2B5EF4-FFF2-40B4-BE49-F238E27FC236}">
                    <a16:creationId xmlns:a16="http://schemas.microsoft.com/office/drawing/2014/main" id="{5F5E61F3-410B-CFBD-0D50-6701E4347EF6}"/>
                  </a:ext>
                </a:extLst>
              </p:cNvPr>
              <p:cNvSpPr/>
              <p:nvPr>
                <p:custDataLst>
                  <p:tags r:id="rId71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47">
                <a:extLst>
                  <a:ext uri="{FF2B5EF4-FFF2-40B4-BE49-F238E27FC236}">
                    <a16:creationId xmlns:a16="http://schemas.microsoft.com/office/drawing/2014/main" id="{6E249D48-A726-2B80-EE53-82CA4821F745}"/>
                  </a:ext>
                </a:extLst>
              </p:cNvPr>
              <p:cNvSpPr/>
              <p:nvPr>
                <p:custDataLst>
                  <p:tags r:id="rId72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48">
                <a:extLst>
                  <a:ext uri="{FF2B5EF4-FFF2-40B4-BE49-F238E27FC236}">
                    <a16:creationId xmlns:a16="http://schemas.microsoft.com/office/drawing/2014/main" id="{0A82153E-3DA0-C315-AE06-6A2930DD681A}"/>
                  </a:ext>
                </a:extLst>
              </p:cNvPr>
              <p:cNvSpPr/>
              <p:nvPr>
                <p:custDataLst>
                  <p:tags r:id="rId73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49">
                <a:extLst>
                  <a:ext uri="{FF2B5EF4-FFF2-40B4-BE49-F238E27FC236}">
                    <a16:creationId xmlns:a16="http://schemas.microsoft.com/office/drawing/2014/main" id="{E05296F5-FE96-B153-7716-CDEDC03648F6}"/>
                  </a:ext>
                </a:extLst>
              </p:cNvPr>
              <p:cNvSpPr/>
              <p:nvPr>
                <p:custDataLst>
                  <p:tags r:id="rId74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50">
                <a:extLst>
                  <a:ext uri="{FF2B5EF4-FFF2-40B4-BE49-F238E27FC236}">
                    <a16:creationId xmlns:a16="http://schemas.microsoft.com/office/drawing/2014/main" id="{3F465FCB-CDD3-4D13-D464-7851F6314C5B}"/>
                  </a:ext>
                </a:extLst>
              </p:cNvPr>
              <p:cNvSpPr/>
              <p:nvPr>
                <p:custDataLst>
                  <p:tags r:id="rId75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51">
                <a:extLst>
                  <a:ext uri="{FF2B5EF4-FFF2-40B4-BE49-F238E27FC236}">
                    <a16:creationId xmlns:a16="http://schemas.microsoft.com/office/drawing/2014/main" id="{2682E654-292F-453E-08F1-B405B1165D58}"/>
                  </a:ext>
                </a:extLst>
              </p:cNvPr>
              <p:cNvSpPr/>
              <p:nvPr>
                <p:custDataLst>
                  <p:tags r:id="rId76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52">
                <a:extLst>
                  <a:ext uri="{FF2B5EF4-FFF2-40B4-BE49-F238E27FC236}">
                    <a16:creationId xmlns:a16="http://schemas.microsoft.com/office/drawing/2014/main" id="{1FBD136B-9A76-DFD7-BDEF-A478397B8350}"/>
                  </a:ext>
                </a:extLst>
              </p:cNvPr>
              <p:cNvSpPr/>
              <p:nvPr>
                <p:custDataLst>
                  <p:tags r:id="rId77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53">
                <a:extLst>
                  <a:ext uri="{FF2B5EF4-FFF2-40B4-BE49-F238E27FC236}">
                    <a16:creationId xmlns:a16="http://schemas.microsoft.com/office/drawing/2014/main" id="{2D565DD8-BF43-3A35-A0B6-D6E911246A22}"/>
                  </a:ext>
                </a:extLst>
              </p:cNvPr>
              <p:cNvSpPr/>
              <p:nvPr>
                <p:custDataLst>
                  <p:tags r:id="rId78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54">
                <a:extLst>
                  <a:ext uri="{FF2B5EF4-FFF2-40B4-BE49-F238E27FC236}">
                    <a16:creationId xmlns:a16="http://schemas.microsoft.com/office/drawing/2014/main" id="{345C808F-5640-C3E1-3E2C-B977A80CB1B8}"/>
                  </a:ext>
                </a:extLst>
              </p:cNvPr>
              <p:cNvSpPr/>
              <p:nvPr>
                <p:custDataLst>
                  <p:tags r:id="rId79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55">
                <a:extLst>
                  <a:ext uri="{FF2B5EF4-FFF2-40B4-BE49-F238E27FC236}">
                    <a16:creationId xmlns:a16="http://schemas.microsoft.com/office/drawing/2014/main" id="{AF3A8F09-8A5A-3701-3991-030D94D5C96F}"/>
                  </a:ext>
                </a:extLst>
              </p:cNvPr>
              <p:cNvSpPr/>
              <p:nvPr>
                <p:custDataLst>
                  <p:tags r:id="rId80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8" name="Freeform 56">
                <a:extLst>
                  <a:ext uri="{FF2B5EF4-FFF2-40B4-BE49-F238E27FC236}">
                    <a16:creationId xmlns:a16="http://schemas.microsoft.com/office/drawing/2014/main" id="{228B7F4D-4326-D43B-67E6-01210DB49381}"/>
                  </a:ext>
                </a:extLst>
              </p:cNvPr>
              <p:cNvSpPr/>
              <p:nvPr>
                <p:custDataLst>
                  <p:tags r:id="rId81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5" name="Line 57">
              <a:extLst>
                <a:ext uri="{FF2B5EF4-FFF2-40B4-BE49-F238E27FC236}">
                  <a16:creationId xmlns:a16="http://schemas.microsoft.com/office/drawing/2014/main" id="{E0908D1D-54E9-86F3-8BB5-0DA9A86BD3F6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1728" y="1856"/>
              <a:ext cx="2472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6" name="Text Box 58">
              <a:extLst>
                <a:ext uri="{FF2B5EF4-FFF2-40B4-BE49-F238E27FC236}">
                  <a16:creationId xmlns:a16="http://schemas.microsoft.com/office/drawing/2014/main" id="{815C7AAC-41AF-CEE0-A24C-897B2EF8E0D3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052" y="1470"/>
              <a:ext cx="2161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一、基因突变的实例</a:t>
              </a:r>
            </a:p>
          </p:txBody>
        </p:sp>
      </p:grpSp>
      <p:sp>
        <p:nvSpPr>
          <p:cNvPr id="60" name="圆角矩形 6">
            <a:extLst>
              <a:ext uri="{FF2B5EF4-FFF2-40B4-BE49-F238E27FC236}">
                <a16:creationId xmlns:a16="http://schemas.microsoft.com/office/drawing/2014/main" id="{5DE1EE52-07D8-AACC-1E6A-0519A4CF7A5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12580" y="888331"/>
            <a:ext cx="11312946" cy="776696"/>
          </a:xfrm>
          <a:prstGeom prst="roundRect">
            <a:avLst>
              <a:gd name="adj" fmla="val 4125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6910E9A2-B0EC-9B6E-D7DA-6A1A91591AB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04774" y="1028876"/>
            <a:ext cx="399630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1</a:t>
            </a:r>
            <a:r>
              <a:rPr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、癌变的原因</a:t>
            </a:r>
            <a:r>
              <a:rPr lang="zh-CN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：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F13E3C82-39A3-80D4-70EB-7A35ABC07D2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507476" y="1033476"/>
            <a:ext cx="493366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原癌基因和抑癌基因突变</a:t>
            </a:r>
            <a:r>
              <a:rPr lang="zh-CN" altLang="zh-CN" sz="28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。</a:t>
            </a:r>
          </a:p>
        </p:txBody>
      </p:sp>
      <p:sp>
        <p:nvSpPr>
          <p:cNvPr id="63" name="圆角矩形 41"/>
          <p:cNvSpPr/>
          <p:nvPr>
            <p:custDataLst>
              <p:tags r:id="rId4"/>
            </p:custDataLst>
          </p:nvPr>
        </p:nvSpPr>
        <p:spPr>
          <a:xfrm>
            <a:off x="220558" y="4205872"/>
            <a:ext cx="11761893" cy="2386753"/>
          </a:xfrm>
          <a:prstGeom prst="roundRect">
            <a:avLst>
              <a:gd name="adj" fmla="val 412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66" name="圆角矩形 40"/>
          <p:cNvSpPr/>
          <p:nvPr>
            <p:custDataLst>
              <p:tags r:id="rId5"/>
            </p:custDataLst>
          </p:nvPr>
        </p:nvSpPr>
        <p:spPr>
          <a:xfrm>
            <a:off x="222251" y="1805572"/>
            <a:ext cx="11760200" cy="2386753"/>
          </a:xfrm>
          <a:prstGeom prst="roundRect">
            <a:avLst>
              <a:gd name="adj" fmla="val 412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83" name="文本框 82"/>
          <p:cNvSpPr txBox="1"/>
          <p:nvPr>
            <p:custDataLst>
              <p:tags r:id="rId6"/>
            </p:custDataLst>
          </p:nvPr>
        </p:nvSpPr>
        <p:spPr>
          <a:xfrm>
            <a:off x="3854451" y="3763065"/>
            <a:ext cx="4064000" cy="830997"/>
          </a:xfrm>
          <a:prstGeom prst="rect">
            <a:avLst/>
          </a:prstGeom>
          <a:gradFill>
            <a:gsLst>
              <a:gs pos="50000">
                <a:schemeClr val="accent6"/>
              </a:gs>
              <a:gs pos="0">
                <a:schemeClr val="accent6">
                  <a:lumMod val="25000"/>
                  <a:lumOff val="75000"/>
                </a:schemeClr>
              </a:gs>
              <a:gs pos="100000">
                <a:schemeClr val="accent6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人和动物细胞中的DNA上本来就存在与癌变相关的基因</a:t>
            </a:r>
          </a:p>
        </p:txBody>
      </p:sp>
      <p:sp>
        <p:nvSpPr>
          <p:cNvPr id="84" name="文本框 83"/>
          <p:cNvSpPr txBox="1"/>
          <p:nvPr>
            <p:custDataLst>
              <p:tags r:id="rId7"/>
            </p:custDataLst>
          </p:nvPr>
        </p:nvSpPr>
        <p:spPr>
          <a:xfrm>
            <a:off x="8192772" y="5619805"/>
            <a:ext cx="2582333" cy="814493"/>
          </a:xfrm>
          <a:prstGeom prst="rect">
            <a:avLst/>
          </a:prstGeom>
          <a:gradFill>
            <a:gsLst>
              <a:gs pos="42000">
                <a:srgbClr val="EC5763"/>
              </a:gs>
              <a:gs pos="0">
                <a:srgbClr val="F28F97"/>
              </a:gs>
              <a:gs pos="100000">
                <a:srgbClr val="E51E2E"/>
              </a:gs>
            </a:gsLst>
            <a:lin ang="5400000" scaled="1"/>
          </a:gradFill>
        </p:spPr>
        <p:txBody>
          <a:bodyPr wrap="square" rtlCol="0" anchor="t">
            <a:noAutofit/>
          </a:bodyPr>
          <a:lstStyle/>
          <a:p>
            <a:r>
              <a:rPr lang="zh-CN" altLang="en-US" sz="2400" b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相应蛋白质活性减弱或失去活性</a:t>
            </a:r>
          </a:p>
        </p:txBody>
      </p:sp>
      <p:sp>
        <p:nvSpPr>
          <p:cNvPr id="85" name="文本框 84"/>
          <p:cNvSpPr txBox="1"/>
          <p:nvPr>
            <p:custDataLst>
              <p:tags r:id="rId8"/>
            </p:custDataLst>
          </p:nvPr>
        </p:nvSpPr>
        <p:spPr>
          <a:xfrm>
            <a:off x="1180679" y="1997765"/>
            <a:ext cx="3314700" cy="830997"/>
          </a:xfrm>
          <a:prstGeom prst="rect">
            <a:avLst/>
          </a:prstGeom>
          <a:gradFill>
            <a:gsLst>
              <a:gs pos="2000">
                <a:srgbClr val="CDFBCD"/>
              </a:gs>
              <a:gs pos="67000">
                <a:srgbClr val="72D773"/>
              </a:gs>
              <a:gs pos="98000">
                <a:srgbClr val="72D673"/>
              </a:gs>
              <a:gs pos="35000">
                <a:srgbClr val="A9E4A9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表达的蛋白质是细胞正常的生长和增殖所必需</a:t>
            </a:r>
          </a:p>
        </p:txBody>
      </p:sp>
      <p:sp>
        <p:nvSpPr>
          <p:cNvPr id="86" name="文本框 85"/>
          <p:cNvSpPr txBox="1"/>
          <p:nvPr>
            <p:custDataLst>
              <p:tags r:id="rId9"/>
            </p:custDataLst>
          </p:nvPr>
        </p:nvSpPr>
        <p:spPr>
          <a:xfrm>
            <a:off x="1661585" y="3230936"/>
            <a:ext cx="987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正常</a:t>
            </a:r>
          </a:p>
        </p:txBody>
      </p:sp>
      <p:sp>
        <p:nvSpPr>
          <p:cNvPr id="87" name="文本框 86"/>
          <p:cNvSpPr txBox="1"/>
          <p:nvPr>
            <p:custDataLst>
              <p:tags r:id="rId10"/>
            </p:custDataLst>
          </p:nvPr>
        </p:nvSpPr>
        <p:spPr>
          <a:xfrm>
            <a:off x="221405" y="4879819"/>
            <a:ext cx="286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突变或过量表达</a:t>
            </a:r>
          </a:p>
        </p:txBody>
      </p:sp>
      <p:sp>
        <p:nvSpPr>
          <p:cNvPr id="88" name="文本框 87"/>
          <p:cNvSpPr txBox="1"/>
          <p:nvPr>
            <p:custDataLst>
              <p:tags r:id="rId11"/>
            </p:custDataLst>
          </p:nvPr>
        </p:nvSpPr>
        <p:spPr>
          <a:xfrm>
            <a:off x="1756412" y="5558845"/>
            <a:ext cx="1858433" cy="830997"/>
          </a:xfrm>
          <a:prstGeom prst="rect">
            <a:avLst/>
          </a:prstGeom>
          <a:gradFill>
            <a:gsLst>
              <a:gs pos="42000">
                <a:srgbClr val="EC5763"/>
              </a:gs>
              <a:gs pos="0">
                <a:srgbClr val="F28F97"/>
              </a:gs>
              <a:gs pos="100000">
                <a:srgbClr val="E51E2E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相应的蛋白质活性过强</a:t>
            </a:r>
          </a:p>
        </p:txBody>
      </p:sp>
      <p:sp>
        <p:nvSpPr>
          <p:cNvPr id="89" name="文本框 88"/>
          <p:cNvSpPr txBox="1"/>
          <p:nvPr>
            <p:custDataLst>
              <p:tags r:id="rId12"/>
            </p:custDataLst>
          </p:nvPr>
        </p:nvSpPr>
        <p:spPr>
          <a:xfrm>
            <a:off x="5013538" y="5537678"/>
            <a:ext cx="1644227" cy="913199"/>
          </a:xfrm>
          <a:prstGeom prst="rect">
            <a:avLst/>
          </a:prstGeom>
          <a:gradFill>
            <a:gsLst>
              <a:gs pos="0">
                <a:srgbClr val="D92763"/>
              </a:gs>
              <a:gs pos="50000">
                <a:srgbClr val="E3447A"/>
              </a:gs>
              <a:gs pos="100000">
                <a:srgbClr val="EC609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zh-CN" altLang="en-US" sz="2667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可能引起细胞癌变</a:t>
            </a:r>
          </a:p>
        </p:txBody>
      </p:sp>
      <p:sp>
        <p:nvSpPr>
          <p:cNvPr id="90" name="文本框 89"/>
          <p:cNvSpPr txBox="1"/>
          <p:nvPr>
            <p:custDataLst>
              <p:tags r:id="rId13"/>
            </p:custDataLst>
          </p:nvPr>
        </p:nvSpPr>
        <p:spPr>
          <a:xfrm>
            <a:off x="7132745" y="1997765"/>
            <a:ext cx="4227407" cy="830997"/>
          </a:xfrm>
          <a:prstGeom prst="rect">
            <a:avLst/>
          </a:prstGeom>
          <a:gradFill>
            <a:gsLst>
              <a:gs pos="2000">
                <a:srgbClr val="CDFBCD"/>
              </a:gs>
              <a:gs pos="67000">
                <a:srgbClr val="72D773"/>
              </a:gs>
              <a:gs pos="98000">
                <a:srgbClr val="72D673"/>
              </a:gs>
              <a:gs pos="35000">
                <a:srgbClr val="A9E4A9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表达的蛋白质能抑制细胞的生长和增殖，或者促进细胞凋亡</a:t>
            </a:r>
          </a:p>
        </p:txBody>
      </p:sp>
      <p:sp>
        <p:nvSpPr>
          <p:cNvPr id="91" name="文本框 90"/>
          <p:cNvSpPr txBox="1"/>
          <p:nvPr>
            <p:custDataLst>
              <p:tags r:id="rId14"/>
            </p:custDataLst>
          </p:nvPr>
        </p:nvSpPr>
        <p:spPr>
          <a:xfrm>
            <a:off x="9500026" y="3231359"/>
            <a:ext cx="146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正常</a:t>
            </a:r>
          </a:p>
        </p:txBody>
      </p:sp>
      <p:sp>
        <p:nvSpPr>
          <p:cNvPr id="92" name="文本框 91"/>
          <p:cNvSpPr txBox="1"/>
          <p:nvPr>
            <p:custDataLst>
              <p:tags r:id="rId15"/>
            </p:custDataLst>
          </p:nvPr>
        </p:nvSpPr>
        <p:spPr>
          <a:xfrm>
            <a:off x="9605012" y="4831559"/>
            <a:ext cx="1245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突变</a:t>
            </a:r>
          </a:p>
        </p:txBody>
      </p:sp>
      <p:pic>
        <p:nvPicPr>
          <p:cNvPr id="93" name="图片 8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83">
            <a:extLst>
              <a:ext uri="{96DAC541-7B7A-43D3-8B79-37D633B846F1}">
                <asvg:svgBlip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 rot="16200000">
            <a:off x="2238590" y="2918092"/>
            <a:ext cx="1055793" cy="966893"/>
          </a:xfrm>
          <a:prstGeom prst="rect">
            <a:avLst/>
          </a:prstGeom>
        </p:spPr>
      </p:pic>
      <p:pic>
        <p:nvPicPr>
          <p:cNvPr id="94" name="图片 2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83">
            <a:extLst>
              <a:ext uri="{96DAC541-7B7A-43D3-8B79-37D633B846F1}">
                <asvg:svgBlip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 rot="16200000">
            <a:off x="8690611" y="2908778"/>
            <a:ext cx="1061720" cy="966893"/>
          </a:xfrm>
          <a:prstGeom prst="rect">
            <a:avLst/>
          </a:prstGeom>
        </p:spPr>
      </p:pic>
      <p:pic>
        <p:nvPicPr>
          <p:cNvPr id="95" name="图片 2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85">
            <a:extLst>
              <a:ext uri="{96DAC541-7B7A-43D3-8B79-37D633B846F1}">
                <asvg:svgBlip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 rot="5400000">
            <a:off x="2214458" y="4507285"/>
            <a:ext cx="1104053" cy="966893"/>
          </a:xfrm>
          <a:prstGeom prst="rect">
            <a:avLst/>
          </a:prstGeom>
        </p:spPr>
      </p:pic>
      <p:pic>
        <p:nvPicPr>
          <p:cNvPr id="96" name="图片 2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85">
            <a:extLst>
              <a:ext uri="{96DAC541-7B7A-43D3-8B79-37D633B846F1}">
                <asvg:svgBlip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 rot="5400000">
            <a:off x="8716858" y="4496278"/>
            <a:ext cx="1054947" cy="966893"/>
          </a:xfrm>
          <a:prstGeom prst="rect">
            <a:avLst/>
          </a:prstGeom>
        </p:spPr>
      </p:pic>
      <p:pic>
        <p:nvPicPr>
          <p:cNvPr id="97" name="图片 26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85">
            <a:extLst>
              <a:ext uri="{96DAC541-7B7A-43D3-8B79-37D633B846F1}">
                <asvg:svgBlip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>
            <a:off x="3718138" y="5483916"/>
            <a:ext cx="911013" cy="966893"/>
          </a:xfrm>
          <a:prstGeom prst="rect">
            <a:avLst/>
          </a:prstGeom>
        </p:spPr>
      </p:pic>
      <p:pic>
        <p:nvPicPr>
          <p:cNvPr id="98" name="图片 37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85">
            <a:extLst>
              <a:ext uri="{96DAC541-7B7A-43D3-8B79-37D633B846F1}">
                <asvg:svgBlip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 rot="10800000">
            <a:off x="6942245" y="5483916"/>
            <a:ext cx="911013" cy="966893"/>
          </a:xfrm>
          <a:prstGeom prst="rect">
            <a:avLst/>
          </a:prstGeom>
        </p:spPr>
      </p:pic>
      <p:grpSp>
        <p:nvGrpSpPr>
          <p:cNvPr id="99" name="组合 98"/>
          <p:cNvGrpSpPr/>
          <p:nvPr>
            <p:custDataLst>
              <p:tags r:id="rId22"/>
            </p:custDataLst>
          </p:nvPr>
        </p:nvGrpSpPr>
        <p:grpSpPr>
          <a:xfrm>
            <a:off x="1852085" y="3947642"/>
            <a:ext cx="2024381" cy="461434"/>
            <a:chOff x="2095" y="3969"/>
            <a:chExt cx="2391" cy="545"/>
          </a:xfrm>
        </p:grpSpPr>
        <p:sp>
          <p:nvSpPr>
            <p:cNvPr id="100" name="文本框 99"/>
            <p:cNvSpPr txBox="1"/>
            <p:nvPr>
              <p:custDataLst>
                <p:tags r:id="rId26"/>
              </p:custDataLst>
            </p:nvPr>
          </p:nvSpPr>
          <p:spPr>
            <a:xfrm>
              <a:off x="2095" y="3969"/>
              <a:ext cx="1815" cy="545"/>
            </a:xfrm>
            <a:prstGeom prst="rect">
              <a:avLst/>
            </a:prstGeom>
            <a:gradFill>
              <a:gsLst>
                <a:gs pos="50000">
                  <a:schemeClr val="accent6"/>
                </a:gs>
                <a:gs pos="0">
                  <a:schemeClr val="accent6">
                    <a:lumMod val="25000"/>
                    <a:lumOff val="75000"/>
                  </a:schemeClr>
                </a:gs>
                <a:gs pos="100000">
                  <a:schemeClr val="accent6">
                    <a:lumMod val="85000"/>
                  </a:schemeClr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方正粗黑宋简体" panose="02000000000000000000" pitchFamily="2" charset="-122"/>
                  <a:ea typeface="方正粗黑宋简体" panose="02000000000000000000" pitchFamily="2" charset="-122"/>
                  <a:sym typeface="+mn-ea"/>
                </a:rPr>
                <a:t>原癌基因</a:t>
              </a:r>
            </a:p>
          </p:txBody>
        </p:sp>
        <p:cxnSp>
          <p:nvCxnSpPr>
            <p:cNvPr id="101" name="直接连接符 100"/>
            <p:cNvCxnSpPr>
              <a:stCxn id="100" idx="3"/>
              <a:endCxn id="83" idx="1"/>
            </p:cNvCxnSpPr>
            <p:nvPr>
              <p:custDataLst>
                <p:tags r:id="rId27"/>
              </p:custDataLst>
            </p:nvPr>
          </p:nvCxnSpPr>
          <p:spPr>
            <a:xfrm>
              <a:off x="3910" y="4241"/>
              <a:ext cx="576" cy="0"/>
            </a:xfrm>
            <a:prstGeom prst="line">
              <a:avLst/>
            </a:prstGeom>
          </p:spPr>
          <p:style>
            <a:lnRef idx="3">
              <a:prstClr val="black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102" name="组合 101"/>
          <p:cNvGrpSpPr/>
          <p:nvPr>
            <p:custDataLst>
              <p:tags r:id="rId23"/>
            </p:custDataLst>
          </p:nvPr>
        </p:nvGrpSpPr>
        <p:grpSpPr>
          <a:xfrm>
            <a:off x="7918452" y="3947636"/>
            <a:ext cx="2114127" cy="461433"/>
            <a:chOff x="9260" y="3969"/>
            <a:chExt cx="2497" cy="545"/>
          </a:xfrm>
        </p:grpSpPr>
        <p:cxnSp>
          <p:nvCxnSpPr>
            <p:cNvPr id="103" name="直接连接符 102"/>
            <p:cNvCxnSpPr/>
            <p:nvPr>
              <p:custDataLst>
                <p:tags r:id="rId24"/>
              </p:custDataLst>
            </p:nvPr>
          </p:nvCxnSpPr>
          <p:spPr>
            <a:xfrm>
              <a:off x="9260" y="4259"/>
              <a:ext cx="889" cy="0"/>
            </a:xfrm>
            <a:prstGeom prst="line">
              <a:avLst/>
            </a:prstGeom>
          </p:spPr>
          <p:style>
            <a:lnRef idx="3">
              <a:prstClr val="black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04" name="文本框 103"/>
            <p:cNvSpPr txBox="1"/>
            <p:nvPr>
              <p:custDataLst>
                <p:tags r:id="rId25"/>
              </p:custDataLst>
            </p:nvPr>
          </p:nvSpPr>
          <p:spPr>
            <a:xfrm>
              <a:off x="9923" y="3969"/>
              <a:ext cx="1834" cy="545"/>
            </a:xfrm>
            <a:prstGeom prst="rect">
              <a:avLst/>
            </a:prstGeom>
            <a:gradFill>
              <a:gsLst>
                <a:gs pos="50000">
                  <a:schemeClr val="accent6"/>
                </a:gs>
                <a:gs pos="0">
                  <a:schemeClr val="accent6">
                    <a:lumMod val="25000"/>
                    <a:lumOff val="75000"/>
                  </a:schemeClr>
                </a:gs>
                <a:gs pos="100000">
                  <a:schemeClr val="accent6">
                    <a:lumMod val="85000"/>
                  </a:schemeClr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方正粗黑宋简体" panose="02000000000000000000" pitchFamily="2" charset="-122"/>
                  <a:ea typeface="方正粗黑宋简体" panose="02000000000000000000" pitchFamily="2" charset="-122"/>
                  <a:sym typeface="+mn-ea"/>
                </a:rPr>
                <a:t>抑癌基因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918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 animBg="1"/>
      <p:bldP spid="66" grpId="0" animBg="1"/>
      <p:bldP spid="83" grpId="0" animBg="1"/>
      <p:bldP spid="84" grpId="0" animBg="1"/>
      <p:bldP spid="85" grpId="0" animBg="1"/>
      <p:bldP spid="86" grpId="0"/>
      <p:bldP spid="87" grpId="0"/>
      <p:bldP spid="88" grpId="0" animBg="1"/>
      <p:bldP spid="89" grpId="0" animBg="1"/>
      <p:bldP spid="90" grpId="0" animBg="1"/>
      <p:bldP spid="91" grpId="0"/>
      <p:bldP spid="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DE324539-EA4B-94C3-0E96-80CE4F9028D3}"/>
              </a:ext>
            </a:extLst>
          </p:cNvPr>
          <p:cNvGrpSpPr/>
          <p:nvPr/>
        </p:nvGrpSpPr>
        <p:grpSpPr bwMode="auto">
          <a:xfrm>
            <a:off x="222251" y="76418"/>
            <a:ext cx="3944938" cy="638175"/>
            <a:chOff x="1728" y="1470"/>
            <a:chExt cx="2485" cy="402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0065C647-9D6C-720E-F835-780E3D170451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9E0FCCA1-8D28-D371-B646-D9E7DF35CD42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55154601-4C75-C3CB-D451-45E53AB40D6C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1FB9F066-96C8-3785-28CB-60FE5600876E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C80864C4-F36E-8768-CB2D-F40F82EF216E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D4800EB5-D8F6-7DCB-3A3B-F628FFDA230A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3D1410ED-C9EE-C652-E716-2455D6309EC8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EFFFEBF2-0675-01B0-9AAC-77606C04DF63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C3A41822-5922-55D6-E6C4-FEE62E4E55C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EFF69B52-A4FD-FA0B-823B-AEF90F17D9A1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F3F122BC-9576-33F4-0F57-9EA8673A8598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57536FDC-DFDF-FF3E-670E-63F7924A079A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EB308693-57C7-F710-15DC-19281A8D211A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6AC76EF8-E3EA-19BF-4B82-3A6B4EA35731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DBE18965-A96D-69F3-1BF5-65B02D245899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3E0F4629-93CD-440A-9694-A51D19DC5FF1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6A662B78-9C3C-FE0F-0BF6-BD81B3DE3E34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617DFAED-6B28-4AF2-E66E-8E58E27718CD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490C7947-6FFC-1395-FA08-FF5325BFEACE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7D96F161-DE9A-6928-4037-151AD81F309C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C5492676-C962-7543-C97B-7251943296A7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CBB9E483-CCDC-3D66-E7DB-0764E762C50A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AD21280B-D340-F43F-E214-04C4B543E715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31FF868A-FFB4-CD51-9182-9DF801A3E229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D0EDB863-71E2-184D-9B4D-84CDF136D278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2ADDCA99-272F-AD58-EC73-F9B5B492BD8A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91CE0CA0-FB54-3922-2915-F6994B02B83A}"/>
                  </a:ext>
                </a:extLst>
              </p:cNvPr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DB1E312E-8CC9-E477-FA29-4DC949626ACA}"/>
                  </a:ext>
                </a:extLst>
              </p:cNvPr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32">
                <a:extLst>
                  <a:ext uri="{FF2B5EF4-FFF2-40B4-BE49-F238E27FC236}">
                    <a16:creationId xmlns:a16="http://schemas.microsoft.com/office/drawing/2014/main" id="{97E5AAE9-C59A-7C92-0464-DBFDAE089D28}"/>
                  </a:ext>
                </a:extLst>
              </p:cNvPr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33">
                <a:extLst>
                  <a:ext uri="{FF2B5EF4-FFF2-40B4-BE49-F238E27FC236}">
                    <a16:creationId xmlns:a16="http://schemas.microsoft.com/office/drawing/2014/main" id="{BE2D6E5E-FFF8-2B82-043B-A21BACA8C41E}"/>
                  </a:ext>
                </a:extLst>
              </p:cNvPr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34">
                <a:extLst>
                  <a:ext uri="{FF2B5EF4-FFF2-40B4-BE49-F238E27FC236}">
                    <a16:creationId xmlns:a16="http://schemas.microsoft.com/office/drawing/2014/main" id="{4121BB7A-3D79-0134-473F-01C9368FD7B3}"/>
                  </a:ext>
                </a:extLst>
              </p:cNvPr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35">
                <a:extLst>
                  <a:ext uri="{FF2B5EF4-FFF2-40B4-BE49-F238E27FC236}">
                    <a16:creationId xmlns:a16="http://schemas.microsoft.com/office/drawing/2014/main" id="{D2D847B5-0D6A-84F1-1AB9-92031C5E6F7B}"/>
                  </a:ext>
                </a:extLst>
              </p:cNvPr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36">
                <a:extLst>
                  <a:ext uri="{FF2B5EF4-FFF2-40B4-BE49-F238E27FC236}">
                    <a16:creationId xmlns:a16="http://schemas.microsoft.com/office/drawing/2014/main" id="{255EDC14-7964-A13B-5893-889552247AB2}"/>
                  </a:ext>
                </a:extLst>
              </p:cNvPr>
              <p:cNvSpPr>
                <a:spLocks noEditPoint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37">
                <a:extLst>
                  <a:ext uri="{FF2B5EF4-FFF2-40B4-BE49-F238E27FC236}">
                    <a16:creationId xmlns:a16="http://schemas.microsoft.com/office/drawing/2014/main" id="{FA2F5EB8-8978-8A50-45BB-F123775E213F}"/>
                  </a:ext>
                </a:extLst>
              </p:cNvPr>
              <p:cNvSpPr>
                <a:spLocks noEditPoint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38">
                <a:extLst>
                  <a:ext uri="{FF2B5EF4-FFF2-40B4-BE49-F238E27FC236}">
                    <a16:creationId xmlns:a16="http://schemas.microsoft.com/office/drawing/2014/main" id="{164EC5BE-4D46-C76A-602D-B4C8100B5517}"/>
                  </a:ext>
                </a:extLst>
              </p:cNvPr>
              <p:cNvSpPr>
                <a:spLocks noEditPoint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39">
                <a:extLst>
                  <a:ext uri="{FF2B5EF4-FFF2-40B4-BE49-F238E27FC236}">
                    <a16:creationId xmlns:a16="http://schemas.microsoft.com/office/drawing/2014/main" id="{3539B363-D0F5-BF64-122E-6AD8EAC54C6E}"/>
                  </a:ext>
                </a:extLst>
              </p:cNvPr>
              <p:cNvSpPr>
                <a:spLocks noEditPoint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C31B6715-6605-CBF7-C96E-C3AF682D9C8C}"/>
                  </a:ext>
                </a:extLst>
              </p:cNvPr>
              <p:cNvSpPr>
                <a:spLocks noEditPoint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01CC9836-A296-E7A6-1521-EDC850ACCA2B}"/>
                  </a:ext>
                </a:extLst>
              </p:cNvPr>
              <p:cNvSpPr>
                <a:spLocks noEditPoint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42">
                <a:extLst>
                  <a:ext uri="{FF2B5EF4-FFF2-40B4-BE49-F238E27FC236}">
                    <a16:creationId xmlns:a16="http://schemas.microsoft.com/office/drawing/2014/main" id="{19E60CB4-E7C0-378E-B956-221B738D2592}"/>
                  </a:ext>
                </a:extLst>
              </p:cNvPr>
              <p:cNvSpPr>
                <a:spLocks noEditPoint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43">
                <a:extLst>
                  <a:ext uri="{FF2B5EF4-FFF2-40B4-BE49-F238E27FC236}">
                    <a16:creationId xmlns:a16="http://schemas.microsoft.com/office/drawing/2014/main" id="{4AD18F2E-4258-433E-6CBC-D74A916BF72F}"/>
                  </a:ext>
                </a:extLst>
              </p:cNvPr>
              <p:cNvSpPr>
                <a:spLocks noEditPoint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44">
                <a:extLst>
                  <a:ext uri="{FF2B5EF4-FFF2-40B4-BE49-F238E27FC236}">
                    <a16:creationId xmlns:a16="http://schemas.microsoft.com/office/drawing/2014/main" id="{5525CEED-711B-B0F9-8475-3CAFFCD60DDB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45">
                <a:extLst>
                  <a:ext uri="{FF2B5EF4-FFF2-40B4-BE49-F238E27FC236}">
                    <a16:creationId xmlns:a16="http://schemas.microsoft.com/office/drawing/2014/main" id="{0E5032BF-EA6D-E80C-6AF2-C9B136E0A7BA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46">
                <a:extLst>
                  <a:ext uri="{FF2B5EF4-FFF2-40B4-BE49-F238E27FC236}">
                    <a16:creationId xmlns:a16="http://schemas.microsoft.com/office/drawing/2014/main" id="{5F5E61F3-410B-CFBD-0D50-6701E4347EF6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47">
                <a:extLst>
                  <a:ext uri="{FF2B5EF4-FFF2-40B4-BE49-F238E27FC236}">
                    <a16:creationId xmlns:a16="http://schemas.microsoft.com/office/drawing/2014/main" id="{6E249D48-A726-2B80-EE53-82CA4821F745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48">
                <a:extLst>
                  <a:ext uri="{FF2B5EF4-FFF2-40B4-BE49-F238E27FC236}">
                    <a16:creationId xmlns:a16="http://schemas.microsoft.com/office/drawing/2014/main" id="{0A82153E-3DA0-C315-AE06-6A2930DD681A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49">
                <a:extLst>
                  <a:ext uri="{FF2B5EF4-FFF2-40B4-BE49-F238E27FC236}">
                    <a16:creationId xmlns:a16="http://schemas.microsoft.com/office/drawing/2014/main" id="{E05296F5-FE96-B153-7716-CDEDC03648F6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50">
                <a:extLst>
                  <a:ext uri="{FF2B5EF4-FFF2-40B4-BE49-F238E27FC236}">
                    <a16:creationId xmlns:a16="http://schemas.microsoft.com/office/drawing/2014/main" id="{3F465FCB-CDD3-4D13-D464-7851F6314C5B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51">
                <a:extLst>
                  <a:ext uri="{FF2B5EF4-FFF2-40B4-BE49-F238E27FC236}">
                    <a16:creationId xmlns:a16="http://schemas.microsoft.com/office/drawing/2014/main" id="{2682E654-292F-453E-08F1-B405B1165D58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52">
                <a:extLst>
                  <a:ext uri="{FF2B5EF4-FFF2-40B4-BE49-F238E27FC236}">
                    <a16:creationId xmlns:a16="http://schemas.microsoft.com/office/drawing/2014/main" id="{1FBD136B-9A76-DFD7-BDEF-A478397B8350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53">
                <a:extLst>
                  <a:ext uri="{FF2B5EF4-FFF2-40B4-BE49-F238E27FC236}">
                    <a16:creationId xmlns:a16="http://schemas.microsoft.com/office/drawing/2014/main" id="{2D565DD8-BF43-3A35-A0B6-D6E911246A22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54">
                <a:extLst>
                  <a:ext uri="{FF2B5EF4-FFF2-40B4-BE49-F238E27FC236}">
                    <a16:creationId xmlns:a16="http://schemas.microsoft.com/office/drawing/2014/main" id="{345C808F-5640-C3E1-3E2C-B977A80CB1B8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55">
                <a:extLst>
                  <a:ext uri="{FF2B5EF4-FFF2-40B4-BE49-F238E27FC236}">
                    <a16:creationId xmlns:a16="http://schemas.microsoft.com/office/drawing/2014/main" id="{AF3A8F09-8A5A-3701-3991-030D94D5C96F}"/>
                  </a:ext>
                </a:extLst>
              </p:cNvPr>
              <p:cNvSpPr/>
              <p:nvPr>
                <p:custDataLst>
                  <p:tags r:id="rId61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8" name="Freeform 56">
                <a:extLst>
                  <a:ext uri="{FF2B5EF4-FFF2-40B4-BE49-F238E27FC236}">
                    <a16:creationId xmlns:a16="http://schemas.microsoft.com/office/drawing/2014/main" id="{228B7F4D-4326-D43B-67E6-01210DB49381}"/>
                  </a:ext>
                </a:extLst>
              </p:cNvPr>
              <p:cNvSpPr/>
              <p:nvPr>
                <p:custDataLst>
                  <p:tags r:id="rId62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5" name="Line 57">
              <a:extLst>
                <a:ext uri="{FF2B5EF4-FFF2-40B4-BE49-F238E27FC236}">
                  <a16:creationId xmlns:a16="http://schemas.microsoft.com/office/drawing/2014/main" id="{E0908D1D-54E9-86F3-8BB5-0DA9A86BD3F6}"/>
                </a:ext>
              </a:extLst>
            </p:cNvPr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1728" y="1856"/>
              <a:ext cx="2472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6" name="Text Box 58">
              <a:extLst>
                <a:ext uri="{FF2B5EF4-FFF2-40B4-BE49-F238E27FC236}">
                  <a16:creationId xmlns:a16="http://schemas.microsoft.com/office/drawing/2014/main" id="{815C7AAC-41AF-CEE0-A24C-897B2EF8E0D3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052" y="1470"/>
              <a:ext cx="2161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一、基因突变的实例</a:t>
              </a:r>
            </a:p>
          </p:txBody>
        </p:sp>
      </p:grpSp>
      <p:sp>
        <p:nvSpPr>
          <p:cNvPr id="60" name="圆角矩形 6">
            <a:extLst>
              <a:ext uri="{FF2B5EF4-FFF2-40B4-BE49-F238E27FC236}">
                <a16:creationId xmlns:a16="http://schemas.microsoft.com/office/drawing/2014/main" id="{5DE1EE52-07D8-AACC-1E6A-0519A4CF7A5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12580" y="888330"/>
            <a:ext cx="11312946" cy="2789742"/>
          </a:xfrm>
          <a:prstGeom prst="roundRect">
            <a:avLst>
              <a:gd name="adj" fmla="val 4125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6910E9A2-B0EC-9B6E-D7DA-6A1A91591AB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04774" y="1028876"/>
            <a:ext cx="399630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2</a:t>
            </a:r>
            <a:r>
              <a:rPr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、癌细胞的特征</a:t>
            </a:r>
            <a:r>
              <a:rPr lang="zh-CN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：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F13E3C82-39A3-80D4-70EB-7A35ABC07D2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55343" y="1620597"/>
            <a:ext cx="10119815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◇能够无限增殖</a:t>
            </a:r>
            <a:r>
              <a:rPr lang="en-US" altLang="zh-CN" sz="28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;</a:t>
            </a:r>
            <a:endParaRPr lang="zh-CN" altLang="en-US" sz="2800" b="1" dirty="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pitchFamily="18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◇形态结构发生显著变化</a:t>
            </a:r>
            <a:r>
              <a:rPr lang="en-US" altLang="zh-CN" sz="28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;</a:t>
            </a:r>
            <a:endParaRPr lang="zh-CN" altLang="en-US" sz="2800" b="1" dirty="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pitchFamily="18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◇细胞膜上的糖蛋白等物质减少，细胞之间的黏着性显著降低，容易在体内分散和转移，等等。</a:t>
            </a:r>
            <a:endParaRPr lang="zh-CN" altLang="en-US" sz="2800" b="1" dirty="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宋体" panose="02010600030101010101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BE87FDF-3A33-F477-C4A1-3DDB111D4060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5343" y="3746573"/>
            <a:ext cx="10025380" cy="2887133"/>
            <a:chOff x="864" y="3596"/>
            <a:chExt cx="11841" cy="3410"/>
          </a:xfrm>
        </p:grpSpPr>
        <p:sp>
          <p:nvSpPr>
            <p:cNvPr id="59" name="圆角矩形 36">
              <a:extLst>
                <a:ext uri="{FF2B5EF4-FFF2-40B4-BE49-F238E27FC236}">
                  <a16:creationId xmlns:a16="http://schemas.microsoft.com/office/drawing/2014/main" id="{4AFEEB09-3EC7-93E6-0FAF-F16A5A68F68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64" y="3596"/>
              <a:ext cx="11841" cy="3410"/>
            </a:xfrm>
            <a:prstGeom prst="roundRect">
              <a:avLst>
                <a:gd name="adj" fmla="val 4125"/>
              </a:avLst>
            </a:prstGeom>
            <a:noFill/>
            <a:ln w="9525"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2F4ADF16-5A35-B2A2-79BD-D5CB16AA00C1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89" y="4276"/>
              <a:ext cx="2910" cy="2310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A45FAA05-1BEA-772F-D2E4-2331AA46C7BA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65">
              <a:clrChange>
                <a:clrFrom>
                  <a:srgbClr val="EDF4FB"/>
                </a:clrFrom>
                <a:clrTo>
                  <a:srgbClr val="EDF4FB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127" y="4262"/>
              <a:ext cx="3460" cy="22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pic>
        <p:nvPicPr>
          <p:cNvPr id="66" name="图片 65">
            <a:extLst>
              <a:ext uri="{FF2B5EF4-FFF2-40B4-BE49-F238E27FC236}">
                <a16:creationId xmlns:a16="http://schemas.microsoft.com/office/drawing/2014/main" id="{36DC50A5-B12D-5118-8440-1288F7BD596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6"/>
          <a:srcRect t="15541"/>
          <a:stretch>
            <a:fillRect/>
          </a:stretch>
        </p:blipFill>
        <p:spPr>
          <a:xfrm>
            <a:off x="3849250" y="4533089"/>
            <a:ext cx="4102100" cy="129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8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>
            <p:custDataLst>
              <p:tags r:id="rId1"/>
            </p:custDataLst>
          </p:nvPr>
        </p:nvSpPr>
        <p:spPr>
          <a:xfrm>
            <a:off x="1006687" y="1648461"/>
            <a:ext cx="10083800" cy="3328247"/>
          </a:xfrm>
          <a:prstGeom prst="roundRect">
            <a:avLst>
              <a:gd name="adj" fmla="val 4125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911013" y="939800"/>
            <a:ext cx="6096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7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基因突变是如何产生的呢? 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295401" y="1839807"/>
            <a:ext cx="2530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1927年，美国遗传学家缪勒发现</a:t>
            </a:r>
            <a:endParaRPr lang="zh-CN" altLang="en-US" sz="2400"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3825240" y="1744134"/>
            <a:ext cx="1886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X射线照射</a:t>
            </a:r>
            <a:endParaRPr lang="zh-CN" altLang="en-US" sz="2400"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</p:txBody>
      </p:sp>
      <p:cxnSp>
        <p:nvCxnSpPr>
          <p:cNvPr id="62" name="直接箭头连接符 61"/>
          <p:cNvCxnSpPr/>
          <p:nvPr>
            <p:custDataLst>
              <p:tags r:id="rId5"/>
            </p:custDataLst>
          </p:nvPr>
        </p:nvCxnSpPr>
        <p:spPr>
          <a:xfrm>
            <a:off x="3791373" y="2269913"/>
            <a:ext cx="1920240" cy="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prstClr val="black"/>
          </a:lnRef>
          <a:fillRef idx="0">
            <a:prstClr val="black"/>
          </a:fillRef>
          <a:effectRef idx="1">
            <a:prstClr val="black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5711613" y="2001521"/>
            <a:ext cx="948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果蝇</a:t>
            </a:r>
            <a:endParaRPr lang="zh-CN" altLang="en-US" sz="2400"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7919721" y="2704254"/>
            <a:ext cx="2593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后代发生突变的个体数大大增加</a:t>
            </a:r>
            <a:endParaRPr lang="zh-CN" altLang="en-US" sz="2400"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1295400" y="3758354"/>
            <a:ext cx="174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同年，又有科学家</a:t>
            </a:r>
            <a:endParaRPr lang="zh-CN" altLang="en-US" sz="2400"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5808134" y="3682154"/>
            <a:ext cx="1529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玉米和大麦的种子</a:t>
            </a:r>
            <a:endParaRPr lang="zh-CN" altLang="en-US" sz="2400"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2926927" y="3656754"/>
            <a:ext cx="290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X射线和Y射线照射</a:t>
            </a:r>
            <a:endParaRPr lang="zh-CN" altLang="en-US" sz="2400"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</p:txBody>
      </p:sp>
      <p:cxnSp>
        <p:nvCxnSpPr>
          <p:cNvPr id="19" name="直接箭头连接符 18"/>
          <p:cNvCxnSpPr/>
          <p:nvPr>
            <p:custDataLst>
              <p:tags r:id="rId11"/>
            </p:custDataLst>
          </p:nvPr>
        </p:nvCxnSpPr>
        <p:spPr>
          <a:xfrm>
            <a:off x="2831253" y="4169833"/>
            <a:ext cx="2976880" cy="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prstClr val="black"/>
          </a:lnRef>
          <a:fillRef idx="0">
            <a:prstClr val="black"/>
          </a:fillRef>
          <a:effectRef idx="1">
            <a:prstClr val="black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>
            <p:custDataLst>
              <p:tags r:id="rId12"/>
            </p:custDataLst>
          </p:nvPr>
        </p:nvGrpSpPr>
        <p:grpSpPr>
          <a:xfrm>
            <a:off x="6768253" y="2213187"/>
            <a:ext cx="1869440" cy="480907"/>
            <a:chOff x="6124" y="4144"/>
            <a:chExt cx="2208" cy="568"/>
          </a:xfrm>
        </p:grpSpPr>
        <p:cxnSp>
          <p:nvCxnSpPr>
            <p:cNvPr id="18" name="直接箭头连接符 17"/>
            <p:cNvCxnSpPr/>
            <p:nvPr>
              <p:custDataLst>
                <p:tags r:id="rId71"/>
              </p:custDataLst>
            </p:nvPr>
          </p:nvCxnSpPr>
          <p:spPr>
            <a:xfrm flipH="1">
              <a:off x="8313" y="4144"/>
              <a:ext cx="0" cy="568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2">
              <a:prstClr val="black"/>
            </a:lnRef>
            <a:fillRef idx="0">
              <a:prstClr val="black"/>
            </a:fillRef>
            <a:effectRef idx="1">
              <a:prstClr val="black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>
              <p:custDataLst>
                <p:tags r:id="rId72"/>
              </p:custDataLst>
            </p:nvPr>
          </p:nvCxnSpPr>
          <p:spPr>
            <a:xfrm>
              <a:off x="6124" y="4157"/>
              <a:ext cx="2209" cy="6"/>
            </a:xfrm>
            <a:prstGeom prst="line">
              <a:avLst/>
            </a:prstGeom>
          </p:spPr>
          <p:style>
            <a:lnRef idx="2">
              <a:prstClr val="black"/>
            </a:lnRef>
            <a:fillRef idx="0">
              <a:prstClr val="black"/>
            </a:fillRef>
            <a:effectRef idx="1">
              <a:prstClr val="black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>
            <p:custDataLst>
              <p:tags r:id="rId13"/>
            </p:custDataLst>
          </p:nvPr>
        </p:nvGrpSpPr>
        <p:grpSpPr>
          <a:xfrm flipV="1">
            <a:off x="7343987" y="3511974"/>
            <a:ext cx="1273387" cy="620607"/>
            <a:chOff x="6124" y="4144"/>
            <a:chExt cx="2208" cy="568"/>
          </a:xfrm>
        </p:grpSpPr>
        <p:cxnSp>
          <p:nvCxnSpPr>
            <p:cNvPr id="23" name="直接箭头连接符 22"/>
            <p:cNvCxnSpPr/>
            <p:nvPr>
              <p:custDataLst>
                <p:tags r:id="rId69"/>
              </p:custDataLst>
            </p:nvPr>
          </p:nvCxnSpPr>
          <p:spPr>
            <a:xfrm flipH="1">
              <a:off x="8313" y="4144"/>
              <a:ext cx="0" cy="568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2">
              <a:prstClr val="black"/>
            </a:lnRef>
            <a:fillRef idx="0">
              <a:prstClr val="black"/>
            </a:fillRef>
            <a:effectRef idx="1">
              <a:prstClr val="black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>
              <p:custDataLst>
                <p:tags r:id="rId70"/>
              </p:custDataLst>
            </p:nvPr>
          </p:nvCxnSpPr>
          <p:spPr>
            <a:xfrm>
              <a:off x="6124" y="4157"/>
              <a:ext cx="2209" cy="6"/>
            </a:xfrm>
            <a:prstGeom prst="line">
              <a:avLst/>
            </a:prstGeom>
          </p:spPr>
          <p:style>
            <a:lnRef idx="2">
              <a:prstClr val="black"/>
            </a:lnRef>
            <a:fillRef idx="0">
              <a:prstClr val="black"/>
            </a:fillRef>
            <a:effectRef idx="1">
              <a:prstClr val="black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>
            <p:custDataLst>
              <p:tags r:id="rId14"/>
            </p:custDataLst>
          </p:nvPr>
        </p:nvSpPr>
        <p:spPr>
          <a:xfrm>
            <a:off x="3943773" y="5252721"/>
            <a:ext cx="31987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7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射线能提高突变率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A3B31190-16F8-0C26-FA2E-37D4741E2D74}"/>
              </a:ext>
            </a:extLst>
          </p:cNvPr>
          <p:cNvGrpSpPr/>
          <p:nvPr/>
        </p:nvGrpSpPr>
        <p:grpSpPr bwMode="auto">
          <a:xfrm>
            <a:off x="222251" y="76418"/>
            <a:ext cx="3944938" cy="638175"/>
            <a:chOff x="1728" y="1470"/>
            <a:chExt cx="2485" cy="4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5A93AAC-0812-5079-D3A5-3C6E0E0FA38D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70942E45-8769-686D-BE5E-8ADAF1C4953A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47287BE2-5672-EDEE-7239-0C557CC0551F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B9B33DDF-8315-5071-0772-1E623E75A961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479F74FB-9370-69D3-A113-0F39C64BFC4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F07A98E6-1F9C-9CDC-41E7-0607DEBB7888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B0E2AEB2-7449-7176-5A55-0B93F1373849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1F8AD557-E2EC-1BB0-CCC7-AD3C0615C3CE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A88F9D6F-E165-1870-A69E-9FE7FC961C63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3C148382-DA66-0BDB-6D97-DFDB41056C3B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520A8284-C1ED-49E2-B59B-7313538B822C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698667C3-41A6-954A-18F4-9EAD8D5D30E9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869BCC50-DDE9-94AE-70BE-7BA8F361827C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132F4380-725F-B0B2-12E7-985995343078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A57977F9-F86C-CD2C-1581-66D1103E9212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4A2A984C-4CAA-228A-FC6F-9EF7F890702F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357BC411-C82F-8D8E-9157-FEE0D2F45BAD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21">
                <a:extLst>
                  <a:ext uri="{FF2B5EF4-FFF2-40B4-BE49-F238E27FC236}">
                    <a16:creationId xmlns:a16="http://schemas.microsoft.com/office/drawing/2014/main" id="{C8BC8ACB-D54B-F75F-6CBD-4531C6FE04CB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22">
                <a:extLst>
                  <a:ext uri="{FF2B5EF4-FFF2-40B4-BE49-F238E27FC236}">
                    <a16:creationId xmlns:a16="http://schemas.microsoft.com/office/drawing/2014/main" id="{C329AFBB-5885-54F8-5AD4-85C52DACC82C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AFD348EC-E1D9-BBCC-251B-0CDE4C1F1D55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id="{9A3C4891-AD9F-016D-ECC4-58A17FE960D3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25">
                <a:extLst>
                  <a:ext uri="{FF2B5EF4-FFF2-40B4-BE49-F238E27FC236}">
                    <a16:creationId xmlns:a16="http://schemas.microsoft.com/office/drawing/2014/main" id="{366708BD-78BE-08A2-5DE1-D480B67D95EE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26">
                <a:extLst>
                  <a:ext uri="{FF2B5EF4-FFF2-40B4-BE49-F238E27FC236}">
                    <a16:creationId xmlns:a16="http://schemas.microsoft.com/office/drawing/2014/main" id="{BF4E829D-8BF8-F363-B33A-620D571FDAE8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6AC86522-9546-4DB8-0BED-4F040FFF53E6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28">
                <a:extLst>
                  <a:ext uri="{FF2B5EF4-FFF2-40B4-BE49-F238E27FC236}">
                    <a16:creationId xmlns:a16="http://schemas.microsoft.com/office/drawing/2014/main" id="{C90E3C9E-D7E3-9C92-EA0F-24DE6C633029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29">
                <a:extLst>
                  <a:ext uri="{FF2B5EF4-FFF2-40B4-BE49-F238E27FC236}">
                    <a16:creationId xmlns:a16="http://schemas.microsoft.com/office/drawing/2014/main" id="{4FBD90DE-58ED-FC34-2620-E366B4FB04C7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30">
                <a:extLst>
                  <a:ext uri="{FF2B5EF4-FFF2-40B4-BE49-F238E27FC236}">
                    <a16:creationId xmlns:a16="http://schemas.microsoft.com/office/drawing/2014/main" id="{BA72DAAA-199E-C7B0-5260-840CEF7FAD18}"/>
                  </a:ext>
                </a:extLst>
              </p:cNvPr>
              <p:cNvSpPr>
                <a:spLocks noEditPoint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A16086E4-0243-BF64-3A85-C07D18F4C245}"/>
                  </a:ext>
                </a:extLst>
              </p:cNvPr>
              <p:cNvSpPr>
                <a:spLocks noEditPoint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32">
                <a:extLst>
                  <a:ext uri="{FF2B5EF4-FFF2-40B4-BE49-F238E27FC236}">
                    <a16:creationId xmlns:a16="http://schemas.microsoft.com/office/drawing/2014/main" id="{C115B19A-C9EA-F63C-4FBA-BEA5688157C8}"/>
                  </a:ext>
                </a:extLst>
              </p:cNvPr>
              <p:cNvSpPr>
                <a:spLocks noEditPoint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33">
                <a:extLst>
                  <a:ext uri="{FF2B5EF4-FFF2-40B4-BE49-F238E27FC236}">
                    <a16:creationId xmlns:a16="http://schemas.microsoft.com/office/drawing/2014/main" id="{FC94D536-ED8E-4128-ABEA-EBA36850732A}"/>
                  </a:ext>
                </a:extLst>
              </p:cNvPr>
              <p:cNvSpPr>
                <a:spLocks noEditPoint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34">
                <a:extLst>
                  <a:ext uri="{FF2B5EF4-FFF2-40B4-BE49-F238E27FC236}">
                    <a16:creationId xmlns:a16="http://schemas.microsoft.com/office/drawing/2014/main" id="{350B9630-5DE7-B258-9B47-8FE37757089E}"/>
                  </a:ext>
                </a:extLst>
              </p:cNvPr>
              <p:cNvSpPr>
                <a:spLocks noEditPoint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35">
                <a:extLst>
                  <a:ext uri="{FF2B5EF4-FFF2-40B4-BE49-F238E27FC236}">
                    <a16:creationId xmlns:a16="http://schemas.microsoft.com/office/drawing/2014/main" id="{EE1C6984-F52C-FC43-819D-1670F876D311}"/>
                  </a:ext>
                </a:extLst>
              </p:cNvPr>
              <p:cNvSpPr>
                <a:spLocks noEditPoint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36">
                <a:extLst>
                  <a:ext uri="{FF2B5EF4-FFF2-40B4-BE49-F238E27FC236}">
                    <a16:creationId xmlns:a16="http://schemas.microsoft.com/office/drawing/2014/main" id="{0F48CD38-9E96-C3DC-E1F8-D1586BCE1B86}"/>
                  </a:ext>
                </a:extLst>
              </p:cNvPr>
              <p:cNvSpPr>
                <a:spLocks noEditPoint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37">
                <a:extLst>
                  <a:ext uri="{FF2B5EF4-FFF2-40B4-BE49-F238E27FC236}">
                    <a16:creationId xmlns:a16="http://schemas.microsoft.com/office/drawing/2014/main" id="{8A491A91-DB28-964D-7A24-6857FE1DA546}"/>
                  </a:ext>
                </a:extLst>
              </p:cNvPr>
              <p:cNvSpPr>
                <a:spLocks noEditPoint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38">
                <a:extLst>
                  <a:ext uri="{FF2B5EF4-FFF2-40B4-BE49-F238E27FC236}">
                    <a16:creationId xmlns:a16="http://schemas.microsoft.com/office/drawing/2014/main" id="{9BAD4B33-2864-1F6B-ED36-13388CCDDED0}"/>
                  </a:ext>
                </a:extLst>
              </p:cNvPr>
              <p:cNvSpPr>
                <a:spLocks noEditPoint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8" name="Freeform 39">
                <a:extLst>
                  <a:ext uri="{FF2B5EF4-FFF2-40B4-BE49-F238E27FC236}">
                    <a16:creationId xmlns:a16="http://schemas.microsoft.com/office/drawing/2014/main" id="{A9E3C844-549C-D648-BCF6-869B95543D65}"/>
                  </a:ext>
                </a:extLst>
              </p:cNvPr>
              <p:cNvSpPr>
                <a:spLocks noEditPoint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9" name="Freeform 40">
                <a:extLst>
                  <a:ext uri="{FF2B5EF4-FFF2-40B4-BE49-F238E27FC236}">
                    <a16:creationId xmlns:a16="http://schemas.microsoft.com/office/drawing/2014/main" id="{AD226463-B19C-1DD3-1CEA-45BFF3A8C289}"/>
                  </a:ext>
                </a:extLst>
              </p:cNvPr>
              <p:cNvSpPr>
                <a:spLocks noEditPoint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Freeform 41">
                <a:extLst>
                  <a:ext uri="{FF2B5EF4-FFF2-40B4-BE49-F238E27FC236}">
                    <a16:creationId xmlns:a16="http://schemas.microsoft.com/office/drawing/2014/main" id="{2714A5BE-281B-35F7-5BAD-3A2C453A23D6}"/>
                  </a:ext>
                </a:extLst>
              </p:cNvPr>
              <p:cNvSpPr>
                <a:spLocks noEditPoint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1" name="Freeform 42">
                <a:extLst>
                  <a:ext uri="{FF2B5EF4-FFF2-40B4-BE49-F238E27FC236}">
                    <a16:creationId xmlns:a16="http://schemas.microsoft.com/office/drawing/2014/main" id="{216F4D49-5F55-098A-8FF1-40CB06536B0B}"/>
                  </a:ext>
                </a:extLst>
              </p:cNvPr>
              <p:cNvSpPr>
                <a:spLocks noEditPoint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3" name="Freeform 43">
                <a:extLst>
                  <a:ext uri="{FF2B5EF4-FFF2-40B4-BE49-F238E27FC236}">
                    <a16:creationId xmlns:a16="http://schemas.microsoft.com/office/drawing/2014/main" id="{5A373182-F81F-7B04-2E65-F01D75C54DF1}"/>
                  </a:ext>
                </a:extLst>
              </p:cNvPr>
              <p:cNvSpPr>
                <a:spLocks noEditPoint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4" name="Freeform 44">
                <a:extLst>
                  <a:ext uri="{FF2B5EF4-FFF2-40B4-BE49-F238E27FC236}">
                    <a16:creationId xmlns:a16="http://schemas.microsoft.com/office/drawing/2014/main" id="{E36A1041-8592-BEE4-D6F2-0290BC8789BE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5" name="Freeform 45">
                <a:extLst>
                  <a:ext uri="{FF2B5EF4-FFF2-40B4-BE49-F238E27FC236}">
                    <a16:creationId xmlns:a16="http://schemas.microsoft.com/office/drawing/2014/main" id="{2DD79DEC-201A-5F0B-3536-116A952BCDE1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6" name="Freeform 46">
                <a:extLst>
                  <a:ext uri="{FF2B5EF4-FFF2-40B4-BE49-F238E27FC236}">
                    <a16:creationId xmlns:a16="http://schemas.microsoft.com/office/drawing/2014/main" id="{8890ED9A-7098-D0B0-8563-4C7D1148C137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7" name="Freeform 47">
                <a:extLst>
                  <a:ext uri="{FF2B5EF4-FFF2-40B4-BE49-F238E27FC236}">
                    <a16:creationId xmlns:a16="http://schemas.microsoft.com/office/drawing/2014/main" id="{01A5BB73-F4C8-1CE0-DDFB-775AD3454289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8" name="Freeform 48">
                <a:extLst>
                  <a:ext uri="{FF2B5EF4-FFF2-40B4-BE49-F238E27FC236}">
                    <a16:creationId xmlns:a16="http://schemas.microsoft.com/office/drawing/2014/main" id="{1F333FEC-DA79-C82F-183D-D66BB453DDC8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9" name="Freeform 49">
                <a:extLst>
                  <a:ext uri="{FF2B5EF4-FFF2-40B4-BE49-F238E27FC236}">
                    <a16:creationId xmlns:a16="http://schemas.microsoft.com/office/drawing/2014/main" id="{F1AF553D-14F6-9F26-65DA-8D91DB0BE3DF}"/>
                  </a:ext>
                </a:extLst>
              </p:cNvPr>
              <p:cNvSpPr/>
              <p:nvPr>
                <p:custDataLst>
                  <p:tags r:id="rId61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0" name="Freeform 50">
                <a:extLst>
                  <a:ext uri="{FF2B5EF4-FFF2-40B4-BE49-F238E27FC236}">
                    <a16:creationId xmlns:a16="http://schemas.microsoft.com/office/drawing/2014/main" id="{D75729F0-EF6E-814B-696A-91CF930F2046}"/>
                  </a:ext>
                </a:extLst>
              </p:cNvPr>
              <p:cNvSpPr/>
              <p:nvPr>
                <p:custDataLst>
                  <p:tags r:id="rId62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1" name="Freeform 51">
                <a:extLst>
                  <a:ext uri="{FF2B5EF4-FFF2-40B4-BE49-F238E27FC236}">
                    <a16:creationId xmlns:a16="http://schemas.microsoft.com/office/drawing/2014/main" id="{6492EBCE-0B0D-A747-008E-E6F2B3B0F447}"/>
                  </a:ext>
                </a:extLst>
              </p:cNvPr>
              <p:cNvSpPr/>
              <p:nvPr>
                <p:custDataLst>
                  <p:tags r:id="rId63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2" name="Freeform 52">
                <a:extLst>
                  <a:ext uri="{FF2B5EF4-FFF2-40B4-BE49-F238E27FC236}">
                    <a16:creationId xmlns:a16="http://schemas.microsoft.com/office/drawing/2014/main" id="{FB151B11-18EF-E959-BF6D-CB93854D5848}"/>
                  </a:ext>
                </a:extLst>
              </p:cNvPr>
              <p:cNvSpPr/>
              <p:nvPr>
                <p:custDataLst>
                  <p:tags r:id="rId64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3" name="Freeform 53">
                <a:extLst>
                  <a:ext uri="{FF2B5EF4-FFF2-40B4-BE49-F238E27FC236}">
                    <a16:creationId xmlns:a16="http://schemas.microsoft.com/office/drawing/2014/main" id="{5AEFDFA8-5C10-5BEE-8F79-91A2CFE101F6}"/>
                  </a:ext>
                </a:extLst>
              </p:cNvPr>
              <p:cNvSpPr/>
              <p:nvPr>
                <p:custDataLst>
                  <p:tags r:id="rId65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4" name="Freeform 54">
                <a:extLst>
                  <a:ext uri="{FF2B5EF4-FFF2-40B4-BE49-F238E27FC236}">
                    <a16:creationId xmlns:a16="http://schemas.microsoft.com/office/drawing/2014/main" id="{35B97491-9503-9829-FC3E-8E560A5F53D9}"/>
                  </a:ext>
                </a:extLst>
              </p:cNvPr>
              <p:cNvSpPr/>
              <p:nvPr>
                <p:custDataLst>
                  <p:tags r:id="rId66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5" name="Freeform 55">
                <a:extLst>
                  <a:ext uri="{FF2B5EF4-FFF2-40B4-BE49-F238E27FC236}">
                    <a16:creationId xmlns:a16="http://schemas.microsoft.com/office/drawing/2014/main" id="{23B6147E-8F1C-4B20-5B71-0ECD67FA282A}"/>
                  </a:ext>
                </a:extLst>
              </p:cNvPr>
              <p:cNvSpPr/>
              <p:nvPr>
                <p:custDataLst>
                  <p:tags r:id="rId67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6" name="Freeform 56">
                <a:extLst>
                  <a:ext uri="{FF2B5EF4-FFF2-40B4-BE49-F238E27FC236}">
                    <a16:creationId xmlns:a16="http://schemas.microsoft.com/office/drawing/2014/main" id="{C2095835-28FF-E97F-CAC4-C4E26BFB27EA}"/>
                  </a:ext>
                </a:extLst>
              </p:cNvPr>
              <p:cNvSpPr/>
              <p:nvPr>
                <p:custDataLst>
                  <p:tags r:id="rId68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6" name="Line 57">
              <a:extLst>
                <a:ext uri="{FF2B5EF4-FFF2-40B4-BE49-F238E27FC236}">
                  <a16:creationId xmlns:a16="http://schemas.microsoft.com/office/drawing/2014/main" id="{BB47DD6D-E9DA-2980-AFBD-ED98ABF8E932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1728" y="1856"/>
              <a:ext cx="2472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8" name="Text Box 58">
              <a:extLst>
                <a:ext uri="{FF2B5EF4-FFF2-40B4-BE49-F238E27FC236}">
                  <a16:creationId xmlns:a16="http://schemas.microsoft.com/office/drawing/2014/main" id="{14FEEC77-6992-88DA-F7A9-CDB16D428F5D}"/>
                </a:ext>
              </a:extLst>
            </p:cNvPr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052" y="1470"/>
              <a:ext cx="2161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二、基因突变的原因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  <p:bldP spid="9" grpId="0"/>
      <p:bldP spid="13" grpId="0"/>
      <p:bldP spid="14" grpId="0"/>
      <p:bldP spid="15" grpId="0"/>
      <p:bldP spid="16" grpId="0"/>
      <p:bldP spid="17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9F42FF12-CD42-AD2B-BF8E-DF5CB8C24F94}"/>
              </a:ext>
            </a:extLst>
          </p:cNvPr>
          <p:cNvGrpSpPr/>
          <p:nvPr/>
        </p:nvGrpSpPr>
        <p:grpSpPr bwMode="auto">
          <a:xfrm>
            <a:off x="222251" y="76418"/>
            <a:ext cx="3944938" cy="638175"/>
            <a:chOff x="1728" y="1470"/>
            <a:chExt cx="2485" cy="402"/>
          </a:xfrm>
        </p:grpSpPr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93579AE1-2ADC-B4E7-AB88-B254F8081523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3E439C3A-62B0-F510-1D98-485AE4C83CFF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BACB699D-A092-98C8-12D0-A6C7BF850A17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F209918B-49D9-1814-869D-6DA765D43C15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69FFBEDE-3D9E-FB82-EEDC-74DDE968E5A1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444E64E8-2DC0-91C9-D9E4-70D508AC94AC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C40C1671-6EB2-90D3-1EB3-F7841F281A9C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56F172ED-AE5B-0475-8AB4-8908B1866468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DD634D3D-3008-643E-B8A1-3A06BBC839BD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4EC06946-0481-0E95-A26F-78B7CAD41960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64B1C568-E074-0C1E-AFF5-A1200595EBB2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9A44805E-F8B6-96B9-5040-72E2E1CC8778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8947A65A-BCA0-8041-9156-3A2AFDCF6B0B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5C04475F-3B25-B6F8-8E74-46DD85EDCC42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927607F7-9371-3113-D7A9-55F86A549357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3D704E31-939A-0690-DDED-BAECBB2D049A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389F713F-CA15-76E6-57BB-2597F958702F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3E38348E-4902-944F-FDA5-CDE1C50BA96B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C011035-E90F-1A30-2678-9A7AFA6E2D5E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934C9B01-079C-674A-5677-BE2AC6136CED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5DD43F67-61A7-4AA8-90B2-F96BD342B7CC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99D887E0-BA66-3CB3-897A-6B24FD654D50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C846C5A5-86E0-6517-6885-3550112B044C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A62A5F54-7D52-C861-CA06-3F8EAD004F03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C50493C6-FD45-5F3D-CEB5-DDC56911971A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03B1C697-7BA7-8E8C-EB65-0AA42238D584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D828732D-EFB0-BDB2-E419-C54B8D322690}"/>
                  </a:ext>
                </a:extLst>
              </p:cNvPr>
              <p:cNvSpPr>
                <a:spLocks noEditPoint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8FCA8278-BC14-6BEB-B7F4-DB03AEF4494B}"/>
                  </a:ext>
                </a:extLst>
              </p:cNvPr>
              <p:cNvSpPr>
                <a:spLocks noEditPoint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1459106C-BECB-EC6B-AE41-98C73079AF97}"/>
                  </a:ext>
                </a:extLst>
              </p:cNvPr>
              <p:cNvSpPr>
                <a:spLocks noEditPoint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7C3065FC-04BA-B311-2555-EB0632ACDC9C}"/>
                  </a:ext>
                </a:extLst>
              </p:cNvPr>
              <p:cNvSpPr>
                <a:spLocks noEditPoint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399DCD49-125D-9CB2-1EB2-CAE9C88D79A2}"/>
                  </a:ext>
                </a:extLst>
              </p:cNvPr>
              <p:cNvSpPr>
                <a:spLocks noEditPoint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A69489FC-D2B4-8568-92B2-D1E850A80661}"/>
                  </a:ext>
                </a:extLst>
              </p:cNvPr>
              <p:cNvSpPr>
                <a:spLocks noEditPoint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7FD38502-3A3C-F02B-AB47-3868724C7C29}"/>
                  </a:ext>
                </a:extLst>
              </p:cNvPr>
              <p:cNvSpPr>
                <a:spLocks noEditPoint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BF3D7810-DD48-877E-5B2D-95D029C3BF4E}"/>
                  </a:ext>
                </a:extLst>
              </p:cNvPr>
              <p:cNvSpPr>
                <a:spLocks noEditPoint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B4D33110-0D39-44F2-1CE0-FB9F840573C1}"/>
                  </a:ext>
                </a:extLst>
              </p:cNvPr>
              <p:cNvSpPr>
                <a:spLocks noEditPoint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D0186E7-DEA4-32EB-543F-B0B2F2642509}"/>
                  </a:ext>
                </a:extLst>
              </p:cNvPr>
              <p:cNvSpPr>
                <a:spLocks noEditPoint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C635DAE-298E-CE37-05AD-A20C3D5179DF}"/>
                  </a:ext>
                </a:extLst>
              </p:cNvPr>
              <p:cNvSpPr>
                <a:spLocks noEditPoint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36A7E2A-2C08-72AA-C390-D45E1F636001}"/>
                  </a:ext>
                </a:extLst>
              </p:cNvPr>
              <p:cNvSpPr>
                <a:spLocks noEditPoint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A6D62BAA-6545-EBF4-7D87-0D433A8F590E}"/>
                  </a:ext>
                </a:extLst>
              </p:cNvPr>
              <p:cNvSpPr>
                <a:spLocks noEditPoint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7D419AEF-EF1B-5CFF-85E4-2EB2764CEB83}"/>
                  </a:ext>
                </a:extLst>
              </p:cNvPr>
              <p:cNvSpPr>
                <a:spLocks noEditPoint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4A58AC2E-F5BC-A3B0-ED93-219A80EC5BE2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0D3BFA94-F1A2-425E-DEEC-3546EBD7349F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9E682B83-4AED-E946-CC47-B01A6ECC8F15}"/>
                  </a:ext>
                </a:extLst>
              </p:cNvPr>
              <p:cNvSpPr/>
              <p:nvPr>
                <p:custDataLst>
                  <p:tags r:id="rId61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D6C68259-F9AC-64FF-760C-A5B70A02AF67}"/>
                  </a:ext>
                </a:extLst>
              </p:cNvPr>
              <p:cNvSpPr/>
              <p:nvPr>
                <p:custDataLst>
                  <p:tags r:id="rId62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408491BE-F644-3D1D-F032-3D41F41DC422}"/>
                  </a:ext>
                </a:extLst>
              </p:cNvPr>
              <p:cNvSpPr/>
              <p:nvPr>
                <p:custDataLst>
                  <p:tags r:id="rId63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CB3A0133-F427-A14A-4061-A80C45EC1145}"/>
                  </a:ext>
                </a:extLst>
              </p:cNvPr>
              <p:cNvSpPr/>
              <p:nvPr>
                <p:custDataLst>
                  <p:tags r:id="rId64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2C4F1D13-DCE9-7D6A-1128-ADE613712C1C}"/>
                  </a:ext>
                </a:extLst>
              </p:cNvPr>
              <p:cNvSpPr/>
              <p:nvPr>
                <p:custDataLst>
                  <p:tags r:id="rId65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6AE9B4F8-1400-621E-7F6B-ADE3DF585666}"/>
                  </a:ext>
                </a:extLst>
              </p:cNvPr>
              <p:cNvSpPr/>
              <p:nvPr>
                <p:custDataLst>
                  <p:tags r:id="rId66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3597E073-D3F3-FD16-D34B-EDEE6C0675C3}"/>
                  </a:ext>
                </a:extLst>
              </p:cNvPr>
              <p:cNvSpPr/>
              <p:nvPr>
                <p:custDataLst>
                  <p:tags r:id="rId67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4F66D1A2-D0B0-B047-79A2-A2F73658928A}"/>
                  </a:ext>
                </a:extLst>
              </p:cNvPr>
              <p:cNvSpPr/>
              <p:nvPr>
                <p:custDataLst>
                  <p:tags r:id="rId68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86D12D9A-7AE4-968F-AEB5-C5D833FFF19F}"/>
                  </a:ext>
                </a:extLst>
              </p:cNvPr>
              <p:cNvSpPr/>
              <p:nvPr>
                <p:custDataLst>
                  <p:tags r:id="rId69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760A4156-54A8-DDDB-107D-8F77A0478958}"/>
                  </a:ext>
                </a:extLst>
              </p:cNvPr>
              <p:cNvSpPr/>
              <p:nvPr>
                <p:custDataLst>
                  <p:tags r:id="rId70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68042261-BE36-7F84-007E-45F76A5AB6A3}"/>
                  </a:ext>
                </a:extLst>
              </p:cNvPr>
              <p:cNvSpPr/>
              <p:nvPr>
                <p:custDataLst>
                  <p:tags r:id="rId71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4" name="Line 57">
              <a:extLst>
                <a:ext uri="{FF2B5EF4-FFF2-40B4-BE49-F238E27FC236}">
                  <a16:creationId xmlns:a16="http://schemas.microsoft.com/office/drawing/2014/main" id="{D0386C64-09B4-7C48-2823-D063E7321A8F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728" y="1856"/>
              <a:ext cx="2472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5" name="Text Box 58">
              <a:extLst>
                <a:ext uri="{FF2B5EF4-FFF2-40B4-BE49-F238E27FC236}">
                  <a16:creationId xmlns:a16="http://schemas.microsoft.com/office/drawing/2014/main" id="{DB28FB68-A9EC-3E75-0959-D507ED1DF8EC}"/>
                </a:ext>
              </a:extLst>
            </p:cNvPr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052" y="1470"/>
              <a:ext cx="2161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二、基因突变的原因</a:t>
              </a:r>
            </a:p>
          </p:txBody>
        </p:sp>
      </p:grpSp>
      <p:sp>
        <p:nvSpPr>
          <p:cNvPr id="58" name="圆角矩形 29">
            <a:extLst>
              <a:ext uri="{FF2B5EF4-FFF2-40B4-BE49-F238E27FC236}">
                <a16:creationId xmlns:a16="http://schemas.microsoft.com/office/drawing/2014/main" id="{7AF6A91F-ECB2-F18A-1D06-60766669734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7308" y="4574423"/>
            <a:ext cx="11113664" cy="1218605"/>
          </a:xfrm>
          <a:prstGeom prst="roundRect">
            <a:avLst>
              <a:gd name="adj" fmla="val 4125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9" name="圆角矩形 6">
            <a:extLst>
              <a:ext uri="{FF2B5EF4-FFF2-40B4-BE49-F238E27FC236}">
                <a16:creationId xmlns:a16="http://schemas.microsoft.com/office/drawing/2014/main" id="{E56928DF-6F5D-A9B0-F088-4F13EEF70C1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2251" y="847106"/>
            <a:ext cx="11666286" cy="3363807"/>
          </a:xfrm>
          <a:prstGeom prst="roundRect">
            <a:avLst>
              <a:gd name="adj" fmla="val 4125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9446196F-C3E6-29BB-5D2E-9EFE93A7DD1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11245" y="1083326"/>
            <a:ext cx="3053927" cy="502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667" dirty="0">
                <a:solidFill>
                  <a:srgbClr val="0058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◆</a:t>
            </a:r>
            <a:r>
              <a:rPr lang="zh-CN" altLang="zh-CN" sz="2667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诱发突变的外因：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161FC8BC-1634-01CB-A723-0A95632A9CB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52116" y="1795373"/>
            <a:ext cx="1695027" cy="502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667" dirty="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物理因素</a:t>
            </a:r>
            <a:endParaRPr lang="en-US" altLang="zh-CN" sz="2667" dirty="0">
              <a:solidFill>
                <a:prstClr val="black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3732D328-73D3-B0AB-AFFC-E9EB7FA3093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28826" y="2647120"/>
            <a:ext cx="1695027" cy="502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667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化学因素</a:t>
            </a:r>
            <a:endParaRPr lang="en-US" altLang="zh-CN" sz="2667">
              <a:solidFill>
                <a:prstClr val="black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6ABB7A7F-F0F3-56E9-E778-323AB3BA7E9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28826" y="3498866"/>
            <a:ext cx="1695027" cy="502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667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生物因素</a:t>
            </a:r>
            <a:endParaRPr lang="en-US" altLang="zh-CN" sz="2667">
              <a:solidFill>
                <a:prstClr val="black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C98642D6-83C8-319B-F610-1FA848BD353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66446" y="4774785"/>
            <a:ext cx="10525810" cy="9131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400" dirty="0">
                <a:solidFill>
                  <a:srgbClr val="0058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◆</a:t>
            </a:r>
            <a:r>
              <a:rPr lang="zh-CN" altLang="en-US" sz="2667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内</a:t>
            </a:r>
            <a:r>
              <a:rPr lang="zh-CN" altLang="zh-CN" sz="2667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因：</a:t>
            </a:r>
            <a:r>
              <a:rPr lang="zh-CN" altLang="zh-CN" sz="2667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在没有这些外来因素的影响时，基因突变也会由于DNA复制偶尔发生错误等原因自发产生。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30B2EBC9-6B0D-B631-4841-BFDC74AAB98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223853" y="1734481"/>
            <a:ext cx="7402949" cy="55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紫外线，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X</a:t>
            </a:r>
            <a:r>
              <a:rPr kumimoji="0" lang="zh-CN" alt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射线及其他辐射能损伤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DNA</a:t>
            </a:r>
            <a:r>
              <a:rPr kumimoji="0" lang="zh-CN" alt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；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5C0D351A-0003-DD29-F7AD-37B5162B44E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170783" y="2574418"/>
            <a:ext cx="7456019" cy="55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Arial"/>
              </a:rPr>
              <a:t>亚硝酸盐、碱基类似物等能改变核酸的碱基；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AE20D838-AC01-29B4-0FFC-EEE11A8A7C65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184401" y="3482933"/>
            <a:ext cx="9715142" cy="55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某些病毒如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Rous</a:t>
            </a:r>
            <a:r>
              <a:rPr kumimoji="0" lang="zh-CN" alt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肉瘤病毒的遗传物质能影响宿主细胞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DNA</a:t>
            </a:r>
            <a:r>
              <a:rPr kumimoji="0" lang="zh-CN" alt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；</a:t>
            </a:r>
          </a:p>
        </p:txBody>
      </p:sp>
      <p:pic>
        <p:nvPicPr>
          <p:cNvPr id="68" name="图片 67">
            <a:extLst>
              <a:ext uri="{FF2B5EF4-FFF2-40B4-BE49-F238E27FC236}">
                <a16:creationId xmlns:a16="http://schemas.microsoft.com/office/drawing/2014/main" id="{EA41F86C-DC8B-6F6A-428F-BBA4ACEC738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73">
            <a:extLst>
              <a:ext uri="{BEBA8EAE-BF5A-486C-A8C5-ECC9F3942E4B}">
                <a14:imgProps xmlns:a14="http://schemas.microsoft.com/office/drawing/2010/main">
                  <a14:imgLayer r:embed="rId74">
                    <a14:imgEffect>
                      <a14:saturation sat="288000"/>
                    </a14:imgEffect>
                    <a14:imgEffect>
                      <a14:sharpenSoften amount="3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76164" y="90116"/>
            <a:ext cx="3060331" cy="2358318"/>
          </a:xfrm>
          <a:prstGeom prst="rect">
            <a:avLst/>
          </a:prstGeom>
        </p:spPr>
      </p:pic>
      <p:grpSp>
        <p:nvGrpSpPr>
          <p:cNvPr id="84" name="组合 83">
            <a:extLst>
              <a:ext uri="{FF2B5EF4-FFF2-40B4-BE49-F238E27FC236}">
                <a16:creationId xmlns:a16="http://schemas.microsoft.com/office/drawing/2014/main" id="{179B24F3-BBF1-4203-58B9-372028829704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10543667" y="2984810"/>
            <a:ext cx="1119507" cy="445712"/>
            <a:chOff x="8452341" y="4450432"/>
            <a:chExt cx="1119507" cy="445712"/>
          </a:xfrm>
        </p:grpSpPr>
        <p:sp>
          <p:nvSpPr>
            <p:cNvPr id="88" name="任意多边形: 形状 44">
              <a:extLst>
                <a:ext uri="{FF2B5EF4-FFF2-40B4-BE49-F238E27FC236}">
                  <a16:creationId xmlns:a16="http://schemas.microsoft.com/office/drawing/2014/main" id="{6775CEF4-8630-44F7-D1B5-AFA07AAC56F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452341" y="4492307"/>
              <a:ext cx="1077105" cy="403837"/>
            </a:xfrm>
            <a:custGeom>
              <a:avLst/>
              <a:gdLst>
                <a:gd name="connsiteX0" fmla="*/ 94069 w 1077105"/>
                <a:gd name="connsiteY0" fmla="*/ 17113 h 403837"/>
                <a:gd name="connsiteX1" fmla="*/ 928459 w 1077105"/>
                <a:gd name="connsiteY1" fmla="*/ 9493 h 403837"/>
                <a:gd name="connsiteX2" fmla="*/ 1073239 w 1077105"/>
                <a:gd name="connsiteY2" fmla="*/ 131413 h 403837"/>
                <a:gd name="connsiteX3" fmla="*/ 878929 w 1077105"/>
                <a:gd name="connsiteY3" fmla="*/ 192373 h 403837"/>
                <a:gd name="connsiteX4" fmla="*/ 124549 w 1077105"/>
                <a:gd name="connsiteY4" fmla="*/ 207613 h 403837"/>
                <a:gd name="connsiteX5" fmla="*/ 10249 w 1077105"/>
                <a:gd name="connsiteY5" fmla="*/ 337153 h 403837"/>
                <a:gd name="connsiteX6" fmla="*/ 227419 w 1077105"/>
                <a:gd name="connsiteY6" fmla="*/ 401923 h 403837"/>
                <a:gd name="connsiteX7" fmla="*/ 909409 w 1077105"/>
                <a:gd name="connsiteY7" fmla="*/ 386683 h 403837"/>
                <a:gd name="connsiteX8" fmla="*/ 1035139 w 1077105"/>
                <a:gd name="connsiteY8" fmla="*/ 386683 h 403837"/>
                <a:gd name="connsiteX9" fmla="*/ 1038949 w 1077105"/>
                <a:gd name="connsiteY9" fmla="*/ 386683 h 40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7105" h="403837">
                  <a:moveTo>
                    <a:pt x="94069" y="17113"/>
                  </a:moveTo>
                  <a:cubicBezTo>
                    <a:pt x="429666" y="3778"/>
                    <a:pt x="765264" y="-9557"/>
                    <a:pt x="928459" y="9493"/>
                  </a:cubicBezTo>
                  <a:cubicBezTo>
                    <a:pt x="1091654" y="28543"/>
                    <a:pt x="1081494" y="100933"/>
                    <a:pt x="1073239" y="131413"/>
                  </a:cubicBezTo>
                  <a:cubicBezTo>
                    <a:pt x="1064984" y="161893"/>
                    <a:pt x="1037044" y="179673"/>
                    <a:pt x="878929" y="192373"/>
                  </a:cubicBezTo>
                  <a:cubicBezTo>
                    <a:pt x="720814" y="205073"/>
                    <a:pt x="269329" y="183483"/>
                    <a:pt x="124549" y="207613"/>
                  </a:cubicBezTo>
                  <a:cubicBezTo>
                    <a:pt x="-20231" y="231743"/>
                    <a:pt x="-6896" y="304768"/>
                    <a:pt x="10249" y="337153"/>
                  </a:cubicBezTo>
                  <a:cubicBezTo>
                    <a:pt x="27394" y="369538"/>
                    <a:pt x="77559" y="393668"/>
                    <a:pt x="227419" y="401923"/>
                  </a:cubicBezTo>
                  <a:cubicBezTo>
                    <a:pt x="377279" y="410178"/>
                    <a:pt x="774789" y="389223"/>
                    <a:pt x="909409" y="386683"/>
                  </a:cubicBezTo>
                  <a:cubicBezTo>
                    <a:pt x="1044029" y="384143"/>
                    <a:pt x="1035139" y="386683"/>
                    <a:pt x="1035139" y="386683"/>
                  </a:cubicBezTo>
                  <a:lnTo>
                    <a:pt x="1038949" y="386683"/>
                  </a:lnTo>
                </a:path>
              </a:pathLst>
            </a:cu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Arial"/>
              </a:endParaRPr>
            </a:p>
          </p:txBody>
        </p:sp>
        <p:sp>
          <p:nvSpPr>
            <p:cNvPr id="89" name="任意多边形: 形状 51">
              <a:extLst>
                <a:ext uri="{FF2B5EF4-FFF2-40B4-BE49-F238E27FC236}">
                  <a16:creationId xmlns:a16="http://schemas.microsoft.com/office/drawing/2014/main" id="{A94EBE39-1861-D289-6D2F-66A2EEEA50B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484674" y="4450432"/>
              <a:ext cx="1087174" cy="407993"/>
            </a:xfrm>
            <a:custGeom>
              <a:avLst/>
              <a:gdLst>
                <a:gd name="connsiteX0" fmla="*/ 45916 w 1087174"/>
                <a:gd name="connsiteY0" fmla="*/ 7620 h 415965"/>
                <a:gd name="connsiteX1" fmla="*/ 312616 w 1087174"/>
                <a:gd name="connsiteY1" fmla="*/ 3810 h 415965"/>
                <a:gd name="connsiteX2" fmla="*/ 644086 w 1087174"/>
                <a:gd name="connsiteY2" fmla="*/ 0 h 415965"/>
                <a:gd name="connsiteX3" fmla="*/ 876496 w 1087174"/>
                <a:gd name="connsiteY3" fmla="*/ 7620 h 415965"/>
                <a:gd name="connsiteX4" fmla="*/ 1013656 w 1087174"/>
                <a:gd name="connsiteY4" fmla="*/ 26670 h 415965"/>
                <a:gd name="connsiteX5" fmla="*/ 1082236 w 1087174"/>
                <a:gd name="connsiteY5" fmla="*/ 87630 h 415965"/>
                <a:gd name="connsiteX6" fmla="*/ 1078426 w 1087174"/>
                <a:gd name="connsiteY6" fmla="*/ 194310 h 415965"/>
                <a:gd name="connsiteX7" fmla="*/ 1051756 w 1087174"/>
                <a:gd name="connsiteY7" fmla="*/ 243840 h 415965"/>
                <a:gd name="connsiteX8" fmla="*/ 971746 w 1087174"/>
                <a:gd name="connsiteY8" fmla="*/ 278130 h 415965"/>
                <a:gd name="connsiteX9" fmla="*/ 792676 w 1087174"/>
                <a:gd name="connsiteY9" fmla="*/ 300990 h 415965"/>
                <a:gd name="connsiteX10" fmla="*/ 537406 w 1087174"/>
                <a:gd name="connsiteY10" fmla="*/ 297180 h 415965"/>
                <a:gd name="connsiteX11" fmla="*/ 308806 w 1087174"/>
                <a:gd name="connsiteY11" fmla="*/ 293370 h 415965"/>
                <a:gd name="connsiteX12" fmla="*/ 76396 w 1087174"/>
                <a:gd name="connsiteY12" fmla="*/ 300990 h 415965"/>
                <a:gd name="connsiteX13" fmla="*/ 4006 w 1087174"/>
                <a:gd name="connsiteY13" fmla="*/ 327660 h 415965"/>
                <a:gd name="connsiteX14" fmla="*/ 23056 w 1087174"/>
                <a:gd name="connsiteY14" fmla="*/ 384810 h 415965"/>
                <a:gd name="connsiteX15" fmla="*/ 137356 w 1087174"/>
                <a:gd name="connsiteY15" fmla="*/ 407670 h 415965"/>
                <a:gd name="connsiteX16" fmla="*/ 377386 w 1087174"/>
                <a:gd name="connsiteY16" fmla="*/ 415290 h 415965"/>
                <a:gd name="connsiteX17" fmla="*/ 971746 w 1087174"/>
                <a:gd name="connsiteY17" fmla="*/ 392430 h 415965"/>
                <a:gd name="connsiteX18" fmla="*/ 979366 w 1087174"/>
                <a:gd name="connsiteY18" fmla="*/ 392430 h 41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87174" h="415965">
                  <a:moveTo>
                    <a:pt x="45916" y="7620"/>
                  </a:moveTo>
                  <a:lnTo>
                    <a:pt x="312616" y="3810"/>
                  </a:lnTo>
                  <a:lnTo>
                    <a:pt x="644086" y="0"/>
                  </a:lnTo>
                  <a:cubicBezTo>
                    <a:pt x="738066" y="635"/>
                    <a:pt x="814901" y="3175"/>
                    <a:pt x="876496" y="7620"/>
                  </a:cubicBezTo>
                  <a:cubicBezTo>
                    <a:pt x="938091" y="12065"/>
                    <a:pt x="979366" y="13335"/>
                    <a:pt x="1013656" y="26670"/>
                  </a:cubicBezTo>
                  <a:cubicBezTo>
                    <a:pt x="1047946" y="40005"/>
                    <a:pt x="1071441" y="59690"/>
                    <a:pt x="1082236" y="87630"/>
                  </a:cubicBezTo>
                  <a:cubicBezTo>
                    <a:pt x="1093031" y="115570"/>
                    <a:pt x="1083506" y="168275"/>
                    <a:pt x="1078426" y="194310"/>
                  </a:cubicBezTo>
                  <a:cubicBezTo>
                    <a:pt x="1073346" y="220345"/>
                    <a:pt x="1069536" y="229870"/>
                    <a:pt x="1051756" y="243840"/>
                  </a:cubicBezTo>
                  <a:cubicBezTo>
                    <a:pt x="1033976" y="257810"/>
                    <a:pt x="1014926" y="268605"/>
                    <a:pt x="971746" y="278130"/>
                  </a:cubicBezTo>
                  <a:cubicBezTo>
                    <a:pt x="928566" y="287655"/>
                    <a:pt x="865066" y="297815"/>
                    <a:pt x="792676" y="300990"/>
                  </a:cubicBezTo>
                  <a:cubicBezTo>
                    <a:pt x="720286" y="304165"/>
                    <a:pt x="537406" y="297180"/>
                    <a:pt x="537406" y="297180"/>
                  </a:cubicBezTo>
                  <a:cubicBezTo>
                    <a:pt x="456761" y="295910"/>
                    <a:pt x="385641" y="292735"/>
                    <a:pt x="308806" y="293370"/>
                  </a:cubicBezTo>
                  <a:cubicBezTo>
                    <a:pt x="231971" y="294005"/>
                    <a:pt x="127196" y="295275"/>
                    <a:pt x="76396" y="300990"/>
                  </a:cubicBezTo>
                  <a:cubicBezTo>
                    <a:pt x="25596" y="306705"/>
                    <a:pt x="12896" y="313690"/>
                    <a:pt x="4006" y="327660"/>
                  </a:cubicBezTo>
                  <a:cubicBezTo>
                    <a:pt x="-4884" y="341630"/>
                    <a:pt x="831" y="371475"/>
                    <a:pt x="23056" y="384810"/>
                  </a:cubicBezTo>
                  <a:cubicBezTo>
                    <a:pt x="45281" y="398145"/>
                    <a:pt x="78301" y="402590"/>
                    <a:pt x="137356" y="407670"/>
                  </a:cubicBezTo>
                  <a:cubicBezTo>
                    <a:pt x="196411" y="412750"/>
                    <a:pt x="238321" y="417830"/>
                    <a:pt x="377386" y="415290"/>
                  </a:cubicBezTo>
                  <a:cubicBezTo>
                    <a:pt x="516451" y="412750"/>
                    <a:pt x="971746" y="392430"/>
                    <a:pt x="971746" y="392430"/>
                  </a:cubicBezTo>
                  <a:cubicBezTo>
                    <a:pt x="1072076" y="388620"/>
                    <a:pt x="1025721" y="390525"/>
                    <a:pt x="979366" y="392430"/>
                  </a:cubicBezTo>
                </a:path>
              </a:pathLst>
            </a:cu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Arial"/>
              </a:endParaRPr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1BEA5E92-3138-48D7-260B-A4AF3CE97885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10832301" y="2980325"/>
            <a:ext cx="499836" cy="54656"/>
            <a:chOff x="10527603" y="3612534"/>
            <a:chExt cx="499836" cy="54656"/>
          </a:xfrm>
        </p:grpSpPr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CA013A33-61A4-BC59-5FDD-F702B17003B2}"/>
                </a:ext>
              </a:extLst>
            </p:cNvPr>
            <p:cNvCxnSpPr/>
            <p:nvPr>
              <p:custDataLst>
                <p:tags r:id="rId14"/>
              </p:custDataLst>
            </p:nvPr>
          </p:nvCxnSpPr>
          <p:spPr>
            <a:xfrm>
              <a:off x="10527603" y="3612534"/>
              <a:ext cx="499836" cy="0"/>
            </a:xfrm>
            <a:prstGeom prst="line">
              <a:avLst/>
            </a:prstGeom>
            <a:noFill/>
            <a:ln w="381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DBFC86AB-9E56-F71A-2638-48CC7EA8A381}"/>
                </a:ext>
              </a:extLst>
            </p:cNvPr>
            <p:cNvCxnSpPr/>
            <p:nvPr>
              <p:custDataLst>
                <p:tags r:id="rId15"/>
              </p:custDataLst>
            </p:nvPr>
          </p:nvCxnSpPr>
          <p:spPr>
            <a:xfrm>
              <a:off x="10527603" y="3667190"/>
              <a:ext cx="499836" cy="0"/>
            </a:xfrm>
            <a:prstGeom prst="line">
              <a:avLst/>
            </a:prstGeom>
            <a:noFill/>
            <a:ln w="381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7653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1" grpId="0" animBg="1"/>
      <p:bldP spid="62" grpId="0" animBg="1"/>
      <p:bldP spid="63" grpId="0" animBg="1"/>
      <p:bldP spid="64" grpId="0"/>
      <p:bldP spid="65" grpId="0"/>
      <p:bldP spid="66" grpId="0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圆角矩形 6">
            <a:extLst>
              <a:ext uri="{FF2B5EF4-FFF2-40B4-BE49-F238E27FC236}">
                <a16:creationId xmlns:a16="http://schemas.microsoft.com/office/drawing/2014/main" id="{5DE1EE52-07D8-AACC-1E6A-0519A4CF7A5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92785" y="363650"/>
            <a:ext cx="2591817" cy="744381"/>
          </a:xfrm>
          <a:prstGeom prst="roundRect">
            <a:avLst>
              <a:gd name="adj" fmla="val 4125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6910E9A2-B0EC-9B6E-D7DA-6A1A91591AB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04774" y="516814"/>
            <a:ext cx="249687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癌症的预防：</a:t>
            </a:r>
            <a:endParaRPr lang="zh-CN" altLang="zh-CN" sz="2800" b="1" dirty="0">
              <a:latin typeface="方正粗黑宋简体" panose="02000000000000000000" pitchFamily="2" charset="-122"/>
              <a:ea typeface="方正粗黑宋简体" panose="02000000000000000000" pitchFamily="2" charset="-122"/>
              <a:sym typeface="+mn-ea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999E4255-A0D4-B9B1-C260-0F1870B61FA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45998" y="1242195"/>
            <a:ext cx="9875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远离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ea"/>
                <a:ea typeface="+mj-ea"/>
              </a:rPr>
              <a:t>致癌因子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，保持良好的心理状态，养成健康的生活方式。</a:t>
            </a:r>
          </a:p>
        </p:txBody>
      </p:sp>
      <p:pic>
        <p:nvPicPr>
          <p:cNvPr id="69" name="图片 68">
            <a:extLst>
              <a:ext uri="{FF2B5EF4-FFF2-40B4-BE49-F238E27FC236}">
                <a16:creationId xmlns:a16="http://schemas.microsoft.com/office/drawing/2014/main" id="{6DBDCCD9-680E-4B8F-DF4B-3E34DF11B6F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59976" y="1899579"/>
            <a:ext cx="9304283" cy="397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8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文本框 53250"/>
          <p:cNvSpPr txBox="1"/>
          <p:nvPr>
            <p:custDataLst>
              <p:tags r:id="rId1"/>
            </p:custDataLst>
          </p:nvPr>
        </p:nvSpPr>
        <p:spPr>
          <a:xfrm>
            <a:off x="291465" y="710157"/>
            <a:ext cx="11609070" cy="204139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运用物理的或者化学的手段处理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萌发的种子和幼苗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，诱发基因突变，从中选出需要的突变个体，然后进行培育推广。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Arial"/>
              </a:rPr>
              <a:t>【萌发的种子或者幼苗有丝分裂旺盛，基因突变主要发生在DNA复制】 </a:t>
            </a:r>
          </a:p>
        </p:txBody>
      </p:sp>
      <p:sp>
        <p:nvSpPr>
          <p:cNvPr id="38913" name="文本框 1"/>
          <p:cNvSpPr txBox="1"/>
          <p:nvPr>
            <p:custDataLst>
              <p:tags r:id="rId2"/>
            </p:custDataLst>
          </p:nvPr>
        </p:nvSpPr>
        <p:spPr>
          <a:xfrm>
            <a:off x="291464" y="3236647"/>
            <a:ext cx="11114809" cy="26012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charset="-122"/>
                <a:ea typeface="微软雅黑"/>
                <a:cs typeface="Arial"/>
                <a:sym typeface="宋体" panose="02010600030101010101" pitchFamily="2" charset="-122"/>
              </a:rPr>
              <a:t>举例：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  <a:sym typeface="宋体" panose="02010600030101010101" pitchFamily="2" charset="-122"/>
              </a:rPr>
              <a:t>太空椒、青霉素高产菌株</a:t>
            </a:r>
            <a:endParaRPr lang="zh-CN" altLang="en-US" sz="2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/>
            </a:endParaRPr>
          </a:p>
          <a:p>
            <a:pPr marL="0"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Arial"/>
                <a:sym typeface="宋体" panose="02010600030101010101" pitchFamily="2" charset="-122"/>
              </a:rPr>
              <a:t>优缺点 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/>
              <a:cs typeface="Arial"/>
            </a:endParaRPr>
          </a:p>
          <a:p>
            <a:pPr marL="0"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Arial"/>
                <a:sym typeface="宋体" panose="02010600030101010101" pitchFamily="2" charset="-122"/>
              </a:rPr>
              <a:t>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Arial"/>
                <a:sym typeface="宋体" panose="02010600030101010101" pitchFamily="2" charset="-122"/>
              </a:rPr>
              <a:t>优点：</a:t>
            </a:r>
            <a:endParaRPr kumimoji="0" lang="zh-CN" alt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Arial"/>
            </a:endParaRPr>
          </a:p>
          <a:p>
            <a:pPr marL="0"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Arial"/>
                <a:sym typeface="宋体" panose="02010600030101010101" pitchFamily="2" charset="-122"/>
              </a:rPr>
              <a:t>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Arial"/>
                <a:sym typeface="宋体" panose="02010600030101010101" pitchFamily="2" charset="-122"/>
              </a:rPr>
              <a:t>缺点：</a:t>
            </a:r>
            <a:endParaRPr kumimoji="0" lang="zh-CN" alt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Arial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255757" y="-136719"/>
            <a:ext cx="5383305" cy="822960"/>
          </a:xfr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诱变育种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B8459A8-FE24-4161-7AD9-D482F96B7F7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75298" y="4651280"/>
            <a:ext cx="6196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Arial"/>
                <a:sym typeface="宋体" panose="02010600030101010101" pitchFamily="2" charset="-122"/>
              </a:rPr>
              <a:t>提高突变率，创造生物新品种。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E9B7363-4E3E-3B18-EDBA-7302D80DA29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75298" y="5350412"/>
            <a:ext cx="39053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Arial"/>
                <a:sym typeface="宋体" panose="02010600030101010101" pitchFamily="2" charset="-122"/>
              </a:rPr>
              <a:t>需大量处理实验材料。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DCB9F15-61B8-4609-0B98-EC192E3F737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9"/>
          <a:stretch>
            <a:fillRect/>
          </a:stretch>
        </p:blipFill>
        <p:spPr>
          <a:xfrm>
            <a:off x="9297777" y="3010810"/>
            <a:ext cx="2305577" cy="192148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5C5A139-FF5A-1534-87FC-CCFD88DBB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0" t="17415" r="18671"/>
          <a:stretch/>
        </p:blipFill>
        <p:spPr bwMode="auto">
          <a:xfrm>
            <a:off x="9297777" y="4956210"/>
            <a:ext cx="2305577" cy="190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21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/>
      <p:bldP spid="38913" grpId="0" uiExpand="1" build="p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15EB3D62-F07B-2477-572F-7A0971930668}"/>
              </a:ext>
            </a:extLst>
          </p:cNvPr>
          <p:cNvGrpSpPr/>
          <p:nvPr/>
        </p:nvGrpSpPr>
        <p:grpSpPr bwMode="auto">
          <a:xfrm>
            <a:off x="222251" y="76418"/>
            <a:ext cx="3944938" cy="638175"/>
            <a:chOff x="1728" y="1470"/>
            <a:chExt cx="2485" cy="402"/>
          </a:xfrm>
        </p:grpSpPr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20983D69-BC2C-915A-CB41-0065F493009B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EBBA188B-0006-AE55-B45D-E3A924288EA7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1A4F4B31-59BD-68AA-1C27-08CAAC9A48AE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5E6123DB-64A7-CE2C-AA1F-356408EB46CC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DFA984D-AAD3-EE12-2676-7E7DFA68EE07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30811F7-4553-2A07-2BCB-91A95E336D8B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089C4916-4468-C9BD-DA3E-2B1F82BC651B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C7946881-382C-D77D-CBF2-92C7F299D123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9EAFEC63-531E-4097-0A00-136DB59FA1D6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77E5A462-9ACE-7668-21F8-760B67D9462E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44E13E2B-0944-FF7A-03AE-1E2EDC2ACB0B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BEBB2905-868E-09F0-4DE0-26248483B178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74A3996F-28D0-1344-7427-47115F045151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A0A85F9E-4719-26D2-F8D0-558D84E88C99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1AE2CEA3-1A8B-51A7-8EDB-F886D67C02F4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C38C6504-CA3D-55D4-7CA8-E5260F92F48B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6155A4C3-5AD8-2756-F961-4414C816EB97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45293083-9BA3-8EDA-D316-46262129F02D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128A2D8C-CBD8-F23D-DE91-B415504135A6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2EA0078C-93B4-8068-DEF9-F01A7CAEDAF1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BBBCA5FB-B595-7EE4-3413-37FD84280CEC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3DE12E4D-407D-3E14-86F2-6A201A36B672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0F547CBD-0A7E-B58F-E4E4-E064EB5ED0C7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B0E88401-B678-FA6B-DFB0-AD225C28A0F7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2726116D-F9C1-9B3D-6E9E-0DB631AFFB54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8F5ECAED-AEB9-F842-3557-471B73ADDEB2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A675E2D-E96F-CFED-0258-4F49BCD1D52A}"/>
                  </a:ext>
                </a:extLst>
              </p:cNvPr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68A62E20-F43D-F588-6D75-C4006EF761BD}"/>
                  </a:ext>
                </a:extLst>
              </p:cNvPr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052359D7-F04C-2988-6563-BCFC91A5DEDE}"/>
                  </a:ext>
                </a:extLst>
              </p:cNvPr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16AD6DCE-135B-7584-99FF-2AF1ACD2542C}"/>
                  </a:ext>
                </a:extLst>
              </p:cNvPr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13D67329-9F52-369F-1B84-43461A632C89}"/>
                  </a:ext>
                </a:extLst>
              </p:cNvPr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8543F843-CF67-9FA7-8ECE-24B6FEBA863C}"/>
                  </a:ext>
                </a:extLst>
              </p:cNvPr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69FB02A0-4091-4998-393E-54C82554F282}"/>
                  </a:ext>
                </a:extLst>
              </p:cNvPr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7A730C31-5A8C-D7D9-67B6-8ACEAA2BF54F}"/>
                  </a:ext>
                </a:extLst>
              </p:cNvPr>
              <p:cNvSpPr>
                <a:spLocks noEditPoint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049D7FD-61FB-21F4-47BC-32EA93EC65DD}"/>
                  </a:ext>
                </a:extLst>
              </p:cNvPr>
              <p:cNvSpPr>
                <a:spLocks noEditPoint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F48F2EE3-AC8A-6C09-0155-7EE3B9D5FAAB}"/>
                  </a:ext>
                </a:extLst>
              </p:cNvPr>
              <p:cNvSpPr>
                <a:spLocks noEditPoint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99028FAC-545F-96CA-768E-9C387C201CE5}"/>
                  </a:ext>
                </a:extLst>
              </p:cNvPr>
              <p:cNvSpPr>
                <a:spLocks noEditPoint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A5372107-9204-EE40-4456-A0A2B95DF973}"/>
                  </a:ext>
                </a:extLst>
              </p:cNvPr>
              <p:cNvSpPr>
                <a:spLocks noEditPoint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4C303907-C449-4B0A-A15A-5EE3942DD06F}"/>
                  </a:ext>
                </a:extLst>
              </p:cNvPr>
              <p:cNvSpPr>
                <a:spLocks noEditPoint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7D6EC57-196C-33D0-0272-22D6E570E0AA}"/>
                  </a:ext>
                </a:extLst>
              </p:cNvPr>
              <p:cNvSpPr>
                <a:spLocks noEditPoint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5A07A8FE-E775-BDAB-12DE-C2EA3BD712EE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397B1C8C-F97C-6389-0C5E-18622D2E3ED6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2FF80143-3795-E22E-47FB-C1D490A70BEF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5BF32D84-93AA-8164-AE23-AB4164828FB0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02E8DF3B-7FB2-FC06-6D5D-43FE1A4CFB36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12DC4331-AABA-26BC-D179-AF4FF0453327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E01F4D03-8CBC-9406-AB13-7A544188030F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5BAF139A-A80D-C675-6440-76CCF151EEC8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6D51037E-28AB-DF50-B954-74AF586E8C2B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AC8C8107-1949-1A3E-7C50-90AE7778E996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514ED016-CF67-4420-6A9D-34F4AD1F696C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7D873AA6-74F7-8057-6E94-6447BE5A2518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1D07A57D-FA91-E841-CEB6-E2588E1C0F90}"/>
                  </a:ext>
                </a:extLst>
              </p:cNvPr>
              <p:cNvSpPr/>
              <p:nvPr>
                <p:custDataLst>
                  <p:tags r:id="rId61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4" name="Line 57">
              <a:extLst>
                <a:ext uri="{FF2B5EF4-FFF2-40B4-BE49-F238E27FC236}">
                  <a16:creationId xmlns:a16="http://schemas.microsoft.com/office/drawing/2014/main" id="{B9571A23-ABDD-608F-36C7-5CBD21A1A00B}"/>
                </a:ext>
              </a:extLst>
            </p:cNvPr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1728" y="1856"/>
              <a:ext cx="2472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5" name="Text Box 58">
              <a:extLst>
                <a:ext uri="{FF2B5EF4-FFF2-40B4-BE49-F238E27FC236}">
                  <a16:creationId xmlns:a16="http://schemas.microsoft.com/office/drawing/2014/main" id="{35279917-559A-7AA6-618B-AF9E86EDC75A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052" y="1470"/>
              <a:ext cx="2161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三、基因突变的特点</a:t>
              </a:r>
            </a:p>
          </p:txBody>
        </p:sp>
      </p:grpSp>
      <p:sp>
        <p:nvSpPr>
          <p:cNvPr id="58" name="矩形 57">
            <a:extLst>
              <a:ext uri="{FF2B5EF4-FFF2-40B4-BE49-F238E27FC236}">
                <a16:creationId xmlns:a16="http://schemas.microsoft.com/office/drawing/2014/main" id="{AB4B84A9-0D6B-6D32-58EB-C2B584CF0FE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1007" y="761727"/>
            <a:ext cx="12203853" cy="1120987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FDE1DC8B-B437-691B-D962-0A0DFEE4F26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45627" y="887033"/>
            <a:ext cx="221318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7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◆</a:t>
            </a:r>
            <a:r>
              <a:rPr lang="zh-CN" altLang="en-US" sz="2667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  <a:sym typeface="+mn-ea"/>
              </a:rPr>
              <a:t>普遍性：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A855E34E-1A4D-7D52-CA64-30C02898BFD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142913" y="887034"/>
            <a:ext cx="9585960" cy="9131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667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在生物界中普遍存在，病毒、原核生物、真核生物都会发生基因突变</a:t>
            </a: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2DB953EC-1DEC-D04A-099D-FDF0D98FD1B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959492" y="2423125"/>
            <a:ext cx="7437120" cy="3535680"/>
            <a:chOff x="2323" y="3283"/>
            <a:chExt cx="8784" cy="4176"/>
          </a:xfrm>
        </p:grpSpPr>
        <p:pic>
          <p:nvPicPr>
            <p:cNvPr id="64" name="图片 63">
              <a:extLst>
                <a:ext uri="{FF2B5EF4-FFF2-40B4-BE49-F238E27FC236}">
                  <a16:creationId xmlns:a16="http://schemas.microsoft.com/office/drawing/2014/main" id="{219B21DF-34B4-4C2D-619A-CCB962ED221C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3"/>
            <a:stretch>
              <a:fillRect/>
            </a:stretch>
          </p:blipFill>
          <p:spPr>
            <a:xfrm>
              <a:off x="2323" y="3283"/>
              <a:ext cx="3363" cy="4172"/>
            </a:xfrm>
            <a:prstGeom prst="rect">
              <a:avLst/>
            </a:prstGeom>
          </p:spPr>
        </p:pic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8211C4B1-CA1A-9D21-7EEF-1BE56EB0E013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64"/>
            <a:stretch>
              <a:fillRect/>
            </a:stretch>
          </p:blipFill>
          <p:spPr>
            <a:xfrm>
              <a:off x="6633" y="3369"/>
              <a:ext cx="4474" cy="2054"/>
            </a:xfrm>
            <a:prstGeom prst="rect">
              <a:avLst/>
            </a:prstGeom>
          </p:spPr>
        </p:pic>
        <p:pic>
          <p:nvPicPr>
            <p:cNvPr id="66" name="图片 65">
              <a:extLst>
                <a:ext uri="{FF2B5EF4-FFF2-40B4-BE49-F238E27FC236}">
                  <a16:creationId xmlns:a16="http://schemas.microsoft.com/office/drawing/2014/main" id="{0EAB3412-938E-6719-F72E-3BCAB13CBD58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5"/>
            <a:stretch>
              <a:fillRect/>
            </a:stretch>
          </p:blipFill>
          <p:spPr>
            <a:xfrm>
              <a:off x="6672" y="5637"/>
              <a:ext cx="4397" cy="1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584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-11007" y="783672"/>
            <a:ext cx="12203853" cy="1120987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45627" y="908978"/>
            <a:ext cx="221318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7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◆</a:t>
            </a:r>
            <a:r>
              <a:rPr lang="zh-CN" altLang="en-US" sz="2667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随机性：</a:t>
            </a:r>
            <a:endParaRPr lang="zh-CN" altLang="en-US" sz="2667">
              <a:solidFill>
                <a:schemeClr val="bg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142913" y="908978"/>
            <a:ext cx="9585960" cy="9131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667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可以发生在生物个体发育的任何时期、细胞内不同的</a:t>
            </a:r>
            <a:r>
              <a:rPr lang="en-US" altLang="zh-CN" sz="2667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DNA</a:t>
            </a:r>
            <a:r>
              <a:rPr lang="zh-CN" altLang="en-US" sz="2667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分子上和同一个</a:t>
            </a:r>
            <a:r>
              <a:rPr lang="en-US" altLang="zh-CN" sz="2667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DNA</a:t>
            </a:r>
            <a:r>
              <a:rPr lang="zh-CN" altLang="en-US" sz="2667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分子的不同部位</a:t>
            </a:r>
          </a:p>
        </p:txBody>
      </p:sp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>
            <a:off x="2221022" y="2454319"/>
            <a:ext cx="6305973" cy="2413000"/>
            <a:chOff x="661" y="3705"/>
            <a:chExt cx="7448" cy="2850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59"/>
              </p:custDataLst>
            </p:nvPr>
          </p:nvPicPr>
          <p:blipFill>
            <a:blip r:embed="rId63"/>
            <a:stretch>
              <a:fillRect/>
            </a:stretch>
          </p:blipFill>
          <p:spPr>
            <a:xfrm>
              <a:off x="661" y="3705"/>
              <a:ext cx="2910" cy="2850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60"/>
              </p:custDataLst>
            </p:nvPr>
          </p:nvPicPr>
          <p:blipFill>
            <a:blip r:embed="rId64"/>
            <a:stretch>
              <a:fillRect/>
            </a:stretch>
          </p:blipFill>
          <p:spPr>
            <a:xfrm>
              <a:off x="3571" y="3705"/>
              <a:ext cx="4538" cy="2849"/>
            </a:xfrm>
            <a:prstGeom prst="rect">
              <a:avLst/>
            </a:prstGeom>
            <a:effectLst>
              <a:softEdge rad="127000"/>
            </a:effectLst>
          </p:spPr>
        </p:pic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0B014B6A-9AD1-F4EA-674C-AFFE81AE1B08}"/>
              </a:ext>
            </a:extLst>
          </p:cNvPr>
          <p:cNvGrpSpPr/>
          <p:nvPr/>
        </p:nvGrpSpPr>
        <p:grpSpPr bwMode="auto">
          <a:xfrm>
            <a:off x="222251" y="76418"/>
            <a:ext cx="3944938" cy="638175"/>
            <a:chOff x="1728" y="1470"/>
            <a:chExt cx="2485" cy="402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6C3735EE-5EA6-ACB6-004F-4110B8703EB1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CE5D69DA-2259-A676-8402-C8C96F8396CB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E32AC4E0-B8B2-487B-EDCE-89CA0A233C6A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E806233C-EA97-83C7-9486-E117F549AB63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id="{7A71EDD9-C3C8-9B83-BE67-4F2C9955AFFE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id="{CA899ECD-7B08-7B90-CAF8-776611B84D91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BCDF5A4D-CD94-66E8-DD1A-2DFD7C893A1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48397910-1365-827B-4D81-8A7543AD5578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71478A6A-328E-1766-1993-D0BC0952F63F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3A884E63-9518-42B0-9A08-A5BE568BF613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14">
                <a:extLst>
                  <a:ext uri="{FF2B5EF4-FFF2-40B4-BE49-F238E27FC236}">
                    <a16:creationId xmlns:a16="http://schemas.microsoft.com/office/drawing/2014/main" id="{260124A2-487A-384D-E93E-DD7E601E7F47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EEE5AA63-808A-6F4B-D10F-E5644E7C28C1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id="{C95FDE01-95B7-61AD-DD8E-3EC61319E511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17">
                <a:extLst>
                  <a:ext uri="{FF2B5EF4-FFF2-40B4-BE49-F238E27FC236}">
                    <a16:creationId xmlns:a16="http://schemas.microsoft.com/office/drawing/2014/main" id="{41347A82-6866-FBE9-3FB0-8BA55C17598B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18">
                <a:extLst>
                  <a:ext uri="{FF2B5EF4-FFF2-40B4-BE49-F238E27FC236}">
                    <a16:creationId xmlns:a16="http://schemas.microsoft.com/office/drawing/2014/main" id="{CAD46085-BACC-617D-24EF-3A543D97FC32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19">
                <a:extLst>
                  <a:ext uri="{FF2B5EF4-FFF2-40B4-BE49-F238E27FC236}">
                    <a16:creationId xmlns:a16="http://schemas.microsoft.com/office/drawing/2014/main" id="{EDB3DAF0-3049-F865-6E81-2CA2BC4A433C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2209563E-FC90-C913-B630-C5A24FA4A870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21">
                <a:extLst>
                  <a:ext uri="{FF2B5EF4-FFF2-40B4-BE49-F238E27FC236}">
                    <a16:creationId xmlns:a16="http://schemas.microsoft.com/office/drawing/2014/main" id="{9FB7D311-91CC-331E-622C-6D2DA4396697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22">
                <a:extLst>
                  <a:ext uri="{FF2B5EF4-FFF2-40B4-BE49-F238E27FC236}">
                    <a16:creationId xmlns:a16="http://schemas.microsoft.com/office/drawing/2014/main" id="{BD8813E0-8E67-A75A-011C-D17264FF8982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23">
                <a:extLst>
                  <a:ext uri="{FF2B5EF4-FFF2-40B4-BE49-F238E27FC236}">
                    <a16:creationId xmlns:a16="http://schemas.microsoft.com/office/drawing/2014/main" id="{A883D218-5C9E-2281-877B-1E34F6CA6E0F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24">
                <a:extLst>
                  <a:ext uri="{FF2B5EF4-FFF2-40B4-BE49-F238E27FC236}">
                    <a16:creationId xmlns:a16="http://schemas.microsoft.com/office/drawing/2014/main" id="{B0DA2C29-9B13-D895-0985-829496CEE638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25">
                <a:extLst>
                  <a:ext uri="{FF2B5EF4-FFF2-40B4-BE49-F238E27FC236}">
                    <a16:creationId xmlns:a16="http://schemas.microsoft.com/office/drawing/2014/main" id="{1EA4C9AC-E2A3-E360-DF63-EDCD0634EC2B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26">
                <a:extLst>
                  <a:ext uri="{FF2B5EF4-FFF2-40B4-BE49-F238E27FC236}">
                    <a16:creationId xmlns:a16="http://schemas.microsoft.com/office/drawing/2014/main" id="{A521E8A2-3B4A-B05A-9D6F-E1BCAA946784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27">
                <a:extLst>
                  <a:ext uri="{FF2B5EF4-FFF2-40B4-BE49-F238E27FC236}">
                    <a16:creationId xmlns:a16="http://schemas.microsoft.com/office/drawing/2014/main" id="{22257B53-4A6C-97FA-8E8B-DA36C4441F7E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28">
                <a:extLst>
                  <a:ext uri="{FF2B5EF4-FFF2-40B4-BE49-F238E27FC236}">
                    <a16:creationId xmlns:a16="http://schemas.microsoft.com/office/drawing/2014/main" id="{02E003F9-EA3A-1CA4-2265-5ABFB940EEFC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29">
                <a:extLst>
                  <a:ext uri="{FF2B5EF4-FFF2-40B4-BE49-F238E27FC236}">
                    <a16:creationId xmlns:a16="http://schemas.microsoft.com/office/drawing/2014/main" id="{926F1469-7ACD-0CCA-5A10-86ED6938095F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30">
                <a:extLst>
                  <a:ext uri="{FF2B5EF4-FFF2-40B4-BE49-F238E27FC236}">
                    <a16:creationId xmlns:a16="http://schemas.microsoft.com/office/drawing/2014/main" id="{4C7C1F1E-DB65-CCE6-9DE5-3374F964ACAC}"/>
                  </a:ext>
                </a:extLst>
              </p:cNvPr>
              <p:cNvSpPr>
                <a:spLocks noEditPoint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31">
                <a:extLst>
                  <a:ext uri="{FF2B5EF4-FFF2-40B4-BE49-F238E27FC236}">
                    <a16:creationId xmlns:a16="http://schemas.microsoft.com/office/drawing/2014/main" id="{D0289449-28CD-3F92-8B5C-0BA515D5FFF2}"/>
                  </a:ext>
                </a:extLst>
              </p:cNvPr>
              <p:cNvSpPr>
                <a:spLocks noEditPoint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32">
                <a:extLst>
                  <a:ext uri="{FF2B5EF4-FFF2-40B4-BE49-F238E27FC236}">
                    <a16:creationId xmlns:a16="http://schemas.microsoft.com/office/drawing/2014/main" id="{FE3D0B9B-2896-0A85-EF97-3B1C14532066}"/>
                  </a:ext>
                </a:extLst>
              </p:cNvPr>
              <p:cNvSpPr>
                <a:spLocks noEditPoint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33">
                <a:extLst>
                  <a:ext uri="{FF2B5EF4-FFF2-40B4-BE49-F238E27FC236}">
                    <a16:creationId xmlns:a16="http://schemas.microsoft.com/office/drawing/2014/main" id="{25B070FE-4BE4-576B-08B1-42712CDB8317}"/>
                  </a:ext>
                </a:extLst>
              </p:cNvPr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34">
                <a:extLst>
                  <a:ext uri="{FF2B5EF4-FFF2-40B4-BE49-F238E27FC236}">
                    <a16:creationId xmlns:a16="http://schemas.microsoft.com/office/drawing/2014/main" id="{FC7F9C27-FC27-D23F-45F8-3B6B028E8232}"/>
                  </a:ext>
                </a:extLst>
              </p:cNvPr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35">
                <a:extLst>
                  <a:ext uri="{FF2B5EF4-FFF2-40B4-BE49-F238E27FC236}">
                    <a16:creationId xmlns:a16="http://schemas.microsoft.com/office/drawing/2014/main" id="{A97D6A2E-DD09-F685-DCA5-09A642F7165E}"/>
                  </a:ext>
                </a:extLst>
              </p:cNvPr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36">
                <a:extLst>
                  <a:ext uri="{FF2B5EF4-FFF2-40B4-BE49-F238E27FC236}">
                    <a16:creationId xmlns:a16="http://schemas.microsoft.com/office/drawing/2014/main" id="{37A7C85E-E545-1BC5-2F5C-3D78AC7C35BC}"/>
                  </a:ext>
                </a:extLst>
              </p:cNvPr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37">
                <a:extLst>
                  <a:ext uri="{FF2B5EF4-FFF2-40B4-BE49-F238E27FC236}">
                    <a16:creationId xmlns:a16="http://schemas.microsoft.com/office/drawing/2014/main" id="{CB75E35E-ADFB-78C9-18A3-42971F5D5C2D}"/>
                  </a:ext>
                </a:extLst>
              </p:cNvPr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38">
                <a:extLst>
                  <a:ext uri="{FF2B5EF4-FFF2-40B4-BE49-F238E27FC236}">
                    <a16:creationId xmlns:a16="http://schemas.microsoft.com/office/drawing/2014/main" id="{68F55691-86A6-A825-3755-D86946622F95}"/>
                  </a:ext>
                </a:extLst>
              </p:cNvPr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39">
                <a:extLst>
                  <a:ext uri="{FF2B5EF4-FFF2-40B4-BE49-F238E27FC236}">
                    <a16:creationId xmlns:a16="http://schemas.microsoft.com/office/drawing/2014/main" id="{DB39BF22-DB28-F32D-2432-3EFE6497081A}"/>
                  </a:ext>
                </a:extLst>
              </p:cNvPr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40">
                <a:extLst>
                  <a:ext uri="{FF2B5EF4-FFF2-40B4-BE49-F238E27FC236}">
                    <a16:creationId xmlns:a16="http://schemas.microsoft.com/office/drawing/2014/main" id="{CDC1F36C-D4D9-E5F3-E67C-FF2685BB29AC}"/>
                  </a:ext>
                </a:extLst>
              </p:cNvPr>
              <p:cNvSpPr>
                <a:spLocks noEditPoint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41">
                <a:extLst>
                  <a:ext uri="{FF2B5EF4-FFF2-40B4-BE49-F238E27FC236}">
                    <a16:creationId xmlns:a16="http://schemas.microsoft.com/office/drawing/2014/main" id="{5E6C8BA1-2B1D-A1CD-C30E-A5245EBBD61E}"/>
                  </a:ext>
                </a:extLst>
              </p:cNvPr>
              <p:cNvSpPr>
                <a:spLocks noEditPoint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42">
                <a:extLst>
                  <a:ext uri="{FF2B5EF4-FFF2-40B4-BE49-F238E27FC236}">
                    <a16:creationId xmlns:a16="http://schemas.microsoft.com/office/drawing/2014/main" id="{1146D537-6943-037B-C9FC-70B0BA5EE954}"/>
                  </a:ext>
                </a:extLst>
              </p:cNvPr>
              <p:cNvSpPr>
                <a:spLocks noEditPoint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43">
                <a:extLst>
                  <a:ext uri="{FF2B5EF4-FFF2-40B4-BE49-F238E27FC236}">
                    <a16:creationId xmlns:a16="http://schemas.microsoft.com/office/drawing/2014/main" id="{A3E552C8-B3E1-1977-B46A-6FECBFEE506D}"/>
                  </a:ext>
                </a:extLst>
              </p:cNvPr>
              <p:cNvSpPr>
                <a:spLocks noEditPoint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8" name="Freeform 44">
                <a:extLst>
                  <a:ext uri="{FF2B5EF4-FFF2-40B4-BE49-F238E27FC236}">
                    <a16:creationId xmlns:a16="http://schemas.microsoft.com/office/drawing/2014/main" id="{A9C8E5C3-7BCF-77AC-53A4-A8171871C7BA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9" name="Freeform 45">
                <a:extLst>
                  <a:ext uri="{FF2B5EF4-FFF2-40B4-BE49-F238E27FC236}">
                    <a16:creationId xmlns:a16="http://schemas.microsoft.com/office/drawing/2014/main" id="{55DE5767-A988-2FDF-4DEA-8605E7A7D3E1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Freeform 46">
                <a:extLst>
                  <a:ext uri="{FF2B5EF4-FFF2-40B4-BE49-F238E27FC236}">
                    <a16:creationId xmlns:a16="http://schemas.microsoft.com/office/drawing/2014/main" id="{B4584A2D-A0D0-8BCF-9B1D-A600EE687F5F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1" name="Freeform 47">
                <a:extLst>
                  <a:ext uri="{FF2B5EF4-FFF2-40B4-BE49-F238E27FC236}">
                    <a16:creationId xmlns:a16="http://schemas.microsoft.com/office/drawing/2014/main" id="{1F2755B9-CC71-F52B-AC62-B40231635F63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2" name="Freeform 48">
                <a:extLst>
                  <a:ext uri="{FF2B5EF4-FFF2-40B4-BE49-F238E27FC236}">
                    <a16:creationId xmlns:a16="http://schemas.microsoft.com/office/drawing/2014/main" id="{445E281D-2E09-18B1-F781-0F5926E808B6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3" name="Freeform 49">
                <a:extLst>
                  <a:ext uri="{FF2B5EF4-FFF2-40B4-BE49-F238E27FC236}">
                    <a16:creationId xmlns:a16="http://schemas.microsoft.com/office/drawing/2014/main" id="{605E1463-8181-3A4A-82D9-61781D6EEDED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4" name="Freeform 50">
                <a:extLst>
                  <a:ext uri="{FF2B5EF4-FFF2-40B4-BE49-F238E27FC236}">
                    <a16:creationId xmlns:a16="http://schemas.microsoft.com/office/drawing/2014/main" id="{C4D0054B-E5E1-FFE5-8AE2-1543E3E19A34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5" name="Freeform 51">
                <a:extLst>
                  <a:ext uri="{FF2B5EF4-FFF2-40B4-BE49-F238E27FC236}">
                    <a16:creationId xmlns:a16="http://schemas.microsoft.com/office/drawing/2014/main" id="{8213CD44-8925-883B-27ED-4A5C97502E0A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6" name="Freeform 52">
                <a:extLst>
                  <a:ext uri="{FF2B5EF4-FFF2-40B4-BE49-F238E27FC236}">
                    <a16:creationId xmlns:a16="http://schemas.microsoft.com/office/drawing/2014/main" id="{82149D43-EC0B-3009-7254-CC2C3C48EEF9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7" name="Freeform 53">
                <a:extLst>
                  <a:ext uri="{FF2B5EF4-FFF2-40B4-BE49-F238E27FC236}">
                    <a16:creationId xmlns:a16="http://schemas.microsoft.com/office/drawing/2014/main" id="{E72E7CDD-4B8D-4E0E-DC96-3E0830206819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8" name="Freeform 54">
                <a:extLst>
                  <a:ext uri="{FF2B5EF4-FFF2-40B4-BE49-F238E27FC236}">
                    <a16:creationId xmlns:a16="http://schemas.microsoft.com/office/drawing/2014/main" id="{DDD801E4-BA4F-A85D-5182-062C74095922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9" name="Freeform 55">
                <a:extLst>
                  <a:ext uri="{FF2B5EF4-FFF2-40B4-BE49-F238E27FC236}">
                    <a16:creationId xmlns:a16="http://schemas.microsoft.com/office/drawing/2014/main" id="{90277FA7-2B91-9EAC-FC2D-77DF7A6EA164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0" name="Freeform 56">
                <a:extLst>
                  <a:ext uri="{FF2B5EF4-FFF2-40B4-BE49-F238E27FC236}">
                    <a16:creationId xmlns:a16="http://schemas.microsoft.com/office/drawing/2014/main" id="{B7EA6296-D330-1527-081F-CA15F44DF963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17" name="Line 57">
              <a:extLst>
                <a:ext uri="{FF2B5EF4-FFF2-40B4-BE49-F238E27FC236}">
                  <a16:creationId xmlns:a16="http://schemas.microsoft.com/office/drawing/2014/main" id="{2DF05DCF-E8B3-1325-56E3-C6C7385055AE}"/>
                </a:ext>
              </a:extLst>
            </p:cNvPr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1728" y="1856"/>
              <a:ext cx="2472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18" name="Text Box 58">
              <a:extLst>
                <a:ext uri="{FF2B5EF4-FFF2-40B4-BE49-F238E27FC236}">
                  <a16:creationId xmlns:a16="http://schemas.microsoft.com/office/drawing/2014/main" id="{81E3BF78-2A1A-1AB5-92EE-5CE9D4A7CB23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52" y="1470"/>
              <a:ext cx="2161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三、基因突变的特点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DE324539-EA4B-94C3-0E96-80CE4F9028D3}"/>
              </a:ext>
            </a:extLst>
          </p:cNvPr>
          <p:cNvGrpSpPr/>
          <p:nvPr/>
        </p:nvGrpSpPr>
        <p:grpSpPr bwMode="auto">
          <a:xfrm>
            <a:off x="222251" y="76418"/>
            <a:ext cx="3944938" cy="638175"/>
            <a:chOff x="1728" y="1470"/>
            <a:chExt cx="2485" cy="402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0065C647-9D6C-720E-F835-780E3D170451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9E0FCCA1-8D28-D371-B646-D9E7DF35CD42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55154601-4C75-C3CB-D451-45E53AB40D6C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1FB9F066-96C8-3785-28CB-60FE5600876E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C80864C4-F36E-8768-CB2D-F40F82EF216E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D4800EB5-D8F6-7DCB-3A3B-F628FFDA230A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3D1410ED-C9EE-C652-E716-2455D6309EC8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EFFFEBF2-0675-01B0-9AAC-77606C04DF63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C3A41822-5922-55D6-E6C4-FEE62E4E55C4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EFF69B52-A4FD-FA0B-823B-AEF90F17D9A1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F3F122BC-9576-33F4-0F57-9EA8673A8598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57536FDC-DFDF-FF3E-670E-63F7924A079A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EB308693-57C7-F710-15DC-19281A8D211A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6AC76EF8-E3EA-19BF-4B82-3A6B4EA35731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DBE18965-A96D-69F3-1BF5-65B02D245899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3E0F4629-93CD-440A-9694-A51D19DC5FF1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6A662B78-9C3C-FE0F-0BF6-BD81B3DE3E34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617DFAED-6B28-4AF2-E66E-8E58E27718CD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490C7947-6FFC-1395-FA08-FF5325BFEACE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7D96F161-DE9A-6928-4037-151AD81F309C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C5492676-C962-7543-C97B-7251943296A7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CBB9E483-CCDC-3D66-E7DB-0764E762C50A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AD21280B-D340-F43F-E214-04C4B543E715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31FF868A-FFB4-CD51-9182-9DF801A3E229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D0EDB863-71E2-184D-9B4D-84CDF136D278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2ADDCA99-272F-AD58-EC73-F9B5B492BD8A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91CE0CA0-FB54-3922-2915-F6994B02B83A}"/>
                  </a:ext>
                </a:extLst>
              </p:cNvPr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DB1E312E-8CC9-E477-FA29-4DC949626ACA}"/>
                  </a:ext>
                </a:extLst>
              </p:cNvPr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32">
                <a:extLst>
                  <a:ext uri="{FF2B5EF4-FFF2-40B4-BE49-F238E27FC236}">
                    <a16:creationId xmlns:a16="http://schemas.microsoft.com/office/drawing/2014/main" id="{97E5AAE9-C59A-7C92-0464-DBFDAE089D28}"/>
                  </a:ext>
                </a:extLst>
              </p:cNvPr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33">
                <a:extLst>
                  <a:ext uri="{FF2B5EF4-FFF2-40B4-BE49-F238E27FC236}">
                    <a16:creationId xmlns:a16="http://schemas.microsoft.com/office/drawing/2014/main" id="{BE2D6E5E-FFF8-2B82-043B-A21BACA8C41E}"/>
                  </a:ext>
                </a:extLst>
              </p:cNvPr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34">
                <a:extLst>
                  <a:ext uri="{FF2B5EF4-FFF2-40B4-BE49-F238E27FC236}">
                    <a16:creationId xmlns:a16="http://schemas.microsoft.com/office/drawing/2014/main" id="{4121BB7A-3D79-0134-473F-01C9368FD7B3}"/>
                  </a:ext>
                </a:extLst>
              </p:cNvPr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35">
                <a:extLst>
                  <a:ext uri="{FF2B5EF4-FFF2-40B4-BE49-F238E27FC236}">
                    <a16:creationId xmlns:a16="http://schemas.microsoft.com/office/drawing/2014/main" id="{D2D847B5-0D6A-84F1-1AB9-92031C5E6F7B}"/>
                  </a:ext>
                </a:extLst>
              </p:cNvPr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36">
                <a:extLst>
                  <a:ext uri="{FF2B5EF4-FFF2-40B4-BE49-F238E27FC236}">
                    <a16:creationId xmlns:a16="http://schemas.microsoft.com/office/drawing/2014/main" id="{255EDC14-7964-A13B-5893-889552247AB2}"/>
                  </a:ext>
                </a:extLst>
              </p:cNvPr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37">
                <a:extLst>
                  <a:ext uri="{FF2B5EF4-FFF2-40B4-BE49-F238E27FC236}">
                    <a16:creationId xmlns:a16="http://schemas.microsoft.com/office/drawing/2014/main" id="{FA2F5EB8-8978-8A50-45BB-F123775E213F}"/>
                  </a:ext>
                </a:extLst>
              </p:cNvPr>
              <p:cNvSpPr>
                <a:spLocks noEditPoint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38">
                <a:extLst>
                  <a:ext uri="{FF2B5EF4-FFF2-40B4-BE49-F238E27FC236}">
                    <a16:creationId xmlns:a16="http://schemas.microsoft.com/office/drawing/2014/main" id="{164EC5BE-4D46-C76A-602D-B4C8100B5517}"/>
                  </a:ext>
                </a:extLst>
              </p:cNvPr>
              <p:cNvSpPr>
                <a:spLocks noEditPoint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39">
                <a:extLst>
                  <a:ext uri="{FF2B5EF4-FFF2-40B4-BE49-F238E27FC236}">
                    <a16:creationId xmlns:a16="http://schemas.microsoft.com/office/drawing/2014/main" id="{3539B363-D0F5-BF64-122E-6AD8EAC54C6E}"/>
                  </a:ext>
                </a:extLst>
              </p:cNvPr>
              <p:cNvSpPr>
                <a:spLocks noEditPoint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C31B6715-6605-CBF7-C96E-C3AF682D9C8C}"/>
                  </a:ext>
                </a:extLst>
              </p:cNvPr>
              <p:cNvSpPr>
                <a:spLocks noEditPoint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01CC9836-A296-E7A6-1521-EDC850ACCA2B}"/>
                  </a:ext>
                </a:extLst>
              </p:cNvPr>
              <p:cNvSpPr>
                <a:spLocks noEditPoint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42">
                <a:extLst>
                  <a:ext uri="{FF2B5EF4-FFF2-40B4-BE49-F238E27FC236}">
                    <a16:creationId xmlns:a16="http://schemas.microsoft.com/office/drawing/2014/main" id="{19E60CB4-E7C0-378E-B956-221B738D2592}"/>
                  </a:ext>
                </a:extLst>
              </p:cNvPr>
              <p:cNvSpPr>
                <a:spLocks noEditPoint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43">
                <a:extLst>
                  <a:ext uri="{FF2B5EF4-FFF2-40B4-BE49-F238E27FC236}">
                    <a16:creationId xmlns:a16="http://schemas.microsoft.com/office/drawing/2014/main" id="{4AD18F2E-4258-433E-6CBC-D74A916BF72F}"/>
                  </a:ext>
                </a:extLst>
              </p:cNvPr>
              <p:cNvSpPr>
                <a:spLocks noEditPoint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44">
                <a:extLst>
                  <a:ext uri="{FF2B5EF4-FFF2-40B4-BE49-F238E27FC236}">
                    <a16:creationId xmlns:a16="http://schemas.microsoft.com/office/drawing/2014/main" id="{5525CEED-711B-B0F9-8475-3CAFFCD60DDB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45">
                <a:extLst>
                  <a:ext uri="{FF2B5EF4-FFF2-40B4-BE49-F238E27FC236}">
                    <a16:creationId xmlns:a16="http://schemas.microsoft.com/office/drawing/2014/main" id="{0E5032BF-EA6D-E80C-6AF2-C9B136E0A7BA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46">
                <a:extLst>
                  <a:ext uri="{FF2B5EF4-FFF2-40B4-BE49-F238E27FC236}">
                    <a16:creationId xmlns:a16="http://schemas.microsoft.com/office/drawing/2014/main" id="{5F5E61F3-410B-CFBD-0D50-6701E4347EF6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47">
                <a:extLst>
                  <a:ext uri="{FF2B5EF4-FFF2-40B4-BE49-F238E27FC236}">
                    <a16:creationId xmlns:a16="http://schemas.microsoft.com/office/drawing/2014/main" id="{6E249D48-A726-2B80-EE53-82CA4821F745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48">
                <a:extLst>
                  <a:ext uri="{FF2B5EF4-FFF2-40B4-BE49-F238E27FC236}">
                    <a16:creationId xmlns:a16="http://schemas.microsoft.com/office/drawing/2014/main" id="{0A82153E-3DA0-C315-AE06-6A2930DD681A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49">
                <a:extLst>
                  <a:ext uri="{FF2B5EF4-FFF2-40B4-BE49-F238E27FC236}">
                    <a16:creationId xmlns:a16="http://schemas.microsoft.com/office/drawing/2014/main" id="{E05296F5-FE96-B153-7716-CDEDC03648F6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50">
                <a:extLst>
                  <a:ext uri="{FF2B5EF4-FFF2-40B4-BE49-F238E27FC236}">
                    <a16:creationId xmlns:a16="http://schemas.microsoft.com/office/drawing/2014/main" id="{3F465FCB-CDD3-4D13-D464-7851F6314C5B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51">
                <a:extLst>
                  <a:ext uri="{FF2B5EF4-FFF2-40B4-BE49-F238E27FC236}">
                    <a16:creationId xmlns:a16="http://schemas.microsoft.com/office/drawing/2014/main" id="{2682E654-292F-453E-08F1-B405B1165D58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52">
                <a:extLst>
                  <a:ext uri="{FF2B5EF4-FFF2-40B4-BE49-F238E27FC236}">
                    <a16:creationId xmlns:a16="http://schemas.microsoft.com/office/drawing/2014/main" id="{1FBD136B-9A76-DFD7-BDEF-A478397B8350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53">
                <a:extLst>
                  <a:ext uri="{FF2B5EF4-FFF2-40B4-BE49-F238E27FC236}">
                    <a16:creationId xmlns:a16="http://schemas.microsoft.com/office/drawing/2014/main" id="{2D565DD8-BF43-3A35-A0B6-D6E911246A22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54">
                <a:extLst>
                  <a:ext uri="{FF2B5EF4-FFF2-40B4-BE49-F238E27FC236}">
                    <a16:creationId xmlns:a16="http://schemas.microsoft.com/office/drawing/2014/main" id="{345C808F-5640-C3E1-3E2C-B977A80CB1B8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55">
                <a:extLst>
                  <a:ext uri="{FF2B5EF4-FFF2-40B4-BE49-F238E27FC236}">
                    <a16:creationId xmlns:a16="http://schemas.microsoft.com/office/drawing/2014/main" id="{AF3A8F09-8A5A-3701-3991-030D94D5C96F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8" name="Freeform 56">
                <a:extLst>
                  <a:ext uri="{FF2B5EF4-FFF2-40B4-BE49-F238E27FC236}">
                    <a16:creationId xmlns:a16="http://schemas.microsoft.com/office/drawing/2014/main" id="{228B7F4D-4326-D43B-67E6-01210DB49381}"/>
                  </a:ext>
                </a:extLst>
              </p:cNvPr>
              <p:cNvSpPr/>
              <p:nvPr>
                <p:custDataLst>
                  <p:tags r:id="rId61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5" name="Line 57">
              <a:extLst>
                <a:ext uri="{FF2B5EF4-FFF2-40B4-BE49-F238E27FC236}">
                  <a16:creationId xmlns:a16="http://schemas.microsoft.com/office/drawing/2014/main" id="{E0908D1D-54E9-86F3-8BB5-0DA9A86BD3F6}"/>
                </a:ext>
              </a:extLst>
            </p:cNvPr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1728" y="1856"/>
              <a:ext cx="2472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6" name="Text Box 58">
              <a:extLst>
                <a:ext uri="{FF2B5EF4-FFF2-40B4-BE49-F238E27FC236}">
                  <a16:creationId xmlns:a16="http://schemas.microsoft.com/office/drawing/2014/main" id="{815C7AAC-41AF-CEE0-A24C-897B2EF8E0D3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052" y="1470"/>
              <a:ext cx="2161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一、基因突变的实例</a:t>
              </a: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E0481F72-A8E9-CDE8-BAFA-17FB15B2E92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6408" y="836514"/>
            <a:ext cx="11947460" cy="1524832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id="{4745A836-0343-833B-6C88-4CCEC041DA7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3"/>
          <a:stretch>
            <a:fillRect/>
          </a:stretch>
        </p:blipFill>
        <p:spPr bwMode="auto">
          <a:xfrm>
            <a:off x="258105" y="2508666"/>
            <a:ext cx="2230611" cy="2214270"/>
          </a:xfrm>
          <a:prstGeom prst="rect">
            <a:avLst/>
          </a:prstGeom>
          <a:noFill/>
          <a:ln w="9525">
            <a:noFill/>
            <a:miter lim="800000"/>
          </a:ln>
          <a:effectLst>
            <a:softEdge rad="127000"/>
          </a:effectLst>
        </p:spPr>
      </p:pic>
      <p:pic>
        <p:nvPicPr>
          <p:cNvPr id="61" name="Picture 3">
            <a:extLst>
              <a:ext uri="{FF2B5EF4-FFF2-40B4-BE49-F238E27FC236}">
                <a16:creationId xmlns:a16="http://schemas.microsoft.com/office/drawing/2014/main" id="{9576B437-732C-C5FF-7CD4-446A2D8B313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4"/>
          <a:stretch>
            <a:fillRect/>
          </a:stretch>
        </p:blipFill>
        <p:spPr bwMode="auto">
          <a:xfrm>
            <a:off x="3469341" y="2508666"/>
            <a:ext cx="2311245" cy="2214270"/>
          </a:xfrm>
          <a:prstGeom prst="rect">
            <a:avLst/>
          </a:prstGeom>
          <a:noFill/>
          <a:ln w="9525">
            <a:noFill/>
            <a:miter lim="800000"/>
          </a:ln>
          <a:effectLst>
            <a:softEdge rad="127000"/>
          </a:effectLst>
        </p:spPr>
      </p:pic>
      <p:sp>
        <p:nvSpPr>
          <p:cNvPr id="62" name="矩形 61">
            <a:extLst>
              <a:ext uri="{FF2B5EF4-FFF2-40B4-BE49-F238E27FC236}">
                <a16:creationId xmlns:a16="http://schemas.microsoft.com/office/drawing/2014/main" id="{FF793753-CECA-7253-0E0D-02958721B10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71866" y="4772186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方正小标宋简体" panose="02000000000000000000" charset="-122"/>
                <a:ea typeface="方正小标宋简体" panose="02000000000000000000" charset="-122"/>
              </a:rPr>
              <a:t>正常红细胞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3023115A-5027-7B25-C7AF-620218A462B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319009" y="5279799"/>
            <a:ext cx="8600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镰状细胞不灵活，不容易改变形状，许多穿过血管时会破裂，使人患溶血性贫血，严重时会导致死亡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DE81AC18-30FF-5997-7ABA-4712632859F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31982" y="931763"/>
            <a:ext cx="11490671" cy="13596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kumimoji="1" lang="zh-CN" altLang="en-US" sz="2800" b="1" dirty="0">
                <a:solidFill>
                  <a:schemeClr val="bg1"/>
                </a:solidFill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实例</a:t>
            </a:r>
            <a:r>
              <a:rPr kumimoji="1" lang="en-US" altLang="zh-CN" sz="2800" b="1" dirty="0">
                <a:solidFill>
                  <a:schemeClr val="bg1"/>
                </a:solidFill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1</a:t>
            </a:r>
            <a:r>
              <a:rPr kumimoji="1" lang="zh-CN" altLang="en-US" sz="2800" b="1" dirty="0">
                <a:solidFill>
                  <a:schemeClr val="bg1"/>
                </a:solidFill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：</a:t>
            </a:r>
            <a:r>
              <a:rPr kumimoji="1" lang="en-US" altLang="zh-CN" sz="2800" b="1" dirty="0">
                <a:solidFill>
                  <a:schemeClr val="bg1"/>
                </a:solidFill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镰状细胞贫血(</a:t>
            </a:r>
            <a:r>
              <a:rPr kumimoji="1" lang="en-US" altLang="zh-CN" sz="2800" b="1" dirty="0" err="1">
                <a:solidFill>
                  <a:schemeClr val="bg1"/>
                </a:solidFill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也叫镰刀型细胞贫血症</a:t>
            </a:r>
            <a:r>
              <a:rPr kumimoji="1" lang="en-US" altLang="zh-CN" sz="2800" b="1" dirty="0">
                <a:solidFill>
                  <a:schemeClr val="bg1"/>
                </a:solidFill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)</a:t>
            </a:r>
            <a:r>
              <a:rPr kumimoji="1" lang="en-US" altLang="zh-CN" sz="2800" b="1" dirty="0" err="1">
                <a:solidFill>
                  <a:schemeClr val="bg1"/>
                </a:solidFill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是一种遗传病。正常人的红细胞是中央微凹的圆饼状，而镰状细胞贫血患者的红细胞却是弯曲的镰刀状</a:t>
            </a:r>
            <a:r>
              <a:rPr kumimoji="1" lang="zh-CN" altLang="en-US" sz="2800" b="1" dirty="0">
                <a:solidFill>
                  <a:schemeClr val="bg1"/>
                </a:solidFill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。</a:t>
            </a:r>
            <a:endParaRPr kumimoji="1" lang="zh-CN" altLang="en-US" sz="2800" b="1" dirty="0">
              <a:solidFill>
                <a:schemeClr val="bg1"/>
              </a:solidFill>
              <a:uFillTx/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  <a:sym typeface="+mn-ea"/>
            </a:endParaRPr>
          </a:p>
        </p:txBody>
      </p:sp>
      <p:pic>
        <p:nvPicPr>
          <p:cNvPr id="66" name="Picture 2">
            <a:extLst>
              <a:ext uri="{FF2B5EF4-FFF2-40B4-BE49-F238E27FC236}">
                <a16:creationId xmlns:a16="http://schemas.microsoft.com/office/drawing/2014/main" id="{7F51D813-B267-ECF7-2604-A80C2864838E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5">
            <a:extLst>
              <a:ext uri="{BEBA8EAE-BF5A-486C-A8C5-ECC9F3942E4B}">
                <a14:imgProps xmlns:a14="http://schemas.microsoft.com/office/drawing/2010/main">
                  <a14:imgLayer r:embed="rId66">
                    <a14:imgEffect>
                      <a14:backgroundRemoval t="4000" b="90000" l="1250" r="98125">
                        <a14:foregroundMark x1="11094" y1="61500" x2="5469" y2="61250"/>
                        <a14:foregroundMark x1="3906" y1="67000" x2="1406" y2="66500"/>
                        <a14:foregroundMark x1="45938" y1="10750" x2="46875" y2="4000"/>
                        <a14:foregroundMark x1="85625" y1="68750" x2="98125" y2="69750"/>
                        <a14:foregroundMark x1="55469" y1="74250" x2="62187" y2="73750"/>
                        <a14:foregroundMark x1="56719" y1="75000" x2="56719" y2="75000"/>
                        <a14:foregroundMark x1="37969" y1="34500" x2="42500" y2="23250"/>
                        <a14:foregroundMark x1="44063" y1="21250" x2="36719" y2="45000"/>
                        <a14:foregroundMark x1="34063" y1="53500" x2="41719" y2="54250"/>
                        <a14:foregroundMark x1="42500" y1="51750" x2="45313" y2="54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7317" y="2361346"/>
            <a:ext cx="5550804" cy="346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41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/>
      <p:bldP spid="63" grpId="0"/>
      <p:bldP spid="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-11007" y="761729"/>
            <a:ext cx="12203853" cy="799253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45627" y="887036"/>
            <a:ext cx="221318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7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◆不定向</a:t>
            </a:r>
            <a:r>
              <a:rPr lang="zh-CN" altLang="en-US" sz="2667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性：</a:t>
            </a:r>
            <a:endParaRPr lang="zh-CN" altLang="en-US" sz="2667">
              <a:solidFill>
                <a:schemeClr val="bg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238587" y="887036"/>
            <a:ext cx="9585960" cy="5027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667" b="1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一个基因可以发生不同的突变，产生一个以上的等位基因</a:t>
            </a:r>
          </a:p>
        </p:txBody>
      </p:sp>
      <p:grpSp>
        <p:nvGrpSpPr>
          <p:cNvPr id="19" name="组合 18"/>
          <p:cNvGrpSpPr/>
          <p:nvPr>
            <p:custDataLst>
              <p:tags r:id="rId4"/>
            </p:custDataLst>
          </p:nvPr>
        </p:nvGrpSpPr>
        <p:grpSpPr>
          <a:xfrm>
            <a:off x="4145518" y="2817132"/>
            <a:ext cx="2068407" cy="1700954"/>
            <a:chOff x="1076" y="2916"/>
            <a:chExt cx="2443" cy="2009"/>
          </a:xfrm>
        </p:grpSpPr>
        <p:sp>
          <p:nvSpPr>
            <p:cNvPr id="8" name="文本框 7"/>
            <p:cNvSpPr txBox="1"/>
            <p:nvPr>
              <p:custDataLst>
                <p:tags r:id="rId65"/>
              </p:custDataLst>
            </p:nvPr>
          </p:nvSpPr>
          <p:spPr>
            <a:xfrm>
              <a:off x="1076" y="3596"/>
              <a:ext cx="714" cy="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A</a:t>
              </a:r>
            </a:p>
          </p:txBody>
        </p:sp>
        <p:sp>
          <p:nvSpPr>
            <p:cNvPr id="10" name="文本框 9"/>
            <p:cNvSpPr txBox="1"/>
            <p:nvPr>
              <p:custDataLst>
                <p:tags r:id="rId66"/>
              </p:custDataLst>
            </p:nvPr>
          </p:nvSpPr>
          <p:spPr>
            <a:xfrm>
              <a:off x="2550" y="2916"/>
              <a:ext cx="714" cy="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a1</a:t>
              </a:r>
            </a:p>
          </p:txBody>
        </p:sp>
        <p:sp>
          <p:nvSpPr>
            <p:cNvPr id="12" name="文本框 11"/>
            <p:cNvSpPr txBox="1"/>
            <p:nvPr>
              <p:custDataLst>
                <p:tags r:id="rId67"/>
              </p:custDataLst>
            </p:nvPr>
          </p:nvSpPr>
          <p:spPr>
            <a:xfrm>
              <a:off x="2805" y="3648"/>
              <a:ext cx="714" cy="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a2</a:t>
              </a:r>
            </a:p>
          </p:txBody>
        </p:sp>
        <p:sp>
          <p:nvSpPr>
            <p:cNvPr id="14" name="文本框 13"/>
            <p:cNvSpPr txBox="1"/>
            <p:nvPr>
              <p:custDataLst>
                <p:tags r:id="rId68"/>
              </p:custDataLst>
            </p:nvPr>
          </p:nvSpPr>
          <p:spPr>
            <a:xfrm>
              <a:off x="2664" y="4380"/>
              <a:ext cx="714" cy="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a3</a:t>
              </a:r>
            </a:p>
          </p:txBody>
        </p:sp>
        <p:cxnSp>
          <p:nvCxnSpPr>
            <p:cNvPr id="62" name="直接箭头连接符 61"/>
            <p:cNvCxnSpPr/>
            <p:nvPr>
              <p:custDataLst>
                <p:tags r:id="rId69"/>
              </p:custDataLst>
            </p:nvPr>
          </p:nvCxnSpPr>
          <p:spPr>
            <a:xfrm flipV="1">
              <a:off x="1624" y="3256"/>
              <a:ext cx="926" cy="555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2">
              <a:prstClr val="black"/>
            </a:lnRef>
            <a:fillRef idx="0">
              <a:prstClr val="black"/>
            </a:fillRef>
            <a:effectRef idx="1">
              <a:prstClr val="black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>
              <p:custDataLst>
                <p:tags r:id="rId70"/>
              </p:custDataLst>
            </p:nvPr>
          </p:nvCxnSpPr>
          <p:spPr>
            <a:xfrm flipV="1">
              <a:off x="1624" y="3936"/>
              <a:ext cx="1181" cy="4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2">
              <a:prstClr val="black"/>
            </a:lnRef>
            <a:fillRef idx="0">
              <a:prstClr val="black"/>
            </a:fillRef>
            <a:effectRef idx="1">
              <a:prstClr val="black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>
              <p:custDataLst>
                <p:tags r:id="rId71"/>
              </p:custDataLst>
            </p:nvPr>
          </p:nvCxnSpPr>
          <p:spPr>
            <a:xfrm>
              <a:off x="1596" y="4113"/>
              <a:ext cx="1068" cy="504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2">
              <a:prstClr val="black"/>
            </a:lnRef>
            <a:fillRef idx="0">
              <a:prstClr val="black"/>
            </a:fillRef>
            <a:effectRef idx="1">
              <a:prstClr val="black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>
            <p:custDataLst>
              <p:tags r:id="rId5"/>
            </p:custDataLst>
          </p:nvPr>
        </p:nvGrpSpPr>
        <p:grpSpPr>
          <a:xfrm>
            <a:off x="1837504" y="1614863"/>
            <a:ext cx="2225040" cy="4272280"/>
            <a:chOff x="170" y="1835"/>
            <a:chExt cx="2628" cy="5046"/>
          </a:xfrm>
        </p:grpSpPr>
        <p:pic>
          <p:nvPicPr>
            <p:cNvPr id="13" name="图片 12"/>
            <p:cNvPicPr>
              <a:picLocks noChangeAspect="1"/>
            </p:cNvPicPr>
            <p:nvPr>
              <p:custDataLst>
                <p:tags r:id="rId63"/>
              </p:custDataLst>
            </p:nvPr>
          </p:nvPicPr>
          <p:blipFill>
            <a:blip r:embed="rId74"/>
            <a:stretch>
              <a:fillRect/>
            </a:stretch>
          </p:blipFill>
          <p:spPr>
            <a:xfrm>
              <a:off x="176" y="1835"/>
              <a:ext cx="2622" cy="2536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64"/>
              </p:custDataLst>
            </p:nvPr>
          </p:nvPicPr>
          <p:blipFill>
            <a:blip r:embed="rId75"/>
            <a:stretch>
              <a:fillRect/>
            </a:stretch>
          </p:blipFill>
          <p:spPr>
            <a:xfrm>
              <a:off x="170" y="4361"/>
              <a:ext cx="2591" cy="2521"/>
            </a:xfrm>
            <a:prstGeom prst="rect">
              <a:avLst/>
            </a:prstGeom>
            <a:effectLst>
              <a:softEdge rad="127000"/>
            </a:effectLst>
          </p:spPr>
        </p:pic>
      </p:grpSp>
      <p:grpSp>
        <p:nvGrpSpPr>
          <p:cNvPr id="22" name="组合 21"/>
          <p:cNvGrpSpPr/>
          <p:nvPr>
            <p:custDataLst>
              <p:tags r:id="rId6"/>
            </p:custDataLst>
          </p:nvPr>
        </p:nvGrpSpPr>
        <p:grpSpPr>
          <a:xfrm>
            <a:off x="6446758" y="1665664"/>
            <a:ext cx="2479040" cy="4141893"/>
            <a:chOff x="6066" y="1895"/>
            <a:chExt cx="2928" cy="4892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61"/>
              </p:custDataLst>
            </p:nvPr>
          </p:nvPicPr>
          <p:blipFill>
            <a:blip r:embed="rId76"/>
            <a:stretch>
              <a:fillRect/>
            </a:stretch>
          </p:blipFill>
          <p:spPr>
            <a:xfrm>
              <a:off x="6066" y="1895"/>
              <a:ext cx="2813" cy="2577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62"/>
              </p:custDataLst>
            </p:nvPr>
          </p:nvPicPr>
          <p:blipFill>
            <a:blip r:embed="rId77"/>
            <a:stretch>
              <a:fillRect/>
            </a:stretch>
          </p:blipFill>
          <p:spPr>
            <a:xfrm>
              <a:off x="6066" y="4503"/>
              <a:ext cx="2929" cy="2285"/>
            </a:xfrm>
            <a:prstGeom prst="rect">
              <a:avLst/>
            </a:prstGeom>
            <a:effectLst>
              <a:softEdge rad="127000"/>
            </a:effectLst>
          </p:spPr>
        </p:pic>
      </p:grpSp>
      <p:grpSp>
        <p:nvGrpSpPr>
          <p:cNvPr id="26" name="Group 3">
            <a:extLst>
              <a:ext uri="{FF2B5EF4-FFF2-40B4-BE49-F238E27FC236}">
                <a16:creationId xmlns:a16="http://schemas.microsoft.com/office/drawing/2014/main" id="{0AD3A7DF-80FB-CC71-56F4-A975B61DDF87}"/>
              </a:ext>
            </a:extLst>
          </p:cNvPr>
          <p:cNvGrpSpPr/>
          <p:nvPr/>
        </p:nvGrpSpPr>
        <p:grpSpPr bwMode="auto">
          <a:xfrm>
            <a:off x="222251" y="76418"/>
            <a:ext cx="3944938" cy="638175"/>
            <a:chOff x="1728" y="1470"/>
            <a:chExt cx="2485" cy="402"/>
          </a:xfrm>
        </p:grpSpPr>
        <p:grpSp>
          <p:nvGrpSpPr>
            <p:cNvPr id="27" name="Group 4">
              <a:extLst>
                <a:ext uri="{FF2B5EF4-FFF2-40B4-BE49-F238E27FC236}">
                  <a16:creationId xmlns:a16="http://schemas.microsoft.com/office/drawing/2014/main" id="{C038EF8A-38AA-AAE4-F548-3CB94119F42B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D6FC36B7-B74D-BD6A-0016-837C16603350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1B5E7AA0-E577-9245-C4B0-D7C4130EE3FB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F3271E21-E6AE-4632-8B9B-D9ED6A5C2EDE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C5237441-A1F9-CD39-5B45-62931517342A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A5605AB1-5DCB-AED0-ED74-5397C8AA884B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10">
                <a:extLst>
                  <a:ext uri="{FF2B5EF4-FFF2-40B4-BE49-F238E27FC236}">
                    <a16:creationId xmlns:a16="http://schemas.microsoft.com/office/drawing/2014/main" id="{6CB4819A-0E01-0691-72C3-018DC3EA7CB2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11">
                <a:extLst>
                  <a:ext uri="{FF2B5EF4-FFF2-40B4-BE49-F238E27FC236}">
                    <a16:creationId xmlns:a16="http://schemas.microsoft.com/office/drawing/2014/main" id="{AF66C75D-91FA-A941-9197-132B65361B9A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12">
                <a:extLst>
                  <a:ext uri="{FF2B5EF4-FFF2-40B4-BE49-F238E27FC236}">
                    <a16:creationId xmlns:a16="http://schemas.microsoft.com/office/drawing/2014/main" id="{94050332-40ED-88F2-7DF6-CBD4C9C16886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13">
                <a:extLst>
                  <a:ext uri="{FF2B5EF4-FFF2-40B4-BE49-F238E27FC236}">
                    <a16:creationId xmlns:a16="http://schemas.microsoft.com/office/drawing/2014/main" id="{B720E31C-1ED6-2C5E-B3F6-B451EA1498BE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14">
                <a:extLst>
                  <a:ext uri="{FF2B5EF4-FFF2-40B4-BE49-F238E27FC236}">
                    <a16:creationId xmlns:a16="http://schemas.microsoft.com/office/drawing/2014/main" id="{4717AC0E-1541-A4E4-91A9-53476E21DA5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id="{C9416F8D-0234-904C-EC77-E80249184FA5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16">
                <a:extLst>
                  <a:ext uri="{FF2B5EF4-FFF2-40B4-BE49-F238E27FC236}">
                    <a16:creationId xmlns:a16="http://schemas.microsoft.com/office/drawing/2014/main" id="{AA56235E-7DEE-D3BF-686F-60342690E748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17">
                <a:extLst>
                  <a:ext uri="{FF2B5EF4-FFF2-40B4-BE49-F238E27FC236}">
                    <a16:creationId xmlns:a16="http://schemas.microsoft.com/office/drawing/2014/main" id="{2D06DBDD-96DC-DE9A-D09E-DE607FA1A038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18">
                <a:extLst>
                  <a:ext uri="{FF2B5EF4-FFF2-40B4-BE49-F238E27FC236}">
                    <a16:creationId xmlns:a16="http://schemas.microsoft.com/office/drawing/2014/main" id="{1C073018-9128-F06F-BAF6-FF3FF0876DD9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19">
                <a:extLst>
                  <a:ext uri="{FF2B5EF4-FFF2-40B4-BE49-F238E27FC236}">
                    <a16:creationId xmlns:a16="http://schemas.microsoft.com/office/drawing/2014/main" id="{FDD61D27-B016-46E0-7108-5B86DF7760BF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07B71CFF-40BB-2AD8-CF95-EE1B7306BCD3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21">
                <a:extLst>
                  <a:ext uri="{FF2B5EF4-FFF2-40B4-BE49-F238E27FC236}">
                    <a16:creationId xmlns:a16="http://schemas.microsoft.com/office/drawing/2014/main" id="{324E9349-5542-5B9A-E19B-B47DBDA1DE4F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22">
                <a:extLst>
                  <a:ext uri="{FF2B5EF4-FFF2-40B4-BE49-F238E27FC236}">
                    <a16:creationId xmlns:a16="http://schemas.microsoft.com/office/drawing/2014/main" id="{E8F3884C-63C1-E3C9-A06A-BB270689A772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23">
                <a:extLst>
                  <a:ext uri="{FF2B5EF4-FFF2-40B4-BE49-F238E27FC236}">
                    <a16:creationId xmlns:a16="http://schemas.microsoft.com/office/drawing/2014/main" id="{52E4FC66-719A-59ED-171B-29A241D6E7F7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24">
                <a:extLst>
                  <a:ext uri="{FF2B5EF4-FFF2-40B4-BE49-F238E27FC236}">
                    <a16:creationId xmlns:a16="http://schemas.microsoft.com/office/drawing/2014/main" id="{F4D4D981-55B4-2485-221E-3C79D49F5EE3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25">
                <a:extLst>
                  <a:ext uri="{FF2B5EF4-FFF2-40B4-BE49-F238E27FC236}">
                    <a16:creationId xmlns:a16="http://schemas.microsoft.com/office/drawing/2014/main" id="{83B11C9E-249D-AF3A-1CE5-6ADBF40CD562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26">
                <a:extLst>
                  <a:ext uri="{FF2B5EF4-FFF2-40B4-BE49-F238E27FC236}">
                    <a16:creationId xmlns:a16="http://schemas.microsoft.com/office/drawing/2014/main" id="{795CCD19-85A4-8EDF-D3D3-7E3F2E2C518B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27">
                <a:extLst>
                  <a:ext uri="{FF2B5EF4-FFF2-40B4-BE49-F238E27FC236}">
                    <a16:creationId xmlns:a16="http://schemas.microsoft.com/office/drawing/2014/main" id="{DA34A778-FBDF-A227-0160-4692BCA39C28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28">
                <a:extLst>
                  <a:ext uri="{FF2B5EF4-FFF2-40B4-BE49-F238E27FC236}">
                    <a16:creationId xmlns:a16="http://schemas.microsoft.com/office/drawing/2014/main" id="{E4286283-FB3E-3C5A-5FB8-A9F9544BF9A1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29">
                <a:extLst>
                  <a:ext uri="{FF2B5EF4-FFF2-40B4-BE49-F238E27FC236}">
                    <a16:creationId xmlns:a16="http://schemas.microsoft.com/office/drawing/2014/main" id="{B2A1AC29-9CA4-4F8A-07C5-C46B0D110AA0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30">
                <a:extLst>
                  <a:ext uri="{FF2B5EF4-FFF2-40B4-BE49-F238E27FC236}">
                    <a16:creationId xmlns:a16="http://schemas.microsoft.com/office/drawing/2014/main" id="{4EA64839-CD6A-2CB7-A454-037587B764FC}"/>
                  </a:ext>
                </a:extLst>
              </p:cNvPr>
              <p:cNvSpPr>
                <a:spLocks noEditPoint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31">
                <a:extLst>
                  <a:ext uri="{FF2B5EF4-FFF2-40B4-BE49-F238E27FC236}">
                    <a16:creationId xmlns:a16="http://schemas.microsoft.com/office/drawing/2014/main" id="{6E8CF765-A6F6-7A04-4A34-4EBFBAF054D6}"/>
                  </a:ext>
                </a:extLst>
              </p:cNvPr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32">
                <a:extLst>
                  <a:ext uri="{FF2B5EF4-FFF2-40B4-BE49-F238E27FC236}">
                    <a16:creationId xmlns:a16="http://schemas.microsoft.com/office/drawing/2014/main" id="{2C182579-A841-DDC9-37DF-FF23701DCB2F}"/>
                  </a:ext>
                </a:extLst>
              </p:cNvPr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50238DEC-719C-02CF-743E-5B73B3F81880}"/>
                  </a:ext>
                </a:extLst>
              </p:cNvPr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9" name="Freeform 34">
                <a:extLst>
                  <a:ext uri="{FF2B5EF4-FFF2-40B4-BE49-F238E27FC236}">
                    <a16:creationId xmlns:a16="http://schemas.microsoft.com/office/drawing/2014/main" id="{9FEA7B1E-D79F-1295-0EF3-B676CAAAA4B8}"/>
                  </a:ext>
                </a:extLst>
              </p:cNvPr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Freeform 35">
                <a:extLst>
                  <a:ext uri="{FF2B5EF4-FFF2-40B4-BE49-F238E27FC236}">
                    <a16:creationId xmlns:a16="http://schemas.microsoft.com/office/drawing/2014/main" id="{F425D67C-FB96-D56B-085C-A5735C7F8A3D}"/>
                  </a:ext>
                </a:extLst>
              </p:cNvPr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1" name="Freeform 36">
                <a:extLst>
                  <a:ext uri="{FF2B5EF4-FFF2-40B4-BE49-F238E27FC236}">
                    <a16:creationId xmlns:a16="http://schemas.microsoft.com/office/drawing/2014/main" id="{21049CC2-A760-EED7-D610-0DC17F5F6386}"/>
                  </a:ext>
                </a:extLst>
              </p:cNvPr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3" name="Freeform 37">
                <a:extLst>
                  <a:ext uri="{FF2B5EF4-FFF2-40B4-BE49-F238E27FC236}">
                    <a16:creationId xmlns:a16="http://schemas.microsoft.com/office/drawing/2014/main" id="{B26F5B78-E463-D18C-F0DF-44E50D7FC152}"/>
                  </a:ext>
                </a:extLst>
              </p:cNvPr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4" name="Freeform 38">
                <a:extLst>
                  <a:ext uri="{FF2B5EF4-FFF2-40B4-BE49-F238E27FC236}">
                    <a16:creationId xmlns:a16="http://schemas.microsoft.com/office/drawing/2014/main" id="{0C955EF6-1A87-0D31-A19C-4C40E5EA76E1}"/>
                  </a:ext>
                </a:extLst>
              </p:cNvPr>
              <p:cNvSpPr>
                <a:spLocks noEditPoint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5" name="Freeform 39">
                <a:extLst>
                  <a:ext uri="{FF2B5EF4-FFF2-40B4-BE49-F238E27FC236}">
                    <a16:creationId xmlns:a16="http://schemas.microsoft.com/office/drawing/2014/main" id="{FD2D9402-DE59-1146-8037-CF53A17EFF66}"/>
                  </a:ext>
                </a:extLst>
              </p:cNvPr>
              <p:cNvSpPr>
                <a:spLocks noEditPoint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6" name="Freeform 40">
                <a:extLst>
                  <a:ext uri="{FF2B5EF4-FFF2-40B4-BE49-F238E27FC236}">
                    <a16:creationId xmlns:a16="http://schemas.microsoft.com/office/drawing/2014/main" id="{9B03B583-94F1-8271-DCDB-FA16F3171166}"/>
                  </a:ext>
                </a:extLst>
              </p:cNvPr>
              <p:cNvSpPr>
                <a:spLocks noEditPoint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7" name="Freeform 41">
                <a:extLst>
                  <a:ext uri="{FF2B5EF4-FFF2-40B4-BE49-F238E27FC236}">
                    <a16:creationId xmlns:a16="http://schemas.microsoft.com/office/drawing/2014/main" id="{A8969B45-1698-355E-F6AD-998D9E3C319A}"/>
                  </a:ext>
                </a:extLst>
              </p:cNvPr>
              <p:cNvSpPr>
                <a:spLocks noEditPoint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8" name="Freeform 42">
                <a:extLst>
                  <a:ext uri="{FF2B5EF4-FFF2-40B4-BE49-F238E27FC236}">
                    <a16:creationId xmlns:a16="http://schemas.microsoft.com/office/drawing/2014/main" id="{65E4ED61-B91A-7AE3-55AC-96080020F7C6}"/>
                  </a:ext>
                </a:extLst>
              </p:cNvPr>
              <p:cNvSpPr>
                <a:spLocks noEditPoint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9" name="Freeform 43">
                <a:extLst>
                  <a:ext uri="{FF2B5EF4-FFF2-40B4-BE49-F238E27FC236}">
                    <a16:creationId xmlns:a16="http://schemas.microsoft.com/office/drawing/2014/main" id="{B3C28C9A-8C5C-1DDA-C993-3AAE04045E8A}"/>
                  </a:ext>
                </a:extLst>
              </p:cNvPr>
              <p:cNvSpPr>
                <a:spLocks noEditPoint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0" name="Freeform 44">
                <a:extLst>
                  <a:ext uri="{FF2B5EF4-FFF2-40B4-BE49-F238E27FC236}">
                    <a16:creationId xmlns:a16="http://schemas.microsoft.com/office/drawing/2014/main" id="{1F6388E5-E813-F358-CE96-DD48830BB067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1" name="Freeform 45">
                <a:extLst>
                  <a:ext uri="{FF2B5EF4-FFF2-40B4-BE49-F238E27FC236}">
                    <a16:creationId xmlns:a16="http://schemas.microsoft.com/office/drawing/2014/main" id="{D7CBFBBC-83E4-3C17-79E6-92FA03B07C25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2" name="Freeform 46">
                <a:extLst>
                  <a:ext uri="{FF2B5EF4-FFF2-40B4-BE49-F238E27FC236}">
                    <a16:creationId xmlns:a16="http://schemas.microsoft.com/office/drawing/2014/main" id="{BCAF73A8-C813-7391-8EEF-6EB55391562D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3" name="Freeform 47">
                <a:extLst>
                  <a:ext uri="{FF2B5EF4-FFF2-40B4-BE49-F238E27FC236}">
                    <a16:creationId xmlns:a16="http://schemas.microsoft.com/office/drawing/2014/main" id="{A926F156-9980-01DA-FB67-88C9ED4D6C15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4" name="Freeform 48">
                <a:extLst>
                  <a:ext uri="{FF2B5EF4-FFF2-40B4-BE49-F238E27FC236}">
                    <a16:creationId xmlns:a16="http://schemas.microsoft.com/office/drawing/2014/main" id="{E76942AB-7994-AF47-2E35-D6F582181C02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5" name="Freeform 49">
                <a:extLst>
                  <a:ext uri="{FF2B5EF4-FFF2-40B4-BE49-F238E27FC236}">
                    <a16:creationId xmlns:a16="http://schemas.microsoft.com/office/drawing/2014/main" id="{246EE258-92F7-0C33-076D-A760781E3032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6" name="Freeform 50">
                <a:extLst>
                  <a:ext uri="{FF2B5EF4-FFF2-40B4-BE49-F238E27FC236}">
                    <a16:creationId xmlns:a16="http://schemas.microsoft.com/office/drawing/2014/main" id="{985862AB-B33E-1F4D-E216-6F29224EE98A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7" name="Freeform 51">
                <a:extLst>
                  <a:ext uri="{FF2B5EF4-FFF2-40B4-BE49-F238E27FC236}">
                    <a16:creationId xmlns:a16="http://schemas.microsoft.com/office/drawing/2014/main" id="{560CE437-EB1A-F9E3-1B99-D3F2C42D60F5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8" name="Freeform 52">
                <a:extLst>
                  <a:ext uri="{FF2B5EF4-FFF2-40B4-BE49-F238E27FC236}">
                    <a16:creationId xmlns:a16="http://schemas.microsoft.com/office/drawing/2014/main" id="{91A45670-53CD-8FD9-A206-3E06D3B15D2C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9" name="Freeform 53">
                <a:extLst>
                  <a:ext uri="{FF2B5EF4-FFF2-40B4-BE49-F238E27FC236}">
                    <a16:creationId xmlns:a16="http://schemas.microsoft.com/office/drawing/2014/main" id="{524D7CFD-462C-A8C3-86D9-A9C92F226F98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0" name="Freeform 54">
                <a:extLst>
                  <a:ext uri="{FF2B5EF4-FFF2-40B4-BE49-F238E27FC236}">
                    <a16:creationId xmlns:a16="http://schemas.microsoft.com/office/drawing/2014/main" id="{AE5E8AB4-F51B-0585-0B33-20A355F065DF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1" name="Freeform 55">
                <a:extLst>
                  <a:ext uri="{FF2B5EF4-FFF2-40B4-BE49-F238E27FC236}">
                    <a16:creationId xmlns:a16="http://schemas.microsoft.com/office/drawing/2014/main" id="{D32CC947-3262-9CE6-B6ED-11D7EE945A1A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2" name="Freeform 56">
                <a:extLst>
                  <a:ext uri="{FF2B5EF4-FFF2-40B4-BE49-F238E27FC236}">
                    <a16:creationId xmlns:a16="http://schemas.microsoft.com/office/drawing/2014/main" id="{3EF3AB7C-172E-0CE9-97CF-B0583F0EE9F4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28" name="Line 57">
              <a:extLst>
                <a:ext uri="{FF2B5EF4-FFF2-40B4-BE49-F238E27FC236}">
                  <a16:creationId xmlns:a16="http://schemas.microsoft.com/office/drawing/2014/main" id="{403ECE3D-27C9-A5AD-1D4B-7F90787DC4D0}"/>
                </a:ext>
              </a:extLst>
            </p:cNvPr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1728" y="1856"/>
              <a:ext cx="2472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29" name="Text Box 58">
              <a:extLst>
                <a:ext uri="{FF2B5EF4-FFF2-40B4-BE49-F238E27FC236}">
                  <a16:creationId xmlns:a16="http://schemas.microsoft.com/office/drawing/2014/main" id="{5C287560-600D-6651-BE4F-DDDEE6D69A56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52" y="1470"/>
              <a:ext cx="2161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三、基因突变的特点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-11007" y="776357"/>
            <a:ext cx="12203853" cy="799253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45627" y="901663"/>
            <a:ext cx="221318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7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◆</a:t>
            </a:r>
            <a:r>
              <a:rPr lang="zh-CN" altLang="en-US" sz="2667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  <a:sym typeface="+mn-ea"/>
              </a:rPr>
              <a:t>低频性</a:t>
            </a:r>
            <a:r>
              <a:rPr lang="zh-CN" altLang="en-US" sz="2667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：</a:t>
            </a:r>
            <a:endParaRPr lang="zh-CN" altLang="en-US" sz="2667">
              <a:solidFill>
                <a:schemeClr val="bg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951567" y="901663"/>
            <a:ext cx="9585960" cy="5027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667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  <a:sym typeface="+mn-ea"/>
              </a:rPr>
              <a:t>在自然状态下，基因突变的频率很低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321847-E789-1841-56B0-6AD6867276C7}"/>
              </a:ext>
            </a:extLst>
          </p:cNvPr>
          <p:cNvGrpSpPr/>
          <p:nvPr/>
        </p:nvGrpSpPr>
        <p:grpSpPr bwMode="auto">
          <a:xfrm>
            <a:off x="222251" y="76418"/>
            <a:ext cx="3944938" cy="638175"/>
            <a:chOff x="1728" y="1470"/>
            <a:chExt cx="2485" cy="402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9DA83291-D174-870D-3F5E-10D49F7D4740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9C88FF26-9DC9-35A7-C7D7-694C7B8479C3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349735DB-E243-64C6-CC2D-79E0B8103BA2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3F748CE7-81CA-A7E0-FC21-D6B0F124BA3F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09A8165C-BC62-68ED-F3BD-CB7519E90E40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DC4C8129-7F47-7A5C-FFF3-FB9A72C82913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2A4AAB2E-82BD-355B-A343-A0DBCE0261B1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7364427D-1125-18D7-2D8A-DA16C8625DE5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" name="Freeform 12">
                <a:extLst>
                  <a:ext uri="{FF2B5EF4-FFF2-40B4-BE49-F238E27FC236}">
                    <a16:creationId xmlns:a16="http://schemas.microsoft.com/office/drawing/2014/main" id="{B3893B96-42F1-340B-25B7-41C51E24910A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id="{E0EC9743-1374-765B-C313-1DC28C8B62BF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05CB6D70-0AE3-E18C-5534-ED46181B1828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B819481E-7B58-ABE2-0D40-0DA6C8BD2FDF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Freeform 16">
                <a:extLst>
                  <a:ext uri="{FF2B5EF4-FFF2-40B4-BE49-F238E27FC236}">
                    <a16:creationId xmlns:a16="http://schemas.microsoft.com/office/drawing/2014/main" id="{07AD76B6-32EB-07DD-0BBD-D7E731835687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17">
                <a:extLst>
                  <a:ext uri="{FF2B5EF4-FFF2-40B4-BE49-F238E27FC236}">
                    <a16:creationId xmlns:a16="http://schemas.microsoft.com/office/drawing/2014/main" id="{180CEC39-E2C3-63DD-53BB-D320F3B432A0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18">
                <a:extLst>
                  <a:ext uri="{FF2B5EF4-FFF2-40B4-BE49-F238E27FC236}">
                    <a16:creationId xmlns:a16="http://schemas.microsoft.com/office/drawing/2014/main" id="{F3E8DF1E-B6AD-7AC9-7940-707B97B2755B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19">
                <a:extLst>
                  <a:ext uri="{FF2B5EF4-FFF2-40B4-BE49-F238E27FC236}">
                    <a16:creationId xmlns:a16="http://schemas.microsoft.com/office/drawing/2014/main" id="{25545C49-0DA7-0E4E-8823-79F8EC5CDDC6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85670BF9-7B91-F824-CD38-25EF8D1A967D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21">
                <a:extLst>
                  <a:ext uri="{FF2B5EF4-FFF2-40B4-BE49-F238E27FC236}">
                    <a16:creationId xmlns:a16="http://schemas.microsoft.com/office/drawing/2014/main" id="{4AC65916-E4BC-4B03-285F-DCBA6BEB66B4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22">
                <a:extLst>
                  <a:ext uri="{FF2B5EF4-FFF2-40B4-BE49-F238E27FC236}">
                    <a16:creationId xmlns:a16="http://schemas.microsoft.com/office/drawing/2014/main" id="{E19BBEE9-B9BD-2673-5DDC-16583C38A915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23">
                <a:extLst>
                  <a:ext uri="{FF2B5EF4-FFF2-40B4-BE49-F238E27FC236}">
                    <a16:creationId xmlns:a16="http://schemas.microsoft.com/office/drawing/2014/main" id="{4C192A8B-CC99-0E6B-6D5F-649B1B882ECE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EBC3F251-7AEC-D49E-564C-CC3117A9A9DF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25">
                <a:extLst>
                  <a:ext uri="{FF2B5EF4-FFF2-40B4-BE49-F238E27FC236}">
                    <a16:creationId xmlns:a16="http://schemas.microsoft.com/office/drawing/2014/main" id="{0078A9E3-5C00-B8AE-6B51-0C4315ED43B8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26">
                <a:extLst>
                  <a:ext uri="{FF2B5EF4-FFF2-40B4-BE49-F238E27FC236}">
                    <a16:creationId xmlns:a16="http://schemas.microsoft.com/office/drawing/2014/main" id="{D1D5C1A5-0A2E-59C3-CE07-1BBF9EBDDE57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27">
                <a:extLst>
                  <a:ext uri="{FF2B5EF4-FFF2-40B4-BE49-F238E27FC236}">
                    <a16:creationId xmlns:a16="http://schemas.microsoft.com/office/drawing/2014/main" id="{59406CAD-566C-01D7-4FB3-3ABD675107A8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28">
                <a:extLst>
                  <a:ext uri="{FF2B5EF4-FFF2-40B4-BE49-F238E27FC236}">
                    <a16:creationId xmlns:a16="http://schemas.microsoft.com/office/drawing/2014/main" id="{01CF6F27-2182-D18C-D365-B4261E397A8C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29">
                <a:extLst>
                  <a:ext uri="{FF2B5EF4-FFF2-40B4-BE49-F238E27FC236}">
                    <a16:creationId xmlns:a16="http://schemas.microsoft.com/office/drawing/2014/main" id="{26744A38-4BED-F934-6CCD-F91B1E7653BB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8ECBC46F-8A72-92E3-3524-B2ADB8EAC0C0}"/>
                  </a:ext>
                </a:extLst>
              </p:cNvPr>
              <p:cNvSpPr>
                <a:spLocks noEditPoint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31">
                <a:extLst>
                  <a:ext uri="{FF2B5EF4-FFF2-40B4-BE49-F238E27FC236}">
                    <a16:creationId xmlns:a16="http://schemas.microsoft.com/office/drawing/2014/main" id="{61399DDA-A46F-8934-4E85-98E7E159B2DC}"/>
                  </a:ext>
                </a:extLst>
              </p:cNvPr>
              <p:cNvSpPr>
                <a:spLocks noEditPoint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32">
                <a:extLst>
                  <a:ext uri="{FF2B5EF4-FFF2-40B4-BE49-F238E27FC236}">
                    <a16:creationId xmlns:a16="http://schemas.microsoft.com/office/drawing/2014/main" id="{F72F75E1-9BA3-03F2-B8CE-65FCB079FC40}"/>
                  </a:ext>
                </a:extLst>
              </p:cNvPr>
              <p:cNvSpPr>
                <a:spLocks noEditPoint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33">
                <a:extLst>
                  <a:ext uri="{FF2B5EF4-FFF2-40B4-BE49-F238E27FC236}">
                    <a16:creationId xmlns:a16="http://schemas.microsoft.com/office/drawing/2014/main" id="{DC389A85-D284-E890-1403-74774F183E12}"/>
                  </a:ext>
                </a:extLst>
              </p:cNvPr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34">
                <a:extLst>
                  <a:ext uri="{FF2B5EF4-FFF2-40B4-BE49-F238E27FC236}">
                    <a16:creationId xmlns:a16="http://schemas.microsoft.com/office/drawing/2014/main" id="{3AB41272-F766-54A9-A8F3-46E190DA4AA7}"/>
                  </a:ext>
                </a:extLst>
              </p:cNvPr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35">
                <a:extLst>
                  <a:ext uri="{FF2B5EF4-FFF2-40B4-BE49-F238E27FC236}">
                    <a16:creationId xmlns:a16="http://schemas.microsoft.com/office/drawing/2014/main" id="{891425E1-7423-B37C-22AD-589F5989E001}"/>
                  </a:ext>
                </a:extLst>
              </p:cNvPr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36">
                <a:extLst>
                  <a:ext uri="{FF2B5EF4-FFF2-40B4-BE49-F238E27FC236}">
                    <a16:creationId xmlns:a16="http://schemas.microsoft.com/office/drawing/2014/main" id="{F9228F8E-DE79-9625-CFCB-D7307E4B670A}"/>
                  </a:ext>
                </a:extLst>
              </p:cNvPr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37">
                <a:extLst>
                  <a:ext uri="{FF2B5EF4-FFF2-40B4-BE49-F238E27FC236}">
                    <a16:creationId xmlns:a16="http://schemas.microsoft.com/office/drawing/2014/main" id="{2E6248AD-EC69-EE3A-AC99-1704475ADDBA}"/>
                  </a:ext>
                </a:extLst>
              </p:cNvPr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38">
                <a:extLst>
                  <a:ext uri="{FF2B5EF4-FFF2-40B4-BE49-F238E27FC236}">
                    <a16:creationId xmlns:a16="http://schemas.microsoft.com/office/drawing/2014/main" id="{FF693D07-485C-1CB6-941E-48E15023992F}"/>
                  </a:ext>
                </a:extLst>
              </p:cNvPr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39">
                <a:extLst>
                  <a:ext uri="{FF2B5EF4-FFF2-40B4-BE49-F238E27FC236}">
                    <a16:creationId xmlns:a16="http://schemas.microsoft.com/office/drawing/2014/main" id="{3AD99712-1C16-017D-036B-ED5818D28C23}"/>
                  </a:ext>
                </a:extLst>
              </p:cNvPr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40">
                <a:extLst>
                  <a:ext uri="{FF2B5EF4-FFF2-40B4-BE49-F238E27FC236}">
                    <a16:creationId xmlns:a16="http://schemas.microsoft.com/office/drawing/2014/main" id="{D90C4386-E827-91CA-ECE3-EC94ADA534F0}"/>
                  </a:ext>
                </a:extLst>
              </p:cNvPr>
              <p:cNvSpPr>
                <a:spLocks noEditPoint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41">
                <a:extLst>
                  <a:ext uri="{FF2B5EF4-FFF2-40B4-BE49-F238E27FC236}">
                    <a16:creationId xmlns:a16="http://schemas.microsoft.com/office/drawing/2014/main" id="{67200D03-7C44-E9A4-F3A7-547FDA20DBD1}"/>
                  </a:ext>
                </a:extLst>
              </p:cNvPr>
              <p:cNvSpPr>
                <a:spLocks noEditPoint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42">
                <a:extLst>
                  <a:ext uri="{FF2B5EF4-FFF2-40B4-BE49-F238E27FC236}">
                    <a16:creationId xmlns:a16="http://schemas.microsoft.com/office/drawing/2014/main" id="{A2869455-5EB7-6C84-EFA2-FBD2FC3E2CD0}"/>
                  </a:ext>
                </a:extLst>
              </p:cNvPr>
              <p:cNvSpPr>
                <a:spLocks noEditPoint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8" name="Freeform 43">
                <a:extLst>
                  <a:ext uri="{FF2B5EF4-FFF2-40B4-BE49-F238E27FC236}">
                    <a16:creationId xmlns:a16="http://schemas.microsoft.com/office/drawing/2014/main" id="{FF0753FA-1305-6A64-F6D6-524C0E582D20}"/>
                  </a:ext>
                </a:extLst>
              </p:cNvPr>
              <p:cNvSpPr>
                <a:spLocks noEditPoint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9" name="Freeform 44">
                <a:extLst>
                  <a:ext uri="{FF2B5EF4-FFF2-40B4-BE49-F238E27FC236}">
                    <a16:creationId xmlns:a16="http://schemas.microsoft.com/office/drawing/2014/main" id="{BC8D996C-D4AF-DA71-9B86-E15A63A848B1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Freeform 45">
                <a:extLst>
                  <a:ext uri="{FF2B5EF4-FFF2-40B4-BE49-F238E27FC236}">
                    <a16:creationId xmlns:a16="http://schemas.microsoft.com/office/drawing/2014/main" id="{97DA4B25-FC90-E1D7-5EE4-9F12AD514973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1" name="Freeform 46">
                <a:extLst>
                  <a:ext uri="{FF2B5EF4-FFF2-40B4-BE49-F238E27FC236}">
                    <a16:creationId xmlns:a16="http://schemas.microsoft.com/office/drawing/2014/main" id="{2FD5E18E-B0EE-D3ED-FA5C-D34DF829C225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2" name="Freeform 47">
                <a:extLst>
                  <a:ext uri="{FF2B5EF4-FFF2-40B4-BE49-F238E27FC236}">
                    <a16:creationId xmlns:a16="http://schemas.microsoft.com/office/drawing/2014/main" id="{14424B28-A4AA-91EF-B5AC-98673143CB26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3" name="Freeform 48">
                <a:extLst>
                  <a:ext uri="{FF2B5EF4-FFF2-40B4-BE49-F238E27FC236}">
                    <a16:creationId xmlns:a16="http://schemas.microsoft.com/office/drawing/2014/main" id="{E435418D-B53F-EF0B-5F38-BD3F4E4BF50A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4" name="Freeform 49">
                <a:extLst>
                  <a:ext uri="{FF2B5EF4-FFF2-40B4-BE49-F238E27FC236}">
                    <a16:creationId xmlns:a16="http://schemas.microsoft.com/office/drawing/2014/main" id="{1F043E2F-1087-BF9F-B863-4C4261F3F397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5" name="Freeform 50">
                <a:extLst>
                  <a:ext uri="{FF2B5EF4-FFF2-40B4-BE49-F238E27FC236}">
                    <a16:creationId xmlns:a16="http://schemas.microsoft.com/office/drawing/2014/main" id="{18128277-E8BE-7F97-1A8A-51DE4B1F0E87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6" name="Freeform 51">
                <a:extLst>
                  <a:ext uri="{FF2B5EF4-FFF2-40B4-BE49-F238E27FC236}">
                    <a16:creationId xmlns:a16="http://schemas.microsoft.com/office/drawing/2014/main" id="{2128910F-3E63-6004-C4B7-74214BC00A9D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7" name="Freeform 52">
                <a:extLst>
                  <a:ext uri="{FF2B5EF4-FFF2-40B4-BE49-F238E27FC236}">
                    <a16:creationId xmlns:a16="http://schemas.microsoft.com/office/drawing/2014/main" id="{3310E1A1-4B97-1D32-FF2D-69FF79500575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8" name="Freeform 53">
                <a:extLst>
                  <a:ext uri="{FF2B5EF4-FFF2-40B4-BE49-F238E27FC236}">
                    <a16:creationId xmlns:a16="http://schemas.microsoft.com/office/drawing/2014/main" id="{51C8605A-9E2C-DCED-B0C1-3BC6430EF22D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9" name="Freeform 54">
                <a:extLst>
                  <a:ext uri="{FF2B5EF4-FFF2-40B4-BE49-F238E27FC236}">
                    <a16:creationId xmlns:a16="http://schemas.microsoft.com/office/drawing/2014/main" id="{499D75AE-DBC0-DFA8-927B-ED12681F644C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0" name="Freeform 55">
                <a:extLst>
                  <a:ext uri="{FF2B5EF4-FFF2-40B4-BE49-F238E27FC236}">
                    <a16:creationId xmlns:a16="http://schemas.microsoft.com/office/drawing/2014/main" id="{0B9589F3-2039-49A5-5CF5-02EE434EA0CA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1" name="Freeform 56">
                <a:extLst>
                  <a:ext uri="{FF2B5EF4-FFF2-40B4-BE49-F238E27FC236}">
                    <a16:creationId xmlns:a16="http://schemas.microsoft.com/office/drawing/2014/main" id="{A5A1F67F-9092-DBB1-7B0D-6F7C3ACF92D7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7" name="Line 57">
              <a:extLst>
                <a:ext uri="{FF2B5EF4-FFF2-40B4-BE49-F238E27FC236}">
                  <a16:creationId xmlns:a16="http://schemas.microsoft.com/office/drawing/2014/main" id="{2FC8537C-1EA9-3B02-AD84-DC94724F54F3}"/>
                </a:ext>
              </a:extLst>
            </p:cNvPr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1728" y="1856"/>
              <a:ext cx="2472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8" name="Text Box 58">
              <a:extLst>
                <a:ext uri="{FF2B5EF4-FFF2-40B4-BE49-F238E27FC236}">
                  <a16:creationId xmlns:a16="http://schemas.microsoft.com/office/drawing/2014/main" id="{43960DF6-28BA-B920-097D-2F1D16C6F37A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52" y="1470"/>
              <a:ext cx="2161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三、基因突变的特点</a:t>
              </a:r>
            </a:p>
          </p:txBody>
        </p:sp>
      </p:grpSp>
      <p:graphicFrame>
        <p:nvGraphicFramePr>
          <p:cNvPr id="9" name="表格 26625">
            <a:extLst>
              <a:ext uri="{FF2B5EF4-FFF2-40B4-BE49-F238E27FC236}">
                <a16:creationId xmlns:a16="http://schemas.microsoft.com/office/drawing/2014/main" id="{4B6E7B44-B981-3377-F6BD-506E15F43356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68586" y="1704552"/>
          <a:ext cx="10645520" cy="4915040"/>
        </p:xfrm>
        <a:graphic>
          <a:graphicData uri="http://schemas.openxmlformats.org/drawingml/2006/table">
            <a:tbl>
              <a:tblPr/>
              <a:tblGrid>
                <a:gridCol w="7030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465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717550" eaLnBrk="1" hangingPunct="1">
                        <a:lnSpc>
                          <a:spcPct val="100000"/>
                        </a:lnSpc>
                        <a:buClr>
                          <a:srgbClr val="44546A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/>
                        </a:rPr>
                        <a:t>基     因</a:t>
                      </a:r>
                    </a:p>
                  </a:txBody>
                  <a:tcPr marL="215857" marR="215857" marT="133360" marB="133360" anchor="ctr">
                    <a:lnL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717550" eaLnBrk="1" hangingPunct="1">
                        <a:lnSpc>
                          <a:spcPct val="100000"/>
                        </a:lnSpc>
                        <a:buClr>
                          <a:srgbClr val="44546A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32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/>
                        </a:rPr>
                        <a:t>突变率</a:t>
                      </a:r>
                    </a:p>
                  </a:txBody>
                  <a:tcPr marL="215857" marR="215857" marT="133360" marB="133360" anchor="ctr">
                    <a:lnL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4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717550" eaLnBrk="1" hangingPunct="1">
                        <a:lnSpc>
                          <a:spcPct val="100000"/>
                        </a:lnSpc>
                        <a:buClr>
                          <a:srgbClr val="44546A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大肠杆菌组氨酸缺陷型基因</a:t>
                      </a:r>
                    </a:p>
                  </a:txBody>
                  <a:tcPr marL="215857" marR="215857" marT="133360" marB="133360" anchor="ctr">
                    <a:lnL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717550" eaLnBrk="1" hangingPunct="1">
                        <a:lnSpc>
                          <a:spcPct val="100000"/>
                        </a:lnSpc>
                        <a:buClr>
                          <a:srgbClr val="44546A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2×10</a:t>
                      </a:r>
                      <a:r>
                        <a:rPr lang="en-US" altLang="zh-CN" sz="2800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-6</a:t>
                      </a:r>
                      <a:endParaRPr lang="zh-CN" altLang="en-US" sz="2800" baseline="30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</a:endParaRPr>
                    </a:p>
                  </a:txBody>
                  <a:tcPr marL="215857" marR="215857" marT="133360" marB="133360" anchor="ctr">
                    <a:lnL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4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717550" eaLnBrk="1" hangingPunct="1">
                        <a:lnSpc>
                          <a:spcPct val="100000"/>
                        </a:lnSpc>
                        <a:buClr>
                          <a:srgbClr val="44546A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果蝇的白眼基因</a:t>
                      </a:r>
                    </a:p>
                  </a:txBody>
                  <a:tcPr marL="215857" marR="215857" marT="133360" marB="133360" anchor="ctr">
                    <a:lnL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717550" eaLnBrk="1" hangingPunct="1">
                        <a:lnSpc>
                          <a:spcPct val="100000"/>
                        </a:lnSpc>
                        <a:buClr>
                          <a:srgbClr val="44546A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4×10</a:t>
                      </a:r>
                      <a:r>
                        <a:rPr lang="en-US" altLang="zh-CN" sz="2800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-5</a:t>
                      </a:r>
                    </a:p>
                  </a:txBody>
                  <a:tcPr marL="215857" marR="215857" marT="133360" marB="133360" anchor="ctr">
                    <a:lnL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4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717550" eaLnBrk="1" hangingPunct="1">
                        <a:lnSpc>
                          <a:spcPct val="100000"/>
                        </a:lnSpc>
                        <a:buClr>
                          <a:srgbClr val="44546A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果蝇的褐眼基因</a:t>
                      </a:r>
                    </a:p>
                  </a:txBody>
                  <a:tcPr marL="215857" marR="215857" marT="133360" marB="133360" anchor="ctr">
                    <a:lnL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717550" eaLnBrk="1" hangingPunct="1">
                        <a:lnSpc>
                          <a:spcPct val="100000"/>
                        </a:lnSpc>
                        <a:buClr>
                          <a:srgbClr val="44546A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3×10</a:t>
                      </a:r>
                      <a:r>
                        <a:rPr lang="en-US" altLang="zh-CN" sz="28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-5</a:t>
                      </a:r>
                    </a:p>
                  </a:txBody>
                  <a:tcPr marL="215857" marR="215857" marT="133360" marB="133360" anchor="ctr">
                    <a:lnL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4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717550" eaLnBrk="1" hangingPunct="1">
                        <a:lnSpc>
                          <a:spcPct val="100000"/>
                        </a:lnSpc>
                        <a:buClr>
                          <a:srgbClr val="44546A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玉米的皱缩基因</a:t>
                      </a:r>
                    </a:p>
                  </a:txBody>
                  <a:tcPr marL="215857" marR="215857" marT="133360" marB="133360" anchor="ctr">
                    <a:lnL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717550" eaLnBrk="1" hangingPunct="1">
                        <a:lnSpc>
                          <a:spcPct val="100000"/>
                        </a:lnSpc>
                        <a:buClr>
                          <a:srgbClr val="44546A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1×10</a:t>
                      </a:r>
                      <a:r>
                        <a:rPr lang="en-US" altLang="zh-CN" sz="28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-6</a:t>
                      </a:r>
                      <a:endParaRPr lang="zh-CN" altLang="en-US" sz="2800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</a:endParaRPr>
                    </a:p>
                  </a:txBody>
                  <a:tcPr marL="215857" marR="215857" marT="133360" marB="133360" anchor="ctr">
                    <a:lnL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4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717550" eaLnBrk="1" hangingPunct="1">
                        <a:lnSpc>
                          <a:spcPct val="100000"/>
                        </a:lnSpc>
                        <a:buClr>
                          <a:srgbClr val="44546A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小鼠的白化基因</a:t>
                      </a:r>
                    </a:p>
                  </a:txBody>
                  <a:tcPr marL="215857" marR="215857" marT="133360" marB="133360" anchor="ctr">
                    <a:lnL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717550" eaLnBrk="1" hangingPunct="1">
                        <a:lnSpc>
                          <a:spcPct val="100000"/>
                        </a:lnSpc>
                        <a:buClr>
                          <a:srgbClr val="44546A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1×10</a:t>
                      </a:r>
                      <a:r>
                        <a:rPr lang="en-US" altLang="zh-CN" sz="28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-5</a:t>
                      </a:r>
                    </a:p>
                  </a:txBody>
                  <a:tcPr marL="215857" marR="215857" marT="133360" marB="133360" anchor="ctr">
                    <a:lnL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14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717550" eaLnBrk="1" hangingPunct="1">
                        <a:lnSpc>
                          <a:spcPct val="100000"/>
                        </a:lnSpc>
                        <a:buClr>
                          <a:srgbClr val="44546A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人类色盲基因</a:t>
                      </a:r>
                    </a:p>
                  </a:txBody>
                  <a:tcPr marL="215857" marR="215857" marT="133360" marB="133360" anchor="ctr">
                    <a:lnL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等线" panose="020F0502020204030204"/>
                          <a:ea typeface="等线" panose="02010600030101010101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717550" eaLnBrk="1" hangingPunct="1">
                        <a:lnSpc>
                          <a:spcPct val="100000"/>
                        </a:lnSpc>
                        <a:buClr>
                          <a:srgbClr val="44546A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3×10</a:t>
                      </a:r>
                      <a:r>
                        <a:rPr lang="en-US" altLang="zh-CN" sz="28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-5</a:t>
                      </a:r>
                    </a:p>
                  </a:txBody>
                  <a:tcPr marL="215857" marR="215857" marT="133360" marB="133360" anchor="ctr">
                    <a:lnL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646464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64646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>
            <p:custDataLst>
              <p:tags r:id="rId1"/>
            </p:custDataLst>
          </p:nvPr>
        </p:nvSpPr>
        <p:spPr>
          <a:xfrm>
            <a:off x="-5080" y="859779"/>
            <a:ext cx="12202160" cy="1236365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65948" y="992092"/>
            <a:ext cx="1732777" cy="4548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zh-CN" altLang="en-US" sz="2400" b="1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直接</a:t>
            </a:r>
            <a:r>
              <a:rPr kumimoji="1" sz="2400" b="1" dirty="0" err="1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病因</a:t>
            </a:r>
            <a:r>
              <a:rPr kumimoji="1" lang="zh-CN" altLang="en-US" sz="2400" b="1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：</a:t>
            </a:r>
            <a:endParaRPr kumimoji="1" sz="2400" b="1" dirty="0">
              <a:solidFill>
                <a:schemeClr val="bg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+mn-ea"/>
            </a:endParaRPr>
          </a:p>
        </p:txBody>
      </p:sp>
      <p:grpSp>
        <p:nvGrpSpPr>
          <p:cNvPr id="11" name="组合 10"/>
          <p:cNvGrpSpPr/>
          <p:nvPr>
            <p:custDataLst>
              <p:tags r:id="rId3"/>
            </p:custDataLst>
          </p:nvPr>
        </p:nvGrpSpPr>
        <p:grpSpPr>
          <a:xfrm>
            <a:off x="238760" y="2785379"/>
            <a:ext cx="11709400" cy="1306407"/>
            <a:chOff x="282" y="2915"/>
            <a:chExt cx="13830" cy="1543"/>
          </a:xfrm>
        </p:grpSpPr>
        <p:sp>
          <p:nvSpPr>
            <p:cNvPr id="29" name="圆角矩形 28"/>
            <p:cNvSpPr/>
            <p:nvPr>
              <p:custDataLst>
                <p:tags r:id="rId76"/>
              </p:custDataLst>
            </p:nvPr>
          </p:nvSpPr>
          <p:spPr>
            <a:xfrm>
              <a:off x="282" y="2915"/>
              <a:ext cx="13830" cy="1543"/>
            </a:xfrm>
            <a:prstGeom prst="roundRect">
              <a:avLst>
                <a:gd name="adj" fmla="val 4125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/>
            </a:p>
          </p:txBody>
        </p:sp>
        <p:grpSp>
          <p:nvGrpSpPr>
            <p:cNvPr id="15" name="组合 14"/>
            <p:cNvGrpSpPr/>
            <p:nvPr>
              <p:custDataLst>
                <p:tags r:id="rId77"/>
              </p:custDataLst>
            </p:nvPr>
          </p:nvGrpSpPr>
          <p:grpSpPr>
            <a:xfrm>
              <a:off x="465" y="3374"/>
              <a:ext cx="13415" cy="582"/>
              <a:chOff x="284" y="2809"/>
              <a:chExt cx="13415" cy="582"/>
            </a:xfrm>
          </p:grpSpPr>
          <p:cxnSp>
            <p:nvCxnSpPr>
              <p:cNvPr id="14" name="直接连接符 13"/>
              <p:cNvCxnSpPr/>
              <p:nvPr>
                <p:custDataLst>
                  <p:tags r:id="rId78"/>
                </p:custDataLst>
              </p:nvPr>
            </p:nvCxnSpPr>
            <p:spPr>
              <a:xfrm flipV="1">
                <a:off x="1422" y="3077"/>
                <a:ext cx="11221" cy="45"/>
              </a:xfrm>
              <a:prstGeom prst="line">
                <a:avLst/>
              </a:prstGeom>
            </p:spPr>
            <p:style>
              <a:lnRef idx="2">
                <a:prstClr val="black"/>
              </a:lnRef>
              <a:fillRef idx="0">
                <a:prstClr val="black"/>
              </a:fillRef>
              <a:effectRef idx="1">
                <a:prstClr val="black"/>
              </a:effectRef>
              <a:fontRef idx="minor">
                <a:schemeClr val="tx1"/>
              </a:fontRef>
            </p:style>
          </p:cxnSp>
          <p:sp>
            <p:nvSpPr>
              <p:cNvPr id="4" name="文本框 3"/>
              <p:cNvSpPr txBox="1"/>
              <p:nvPr>
                <p:custDataLst>
                  <p:tags r:id="rId79"/>
                </p:custDataLst>
              </p:nvPr>
            </p:nvSpPr>
            <p:spPr>
              <a:xfrm>
                <a:off x="12194" y="2809"/>
                <a:ext cx="1505" cy="582"/>
              </a:xfrm>
              <a:prstGeom prst="rect">
                <a:avLst/>
              </a:prstGeom>
              <a:gradFill>
                <a:gsLst>
                  <a:gs pos="0">
                    <a:srgbClr val="DCAE61"/>
                  </a:gs>
                  <a:gs pos="100000">
                    <a:srgbClr val="874526"/>
                  </a:gs>
                </a:gsLst>
                <a:path path="circle">
                  <a:fillToRect r="100000" b="100000"/>
                </a:path>
                <a:tileRect l="-100000" t="-100000"/>
              </a:gradFill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600"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赖氨酸</a:t>
                </a:r>
              </a:p>
            </p:txBody>
          </p:sp>
          <p:sp>
            <p:nvSpPr>
              <p:cNvPr id="5" name="文本框 4"/>
              <p:cNvSpPr txBox="1"/>
              <p:nvPr>
                <p:custDataLst>
                  <p:tags r:id="rId80"/>
                </p:custDataLst>
              </p:nvPr>
            </p:nvSpPr>
            <p:spPr>
              <a:xfrm>
                <a:off x="284" y="2809"/>
                <a:ext cx="1405" cy="582"/>
              </a:xfrm>
              <a:prstGeom prst="rect">
                <a:avLst/>
              </a:prstGeom>
              <a:gradFill>
                <a:gsLst>
                  <a:gs pos="50000">
                    <a:schemeClr val="accent2"/>
                  </a:gs>
                  <a:gs pos="0">
                    <a:schemeClr val="accent2">
                      <a:lumMod val="25000"/>
                      <a:lumOff val="75000"/>
                    </a:schemeClr>
                  </a:gs>
                  <a:gs pos="100000">
                    <a:schemeClr val="accent2">
                      <a:lumMod val="85000"/>
                    </a:schemeClr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600">
                    <a:latin typeface="方正粗黑宋简体" panose="02000000000000000000" pitchFamily="2" charset="-122"/>
                    <a:ea typeface="方正粗黑宋简体" panose="02000000000000000000" pitchFamily="2" charset="-122"/>
                    <a:sym typeface="+mn-ea"/>
                  </a:rPr>
                  <a:t>缬氨酸</a:t>
                </a:r>
                <a:endParaRPr lang="zh-CN" altLang="en-US" sz="2600">
                  <a:latin typeface="方正粗黑宋简体" panose="02000000000000000000" pitchFamily="2" charset="-122"/>
                  <a:ea typeface="方正粗黑宋简体" panose="02000000000000000000" pitchFamily="2" charset="-122"/>
                </a:endParaRPr>
              </a:p>
            </p:txBody>
          </p:sp>
          <p:sp>
            <p:nvSpPr>
              <p:cNvPr id="6" name="文本框 5"/>
              <p:cNvSpPr txBox="1"/>
              <p:nvPr>
                <p:custDataLst>
                  <p:tags r:id="rId81"/>
                </p:custDataLst>
              </p:nvPr>
            </p:nvSpPr>
            <p:spPr>
              <a:xfrm>
                <a:off x="1950" y="2809"/>
                <a:ext cx="1422" cy="582"/>
              </a:xfrm>
              <a:prstGeom prst="rect">
                <a:avLst/>
              </a:prstGeom>
              <a:gradFill>
                <a:gsLst>
                  <a:gs pos="50000">
                    <a:schemeClr val="accent4"/>
                  </a:gs>
                  <a:gs pos="0">
                    <a:schemeClr val="accent4">
                      <a:lumMod val="25000"/>
                      <a:lumOff val="75000"/>
                    </a:schemeClr>
                  </a:gs>
                  <a:gs pos="100000">
                    <a:schemeClr val="accent4">
                      <a:lumMod val="85000"/>
                    </a:schemeClr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600" dirty="0">
                    <a:latin typeface="方正粗黑宋简体" panose="02000000000000000000" pitchFamily="2" charset="-122"/>
                    <a:ea typeface="方正粗黑宋简体" panose="02000000000000000000" pitchFamily="2" charset="-122"/>
                    <a:sym typeface="+mn-ea"/>
                  </a:rPr>
                  <a:t>组氨酸</a:t>
                </a:r>
                <a:endParaRPr lang="zh-CN" altLang="en-US" sz="2600" dirty="0">
                  <a:latin typeface="方正粗黑宋简体" panose="02000000000000000000" pitchFamily="2" charset="-122"/>
                  <a:ea typeface="方正粗黑宋简体" panose="02000000000000000000" pitchFamily="2" charset="-122"/>
                </a:endParaRPr>
              </a:p>
            </p:txBody>
          </p:sp>
          <p:sp>
            <p:nvSpPr>
              <p:cNvPr id="7" name="文本框 6"/>
              <p:cNvSpPr txBox="1"/>
              <p:nvPr>
                <p:custDataLst>
                  <p:tags r:id="rId82"/>
                </p:custDataLst>
              </p:nvPr>
            </p:nvSpPr>
            <p:spPr>
              <a:xfrm>
                <a:off x="3593" y="2809"/>
                <a:ext cx="1464" cy="582"/>
              </a:xfrm>
              <a:prstGeom prst="rect">
                <a:avLst/>
              </a:prstGeom>
              <a:gradFill>
                <a:gsLst>
                  <a:gs pos="50000">
                    <a:schemeClr val="accent6"/>
                  </a:gs>
                  <a:gs pos="0">
                    <a:schemeClr val="accent6">
                      <a:lumMod val="25000"/>
                      <a:lumOff val="75000"/>
                    </a:schemeClr>
                  </a:gs>
                  <a:gs pos="100000">
                    <a:schemeClr val="accent6">
                      <a:lumMod val="85000"/>
                    </a:schemeClr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600">
                    <a:latin typeface="方正粗黑宋简体" panose="02000000000000000000" pitchFamily="2" charset="-122"/>
                    <a:ea typeface="方正粗黑宋简体" panose="02000000000000000000" pitchFamily="2" charset="-122"/>
                    <a:sym typeface="+mn-ea"/>
                  </a:rPr>
                  <a:t>亮氨酸</a:t>
                </a:r>
                <a:endParaRPr lang="zh-CN" altLang="en-US" sz="2600">
                  <a:latin typeface="方正粗黑宋简体" panose="02000000000000000000" pitchFamily="2" charset="-122"/>
                  <a:ea typeface="方正粗黑宋简体" panose="02000000000000000000" pitchFamily="2" charset="-122"/>
                </a:endParaRPr>
              </a:p>
            </p:txBody>
          </p:sp>
          <p:sp>
            <p:nvSpPr>
              <p:cNvPr id="8" name="文本框 7"/>
              <p:cNvSpPr txBox="1"/>
              <p:nvPr>
                <p:custDataLst>
                  <p:tags r:id="rId83"/>
                </p:custDataLst>
              </p:nvPr>
            </p:nvSpPr>
            <p:spPr>
              <a:xfrm>
                <a:off x="5318" y="2809"/>
                <a:ext cx="1424" cy="582"/>
              </a:xfrm>
              <a:prstGeom prst="rect">
                <a:avLst/>
              </a:prstGeom>
              <a:gradFill>
                <a:gsLst>
                  <a:gs pos="50000">
                    <a:schemeClr val="accent5"/>
                  </a:gs>
                  <a:gs pos="0">
                    <a:schemeClr val="accent5">
                      <a:lumMod val="25000"/>
                      <a:lumOff val="75000"/>
                    </a:schemeClr>
                  </a:gs>
                  <a:gs pos="100000">
                    <a:schemeClr val="accent5">
                      <a:lumMod val="85000"/>
                    </a:schemeClr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600">
                    <a:latin typeface="方正粗黑宋简体" panose="02000000000000000000" pitchFamily="2" charset="-122"/>
                    <a:ea typeface="方正粗黑宋简体" panose="02000000000000000000" pitchFamily="2" charset="-122"/>
                    <a:sym typeface="+mn-ea"/>
                  </a:rPr>
                  <a:t>苏氨酸</a:t>
                </a:r>
                <a:endParaRPr lang="zh-CN" altLang="en-US" sz="2600">
                  <a:latin typeface="方正粗黑宋简体" panose="02000000000000000000" pitchFamily="2" charset="-122"/>
                  <a:ea typeface="方正粗黑宋简体" panose="02000000000000000000" pitchFamily="2" charset="-122"/>
                </a:endParaRPr>
              </a:p>
            </p:txBody>
          </p:sp>
          <p:sp>
            <p:nvSpPr>
              <p:cNvPr id="9" name="文本框 8"/>
              <p:cNvSpPr txBox="1"/>
              <p:nvPr>
                <p:custDataLst>
                  <p:tags r:id="rId84"/>
                </p:custDataLst>
              </p:nvPr>
            </p:nvSpPr>
            <p:spPr>
              <a:xfrm>
                <a:off x="7003" y="2809"/>
                <a:ext cx="1463" cy="582"/>
              </a:xfrm>
              <a:prstGeom prst="rect">
                <a:avLst/>
              </a:prstGeom>
              <a:gradFill>
                <a:gsLst>
                  <a:gs pos="50000">
                    <a:schemeClr val="accent3"/>
                  </a:gs>
                  <a:gs pos="0">
                    <a:schemeClr val="accent3">
                      <a:lumMod val="25000"/>
                      <a:lumOff val="75000"/>
                    </a:schemeClr>
                  </a:gs>
                  <a:gs pos="100000">
                    <a:schemeClr val="accent3">
                      <a:lumMod val="85000"/>
                    </a:schemeClr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600">
                    <a:latin typeface="方正粗黑宋简体" panose="02000000000000000000" pitchFamily="2" charset="-122"/>
                    <a:ea typeface="方正粗黑宋简体" panose="02000000000000000000" pitchFamily="2" charset="-122"/>
                    <a:sym typeface="+mn-ea"/>
                  </a:rPr>
                  <a:t>脯氨酸</a:t>
                </a:r>
                <a:endParaRPr lang="zh-CN" altLang="en-US" sz="2600">
                  <a:latin typeface="方正粗黑宋简体" panose="02000000000000000000" pitchFamily="2" charset="-122"/>
                  <a:ea typeface="方正粗黑宋简体" panose="02000000000000000000" pitchFamily="2" charset="-122"/>
                </a:endParaRPr>
              </a:p>
            </p:txBody>
          </p:sp>
          <p:sp>
            <p:nvSpPr>
              <p:cNvPr id="12" name="文本框 11"/>
              <p:cNvSpPr txBox="1"/>
              <p:nvPr>
                <p:custDataLst>
                  <p:tags r:id="rId85"/>
                </p:custDataLst>
              </p:nvPr>
            </p:nvSpPr>
            <p:spPr>
              <a:xfrm>
                <a:off x="8727" y="2809"/>
                <a:ext cx="1454" cy="582"/>
              </a:xfrm>
              <a:prstGeom prst="rect">
                <a:avLst/>
              </a:prstGeom>
              <a:gradFill>
                <a:gsLst>
                  <a:gs pos="100000">
                    <a:srgbClr val="D052A3"/>
                  </a:gs>
                  <a:gs pos="0">
                    <a:srgbClr val="51C6D1"/>
                  </a:gs>
                  <a:gs pos="56000">
                    <a:srgbClr val="FFBDA6"/>
                  </a:gs>
                </a:gsLst>
                <a:lin ang="2700000" scaled="1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600" dirty="0">
                    <a:latin typeface="方正粗黑宋简体" panose="02000000000000000000" pitchFamily="2" charset="-122"/>
                    <a:ea typeface="方正粗黑宋简体" panose="02000000000000000000" pitchFamily="2" charset="-122"/>
                    <a:sym typeface="+mn-ea"/>
                  </a:rPr>
                  <a:t>谷氨酸</a:t>
                </a:r>
                <a:endParaRPr lang="zh-CN" altLang="en-US" sz="2600" dirty="0">
                  <a:latin typeface="方正粗黑宋简体" panose="02000000000000000000" pitchFamily="2" charset="-122"/>
                  <a:ea typeface="方正粗黑宋简体" panose="02000000000000000000" pitchFamily="2" charset="-122"/>
                </a:endParaRPr>
              </a:p>
            </p:txBody>
          </p:sp>
          <p:sp>
            <p:nvSpPr>
              <p:cNvPr id="13" name="文本框 12"/>
              <p:cNvSpPr txBox="1"/>
              <p:nvPr>
                <p:custDataLst>
                  <p:tags r:id="rId86"/>
                </p:custDataLst>
              </p:nvPr>
            </p:nvSpPr>
            <p:spPr>
              <a:xfrm>
                <a:off x="10493" y="2809"/>
                <a:ext cx="1408" cy="582"/>
              </a:xfrm>
              <a:prstGeom prst="rect">
                <a:avLst/>
              </a:prstGeom>
              <a:gradFill>
                <a:gsLst>
                  <a:gs pos="100000">
                    <a:srgbClr val="D052A3"/>
                  </a:gs>
                  <a:gs pos="0">
                    <a:srgbClr val="51C6D1"/>
                  </a:gs>
                  <a:gs pos="56000">
                    <a:srgbClr val="FFBDA6"/>
                  </a:gs>
                </a:gsLst>
                <a:lin ang="2700000" scaled="1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600">
                    <a:latin typeface="方正粗黑宋简体" panose="02000000000000000000" pitchFamily="2" charset="-122"/>
                    <a:ea typeface="方正粗黑宋简体" panose="02000000000000000000" pitchFamily="2" charset="-122"/>
                    <a:sym typeface="+mn-ea"/>
                  </a:rPr>
                  <a:t>谷氨酸</a:t>
                </a:r>
                <a:endParaRPr lang="zh-CN" altLang="en-US" sz="2600">
                  <a:latin typeface="方正粗黑宋简体" panose="02000000000000000000" pitchFamily="2" charset="-122"/>
                  <a:ea typeface="方正粗黑宋简体" panose="02000000000000000000" pitchFamily="2" charset="-122"/>
                </a:endParaRPr>
              </a:p>
            </p:txBody>
          </p:sp>
        </p:grpSp>
      </p:grpSp>
      <p:grpSp>
        <p:nvGrpSpPr>
          <p:cNvPr id="32" name="组合 31"/>
          <p:cNvGrpSpPr/>
          <p:nvPr>
            <p:custDataLst>
              <p:tags r:id="rId4"/>
            </p:custDataLst>
          </p:nvPr>
        </p:nvGrpSpPr>
        <p:grpSpPr>
          <a:xfrm>
            <a:off x="202353" y="4799601"/>
            <a:ext cx="11709400" cy="1306407"/>
            <a:chOff x="239" y="5294"/>
            <a:chExt cx="13830" cy="1543"/>
          </a:xfrm>
        </p:grpSpPr>
        <p:sp>
          <p:nvSpPr>
            <p:cNvPr id="10" name="圆角矩形 9"/>
            <p:cNvSpPr/>
            <p:nvPr>
              <p:custDataLst>
                <p:tags r:id="rId65"/>
              </p:custDataLst>
            </p:nvPr>
          </p:nvSpPr>
          <p:spPr>
            <a:xfrm>
              <a:off x="239" y="5294"/>
              <a:ext cx="13830" cy="1543"/>
            </a:xfrm>
            <a:prstGeom prst="roundRect">
              <a:avLst>
                <a:gd name="adj" fmla="val 4125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/>
            </a:p>
          </p:txBody>
        </p:sp>
        <p:grpSp>
          <p:nvGrpSpPr>
            <p:cNvPr id="28" name="组合 27"/>
            <p:cNvGrpSpPr/>
            <p:nvPr>
              <p:custDataLst>
                <p:tags r:id="rId66"/>
              </p:custDataLst>
            </p:nvPr>
          </p:nvGrpSpPr>
          <p:grpSpPr>
            <a:xfrm>
              <a:off x="465" y="5859"/>
              <a:ext cx="13415" cy="583"/>
              <a:chOff x="465" y="4729"/>
              <a:chExt cx="13415" cy="583"/>
            </a:xfrm>
          </p:grpSpPr>
          <p:cxnSp>
            <p:nvCxnSpPr>
              <p:cNvPr id="17" name="直接连接符 16"/>
              <p:cNvCxnSpPr/>
              <p:nvPr>
                <p:custDataLst>
                  <p:tags r:id="rId67"/>
                </p:custDataLst>
              </p:nvPr>
            </p:nvCxnSpPr>
            <p:spPr>
              <a:xfrm flipV="1">
                <a:off x="1603" y="4997"/>
                <a:ext cx="11221" cy="45"/>
              </a:xfrm>
              <a:prstGeom prst="line">
                <a:avLst/>
              </a:prstGeom>
            </p:spPr>
            <p:style>
              <a:lnRef idx="2">
                <a:prstClr val="black"/>
              </a:lnRef>
              <a:fillRef idx="0">
                <a:prstClr val="black"/>
              </a:fillRef>
              <a:effectRef idx="1">
                <a:prstClr val="black"/>
              </a:effectRef>
              <a:fontRef idx="minor">
                <a:schemeClr val="tx1"/>
              </a:fontRef>
            </p:style>
          </p:cxnSp>
          <p:sp>
            <p:nvSpPr>
              <p:cNvPr id="18" name="文本框 17"/>
              <p:cNvSpPr txBox="1"/>
              <p:nvPr>
                <p:custDataLst>
                  <p:tags r:id="rId68"/>
                </p:custDataLst>
              </p:nvPr>
            </p:nvSpPr>
            <p:spPr>
              <a:xfrm>
                <a:off x="12375" y="4729"/>
                <a:ext cx="1505" cy="582"/>
              </a:xfrm>
              <a:prstGeom prst="rect">
                <a:avLst/>
              </a:prstGeom>
              <a:gradFill>
                <a:gsLst>
                  <a:gs pos="0">
                    <a:srgbClr val="DCAE61"/>
                  </a:gs>
                  <a:gs pos="100000">
                    <a:srgbClr val="874526"/>
                  </a:gs>
                </a:gsLst>
                <a:path path="circle">
                  <a:fillToRect r="100000" b="100000"/>
                </a:path>
                <a:tileRect l="-100000" t="-100000"/>
              </a:gradFill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600"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赖氨酸</a:t>
                </a:r>
              </a:p>
            </p:txBody>
          </p:sp>
          <p:sp>
            <p:nvSpPr>
              <p:cNvPr id="19" name="文本框 18"/>
              <p:cNvSpPr txBox="1"/>
              <p:nvPr>
                <p:custDataLst>
                  <p:tags r:id="rId69"/>
                </p:custDataLst>
              </p:nvPr>
            </p:nvSpPr>
            <p:spPr>
              <a:xfrm>
                <a:off x="465" y="4729"/>
                <a:ext cx="1405" cy="582"/>
              </a:xfrm>
              <a:prstGeom prst="rect">
                <a:avLst/>
              </a:prstGeom>
              <a:gradFill>
                <a:gsLst>
                  <a:gs pos="50000">
                    <a:schemeClr val="accent2"/>
                  </a:gs>
                  <a:gs pos="0">
                    <a:schemeClr val="accent2">
                      <a:lumMod val="25000"/>
                      <a:lumOff val="75000"/>
                    </a:schemeClr>
                  </a:gs>
                  <a:gs pos="100000">
                    <a:schemeClr val="accent2">
                      <a:lumMod val="85000"/>
                    </a:schemeClr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600">
                    <a:latin typeface="方正粗黑宋简体" panose="02000000000000000000" pitchFamily="2" charset="-122"/>
                    <a:ea typeface="方正粗黑宋简体" panose="02000000000000000000" pitchFamily="2" charset="-122"/>
                    <a:sym typeface="+mn-ea"/>
                  </a:rPr>
                  <a:t>缬氨酸</a:t>
                </a:r>
                <a:endParaRPr lang="zh-CN" altLang="en-US" sz="2600">
                  <a:latin typeface="方正粗黑宋简体" panose="02000000000000000000" pitchFamily="2" charset="-122"/>
                  <a:ea typeface="方正粗黑宋简体" panose="02000000000000000000" pitchFamily="2" charset="-122"/>
                </a:endParaRPr>
              </a:p>
            </p:txBody>
          </p:sp>
          <p:sp>
            <p:nvSpPr>
              <p:cNvPr id="20" name="文本框 19"/>
              <p:cNvSpPr txBox="1"/>
              <p:nvPr>
                <p:custDataLst>
                  <p:tags r:id="rId70"/>
                </p:custDataLst>
              </p:nvPr>
            </p:nvSpPr>
            <p:spPr>
              <a:xfrm>
                <a:off x="2131" y="4729"/>
                <a:ext cx="1422" cy="582"/>
              </a:xfrm>
              <a:prstGeom prst="rect">
                <a:avLst/>
              </a:prstGeom>
              <a:gradFill>
                <a:gsLst>
                  <a:gs pos="50000">
                    <a:schemeClr val="accent4"/>
                  </a:gs>
                  <a:gs pos="0">
                    <a:schemeClr val="accent4">
                      <a:lumMod val="25000"/>
                      <a:lumOff val="75000"/>
                    </a:schemeClr>
                  </a:gs>
                  <a:gs pos="100000">
                    <a:schemeClr val="accent4">
                      <a:lumMod val="85000"/>
                    </a:schemeClr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600" dirty="0">
                    <a:latin typeface="方正粗黑宋简体" panose="02000000000000000000" pitchFamily="2" charset="-122"/>
                    <a:ea typeface="方正粗黑宋简体" panose="02000000000000000000" pitchFamily="2" charset="-122"/>
                    <a:sym typeface="+mn-ea"/>
                  </a:rPr>
                  <a:t>组氨酸</a:t>
                </a:r>
                <a:endParaRPr lang="zh-CN" altLang="en-US" sz="2600" dirty="0">
                  <a:latin typeface="方正粗黑宋简体" panose="02000000000000000000" pitchFamily="2" charset="-122"/>
                  <a:ea typeface="方正粗黑宋简体" panose="02000000000000000000" pitchFamily="2" charset="-122"/>
                </a:endParaRPr>
              </a:p>
            </p:txBody>
          </p:sp>
          <p:sp>
            <p:nvSpPr>
              <p:cNvPr id="21" name="文本框 20"/>
              <p:cNvSpPr txBox="1"/>
              <p:nvPr>
                <p:custDataLst>
                  <p:tags r:id="rId71"/>
                </p:custDataLst>
              </p:nvPr>
            </p:nvSpPr>
            <p:spPr>
              <a:xfrm>
                <a:off x="3774" y="4729"/>
                <a:ext cx="1464" cy="582"/>
              </a:xfrm>
              <a:prstGeom prst="rect">
                <a:avLst/>
              </a:prstGeom>
              <a:gradFill>
                <a:gsLst>
                  <a:gs pos="50000">
                    <a:schemeClr val="accent6"/>
                  </a:gs>
                  <a:gs pos="0">
                    <a:schemeClr val="accent6">
                      <a:lumMod val="25000"/>
                      <a:lumOff val="75000"/>
                    </a:schemeClr>
                  </a:gs>
                  <a:gs pos="100000">
                    <a:schemeClr val="accent6">
                      <a:lumMod val="85000"/>
                    </a:schemeClr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600">
                    <a:latin typeface="方正粗黑宋简体" panose="02000000000000000000" pitchFamily="2" charset="-122"/>
                    <a:ea typeface="方正粗黑宋简体" panose="02000000000000000000" pitchFamily="2" charset="-122"/>
                    <a:sym typeface="+mn-ea"/>
                  </a:rPr>
                  <a:t>亮氨酸</a:t>
                </a:r>
                <a:endParaRPr lang="zh-CN" altLang="en-US" sz="2600">
                  <a:latin typeface="方正粗黑宋简体" panose="02000000000000000000" pitchFamily="2" charset="-122"/>
                  <a:ea typeface="方正粗黑宋简体" panose="02000000000000000000" pitchFamily="2" charset="-122"/>
                </a:endParaRPr>
              </a:p>
            </p:txBody>
          </p:sp>
          <p:sp>
            <p:nvSpPr>
              <p:cNvPr id="23" name="文本框 22"/>
              <p:cNvSpPr txBox="1"/>
              <p:nvPr>
                <p:custDataLst>
                  <p:tags r:id="rId72"/>
                </p:custDataLst>
              </p:nvPr>
            </p:nvSpPr>
            <p:spPr>
              <a:xfrm>
                <a:off x="5499" y="4729"/>
                <a:ext cx="1424" cy="582"/>
              </a:xfrm>
              <a:prstGeom prst="rect">
                <a:avLst/>
              </a:prstGeom>
              <a:gradFill>
                <a:gsLst>
                  <a:gs pos="50000">
                    <a:schemeClr val="accent5"/>
                  </a:gs>
                  <a:gs pos="0">
                    <a:schemeClr val="accent5">
                      <a:lumMod val="25000"/>
                      <a:lumOff val="75000"/>
                    </a:schemeClr>
                  </a:gs>
                  <a:gs pos="100000">
                    <a:schemeClr val="accent5">
                      <a:lumMod val="85000"/>
                    </a:schemeClr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600">
                    <a:latin typeface="方正粗黑宋简体" panose="02000000000000000000" pitchFamily="2" charset="-122"/>
                    <a:ea typeface="方正粗黑宋简体" panose="02000000000000000000" pitchFamily="2" charset="-122"/>
                    <a:sym typeface="+mn-ea"/>
                  </a:rPr>
                  <a:t>苏氨酸</a:t>
                </a:r>
                <a:endParaRPr lang="zh-CN" altLang="en-US" sz="2600">
                  <a:latin typeface="方正粗黑宋简体" panose="02000000000000000000" pitchFamily="2" charset="-122"/>
                  <a:ea typeface="方正粗黑宋简体" panose="02000000000000000000" pitchFamily="2" charset="-122"/>
                </a:endParaRPr>
              </a:p>
            </p:txBody>
          </p:sp>
          <p:sp>
            <p:nvSpPr>
              <p:cNvPr id="24" name="文本框 23"/>
              <p:cNvSpPr txBox="1"/>
              <p:nvPr>
                <p:custDataLst>
                  <p:tags r:id="rId73"/>
                </p:custDataLst>
              </p:nvPr>
            </p:nvSpPr>
            <p:spPr>
              <a:xfrm>
                <a:off x="7184" y="4729"/>
                <a:ext cx="1463" cy="582"/>
              </a:xfrm>
              <a:prstGeom prst="rect">
                <a:avLst/>
              </a:prstGeom>
              <a:gradFill>
                <a:gsLst>
                  <a:gs pos="50000">
                    <a:schemeClr val="accent3"/>
                  </a:gs>
                  <a:gs pos="0">
                    <a:schemeClr val="accent3">
                      <a:lumMod val="25000"/>
                      <a:lumOff val="75000"/>
                    </a:schemeClr>
                  </a:gs>
                  <a:gs pos="100000">
                    <a:schemeClr val="accent3">
                      <a:lumMod val="85000"/>
                    </a:schemeClr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600">
                    <a:latin typeface="方正粗黑宋简体" panose="02000000000000000000" pitchFamily="2" charset="-122"/>
                    <a:ea typeface="方正粗黑宋简体" panose="02000000000000000000" pitchFamily="2" charset="-122"/>
                    <a:sym typeface="+mn-ea"/>
                  </a:rPr>
                  <a:t>脯氨酸</a:t>
                </a:r>
                <a:endParaRPr lang="zh-CN" altLang="en-US" sz="2600">
                  <a:latin typeface="方正粗黑宋简体" panose="02000000000000000000" pitchFamily="2" charset="-122"/>
                  <a:ea typeface="方正粗黑宋简体" panose="02000000000000000000" pitchFamily="2" charset="-122"/>
                </a:endParaRPr>
              </a:p>
            </p:txBody>
          </p:sp>
          <p:sp>
            <p:nvSpPr>
              <p:cNvPr id="26" name="文本框 25"/>
              <p:cNvSpPr txBox="1"/>
              <p:nvPr>
                <p:custDataLst>
                  <p:tags r:id="rId74"/>
                </p:custDataLst>
              </p:nvPr>
            </p:nvSpPr>
            <p:spPr>
              <a:xfrm>
                <a:off x="10674" y="4729"/>
                <a:ext cx="1400" cy="582"/>
              </a:xfrm>
              <a:prstGeom prst="rect">
                <a:avLst/>
              </a:prstGeom>
              <a:gradFill>
                <a:gsLst>
                  <a:gs pos="100000">
                    <a:srgbClr val="D052A3"/>
                  </a:gs>
                  <a:gs pos="0">
                    <a:srgbClr val="51C6D1"/>
                  </a:gs>
                  <a:gs pos="56000">
                    <a:srgbClr val="FFBDA6"/>
                  </a:gs>
                </a:gsLst>
                <a:lin ang="2700000" scaled="1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600">
                    <a:latin typeface="方正粗黑宋简体" panose="02000000000000000000" pitchFamily="2" charset="-122"/>
                    <a:ea typeface="方正粗黑宋简体" panose="02000000000000000000" pitchFamily="2" charset="-122"/>
                    <a:sym typeface="+mn-ea"/>
                  </a:rPr>
                  <a:t>谷氨酸</a:t>
                </a:r>
                <a:endParaRPr lang="zh-CN" altLang="en-US" sz="2600">
                  <a:latin typeface="方正粗黑宋简体" panose="02000000000000000000" pitchFamily="2" charset="-122"/>
                  <a:ea typeface="方正粗黑宋简体" panose="02000000000000000000" pitchFamily="2" charset="-122"/>
                </a:endParaRPr>
              </a:p>
            </p:txBody>
          </p:sp>
          <p:sp>
            <p:nvSpPr>
              <p:cNvPr id="27" name="文本框 26"/>
              <p:cNvSpPr txBox="1"/>
              <p:nvPr>
                <p:custDataLst>
                  <p:tags r:id="rId75"/>
                </p:custDataLst>
              </p:nvPr>
            </p:nvSpPr>
            <p:spPr>
              <a:xfrm>
                <a:off x="8909" y="4730"/>
                <a:ext cx="1405" cy="582"/>
              </a:xfrm>
              <a:prstGeom prst="rect">
                <a:avLst/>
              </a:prstGeom>
              <a:gradFill>
                <a:gsLst>
                  <a:gs pos="50000">
                    <a:schemeClr val="accent2"/>
                  </a:gs>
                  <a:gs pos="0">
                    <a:schemeClr val="accent2">
                      <a:lumMod val="25000"/>
                      <a:lumOff val="75000"/>
                    </a:schemeClr>
                  </a:gs>
                  <a:gs pos="100000">
                    <a:schemeClr val="accent2">
                      <a:lumMod val="85000"/>
                    </a:schemeClr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600">
                    <a:latin typeface="方正粗黑宋简体" panose="02000000000000000000" pitchFamily="2" charset="-122"/>
                    <a:ea typeface="方正粗黑宋简体" panose="02000000000000000000" pitchFamily="2" charset="-122"/>
                    <a:sym typeface="+mn-ea"/>
                  </a:rPr>
                  <a:t>缬氨酸</a:t>
                </a:r>
                <a:endParaRPr lang="zh-CN" altLang="en-US" sz="2600">
                  <a:latin typeface="方正粗黑宋简体" panose="02000000000000000000" pitchFamily="2" charset="-122"/>
                  <a:ea typeface="方正粗黑宋简体" panose="02000000000000000000" pitchFamily="2" charset="-122"/>
                </a:endParaRPr>
              </a:p>
            </p:txBody>
          </p:sp>
        </p:grpSp>
      </p:grp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65948" y="4513427"/>
            <a:ext cx="513757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异常血红蛋白部分氨基酸序列</a:t>
            </a:r>
          </a:p>
        </p:txBody>
      </p: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165948" y="2336647"/>
            <a:ext cx="513757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正常血红蛋白部分氨基酸序列</a:t>
            </a:r>
          </a:p>
        </p:txBody>
      </p:sp>
      <p:sp>
        <p:nvSpPr>
          <p:cNvPr id="25" name="矩形 24"/>
          <p:cNvSpPr/>
          <p:nvPr>
            <p:custDataLst>
              <p:tags r:id="rId7"/>
            </p:custDataLst>
          </p:nvPr>
        </p:nvSpPr>
        <p:spPr>
          <a:xfrm>
            <a:off x="7506355" y="2978095"/>
            <a:ext cx="1344149" cy="288032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右箭头 29"/>
          <p:cNvSpPr/>
          <p:nvPr>
            <p:custDataLst>
              <p:tags r:id="rId8"/>
            </p:custDataLst>
          </p:nvPr>
        </p:nvSpPr>
        <p:spPr>
          <a:xfrm rot="5400000">
            <a:off x="7525173" y="4215399"/>
            <a:ext cx="1224280" cy="513080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35000">
                <a:schemeClr val="accent6">
                  <a:lumMod val="75000"/>
                </a:schemeClr>
              </a:gs>
              <a:gs pos="62000">
                <a:schemeClr val="accent6">
                  <a:lumMod val="60000"/>
                  <a:lumOff val="40000"/>
                </a:schemeClr>
              </a:gs>
              <a:gs pos="79000">
                <a:schemeClr val="accent6">
                  <a:lumMod val="40000"/>
                  <a:lumOff val="60000"/>
                </a:schemeClr>
              </a:gs>
              <a:gs pos="92000">
                <a:schemeClr val="accent6">
                  <a:lumMod val="20000"/>
                  <a:lumOff val="80000"/>
                  <a:alpha val="55000"/>
                </a:schemeClr>
              </a:gs>
              <a:gs pos="99000">
                <a:schemeClr val="accent6">
                  <a:lumMod val="20000"/>
                  <a:lumOff val="80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9878B45-4DA2-451A-B0F0-E894E3ADC2F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641540" y="992092"/>
            <a:ext cx="9718536" cy="4548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zh-CN" altLang="en-US" sz="2400" b="1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血红蛋白特定位置上的谷氨酸被缬氨酸取代，导致血红蛋白结构异常</a:t>
            </a:r>
            <a:r>
              <a:rPr kumimoji="1" sz="2400" b="1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。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6BE18B5A-5BAF-931C-6F61-483F4AD3AF77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65948" y="1573403"/>
            <a:ext cx="1732777" cy="4548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zh-CN" altLang="en-US" sz="2400" b="1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根本</a:t>
            </a:r>
            <a:r>
              <a:rPr kumimoji="1" sz="2400" b="1" dirty="0" err="1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病因</a:t>
            </a:r>
            <a:r>
              <a:rPr kumimoji="1" lang="zh-CN" altLang="en-US" sz="2400" b="1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？</a:t>
            </a:r>
            <a:endParaRPr kumimoji="1" sz="2400" b="1" dirty="0">
              <a:solidFill>
                <a:schemeClr val="bg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+mn-ea"/>
            </a:endParaRPr>
          </a:p>
        </p:txBody>
      </p:sp>
      <p:grpSp>
        <p:nvGrpSpPr>
          <p:cNvPr id="40" name="Group 3">
            <a:extLst>
              <a:ext uri="{FF2B5EF4-FFF2-40B4-BE49-F238E27FC236}">
                <a16:creationId xmlns:a16="http://schemas.microsoft.com/office/drawing/2014/main" id="{02C98725-EF55-0664-C9F0-498B346F28AA}"/>
              </a:ext>
            </a:extLst>
          </p:cNvPr>
          <p:cNvGrpSpPr/>
          <p:nvPr/>
        </p:nvGrpSpPr>
        <p:grpSpPr bwMode="auto">
          <a:xfrm>
            <a:off x="222251" y="76418"/>
            <a:ext cx="3944938" cy="638175"/>
            <a:chOff x="1728" y="1470"/>
            <a:chExt cx="2485" cy="402"/>
          </a:xfrm>
        </p:grpSpPr>
        <p:grpSp>
          <p:nvGrpSpPr>
            <p:cNvPr id="41" name="Group 4">
              <a:extLst>
                <a:ext uri="{FF2B5EF4-FFF2-40B4-BE49-F238E27FC236}">
                  <a16:creationId xmlns:a16="http://schemas.microsoft.com/office/drawing/2014/main" id="{88475024-D63A-5819-19F3-BB97D6A67E06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44" name="Freeform 5">
                <a:extLst>
                  <a:ext uri="{FF2B5EF4-FFF2-40B4-BE49-F238E27FC236}">
                    <a16:creationId xmlns:a16="http://schemas.microsoft.com/office/drawing/2014/main" id="{0088C276-1C13-0CA7-90F0-5BAA8D5F1E53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6">
                <a:extLst>
                  <a:ext uri="{FF2B5EF4-FFF2-40B4-BE49-F238E27FC236}">
                    <a16:creationId xmlns:a16="http://schemas.microsoft.com/office/drawing/2014/main" id="{50476283-DCF2-8AE9-5809-E39A2AF833F0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7">
                <a:extLst>
                  <a:ext uri="{FF2B5EF4-FFF2-40B4-BE49-F238E27FC236}">
                    <a16:creationId xmlns:a16="http://schemas.microsoft.com/office/drawing/2014/main" id="{DDD75984-9D43-56F6-854F-2EB3AC9099B6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8">
                <a:extLst>
                  <a:ext uri="{FF2B5EF4-FFF2-40B4-BE49-F238E27FC236}">
                    <a16:creationId xmlns:a16="http://schemas.microsoft.com/office/drawing/2014/main" id="{2E506500-E2C5-6052-9A88-5ED34CB46E89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9">
                <a:extLst>
                  <a:ext uri="{FF2B5EF4-FFF2-40B4-BE49-F238E27FC236}">
                    <a16:creationId xmlns:a16="http://schemas.microsoft.com/office/drawing/2014/main" id="{52D1432D-5F5F-8F22-AAE3-66182ED931B2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10">
                <a:extLst>
                  <a:ext uri="{FF2B5EF4-FFF2-40B4-BE49-F238E27FC236}">
                    <a16:creationId xmlns:a16="http://schemas.microsoft.com/office/drawing/2014/main" id="{037A4CA6-0B83-1521-A112-61559F247B8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11">
                <a:extLst>
                  <a:ext uri="{FF2B5EF4-FFF2-40B4-BE49-F238E27FC236}">
                    <a16:creationId xmlns:a16="http://schemas.microsoft.com/office/drawing/2014/main" id="{09319C90-FB80-A6EE-F928-2E3A93D05EB4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12">
                <a:extLst>
                  <a:ext uri="{FF2B5EF4-FFF2-40B4-BE49-F238E27FC236}">
                    <a16:creationId xmlns:a16="http://schemas.microsoft.com/office/drawing/2014/main" id="{CB9AAB7A-172D-1D51-42EA-29B3446C3D35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13">
                <a:extLst>
                  <a:ext uri="{FF2B5EF4-FFF2-40B4-BE49-F238E27FC236}">
                    <a16:creationId xmlns:a16="http://schemas.microsoft.com/office/drawing/2014/main" id="{44A80E88-CCFE-4062-0C2A-78FEF93C9111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14">
                <a:extLst>
                  <a:ext uri="{FF2B5EF4-FFF2-40B4-BE49-F238E27FC236}">
                    <a16:creationId xmlns:a16="http://schemas.microsoft.com/office/drawing/2014/main" id="{D34E1DE8-F836-B411-6D62-3C4E6E2E88D4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15">
                <a:extLst>
                  <a:ext uri="{FF2B5EF4-FFF2-40B4-BE49-F238E27FC236}">
                    <a16:creationId xmlns:a16="http://schemas.microsoft.com/office/drawing/2014/main" id="{6236DF2F-76A0-AFB6-002A-0678A2102E1B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16">
                <a:extLst>
                  <a:ext uri="{FF2B5EF4-FFF2-40B4-BE49-F238E27FC236}">
                    <a16:creationId xmlns:a16="http://schemas.microsoft.com/office/drawing/2014/main" id="{09FA79C9-97E0-5496-7EE6-C39290A4A1E5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17">
                <a:extLst>
                  <a:ext uri="{FF2B5EF4-FFF2-40B4-BE49-F238E27FC236}">
                    <a16:creationId xmlns:a16="http://schemas.microsoft.com/office/drawing/2014/main" id="{28CE1A9B-3673-63E3-40A4-7C77D84CFE6D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18">
                <a:extLst>
                  <a:ext uri="{FF2B5EF4-FFF2-40B4-BE49-F238E27FC236}">
                    <a16:creationId xmlns:a16="http://schemas.microsoft.com/office/drawing/2014/main" id="{96BA4B5A-C8BA-03E1-B22D-3C0C8581A272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8" name="Freeform 19">
                <a:extLst>
                  <a:ext uri="{FF2B5EF4-FFF2-40B4-BE49-F238E27FC236}">
                    <a16:creationId xmlns:a16="http://schemas.microsoft.com/office/drawing/2014/main" id="{4B5020B6-9473-E9D3-9049-02259F6BB237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B0C4532A-A782-0FF4-E2D0-D83754609EF1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Freeform 21">
                <a:extLst>
                  <a:ext uri="{FF2B5EF4-FFF2-40B4-BE49-F238E27FC236}">
                    <a16:creationId xmlns:a16="http://schemas.microsoft.com/office/drawing/2014/main" id="{4AB55070-9962-210F-2475-044F68B66B4F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1" name="Freeform 22">
                <a:extLst>
                  <a:ext uri="{FF2B5EF4-FFF2-40B4-BE49-F238E27FC236}">
                    <a16:creationId xmlns:a16="http://schemas.microsoft.com/office/drawing/2014/main" id="{6B777AEC-A813-5F2C-3EF9-381AFBFF5078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2" name="Freeform 23">
                <a:extLst>
                  <a:ext uri="{FF2B5EF4-FFF2-40B4-BE49-F238E27FC236}">
                    <a16:creationId xmlns:a16="http://schemas.microsoft.com/office/drawing/2014/main" id="{370979FB-FCC2-B5E1-17E2-1FF31A915A47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3" name="Freeform 24">
                <a:extLst>
                  <a:ext uri="{FF2B5EF4-FFF2-40B4-BE49-F238E27FC236}">
                    <a16:creationId xmlns:a16="http://schemas.microsoft.com/office/drawing/2014/main" id="{62025727-62EF-7CEB-B197-5008B890D754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4" name="Freeform 25">
                <a:extLst>
                  <a:ext uri="{FF2B5EF4-FFF2-40B4-BE49-F238E27FC236}">
                    <a16:creationId xmlns:a16="http://schemas.microsoft.com/office/drawing/2014/main" id="{FCDDCD7F-6812-F1FC-5CFC-73D4FF24133C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5" name="Freeform 26">
                <a:extLst>
                  <a:ext uri="{FF2B5EF4-FFF2-40B4-BE49-F238E27FC236}">
                    <a16:creationId xmlns:a16="http://schemas.microsoft.com/office/drawing/2014/main" id="{ACC985D1-6EDA-40C9-FBCA-65E268B9E2DD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6" name="Freeform 27">
                <a:extLst>
                  <a:ext uri="{FF2B5EF4-FFF2-40B4-BE49-F238E27FC236}">
                    <a16:creationId xmlns:a16="http://schemas.microsoft.com/office/drawing/2014/main" id="{5C31CD3B-BB0A-2FC3-AD5B-A49BE25858E9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7" name="Freeform 28">
                <a:extLst>
                  <a:ext uri="{FF2B5EF4-FFF2-40B4-BE49-F238E27FC236}">
                    <a16:creationId xmlns:a16="http://schemas.microsoft.com/office/drawing/2014/main" id="{BB22CF0B-CF48-FDF1-46A4-61A1410A3EE3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8" name="Freeform 29">
                <a:extLst>
                  <a:ext uri="{FF2B5EF4-FFF2-40B4-BE49-F238E27FC236}">
                    <a16:creationId xmlns:a16="http://schemas.microsoft.com/office/drawing/2014/main" id="{BC96A4EC-7BF1-DC4D-EC35-3A64D92D95C6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9" name="Freeform 30">
                <a:extLst>
                  <a:ext uri="{FF2B5EF4-FFF2-40B4-BE49-F238E27FC236}">
                    <a16:creationId xmlns:a16="http://schemas.microsoft.com/office/drawing/2014/main" id="{0D655130-15CB-19BB-1309-25BEA05D4A6D}"/>
                  </a:ext>
                </a:extLst>
              </p:cNvPr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0" name="Freeform 31">
                <a:extLst>
                  <a:ext uri="{FF2B5EF4-FFF2-40B4-BE49-F238E27FC236}">
                    <a16:creationId xmlns:a16="http://schemas.microsoft.com/office/drawing/2014/main" id="{E650ED05-C7C4-23B4-73EB-7B7ABB7E3C8B}"/>
                  </a:ext>
                </a:extLst>
              </p:cNvPr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1" name="Freeform 32">
                <a:extLst>
                  <a:ext uri="{FF2B5EF4-FFF2-40B4-BE49-F238E27FC236}">
                    <a16:creationId xmlns:a16="http://schemas.microsoft.com/office/drawing/2014/main" id="{D87FD585-D836-0AB2-6E7A-7041D44B520E}"/>
                  </a:ext>
                </a:extLst>
              </p:cNvPr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2" name="Freeform 33">
                <a:extLst>
                  <a:ext uri="{FF2B5EF4-FFF2-40B4-BE49-F238E27FC236}">
                    <a16:creationId xmlns:a16="http://schemas.microsoft.com/office/drawing/2014/main" id="{49BFE0A1-0526-EC52-3A9E-7ABCE717086F}"/>
                  </a:ext>
                </a:extLst>
              </p:cNvPr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3" name="Freeform 34">
                <a:extLst>
                  <a:ext uri="{FF2B5EF4-FFF2-40B4-BE49-F238E27FC236}">
                    <a16:creationId xmlns:a16="http://schemas.microsoft.com/office/drawing/2014/main" id="{2220B0A0-A245-A8EB-1DDA-B53046E38622}"/>
                  </a:ext>
                </a:extLst>
              </p:cNvPr>
              <p:cNvSpPr>
                <a:spLocks noEditPoint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4" name="Freeform 35">
                <a:extLst>
                  <a:ext uri="{FF2B5EF4-FFF2-40B4-BE49-F238E27FC236}">
                    <a16:creationId xmlns:a16="http://schemas.microsoft.com/office/drawing/2014/main" id="{A526DAE7-2A5F-84C8-1E2C-B6EC0A00A7F2}"/>
                  </a:ext>
                </a:extLst>
              </p:cNvPr>
              <p:cNvSpPr>
                <a:spLocks noEditPoint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5" name="Freeform 36">
                <a:extLst>
                  <a:ext uri="{FF2B5EF4-FFF2-40B4-BE49-F238E27FC236}">
                    <a16:creationId xmlns:a16="http://schemas.microsoft.com/office/drawing/2014/main" id="{F226258D-0B34-82F7-73CC-F17EAAAEA7F9}"/>
                  </a:ext>
                </a:extLst>
              </p:cNvPr>
              <p:cNvSpPr>
                <a:spLocks noEditPoint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6" name="Freeform 37">
                <a:extLst>
                  <a:ext uri="{FF2B5EF4-FFF2-40B4-BE49-F238E27FC236}">
                    <a16:creationId xmlns:a16="http://schemas.microsoft.com/office/drawing/2014/main" id="{B93FFC12-A9B7-FA9C-92F6-E7CFA22BDED4}"/>
                  </a:ext>
                </a:extLst>
              </p:cNvPr>
              <p:cNvSpPr>
                <a:spLocks noEditPoint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7" name="Freeform 38">
                <a:extLst>
                  <a:ext uri="{FF2B5EF4-FFF2-40B4-BE49-F238E27FC236}">
                    <a16:creationId xmlns:a16="http://schemas.microsoft.com/office/drawing/2014/main" id="{D1DD2D7D-3EAC-EDAB-9DF9-2DF882F64652}"/>
                  </a:ext>
                </a:extLst>
              </p:cNvPr>
              <p:cNvSpPr>
                <a:spLocks noEditPoint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8" name="Freeform 39">
                <a:extLst>
                  <a:ext uri="{FF2B5EF4-FFF2-40B4-BE49-F238E27FC236}">
                    <a16:creationId xmlns:a16="http://schemas.microsoft.com/office/drawing/2014/main" id="{FE1E2A94-0A33-396B-118A-D7A3D2E84691}"/>
                  </a:ext>
                </a:extLst>
              </p:cNvPr>
              <p:cNvSpPr>
                <a:spLocks noEditPoint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9" name="Freeform 40">
                <a:extLst>
                  <a:ext uri="{FF2B5EF4-FFF2-40B4-BE49-F238E27FC236}">
                    <a16:creationId xmlns:a16="http://schemas.microsoft.com/office/drawing/2014/main" id="{947D2B6D-362E-8AB4-4D3B-E7534A23346B}"/>
                  </a:ext>
                </a:extLst>
              </p:cNvPr>
              <p:cNvSpPr>
                <a:spLocks noEditPoint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0" name="Freeform 41">
                <a:extLst>
                  <a:ext uri="{FF2B5EF4-FFF2-40B4-BE49-F238E27FC236}">
                    <a16:creationId xmlns:a16="http://schemas.microsoft.com/office/drawing/2014/main" id="{EEE8DF34-6B61-8430-EDE4-6D59028D87C3}"/>
                  </a:ext>
                </a:extLst>
              </p:cNvPr>
              <p:cNvSpPr>
                <a:spLocks noEditPoint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1" name="Freeform 42">
                <a:extLst>
                  <a:ext uri="{FF2B5EF4-FFF2-40B4-BE49-F238E27FC236}">
                    <a16:creationId xmlns:a16="http://schemas.microsoft.com/office/drawing/2014/main" id="{01C983D7-2851-E6A5-3F2E-F721B22EAEED}"/>
                  </a:ext>
                </a:extLst>
              </p:cNvPr>
              <p:cNvSpPr>
                <a:spLocks noEditPoint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2" name="Freeform 43">
                <a:extLst>
                  <a:ext uri="{FF2B5EF4-FFF2-40B4-BE49-F238E27FC236}">
                    <a16:creationId xmlns:a16="http://schemas.microsoft.com/office/drawing/2014/main" id="{91DF8D20-07F2-2D6B-06B3-46967424E16E}"/>
                  </a:ext>
                </a:extLst>
              </p:cNvPr>
              <p:cNvSpPr>
                <a:spLocks noEditPoint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3" name="Freeform 44">
                <a:extLst>
                  <a:ext uri="{FF2B5EF4-FFF2-40B4-BE49-F238E27FC236}">
                    <a16:creationId xmlns:a16="http://schemas.microsoft.com/office/drawing/2014/main" id="{F1AD547D-144E-EF04-1B1E-40D0A41A12C6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4" name="Freeform 45">
                <a:extLst>
                  <a:ext uri="{FF2B5EF4-FFF2-40B4-BE49-F238E27FC236}">
                    <a16:creationId xmlns:a16="http://schemas.microsoft.com/office/drawing/2014/main" id="{8800EFD7-17B8-49A3-7E41-1CBD935C2664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5" name="Freeform 46">
                <a:extLst>
                  <a:ext uri="{FF2B5EF4-FFF2-40B4-BE49-F238E27FC236}">
                    <a16:creationId xmlns:a16="http://schemas.microsoft.com/office/drawing/2014/main" id="{903DB009-C925-DDA9-A7AC-36F8F50F8BFD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6" name="Freeform 47">
                <a:extLst>
                  <a:ext uri="{FF2B5EF4-FFF2-40B4-BE49-F238E27FC236}">
                    <a16:creationId xmlns:a16="http://schemas.microsoft.com/office/drawing/2014/main" id="{662A74EF-4F7C-447B-8E13-7EAF07749690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7" name="Freeform 48">
                <a:extLst>
                  <a:ext uri="{FF2B5EF4-FFF2-40B4-BE49-F238E27FC236}">
                    <a16:creationId xmlns:a16="http://schemas.microsoft.com/office/drawing/2014/main" id="{A3CCD14E-38DD-78A0-2F50-DBB879EA9AFB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8" name="Freeform 49">
                <a:extLst>
                  <a:ext uri="{FF2B5EF4-FFF2-40B4-BE49-F238E27FC236}">
                    <a16:creationId xmlns:a16="http://schemas.microsoft.com/office/drawing/2014/main" id="{1899331A-02B3-12A4-D531-109C8006DC7B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9" name="Freeform 50">
                <a:extLst>
                  <a:ext uri="{FF2B5EF4-FFF2-40B4-BE49-F238E27FC236}">
                    <a16:creationId xmlns:a16="http://schemas.microsoft.com/office/drawing/2014/main" id="{6393C05A-4FF0-432C-43CD-E69742E0E87A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0" name="Freeform 51">
                <a:extLst>
                  <a:ext uri="{FF2B5EF4-FFF2-40B4-BE49-F238E27FC236}">
                    <a16:creationId xmlns:a16="http://schemas.microsoft.com/office/drawing/2014/main" id="{83C1B70A-818B-DC40-30F7-B57465DAFA98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1" name="Freeform 52">
                <a:extLst>
                  <a:ext uri="{FF2B5EF4-FFF2-40B4-BE49-F238E27FC236}">
                    <a16:creationId xmlns:a16="http://schemas.microsoft.com/office/drawing/2014/main" id="{FFDBE8B1-A39E-DD2B-0F95-D45169905E80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2" name="Freeform 53">
                <a:extLst>
                  <a:ext uri="{FF2B5EF4-FFF2-40B4-BE49-F238E27FC236}">
                    <a16:creationId xmlns:a16="http://schemas.microsoft.com/office/drawing/2014/main" id="{F8F476FD-BC9B-352F-C3BF-8C3FDD1CE7F5}"/>
                  </a:ext>
                </a:extLst>
              </p:cNvPr>
              <p:cNvSpPr/>
              <p:nvPr>
                <p:custDataLst>
                  <p:tags r:id="rId61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3" name="Freeform 54">
                <a:extLst>
                  <a:ext uri="{FF2B5EF4-FFF2-40B4-BE49-F238E27FC236}">
                    <a16:creationId xmlns:a16="http://schemas.microsoft.com/office/drawing/2014/main" id="{D311C060-3365-0A21-4D15-E46228D5EDFA}"/>
                  </a:ext>
                </a:extLst>
              </p:cNvPr>
              <p:cNvSpPr/>
              <p:nvPr>
                <p:custDataLst>
                  <p:tags r:id="rId62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4" name="Freeform 55">
                <a:extLst>
                  <a:ext uri="{FF2B5EF4-FFF2-40B4-BE49-F238E27FC236}">
                    <a16:creationId xmlns:a16="http://schemas.microsoft.com/office/drawing/2014/main" id="{177C4527-D801-CAB3-CC34-503D416C116B}"/>
                  </a:ext>
                </a:extLst>
              </p:cNvPr>
              <p:cNvSpPr/>
              <p:nvPr>
                <p:custDataLst>
                  <p:tags r:id="rId63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5" name="Freeform 56">
                <a:extLst>
                  <a:ext uri="{FF2B5EF4-FFF2-40B4-BE49-F238E27FC236}">
                    <a16:creationId xmlns:a16="http://schemas.microsoft.com/office/drawing/2014/main" id="{6CA3B002-BD4B-E175-8519-A23389F9B996}"/>
                  </a:ext>
                </a:extLst>
              </p:cNvPr>
              <p:cNvSpPr/>
              <p:nvPr>
                <p:custDataLst>
                  <p:tags r:id="rId64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42" name="Line 57">
              <a:extLst>
                <a:ext uri="{FF2B5EF4-FFF2-40B4-BE49-F238E27FC236}">
                  <a16:creationId xmlns:a16="http://schemas.microsoft.com/office/drawing/2014/main" id="{6A8515B4-4B75-671E-1E42-E112358073B4}"/>
                </a:ext>
              </a:extLst>
            </p:cNvPr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1728" y="1856"/>
              <a:ext cx="2472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43" name="Text Box 58">
              <a:extLst>
                <a:ext uri="{FF2B5EF4-FFF2-40B4-BE49-F238E27FC236}">
                  <a16:creationId xmlns:a16="http://schemas.microsoft.com/office/drawing/2014/main" id="{3845F611-D60B-9089-F5AC-5D4CF8048E12}"/>
                </a:ext>
              </a:extLst>
            </p:cNvPr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052" y="1470"/>
              <a:ext cx="2161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一、基因突变的实例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圆角矩形 70"/>
          <p:cNvSpPr/>
          <p:nvPr>
            <p:custDataLst>
              <p:tags r:id="rId1"/>
            </p:custDataLst>
          </p:nvPr>
        </p:nvSpPr>
        <p:spPr>
          <a:xfrm>
            <a:off x="8120676" y="880582"/>
            <a:ext cx="3803227" cy="5239173"/>
          </a:xfrm>
          <a:prstGeom prst="roundRect">
            <a:avLst>
              <a:gd name="adj" fmla="val 412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8" name="圆角矩形 67"/>
          <p:cNvSpPr/>
          <p:nvPr>
            <p:custDataLst>
              <p:tags r:id="rId2"/>
            </p:custDataLst>
          </p:nvPr>
        </p:nvSpPr>
        <p:spPr>
          <a:xfrm>
            <a:off x="223817" y="882275"/>
            <a:ext cx="2161540" cy="5239173"/>
          </a:xfrm>
          <a:prstGeom prst="roundRect">
            <a:avLst>
              <a:gd name="adj" fmla="val 412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7" name="圆角矩形 66"/>
          <p:cNvSpPr/>
          <p:nvPr>
            <p:custDataLst>
              <p:tags r:id="rId3"/>
            </p:custDataLst>
          </p:nvPr>
        </p:nvSpPr>
        <p:spPr>
          <a:xfrm>
            <a:off x="5276723" y="882275"/>
            <a:ext cx="2703407" cy="5239173"/>
          </a:xfrm>
          <a:prstGeom prst="roundRect">
            <a:avLst>
              <a:gd name="adj" fmla="val 4125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6" name="圆角矩形 65"/>
          <p:cNvSpPr/>
          <p:nvPr>
            <p:custDataLst>
              <p:tags r:id="rId4"/>
            </p:custDataLst>
          </p:nvPr>
        </p:nvSpPr>
        <p:spPr>
          <a:xfrm>
            <a:off x="2524210" y="880582"/>
            <a:ext cx="2703407" cy="5239173"/>
          </a:xfrm>
          <a:prstGeom prst="roundRect">
            <a:avLst>
              <a:gd name="adj" fmla="val 4125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8363469" y="2477980"/>
            <a:ext cx="3475567" cy="1056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想一想这种疾病能否遗传</a:t>
            </a:r>
            <a:r>
              <a:rPr kumimoji="1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?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怎</a:t>
            </a:r>
            <a:r>
              <a:rPr kumimoji="1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样遗传</a:t>
            </a:r>
            <a:r>
              <a:rPr kumimoji="1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?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7"/>
          <a:stretch>
            <a:fillRect/>
          </a:stretch>
        </p:blipFill>
        <p:spPr bwMode="auto">
          <a:xfrm>
            <a:off x="3033344" y="3451972"/>
            <a:ext cx="1512168" cy="129316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8"/>
          <a:stretch>
            <a:fillRect/>
          </a:stretch>
        </p:blipFill>
        <p:spPr bwMode="auto">
          <a:xfrm>
            <a:off x="5997608" y="3395224"/>
            <a:ext cx="1524968" cy="1304111"/>
          </a:xfrm>
          <a:prstGeom prst="rect">
            <a:avLst/>
          </a:prstGeom>
          <a:noFill/>
        </p:spPr>
      </p:pic>
      <p:sp>
        <p:nvSpPr>
          <p:cNvPr id="38" name="矩形 37"/>
          <p:cNvSpPr/>
          <p:nvPr>
            <p:custDataLst>
              <p:tags r:id="rId8"/>
            </p:custDataLst>
          </p:nvPr>
        </p:nvSpPr>
        <p:spPr>
          <a:xfrm>
            <a:off x="3128129" y="5248909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谷氨酸</a:t>
            </a:r>
          </a:p>
        </p:txBody>
      </p:sp>
      <p:sp>
        <p:nvSpPr>
          <p:cNvPr id="41" name="矩形 40"/>
          <p:cNvSpPr/>
          <p:nvPr>
            <p:custDataLst>
              <p:tags r:id="rId9"/>
            </p:custDataLst>
          </p:nvPr>
        </p:nvSpPr>
        <p:spPr>
          <a:xfrm>
            <a:off x="6247375" y="519974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缬氨酸</a:t>
            </a:r>
          </a:p>
        </p:txBody>
      </p:sp>
      <p:sp>
        <p:nvSpPr>
          <p:cNvPr id="44" name="矩形 43"/>
          <p:cNvSpPr/>
          <p:nvPr>
            <p:custDataLst>
              <p:tags r:id="rId10"/>
            </p:custDataLst>
          </p:nvPr>
        </p:nvSpPr>
        <p:spPr>
          <a:xfrm>
            <a:off x="3552682" y="3725611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gradFill>
                  <a:gsLst>
                    <a:gs pos="51000">
                      <a:srgbClr val="C22A16"/>
                    </a:gs>
                    <a:gs pos="70000">
                      <a:srgbClr val="F2B44F"/>
                    </a:gs>
                    <a:gs pos="16000">
                      <a:srgbClr val="47224C"/>
                    </a:gs>
                    <a:gs pos="97000">
                      <a:srgbClr val="F08225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</p:txBody>
      </p:sp>
      <p:sp>
        <p:nvSpPr>
          <p:cNvPr id="45" name="矩形 44"/>
          <p:cNvSpPr/>
          <p:nvPr>
            <p:custDataLst>
              <p:tags r:id="rId11"/>
            </p:custDataLst>
          </p:nvPr>
        </p:nvSpPr>
        <p:spPr>
          <a:xfrm>
            <a:off x="6540208" y="3690876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gradFill>
                  <a:gsLst>
                    <a:gs pos="51000">
                      <a:srgbClr val="C22A16"/>
                    </a:gs>
                    <a:gs pos="70000">
                      <a:srgbClr val="F2B44F"/>
                    </a:gs>
                    <a:gs pos="16000">
                      <a:srgbClr val="47224C"/>
                    </a:gs>
                    <a:gs pos="97000">
                      <a:srgbClr val="F08225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</a:p>
        </p:txBody>
      </p:sp>
      <p:cxnSp>
        <p:nvCxnSpPr>
          <p:cNvPr id="49" name="直接箭头连接符 48"/>
          <p:cNvCxnSpPr/>
          <p:nvPr>
            <p:custDataLst>
              <p:tags r:id="rId12"/>
            </p:custDataLst>
          </p:nvPr>
        </p:nvCxnSpPr>
        <p:spPr>
          <a:xfrm flipH="1">
            <a:off x="3694199" y="2947957"/>
            <a:ext cx="0" cy="56557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>
            <p:custDataLst>
              <p:tags r:id="rId13"/>
            </p:custDataLst>
          </p:nvPr>
        </p:nvCxnSpPr>
        <p:spPr>
          <a:xfrm flipH="1">
            <a:off x="3705205" y="4698863"/>
            <a:ext cx="0" cy="56557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>
            <p:custDataLst>
              <p:tags r:id="rId14"/>
            </p:custDataLst>
          </p:nvPr>
        </p:nvCxnSpPr>
        <p:spPr>
          <a:xfrm flipH="1">
            <a:off x="6777759" y="2897157"/>
            <a:ext cx="0" cy="56557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>
            <p:custDataLst>
              <p:tags r:id="rId15"/>
            </p:custDataLst>
          </p:nvPr>
        </p:nvCxnSpPr>
        <p:spPr>
          <a:xfrm flipH="1">
            <a:off x="6777759" y="4623510"/>
            <a:ext cx="0" cy="56557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>
            <p:custDataLst>
              <p:tags r:id="rId16"/>
            </p:custDataLst>
          </p:nvPr>
        </p:nvSpPr>
        <p:spPr>
          <a:xfrm>
            <a:off x="8291078" y="3580692"/>
            <a:ext cx="3620347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0058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能。亲代通过生殖过程把基因传给子代。</a:t>
            </a:r>
          </a:p>
        </p:txBody>
      </p:sp>
      <p:sp>
        <p:nvSpPr>
          <p:cNvPr id="57" name="矩形 56"/>
          <p:cNvSpPr/>
          <p:nvPr>
            <p:custDataLst>
              <p:tags r:id="rId17"/>
            </p:custDataLst>
          </p:nvPr>
        </p:nvSpPr>
        <p:spPr>
          <a:xfrm>
            <a:off x="213736" y="5201876"/>
            <a:ext cx="201622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667" b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血红蛋白</a:t>
            </a:r>
          </a:p>
        </p:txBody>
      </p:sp>
      <p:sp>
        <p:nvSpPr>
          <p:cNvPr id="58" name="矩形 57"/>
          <p:cNvSpPr/>
          <p:nvPr>
            <p:custDataLst>
              <p:tags r:id="rId18"/>
            </p:custDataLst>
          </p:nvPr>
        </p:nvSpPr>
        <p:spPr>
          <a:xfrm>
            <a:off x="657546" y="1649356"/>
            <a:ext cx="112860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667" b="1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DNA</a:t>
            </a:r>
          </a:p>
        </p:txBody>
      </p:sp>
      <p:sp>
        <p:nvSpPr>
          <p:cNvPr id="59" name="矩形 58"/>
          <p:cNvSpPr/>
          <p:nvPr>
            <p:custDataLst>
              <p:tags r:id="rId19"/>
            </p:custDataLst>
          </p:nvPr>
        </p:nvSpPr>
        <p:spPr>
          <a:xfrm>
            <a:off x="1209403" y="2446764"/>
            <a:ext cx="1066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prstClr val="black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转录</a:t>
            </a:r>
          </a:p>
        </p:txBody>
      </p:sp>
      <p:sp>
        <p:nvSpPr>
          <p:cNvPr id="60" name="矩形 59"/>
          <p:cNvSpPr/>
          <p:nvPr>
            <p:custDataLst>
              <p:tags r:id="rId20"/>
            </p:custDataLst>
          </p:nvPr>
        </p:nvSpPr>
        <p:spPr>
          <a:xfrm>
            <a:off x="580075" y="3447264"/>
            <a:ext cx="1306768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667" b="1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mRNA</a:t>
            </a:r>
          </a:p>
        </p:txBody>
      </p:sp>
      <p:sp>
        <p:nvSpPr>
          <p:cNvPr id="61" name="矩形 60"/>
          <p:cNvSpPr/>
          <p:nvPr>
            <p:custDataLst>
              <p:tags r:id="rId21"/>
            </p:custDataLst>
          </p:nvPr>
        </p:nvSpPr>
        <p:spPr>
          <a:xfrm>
            <a:off x="1209403" y="426530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prstClr val="black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翻译</a:t>
            </a:r>
          </a:p>
        </p:txBody>
      </p:sp>
      <p:cxnSp>
        <p:nvCxnSpPr>
          <p:cNvPr id="62" name="直接箭头连接符 61"/>
          <p:cNvCxnSpPr/>
          <p:nvPr>
            <p:custDataLst>
              <p:tags r:id="rId22"/>
            </p:custDataLst>
          </p:nvPr>
        </p:nvCxnSpPr>
        <p:spPr>
          <a:xfrm flipH="1">
            <a:off x="1112545" y="2127722"/>
            <a:ext cx="0" cy="13665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>
            <p:custDataLst>
              <p:tags r:id="rId23"/>
            </p:custDataLst>
          </p:nvPr>
        </p:nvCxnSpPr>
        <p:spPr>
          <a:xfrm flipH="1">
            <a:off x="1112545" y="3952236"/>
            <a:ext cx="0" cy="13233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/>
          <p:cNvSpPr/>
          <p:nvPr>
            <p:custDataLst>
              <p:tags r:id="rId24"/>
            </p:custDataLst>
          </p:nvPr>
        </p:nvSpPr>
        <p:spPr>
          <a:xfrm>
            <a:off x="3280530" y="564938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正常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9"/>
          <a:stretch>
            <a:fillRect/>
          </a:stretch>
        </p:blipFill>
        <p:spPr bwMode="auto">
          <a:xfrm>
            <a:off x="2937671" y="785941"/>
            <a:ext cx="1512168" cy="2329556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90"/>
          <a:stretch>
            <a:fillRect/>
          </a:stretch>
        </p:blipFill>
        <p:spPr bwMode="auto">
          <a:xfrm>
            <a:off x="6010308" y="829947"/>
            <a:ext cx="1512168" cy="2309121"/>
          </a:xfrm>
          <a:prstGeom prst="rect">
            <a:avLst/>
          </a:prstGeom>
          <a:noFill/>
        </p:spPr>
      </p:pic>
      <p:sp>
        <p:nvSpPr>
          <p:cNvPr id="65" name="矩形 64"/>
          <p:cNvSpPr/>
          <p:nvPr>
            <p:custDataLst>
              <p:tags r:id="rId27"/>
            </p:custDataLst>
          </p:nvPr>
        </p:nvSpPr>
        <p:spPr>
          <a:xfrm>
            <a:off x="6376069" y="556042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异常</a:t>
            </a:r>
          </a:p>
        </p:txBody>
      </p:sp>
      <p:sp>
        <p:nvSpPr>
          <p:cNvPr id="69" name="矩形 68"/>
          <p:cNvSpPr/>
          <p:nvPr>
            <p:custDataLst>
              <p:tags r:id="rId28"/>
            </p:custDataLst>
          </p:nvPr>
        </p:nvSpPr>
        <p:spPr>
          <a:xfrm>
            <a:off x="6500648" y="2260332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gradFill>
                  <a:gsLst>
                    <a:gs pos="51000">
                      <a:srgbClr val="C22A16"/>
                    </a:gs>
                    <a:gs pos="70000">
                      <a:srgbClr val="F2B44F"/>
                    </a:gs>
                    <a:gs pos="16000">
                      <a:srgbClr val="47224C"/>
                    </a:gs>
                    <a:gs pos="97000">
                      <a:srgbClr val="F08225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</p:txBody>
      </p:sp>
      <p:sp>
        <p:nvSpPr>
          <p:cNvPr id="70" name="矩形 69"/>
          <p:cNvSpPr/>
          <p:nvPr>
            <p:custDataLst>
              <p:tags r:id="rId29"/>
            </p:custDataLst>
          </p:nvPr>
        </p:nvSpPr>
        <p:spPr>
          <a:xfrm>
            <a:off x="6519884" y="1298876"/>
            <a:ext cx="377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gradFill>
                  <a:gsLst>
                    <a:gs pos="51000">
                      <a:srgbClr val="C22A16"/>
                    </a:gs>
                    <a:gs pos="70000">
                      <a:srgbClr val="F2B44F"/>
                    </a:gs>
                    <a:gs pos="16000">
                      <a:srgbClr val="47224C"/>
                    </a:gs>
                    <a:gs pos="97000">
                      <a:srgbClr val="F08225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</a:p>
        </p:txBody>
      </p:sp>
      <p:sp>
        <p:nvSpPr>
          <p:cNvPr id="2" name="文本框 1"/>
          <p:cNvSpPr txBox="1"/>
          <p:nvPr>
            <p:custDataLst>
              <p:tags r:id="rId30"/>
            </p:custDataLst>
          </p:nvPr>
        </p:nvSpPr>
        <p:spPr>
          <a:xfrm>
            <a:off x="8250217" y="1167602"/>
            <a:ext cx="173287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kumimoji="1"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根本病因：</a:t>
            </a:r>
            <a:endParaRPr lang="zh-CN" altLang="en-US" sz="28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1"/>
            </p:custDataLst>
          </p:nvPr>
        </p:nvSpPr>
        <p:spPr>
          <a:xfrm>
            <a:off x="8363469" y="1798667"/>
            <a:ext cx="343258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58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基因中碱基对的替换。</a:t>
            </a:r>
            <a:endParaRPr lang="zh-CN" altLang="zh-CN" sz="2800" b="1" dirty="0">
              <a:solidFill>
                <a:srgbClr val="0058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70FA793B-A4EC-5BE0-10C4-1CE559B22D38}"/>
              </a:ext>
            </a:extLst>
          </p:cNvPr>
          <p:cNvGrpSpPr/>
          <p:nvPr/>
        </p:nvGrpSpPr>
        <p:grpSpPr bwMode="auto">
          <a:xfrm>
            <a:off x="222251" y="76418"/>
            <a:ext cx="3944938" cy="638175"/>
            <a:chOff x="1728" y="1470"/>
            <a:chExt cx="2485" cy="402"/>
          </a:xfrm>
        </p:grpSpPr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129D1C9D-E14E-9CDA-D1AB-1A59E5C8884D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D2325B90-D834-966E-746F-14EB26FFE5DE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B4388CAD-6109-3CB4-8F9D-9D77C73C0FB3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BB797DB2-1431-A85B-EA33-11FC25FEE5C6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E437F318-F822-415F-B1B6-CB3FCA0351A9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F586BB26-8063-17AD-12C1-9E5F78BDE31C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4B805BE0-90CC-637B-437F-CA7F7D77899C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7EF24AE8-64CD-FFAF-2C6F-36A71E6EF24B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686D80FC-5BAD-E4CE-4842-A351A31C4F17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72D62FB8-A275-D919-1218-4CE56139CBA1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" name="Freeform 14">
                <a:extLst>
                  <a:ext uri="{FF2B5EF4-FFF2-40B4-BE49-F238E27FC236}">
                    <a16:creationId xmlns:a16="http://schemas.microsoft.com/office/drawing/2014/main" id="{1FE1524B-D418-5575-AD79-40F6B207FC95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674487E9-A4AB-47EA-34B1-50713192C48B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Freeform 16">
                <a:extLst>
                  <a:ext uri="{FF2B5EF4-FFF2-40B4-BE49-F238E27FC236}">
                    <a16:creationId xmlns:a16="http://schemas.microsoft.com/office/drawing/2014/main" id="{2715EFCB-C6CA-878F-9A2D-0A22E74A6B3B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17">
                <a:extLst>
                  <a:ext uri="{FF2B5EF4-FFF2-40B4-BE49-F238E27FC236}">
                    <a16:creationId xmlns:a16="http://schemas.microsoft.com/office/drawing/2014/main" id="{ABD7A9B3-3B09-109A-A552-DCBE1BEB36BD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18">
                <a:extLst>
                  <a:ext uri="{FF2B5EF4-FFF2-40B4-BE49-F238E27FC236}">
                    <a16:creationId xmlns:a16="http://schemas.microsoft.com/office/drawing/2014/main" id="{5FB15603-82AE-3F3F-4522-420EC35DADBB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19">
                <a:extLst>
                  <a:ext uri="{FF2B5EF4-FFF2-40B4-BE49-F238E27FC236}">
                    <a16:creationId xmlns:a16="http://schemas.microsoft.com/office/drawing/2014/main" id="{CF9985D6-62B2-FBBB-3F6F-DB5AD01E73F3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AE630AF1-66A2-B94F-048A-DEC868BE3793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21">
                <a:extLst>
                  <a:ext uri="{FF2B5EF4-FFF2-40B4-BE49-F238E27FC236}">
                    <a16:creationId xmlns:a16="http://schemas.microsoft.com/office/drawing/2014/main" id="{C62998D4-A415-6CE4-BBF5-9416FEF71ED3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22">
                <a:extLst>
                  <a:ext uri="{FF2B5EF4-FFF2-40B4-BE49-F238E27FC236}">
                    <a16:creationId xmlns:a16="http://schemas.microsoft.com/office/drawing/2014/main" id="{C7AF1BCD-AC63-C9A0-8386-0239CC1C8C76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23">
                <a:extLst>
                  <a:ext uri="{FF2B5EF4-FFF2-40B4-BE49-F238E27FC236}">
                    <a16:creationId xmlns:a16="http://schemas.microsoft.com/office/drawing/2014/main" id="{2BC751F7-BB0A-ED89-7321-83EC676E773D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24">
                <a:extLst>
                  <a:ext uri="{FF2B5EF4-FFF2-40B4-BE49-F238E27FC236}">
                    <a16:creationId xmlns:a16="http://schemas.microsoft.com/office/drawing/2014/main" id="{063F6237-D71D-9DCE-2CB7-E632E454E12B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25">
                <a:extLst>
                  <a:ext uri="{FF2B5EF4-FFF2-40B4-BE49-F238E27FC236}">
                    <a16:creationId xmlns:a16="http://schemas.microsoft.com/office/drawing/2014/main" id="{201D5335-500E-498F-FE4D-52AB1EAC07CD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26">
                <a:extLst>
                  <a:ext uri="{FF2B5EF4-FFF2-40B4-BE49-F238E27FC236}">
                    <a16:creationId xmlns:a16="http://schemas.microsoft.com/office/drawing/2014/main" id="{464291FA-EBC2-3153-FD65-BCAC947F4410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27">
                <a:extLst>
                  <a:ext uri="{FF2B5EF4-FFF2-40B4-BE49-F238E27FC236}">
                    <a16:creationId xmlns:a16="http://schemas.microsoft.com/office/drawing/2014/main" id="{88859DCC-85DF-4A94-5118-91557EDA1550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28">
                <a:extLst>
                  <a:ext uri="{FF2B5EF4-FFF2-40B4-BE49-F238E27FC236}">
                    <a16:creationId xmlns:a16="http://schemas.microsoft.com/office/drawing/2014/main" id="{337805CE-AEDE-8895-076E-968D404300C8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id="{F0F06650-5A0C-9603-14C8-C0D7B3B18853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4E0ABF59-3B66-ECCE-D2CD-4191960DB12E}"/>
                  </a:ext>
                </a:extLst>
              </p:cNvPr>
              <p:cNvSpPr>
                <a:spLocks noEditPoint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E57755E9-AEDE-C1CA-7300-45F8B1DAABD6}"/>
                  </a:ext>
                </a:extLst>
              </p:cNvPr>
              <p:cNvSpPr>
                <a:spLocks noEditPoint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id="{0C400D65-02DB-5DA5-4928-842EC7AFBA70}"/>
                  </a:ext>
                </a:extLst>
              </p:cNvPr>
              <p:cNvSpPr>
                <a:spLocks noEditPoint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33">
                <a:extLst>
                  <a:ext uri="{FF2B5EF4-FFF2-40B4-BE49-F238E27FC236}">
                    <a16:creationId xmlns:a16="http://schemas.microsoft.com/office/drawing/2014/main" id="{BE0FA4F2-BDC7-0740-9E2B-897475553939}"/>
                  </a:ext>
                </a:extLst>
              </p:cNvPr>
              <p:cNvSpPr>
                <a:spLocks noEditPoint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34">
                <a:extLst>
                  <a:ext uri="{FF2B5EF4-FFF2-40B4-BE49-F238E27FC236}">
                    <a16:creationId xmlns:a16="http://schemas.microsoft.com/office/drawing/2014/main" id="{C82BCE9D-DD96-25AD-D519-26E1740B3841}"/>
                  </a:ext>
                </a:extLst>
              </p:cNvPr>
              <p:cNvSpPr>
                <a:spLocks noEditPoint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35">
                <a:extLst>
                  <a:ext uri="{FF2B5EF4-FFF2-40B4-BE49-F238E27FC236}">
                    <a16:creationId xmlns:a16="http://schemas.microsoft.com/office/drawing/2014/main" id="{16FECB59-FD4C-69E1-8204-F2C9DDF35FD4}"/>
                  </a:ext>
                </a:extLst>
              </p:cNvPr>
              <p:cNvSpPr>
                <a:spLocks noEditPoint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36">
                <a:extLst>
                  <a:ext uri="{FF2B5EF4-FFF2-40B4-BE49-F238E27FC236}">
                    <a16:creationId xmlns:a16="http://schemas.microsoft.com/office/drawing/2014/main" id="{21560971-7550-22C4-78E7-A77090D02C80}"/>
                  </a:ext>
                </a:extLst>
              </p:cNvPr>
              <p:cNvSpPr>
                <a:spLocks noEditPoint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37">
                <a:extLst>
                  <a:ext uri="{FF2B5EF4-FFF2-40B4-BE49-F238E27FC236}">
                    <a16:creationId xmlns:a16="http://schemas.microsoft.com/office/drawing/2014/main" id="{4A5BEE98-3243-D89E-80E9-C379850E124B}"/>
                  </a:ext>
                </a:extLst>
              </p:cNvPr>
              <p:cNvSpPr>
                <a:spLocks noEditPoint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38">
                <a:extLst>
                  <a:ext uri="{FF2B5EF4-FFF2-40B4-BE49-F238E27FC236}">
                    <a16:creationId xmlns:a16="http://schemas.microsoft.com/office/drawing/2014/main" id="{65BD4869-CC17-9667-08F1-51BB3CA793E1}"/>
                  </a:ext>
                </a:extLst>
              </p:cNvPr>
              <p:cNvSpPr>
                <a:spLocks noEditPoint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2" name="Freeform 39">
                <a:extLst>
                  <a:ext uri="{FF2B5EF4-FFF2-40B4-BE49-F238E27FC236}">
                    <a16:creationId xmlns:a16="http://schemas.microsoft.com/office/drawing/2014/main" id="{0BA359D2-35E8-68FA-F0F8-27730E8DA111}"/>
                  </a:ext>
                </a:extLst>
              </p:cNvPr>
              <p:cNvSpPr>
                <a:spLocks noEditPoint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3" name="Freeform 40">
                <a:extLst>
                  <a:ext uri="{FF2B5EF4-FFF2-40B4-BE49-F238E27FC236}">
                    <a16:creationId xmlns:a16="http://schemas.microsoft.com/office/drawing/2014/main" id="{D33A9A63-2F5E-CE27-F9EA-26C5B149770A}"/>
                  </a:ext>
                </a:extLst>
              </p:cNvPr>
              <p:cNvSpPr>
                <a:spLocks noEditPoint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4" name="Freeform 41">
                <a:extLst>
                  <a:ext uri="{FF2B5EF4-FFF2-40B4-BE49-F238E27FC236}">
                    <a16:creationId xmlns:a16="http://schemas.microsoft.com/office/drawing/2014/main" id="{21E613C3-038D-CC76-31E5-25547014774B}"/>
                  </a:ext>
                </a:extLst>
              </p:cNvPr>
              <p:cNvSpPr>
                <a:spLocks noEditPoint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5" name="Freeform 42">
                <a:extLst>
                  <a:ext uri="{FF2B5EF4-FFF2-40B4-BE49-F238E27FC236}">
                    <a16:creationId xmlns:a16="http://schemas.microsoft.com/office/drawing/2014/main" id="{1911BEE2-A1A3-73E1-79D6-EE4A1885B7E4}"/>
                  </a:ext>
                </a:extLst>
              </p:cNvPr>
              <p:cNvSpPr>
                <a:spLocks noEditPoint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6" name="Freeform 43">
                <a:extLst>
                  <a:ext uri="{FF2B5EF4-FFF2-40B4-BE49-F238E27FC236}">
                    <a16:creationId xmlns:a16="http://schemas.microsoft.com/office/drawing/2014/main" id="{AD094203-AEFA-1C82-8B95-38D8851B7664}"/>
                  </a:ext>
                </a:extLst>
              </p:cNvPr>
              <p:cNvSpPr>
                <a:spLocks noEditPoint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7" name="Freeform 44">
                <a:extLst>
                  <a:ext uri="{FF2B5EF4-FFF2-40B4-BE49-F238E27FC236}">
                    <a16:creationId xmlns:a16="http://schemas.microsoft.com/office/drawing/2014/main" id="{EFA21E24-5612-87FA-F3E2-9DB17FBD8EA8}"/>
                  </a:ext>
                </a:extLst>
              </p:cNvPr>
              <p:cNvSpPr/>
              <p:nvPr>
                <p:custDataLst>
                  <p:tags r:id="rId73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8" name="Freeform 45">
                <a:extLst>
                  <a:ext uri="{FF2B5EF4-FFF2-40B4-BE49-F238E27FC236}">
                    <a16:creationId xmlns:a16="http://schemas.microsoft.com/office/drawing/2014/main" id="{325FD6B1-36EC-E36A-5BE6-D1D53E7351BA}"/>
                  </a:ext>
                </a:extLst>
              </p:cNvPr>
              <p:cNvSpPr/>
              <p:nvPr>
                <p:custDataLst>
                  <p:tags r:id="rId74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9" name="Freeform 46">
                <a:extLst>
                  <a:ext uri="{FF2B5EF4-FFF2-40B4-BE49-F238E27FC236}">
                    <a16:creationId xmlns:a16="http://schemas.microsoft.com/office/drawing/2014/main" id="{6E4F9A14-2241-8DFC-57AB-0140D56090B0}"/>
                  </a:ext>
                </a:extLst>
              </p:cNvPr>
              <p:cNvSpPr/>
              <p:nvPr>
                <p:custDataLst>
                  <p:tags r:id="rId75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0" name="Freeform 47">
                <a:extLst>
                  <a:ext uri="{FF2B5EF4-FFF2-40B4-BE49-F238E27FC236}">
                    <a16:creationId xmlns:a16="http://schemas.microsoft.com/office/drawing/2014/main" id="{27DF6CE9-09DD-47B2-59A7-313CC67CBF12}"/>
                  </a:ext>
                </a:extLst>
              </p:cNvPr>
              <p:cNvSpPr/>
              <p:nvPr>
                <p:custDataLst>
                  <p:tags r:id="rId76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1" name="Freeform 48">
                <a:extLst>
                  <a:ext uri="{FF2B5EF4-FFF2-40B4-BE49-F238E27FC236}">
                    <a16:creationId xmlns:a16="http://schemas.microsoft.com/office/drawing/2014/main" id="{03DA8ABC-0D29-4049-38D5-C6423FE97471}"/>
                  </a:ext>
                </a:extLst>
              </p:cNvPr>
              <p:cNvSpPr/>
              <p:nvPr>
                <p:custDataLst>
                  <p:tags r:id="rId77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2" name="Freeform 49">
                <a:extLst>
                  <a:ext uri="{FF2B5EF4-FFF2-40B4-BE49-F238E27FC236}">
                    <a16:creationId xmlns:a16="http://schemas.microsoft.com/office/drawing/2014/main" id="{4D6B6848-E723-DA9B-0119-8EB3531BAF43}"/>
                  </a:ext>
                </a:extLst>
              </p:cNvPr>
              <p:cNvSpPr/>
              <p:nvPr>
                <p:custDataLst>
                  <p:tags r:id="rId78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3" name="Freeform 50">
                <a:extLst>
                  <a:ext uri="{FF2B5EF4-FFF2-40B4-BE49-F238E27FC236}">
                    <a16:creationId xmlns:a16="http://schemas.microsoft.com/office/drawing/2014/main" id="{C5FCF4A0-E524-09EC-1848-E0C172FC706D}"/>
                  </a:ext>
                </a:extLst>
              </p:cNvPr>
              <p:cNvSpPr/>
              <p:nvPr>
                <p:custDataLst>
                  <p:tags r:id="rId79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4" name="Freeform 51">
                <a:extLst>
                  <a:ext uri="{FF2B5EF4-FFF2-40B4-BE49-F238E27FC236}">
                    <a16:creationId xmlns:a16="http://schemas.microsoft.com/office/drawing/2014/main" id="{4409659D-40F9-B239-5AA1-79D88F838EE7}"/>
                  </a:ext>
                </a:extLst>
              </p:cNvPr>
              <p:cNvSpPr/>
              <p:nvPr>
                <p:custDataLst>
                  <p:tags r:id="rId80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5" name="Freeform 52">
                <a:extLst>
                  <a:ext uri="{FF2B5EF4-FFF2-40B4-BE49-F238E27FC236}">
                    <a16:creationId xmlns:a16="http://schemas.microsoft.com/office/drawing/2014/main" id="{DA694DFF-622B-CE15-81FC-24E088D94B9D}"/>
                  </a:ext>
                </a:extLst>
              </p:cNvPr>
              <p:cNvSpPr/>
              <p:nvPr>
                <p:custDataLst>
                  <p:tags r:id="rId81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6" name="Freeform 53">
                <a:extLst>
                  <a:ext uri="{FF2B5EF4-FFF2-40B4-BE49-F238E27FC236}">
                    <a16:creationId xmlns:a16="http://schemas.microsoft.com/office/drawing/2014/main" id="{448B37C1-F69E-D1BA-6582-EC351043010F}"/>
                  </a:ext>
                </a:extLst>
              </p:cNvPr>
              <p:cNvSpPr/>
              <p:nvPr>
                <p:custDataLst>
                  <p:tags r:id="rId82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7" name="Freeform 54">
                <a:extLst>
                  <a:ext uri="{FF2B5EF4-FFF2-40B4-BE49-F238E27FC236}">
                    <a16:creationId xmlns:a16="http://schemas.microsoft.com/office/drawing/2014/main" id="{4361C005-C797-3D29-4E89-6E7111D3936E}"/>
                  </a:ext>
                </a:extLst>
              </p:cNvPr>
              <p:cNvSpPr/>
              <p:nvPr>
                <p:custDataLst>
                  <p:tags r:id="rId83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8" name="Freeform 55">
                <a:extLst>
                  <a:ext uri="{FF2B5EF4-FFF2-40B4-BE49-F238E27FC236}">
                    <a16:creationId xmlns:a16="http://schemas.microsoft.com/office/drawing/2014/main" id="{C371EF8F-377E-B81F-D127-0158BD694B5B}"/>
                  </a:ext>
                </a:extLst>
              </p:cNvPr>
              <p:cNvSpPr/>
              <p:nvPr>
                <p:custDataLst>
                  <p:tags r:id="rId84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9" name="Freeform 56">
                <a:extLst>
                  <a:ext uri="{FF2B5EF4-FFF2-40B4-BE49-F238E27FC236}">
                    <a16:creationId xmlns:a16="http://schemas.microsoft.com/office/drawing/2014/main" id="{DC5E80DA-BC0F-9B90-5241-175391847A7E}"/>
                  </a:ext>
                </a:extLst>
              </p:cNvPr>
              <p:cNvSpPr/>
              <p:nvPr>
                <p:custDataLst>
                  <p:tags r:id="rId85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11" name="Line 57">
              <a:extLst>
                <a:ext uri="{FF2B5EF4-FFF2-40B4-BE49-F238E27FC236}">
                  <a16:creationId xmlns:a16="http://schemas.microsoft.com/office/drawing/2014/main" id="{0124F2ED-0019-FA3F-8C1D-78766751AF94}"/>
                </a:ext>
              </a:extLst>
            </p:cNvPr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1728" y="1856"/>
              <a:ext cx="2472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12" name="Text Box 58">
              <a:extLst>
                <a:ext uri="{FF2B5EF4-FFF2-40B4-BE49-F238E27FC236}">
                  <a16:creationId xmlns:a16="http://schemas.microsoft.com/office/drawing/2014/main" id="{866F45ED-EAD5-D8F2-2509-5243057ED87E}"/>
                </a:ext>
              </a:extLst>
            </p:cNvPr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052" y="1470"/>
              <a:ext cx="2161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一、基因突变的实例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3" grpId="0"/>
      <p:bldP spid="55" grpId="0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>
            <a:extLst>
              <a:ext uri="{FF2B5EF4-FFF2-40B4-BE49-F238E27FC236}">
                <a16:creationId xmlns:a16="http://schemas.microsoft.com/office/drawing/2014/main" id="{DC82FE61-3E1A-1DDC-37F1-42EEA03C1AD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5080" y="5238517"/>
            <a:ext cx="12202160" cy="879381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314" name="文本框 4"/>
          <p:cNvSpPr/>
          <p:nvPr>
            <p:custDataLst>
              <p:tags r:id="rId2"/>
            </p:custDataLst>
          </p:nvPr>
        </p:nvSpPr>
        <p:spPr>
          <a:xfrm>
            <a:off x="612335" y="966521"/>
            <a:ext cx="8565784" cy="508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思考：碱基对替换一定会导致蛋白质的结构改变吗？</a:t>
            </a:r>
          </a:p>
        </p:txBody>
      </p:sp>
      <p:sp>
        <p:nvSpPr>
          <p:cNvPr id="13315" name="文本框 12"/>
          <p:cNvSpPr/>
          <p:nvPr>
            <p:custDataLst>
              <p:tags r:id="rId3"/>
            </p:custDataLst>
          </p:nvPr>
        </p:nvSpPr>
        <p:spPr>
          <a:xfrm>
            <a:off x="1369401" y="5386964"/>
            <a:ext cx="8218151" cy="56560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碱基对替换后，氨基酸可能改变，也可能不改变。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C38862CD-92B3-773F-F70D-3382D52800C3}"/>
              </a:ext>
            </a:extLst>
          </p:cNvPr>
          <p:cNvGrpSpPr/>
          <p:nvPr/>
        </p:nvGrpSpPr>
        <p:grpSpPr bwMode="auto">
          <a:xfrm>
            <a:off x="222251" y="76418"/>
            <a:ext cx="3944938" cy="638175"/>
            <a:chOff x="1728" y="1470"/>
            <a:chExt cx="2485" cy="402"/>
          </a:xfrm>
        </p:grpSpPr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A9CDEB3F-BC44-FD77-8846-1745688661A0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E8C04244-74CF-5F3A-DD0F-6F08BB6F8927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B5D447D8-496C-7409-B06A-AFEEBB0651E8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56F02F8A-4E7E-8633-6B53-8AA84EA78753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EBD1253-1827-D14C-BE31-A567E9CDF91B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805F708D-8E7C-CAB9-B563-18CC5C659688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161FB7D0-24AB-5DC7-AB27-9BB46E6AF56F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37BB96F7-8135-73F0-4402-F6F1A9A139AA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C1EF4D10-343C-BC27-41ED-B5A985C30229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98E8E211-E99C-36EB-DBAC-7F6A2AAD188A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651A9FF7-3838-33A0-D083-868C85BF0CE9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13A057CA-C4F7-97CD-6AC8-B89E0C4D3DB3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D059C14D-3A40-3C28-5201-E2FC337FA47E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3AA411FB-338C-6EBF-CAE6-C86F58AB8C9C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4CB2EFD2-4846-6D80-EAA3-87A4F3D5DE08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66A5AB49-7F94-017A-AC5D-B50CCAF850EC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93430CDC-4560-2AC6-2299-CE4DDD0D1526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267C9FC2-43A4-F5A1-EE34-BF55C338749D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60940D2E-49A5-93D4-F504-4673B54FCF85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F655285F-A4B8-53CC-FAB6-9E0C1ED461F2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360B7841-EF70-148E-B766-3181B8A0DC44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725A52E8-E5FC-BB5F-465B-0324A3636304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56858D1A-76CD-B6E8-8B56-6D90B781BEF2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FCB579E7-A4B5-042E-DF03-34D1DD4F19FE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FB9313B1-B61D-E079-2A24-C12228922992}"/>
                  </a:ext>
                </a:extLst>
              </p:cNvPr>
              <p:cNvSpPr/>
              <p:nvPr>
                <p:custDataLst>
                  <p:tags r:id="rId61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32268CF6-3BFD-FF4A-F9EC-C9728BF7A9EA}"/>
                  </a:ext>
                </a:extLst>
              </p:cNvPr>
              <p:cNvSpPr/>
              <p:nvPr>
                <p:custDataLst>
                  <p:tags r:id="rId62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62B48A6E-0587-FDAB-1BB5-E80FF90EAD6E}"/>
                  </a:ext>
                </a:extLst>
              </p:cNvPr>
              <p:cNvSpPr>
                <a:spLocks noEditPoint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059C7C7A-F494-FA16-ED93-785B20D61216}"/>
                  </a:ext>
                </a:extLst>
              </p:cNvPr>
              <p:cNvSpPr>
                <a:spLocks noEditPoint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02E396EA-FFBC-ABEB-D5BC-3AF9133CF9CC}"/>
                  </a:ext>
                </a:extLst>
              </p:cNvPr>
              <p:cNvSpPr>
                <a:spLocks noEditPoint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6D7BAC12-B554-CBED-E0C0-07D13FD954D2}"/>
                  </a:ext>
                </a:extLst>
              </p:cNvPr>
              <p:cNvSpPr>
                <a:spLocks noEditPoint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C9B51D1F-B74A-7818-DCDF-5A00AB046A36}"/>
                  </a:ext>
                </a:extLst>
              </p:cNvPr>
              <p:cNvSpPr>
                <a:spLocks noEditPoint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2932C2BA-316C-3BB2-4168-6CAD23376BA1}"/>
                  </a:ext>
                </a:extLst>
              </p:cNvPr>
              <p:cNvSpPr>
                <a:spLocks noEditPoint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789AA1D3-CCB1-32E2-4E32-A05E935F23BE}"/>
                  </a:ext>
                </a:extLst>
              </p:cNvPr>
              <p:cNvSpPr>
                <a:spLocks noEditPoint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FDDF5AB-EBF3-AD12-A14A-03B5C9792859}"/>
                  </a:ext>
                </a:extLst>
              </p:cNvPr>
              <p:cNvSpPr>
                <a:spLocks noEditPoint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C5EABCE-1CB3-0182-6562-549BF2278088}"/>
                  </a:ext>
                </a:extLst>
              </p:cNvPr>
              <p:cNvSpPr>
                <a:spLocks noEditPoint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EA24DEBE-E3F6-F22F-DC32-2FB63352AB8C}"/>
                  </a:ext>
                </a:extLst>
              </p:cNvPr>
              <p:cNvSpPr>
                <a:spLocks noEditPoint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95C2E4EB-7CD3-BEE9-70B1-A10521FFAD04}"/>
                  </a:ext>
                </a:extLst>
              </p:cNvPr>
              <p:cNvSpPr>
                <a:spLocks noEditPoint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5D6B59C4-B287-ED02-A37A-6549A0359731}"/>
                  </a:ext>
                </a:extLst>
              </p:cNvPr>
              <p:cNvSpPr>
                <a:spLocks noEditPoint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AD1884F7-A6E3-7EDD-5FE5-E787C22D3266}"/>
                  </a:ext>
                </a:extLst>
              </p:cNvPr>
              <p:cNvSpPr>
                <a:spLocks noEditPoint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33498440-85DF-3944-647B-8CBD049778DE}"/>
                  </a:ext>
                </a:extLst>
              </p:cNvPr>
              <p:cNvSpPr>
                <a:spLocks noEditPoint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BA1FFA45-8A92-406C-2716-FBD978CEE9E6}"/>
                  </a:ext>
                </a:extLst>
              </p:cNvPr>
              <p:cNvSpPr/>
              <p:nvPr>
                <p:custDataLst>
                  <p:tags r:id="rId77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0D22BA9A-0C84-5EF0-3F41-C93F945432C1}"/>
                  </a:ext>
                </a:extLst>
              </p:cNvPr>
              <p:cNvSpPr/>
              <p:nvPr>
                <p:custDataLst>
                  <p:tags r:id="rId78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FABD0F9B-B65F-F15B-F2C5-43C9B15157C2}"/>
                  </a:ext>
                </a:extLst>
              </p:cNvPr>
              <p:cNvSpPr/>
              <p:nvPr>
                <p:custDataLst>
                  <p:tags r:id="rId79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F87CF22F-539F-553B-5E62-0D282167BF92}"/>
                  </a:ext>
                </a:extLst>
              </p:cNvPr>
              <p:cNvSpPr/>
              <p:nvPr>
                <p:custDataLst>
                  <p:tags r:id="rId80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4EA79DB4-C850-762C-994A-992DA88AD7BA}"/>
                  </a:ext>
                </a:extLst>
              </p:cNvPr>
              <p:cNvSpPr/>
              <p:nvPr>
                <p:custDataLst>
                  <p:tags r:id="rId81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25C14381-500D-9E0C-79A4-038D8E0D156A}"/>
                  </a:ext>
                </a:extLst>
              </p:cNvPr>
              <p:cNvSpPr/>
              <p:nvPr>
                <p:custDataLst>
                  <p:tags r:id="rId82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ECC92EE7-5EF6-402E-1463-C1EF150D762E}"/>
                  </a:ext>
                </a:extLst>
              </p:cNvPr>
              <p:cNvSpPr/>
              <p:nvPr>
                <p:custDataLst>
                  <p:tags r:id="rId83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2C8C4F37-5C96-4601-C9BD-67305667FFF5}"/>
                  </a:ext>
                </a:extLst>
              </p:cNvPr>
              <p:cNvSpPr/>
              <p:nvPr>
                <p:custDataLst>
                  <p:tags r:id="rId84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A30F0459-8055-5965-1AA9-5D7BEFE5342D}"/>
                  </a:ext>
                </a:extLst>
              </p:cNvPr>
              <p:cNvSpPr/>
              <p:nvPr>
                <p:custDataLst>
                  <p:tags r:id="rId85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31C351D1-999B-7C4E-2151-F07ADA4D5305}"/>
                  </a:ext>
                </a:extLst>
              </p:cNvPr>
              <p:cNvSpPr/>
              <p:nvPr>
                <p:custDataLst>
                  <p:tags r:id="rId86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C8239E60-A4FE-BD00-447F-735D658885B4}"/>
                  </a:ext>
                </a:extLst>
              </p:cNvPr>
              <p:cNvSpPr/>
              <p:nvPr>
                <p:custDataLst>
                  <p:tags r:id="rId87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1D555223-52F6-9C73-D08F-A1CE39ABDD1F}"/>
                  </a:ext>
                </a:extLst>
              </p:cNvPr>
              <p:cNvSpPr/>
              <p:nvPr>
                <p:custDataLst>
                  <p:tags r:id="rId88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4B577930-E24D-6BDB-42F9-3C30C4784799}"/>
                  </a:ext>
                </a:extLst>
              </p:cNvPr>
              <p:cNvSpPr/>
              <p:nvPr>
                <p:custDataLst>
                  <p:tags r:id="rId89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4" name="Line 57">
              <a:extLst>
                <a:ext uri="{FF2B5EF4-FFF2-40B4-BE49-F238E27FC236}">
                  <a16:creationId xmlns:a16="http://schemas.microsoft.com/office/drawing/2014/main" id="{CCC60C98-8339-D584-4854-073AAFE6689F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1728" y="1856"/>
              <a:ext cx="2472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5" name="Text Box 58">
              <a:extLst>
                <a:ext uri="{FF2B5EF4-FFF2-40B4-BE49-F238E27FC236}">
                  <a16:creationId xmlns:a16="http://schemas.microsoft.com/office/drawing/2014/main" id="{A1226498-EE52-022A-CDEF-8759EFB8B878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052" y="1470"/>
              <a:ext cx="2161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一、基因突变的实例</a:t>
              </a:r>
            </a:p>
          </p:txBody>
        </p:sp>
      </p:grpSp>
      <p:sp>
        <p:nvSpPr>
          <p:cNvPr id="59" name="Text Box 3">
            <a:extLst>
              <a:ext uri="{FF2B5EF4-FFF2-40B4-BE49-F238E27FC236}">
                <a16:creationId xmlns:a16="http://schemas.microsoft.com/office/drawing/2014/main" id="{700F9909-6577-D4D5-D03E-E8CBC8B660D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16445" y="2244052"/>
            <a:ext cx="1258888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DNA</a:t>
            </a:r>
          </a:p>
        </p:txBody>
      </p:sp>
      <p:sp>
        <p:nvSpPr>
          <p:cNvPr id="60" name="Line 4">
            <a:extLst>
              <a:ext uri="{FF2B5EF4-FFF2-40B4-BE49-F238E27FC236}">
                <a16:creationId xmlns:a16="http://schemas.microsoft.com/office/drawing/2014/main" id="{D9516C6E-BA34-AF91-C92A-AE4C8A46939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832389" y="2915564"/>
            <a:ext cx="20955" cy="596265"/>
          </a:xfrm>
          <a:prstGeom prst="line">
            <a:avLst/>
          </a:prstGeom>
          <a:ln w="444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sz="133"/>
          </a:p>
        </p:txBody>
      </p:sp>
      <p:grpSp>
        <p:nvGrpSpPr>
          <p:cNvPr id="61" name="Group 5">
            <a:extLst>
              <a:ext uri="{FF2B5EF4-FFF2-40B4-BE49-F238E27FC236}">
                <a16:creationId xmlns:a16="http://schemas.microsoft.com/office/drawing/2014/main" id="{49F7F13E-4AE2-E424-7668-7C2CBB4896FE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122018" y="3467696"/>
            <a:ext cx="4122343" cy="584121"/>
            <a:chOff x="567" y="2069"/>
            <a:chExt cx="2258" cy="374"/>
          </a:xfrm>
        </p:grpSpPr>
        <p:sp>
          <p:nvSpPr>
            <p:cNvPr id="62" name="Rectangle 6">
              <a:extLst>
                <a:ext uri="{FF2B5EF4-FFF2-40B4-BE49-F238E27FC236}">
                  <a16:creationId xmlns:a16="http://schemas.microsoft.com/office/drawing/2014/main" id="{58C3F58D-8F5B-3375-BCA4-51A85D984F6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12" y="2069"/>
              <a:ext cx="2213" cy="3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200" b="1" dirty="0">
                  <a:latin typeface="Arial" panose="020B0604020202020204" pitchFamily="34" charset="0"/>
                  <a:ea typeface="宋体" panose="02010600030101010101" pitchFamily="2" charset="-122"/>
                </a:rPr>
                <a:t>···A  U</a:t>
              </a:r>
              <a:r>
                <a:rPr lang="en-US" altLang="zh-CN" sz="3200" b="1" dirty="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</a:t>
              </a:r>
              <a:r>
                <a:rPr lang="en-US" altLang="zh-CN" sz="32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C</a:t>
              </a:r>
              <a:r>
                <a:rPr lang="en-US" altLang="zh-CN" sz="3200" b="1" dirty="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</a:t>
              </a:r>
              <a:r>
                <a:rPr lang="en-US" altLang="zh-CN" sz="3200" b="1" dirty="0" err="1">
                  <a:latin typeface="Arial" panose="020B0604020202020204" pitchFamily="34" charset="0"/>
                  <a:ea typeface="宋体" panose="02010600030101010101" pitchFamily="2" charset="-122"/>
                </a:rPr>
                <a:t>C</a:t>
              </a:r>
              <a:r>
                <a:rPr lang="en-US" altLang="zh-CN" sz="3200" b="1" dirty="0">
                  <a:latin typeface="Arial" panose="020B0604020202020204" pitchFamily="34" charset="0"/>
                  <a:ea typeface="宋体" panose="02010600030101010101" pitchFamily="2" charset="-122"/>
                </a:rPr>
                <a:t>  G  C···</a:t>
              </a:r>
              <a:r>
                <a:rPr lang="en-US" altLang="zh-CN" sz="3200" dirty="0"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63" name="Line 7">
              <a:extLst>
                <a:ext uri="{FF2B5EF4-FFF2-40B4-BE49-F238E27FC236}">
                  <a16:creationId xmlns:a16="http://schemas.microsoft.com/office/drawing/2014/main" id="{9E641E47-DB4F-7D86-438B-AC1BE1A2545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67" y="2432"/>
              <a:ext cx="2109" cy="0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sz="133"/>
            </a:p>
          </p:txBody>
        </p:sp>
      </p:grpSp>
      <p:sp>
        <p:nvSpPr>
          <p:cNvPr id="25600" name="Line 8">
            <a:extLst>
              <a:ext uri="{FF2B5EF4-FFF2-40B4-BE49-F238E27FC236}">
                <a16:creationId xmlns:a16="http://schemas.microsoft.com/office/drawing/2014/main" id="{B16A67B3-0C23-451C-716F-151CA118C41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>
            <a:off x="8082445" y="2948583"/>
            <a:ext cx="635" cy="563880"/>
          </a:xfrm>
          <a:prstGeom prst="line">
            <a:avLst/>
          </a:prstGeom>
          <a:ln w="444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sz="133"/>
          </a:p>
        </p:txBody>
      </p:sp>
      <p:grpSp>
        <p:nvGrpSpPr>
          <p:cNvPr id="25621" name="Group 9">
            <a:extLst>
              <a:ext uri="{FF2B5EF4-FFF2-40B4-BE49-F238E27FC236}">
                <a16:creationId xmlns:a16="http://schemas.microsoft.com/office/drawing/2014/main" id="{B1E79C55-EC33-AB54-838A-BB6B3A5F0A4E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6322543" y="3454996"/>
            <a:ext cx="4154826" cy="584121"/>
            <a:chOff x="567" y="2069"/>
            <a:chExt cx="2340" cy="374"/>
          </a:xfrm>
        </p:grpSpPr>
        <p:sp>
          <p:nvSpPr>
            <p:cNvPr id="25622" name="Rectangle 10">
              <a:extLst>
                <a:ext uri="{FF2B5EF4-FFF2-40B4-BE49-F238E27FC236}">
                  <a16:creationId xmlns:a16="http://schemas.microsoft.com/office/drawing/2014/main" id="{74A4363B-4428-9317-A8DD-728E948C7A2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76" y="2069"/>
              <a:ext cx="2331" cy="3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200" b="1" dirty="0">
                  <a:latin typeface="Arial" panose="020B0604020202020204" pitchFamily="34" charset="0"/>
                  <a:ea typeface="宋体" panose="02010600030101010101" pitchFamily="2" charset="-122"/>
                </a:rPr>
                <a:t>··· A</a:t>
              </a:r>
              <a:r>
                <a:rPr lang="en-US" altLang="zh-CN" sz="3200" b="1" dirty="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</a:t>
              </a:r>
              <a:r>
                <a:rPr lang="en-US" altLang="zh-CN" sz="3200" b="1" dirty="0">
                  <a:latin typeface="Arial" panose="020B0604020202020204" pitchFamily="34" charset="0"/>
                  <a:ea typeface="宋体" panose="02010600030101010101" pitchFamily="2" charset="-122"/>
                </a:rPr>
                <a:t>U</a:t>
              </a:r>
              <a:r>
                <a:rPr lang="en-US" altLang="zh-CN" sz="3200" b="1" dirty="0">
                  <a:solidFill>
                    <a:srgbClr val="FF33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r>
                <a:rPr lang="en-US" altLang="zh-CN" sz="32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U</a:t>
              </a:r>
              <a:r>
                <a:rPr lang="en-US" altLang="zh-CN" sz="3200" b="1" dirty="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</a:t>
              </a:r>
              <a:r>
                <a:rPr lang="en-US" altLang="zh-CN" sz="3200" b="1" dirty="0">
                  <a:latin typeface="Arial" panose="020B0604020202020204" pitchFamily="34" charset="0"/>
                  <a:ea typeface="宋体" panose="02010600030101010101" pitchFamily="2" charset="-122"/>
                </a:rPr>
                <a:t>C  G  C···</a:t>
              </a:r>
              <a:r>
                <a:rPr lang="en-US" altLang="zh-CN" sz="3200" dirty="0"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25623" name="Line 11">
              <a:extLst>
                <a:ext uri="{FF2B5EF4-FFF2-40B4-BE49-F238E27FC236}">
                  <a16:creationId xmlns:a16="http://schemas.microsoft.com/office/drawing/2014/main" id="{A659D145-CAF2-1B0A-AE69-297B8485F5E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67" y="2432"/>
              <a:ext cx="2109" cy="0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sz="133"/>
            </a:p>
          </p:txBody>
        </p:sp>
      </p:grpSp>
      <p:sp>
        <p:nvSpPr>
          <p:cNvPr id="25624" name="AutoShape 12">
            <a:extLst>
              <a:ext uri="{FF2B5EF4-FFF2-40B4-BE49-F238E27FC236}">
                <a16:creationId xmlns:a16="http://schemas.microsoft.com/office/drawing/2014/main" id="{C0AF9669-F420-134F-B980-DD18C20D1DB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-5400000">
            <a:off x="3101505" y="3583584"/>
            <a:ext cx="228600" cy="1298575"/>
          </a:xfrm>
          <a:prstGeom prst="leftBrace">
            <a:avLst>
              <a:gd name="adj1" fmla="val 47232"/>
              <a:gd name="adj2" fmla="val 50000"/>
            </a:avLst>
          </a:prstGeom>
          <a:noFill/>
          <a:ln w="5715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lang="zh-CN" altLang="zh-CN" sz="3600" b="1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25625" name="AutoShape 13">
            <a:extLst>
              <a:ext uri="{FF2B5EF4-FFF2-40B4-BE49-F238E27FC236}">
                <a16:creationId xmlns:a16="http://schemas.microsoft.com/office/drawing/2014/main" id="{81199202-071F-C05B-D46E-860B336DFD4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rot="-5400000">
            <a:off x="4776317" y="3508654"/>
            <a:ext cx="228600" cy="1468439"/>
          </a:xfrm>
          <a:prstGeom prst="leftBrace">
            <a:avLst>
              <a:gd name="adj1" fmla="val 53411"/>
              <a:gd name="adj2" fmla="val 49944"/>
            </a:avLst>
          </a:prstGeom>
          <a:noFill/>
          <a:ln w="5715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lang="zh-CN" altLang="zh-CN" sz="3600" b="1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25626" name="AutoShape 14">
            <a:extLst>
              <a:ext uri="{FF2B5EF4-FFF2-40B4-BE49-F238E27FC236}">
                <a16:creationId xmlns:a16="http://schemas.microsoft.com/office/drawing/2014/main" id="{0D6629BE-E23C-6295-EB4D-34AB596FF08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-5400000">
            <a:off x="7525867" y="3526434"/>
            <a:ext cx="228600" cy="1385888"/>
          </a:xfrm>
          <a:prstGeom prst="leftBrace">
            <a:avLst>
              <a:gd name="adj1" fmla="val 50408"/>
              <a:gd name="adj2" fmla="val 50000"/>
            </a:avLst>
          </a:prstGeom>
          <a:noFill/>
          <a:ln w="5715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lang="zh-CN" altLang="zh-CN" sz="3600" b="1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25627" name="AutoShape 15">
            <a:extLst>
              <a:ext uri="{FF2B5EF4-FFF2-40B4-BE49-F238E27FC236}">
                <a16:creationId xmlns:a16="http://schemas.microsoft.com/office/drawing/2014/main" id="{32BFBD1E-E82D-DDDF-6018-64CFFEAA6555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rot="-5400000">
            <a:off x="9056217" y="3583583"/>
            <a:ext cx="212725" cy="1260475"/>
          </a:xfrm>
          <a:prstGeom prst="leftBrace">
            <a:avLst>
              <a:gd name="adj1" fmla="val 49268"/>
              <a:gd name="adj2" fmla="val 50000"/>
            </a:avLst>
          </a:prstGeom>
          <a:noFill/>
          <a:ln w="5715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lang="zh-CN" altLang="zh-CN" sz="3600" b="1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25628" name="Text Box 16">
            <a:extLst>
              <a:ext uri="{FF2B5EF4-FFF2-40B4-BE49-F238E27FC236}">
                <a16:creationId xmlns:a16="http://schemas.microsoft.com/office/drawing/2014/main" id="{9414FDCC-60C8-883F-94B1-F34AD35F7ABB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2102967" y="4460518"/>
            <a:ext cx="2133600" cy="584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异亮氨酸</a:t>
            </a:r>
          </a:p>
        </p:txBody>
      </p:sp>
      <p:sp>
        <p:nvSpPr>
          <p:cNvPr id="25629" name="Text Box 17">
            <a:extLst>
              <a:ext uri="{FF2B5EF4-FFF2-40B4-BE49-F238E27FC236}">
                <a16:creationId xmlns:a16="http://schemas.microsoft.com/office/drawing/2014/main" id="{085AD3E0-96D7-1F56-EE99-74566C07A157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4233391" y="4466234"/>
            <a:ext cx="141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 dirty="0">
                <a:latin typeface="+mn-ea"/>
              </a:rPr>
              <a:t>精氨酸</a:t>
            </a:r>
          </a:p>
        </p:txBody>
      </p:sp>
      <p:sp>
        <p:nvSpPr>
          <p:cNvPr id="25630" name="Text Box 18">
            <a:extLst>
              <a:ext uri="{FF2B5EF4-FFF2-40B4-BE49-F238E27FC236}">
                <a16:creationId xmlns:a16="http://schemas.microsoft.com/office/drawing/2014/main" id="{69847D51-8C08-7215-1048-E96E6C8A4E2B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723924" y="4442421"/>
            <a:ext cx="182614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异亮氨酸</a:t>
            </a:r>
          </a:p>
        </p:txBody>
      </p:sp>
      <p:sp>
        <p:nvSpPr>
          <p:cNvPr id="25631" name="Text Box 19">
            <a:extLst>
              <a:ext uri="{FF2B5EF4-FFF2-40B4-BE49-F238E27FC236}">
                <a16:creationId xmlns:a16="http://schemas.microsoft.com/office/drawing/2014/main" id="{F15E6BC0-9EE0-BBCD-4366-2D8CA2111174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720573" y="3729634"/>
            <a:ext cx="1361270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mRNA</a:t>
            </a:r>
          </a:p>
        </p:txBody>
      </p:sp>
      <p:grpSp>
        <p:nvGrpSpPr>
          <p:cNvPr id="25632" name="Group 20">
            <a:extLst>
              <a:ext uri="{FF2B5EF4-FFF2-40B4-BE49-F238E27FC236}">
                <a16:creationId xmlns:a16="http://schemas.microsoft.com/office/drawing/2014/main" id="{0481B5B0-46E9-C897-35C1-16541BEF4947}"/>
              </a:ext>
            </a:extLst>
          </p:cNvPr>
          <p:cNvGrpSpPr/>
          <p:nvPr>
            <p:custDataLst>
              <p:tags r:id="rId17"/>
            </p:custDataLst>
          </p:nvPr>
        </p:nvGrpSpPr>
        <p:grpSpPr>
          <a:xfrm>
            <a:off x="2036292" y="1484909"/>
            <a:ext cx="4289425" cy="1576386"/>
            <a:chOff x="703" y="863"/>
            <a:chExt cx="2421" cy="993"/>
          </a:xfrm>
        </p:grpSpPr>
        <p:sp>
          <p:nvSpPr>
            <p:cNvPr id="25633" name="Line 21">
              <a:extLst>
                <a:ext uri="{FF2B5EF4-FFF2-40B4-BE49-F238E27FC236}">
                  <a16:creationId xmlns:a16="http://schemas.microsoft.com/office/drawing/2014/main" id="{D6547C6D-D0C1-3EA9-BF3A-C11389EF76B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03" y="1256"/>
              <a:ext cx="2354" cy="0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sz="133"/>
            </a:p>
          </p:txBody>
        </p:sp>
        <p:grpSp>
          <p:nvGrpSpPr>
            <p:cNvPr id="25634" name="Group 22">
              <a:extLst>
                <a:ext uri="{FF2B5EF4-FFF2-40B4-BE49-F238E27FC236}">
                  <a16:creationId xmlns:a16="http://schemas.microsoft.com/office/drawing/2014/main" id="{0BE6EFE2-87C1-885D-32ED-0071C61A34B9}"/>
                </a:ext>
              </a:extLst>
            </p:cNvPr>
            <p:cNvGrpSpPr/>
            <p:nvPr>
              <p:custDataLst>
                <p:tags r:id="rId26"/>
              </p:custDataLst>
            </p:nvPr>
          </p:nvGrpSpPr>
          <p:grpSpPr>
            <a:xfrm>
              <a:off x="703" y="863"/>
              <a:ext cx="2421" cy="993"/>
              <a:chOff x="703" y="863"/>
              <a:chExt cx="2421" cy="993"/>
            </a:xfrm>
          </p:grpSpPr>
          <p:grpSp>
            <p:nvGrpSpPr>
              <p:cNvPr id="25635" name="Group 23">
                <a:extLst>
                  <a:ext uri="{FF2B5EF4-FFF2-40B4-BE49-F238E27FC236}">
                    <a16:creationId xmlns:a16="http://schemas.microsoft.com/office/drawing/2014/main" id="{18451503-9ABA-6BD8-F893-077FDC01D1FB}"/>
                  </a:ext>
                </a:extLst>
              </p:cNvPr>
              <p:cNvGrpSpPr/>
              <p:nvPr>
                <p:custDataLst>
                  <p:tags r:id="rId27"/>
                </p:custDataLst>
              </p:nvPr>
            </p:nvGrpSpPr>
            <p:grpSpPr>
              <a:xfrm>
                <a:off x="703" y="1207"/>
                <a:ext cx="2421" cy="649"/>
                <a:chOff x="703" y="1207"/>
                <a:chExt cx="2421" cy="649"/>
              </a:xfrm>
            </p:grpSpPr>
            <p:sp>
              <p:nvSpPr>
                <p:cNvPr id="25637" name="Line 24">
                  <a:extLst>
                    <a:ext uri="{FF2B5EF4-FFF2-40B4-BE49-F238E27FC236}">
                      <a16:creationId xmlns:a16="http://schemas.microsoft.com/office/drawing/2014/main" id="{7AFE890B-F12C-56AC-4C39-805A0B786C32}"/>
                    </a:ext>
                  </a:extLst>
                </p:cNvPr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703" y="1797"/>
                  <a:ext cx="2354" cy="0"/>
                </a:xfrm>
                <a:prstGeom prst="line">
                  <a:avLst/>
                </a:prstGeom>
                <a:ln w="508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sz="133"/>
                </a:p>
              </p:txBody>
            </p:sp>
            <p:sp>
              <p:nvSpPr>
                <p:cNvPr id="25665" name="Text Box 25">
                  <a:extLst>
                    <a:ext uri="{FF2B5EF4-FFF2-40B4-BE49-F238E27FC236}">
                      <a16:creationId xmlns:a16="http://schemas.microsoft.com/office/drawing/2014/main" id="{8BA0FC00-25CD-B65C-66F3-1FA3187D0F80}"/>
                    </a:ext>
                  </a:extLst>
                </p:cNvPr>
                <p:cNvSpPr txBox="1"/>
                <p:nvPr>
                  <p:custDataLst>
                    <p:tags r:id="rId30"/>
                  </p:custDataLst>
                </p:nvPr>
              </p:nvSpPr>
              <p:spPr>
                <a:xfrm>
                  <a:off x="720" y="1207"/>
                  <a:ext cx="2359" cy="3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r>
                    <a:rPr lang="en-US" altLang="zh-CN" sz="3200" b="1" dirty="0">
                      <a:latin typeface="Arial" panose="020B0604020202020204" pitchFamily="34" charset="0"/>
                      <a:ea typeface="Arial" panose="020B0604020202020204" pitchFamily="34" charset="0"/>
                    </a:rPr>
                    <a:t>···</a:t>
                  </a:r>
                  <a:r>
                    <a:rPr lang="en-US" altLang="zh-CN" sz="3200" b="1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 A  T</a:t>
                  </a:r>
                  <a:r>
                    <a:rPr lang="en-US" altLang="zh-CN" sz="3200" b="1" dirty="0">
                      <a:solidFill>
                        <a:schemeClr val="bg2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  </a:t>
                  </a:r>
                  <a:r>
                    <a:rPr lang="en-US" altLang="zh-CN" sz="3200" b="1" dirty="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C </a:t>
                  </a:r>
                  <a:r>
                    <a:rPr lang="en-US" altLang="zh-CN" sz="3200" b="1" dirty="0">
                      <a:solidFill>
                        <a:schemeClr val="bg2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 </a:t>
                  </a:r>
                  <a:r>
                    <a:rPr lang="en-US" altLang="zh-CN" sz="3200" b="1" dirty="0" err="1">
                      <a:latin typeface="Arial" panose="020B0604020202020204" pitchFamily="34" charset="0"/>
                      <a:ea typeface="宋体" panose="02010600030101010101" pitchFamily="2" charset="-122"/>
                    </a:rPr>
                    <a:t>C</a:t>
                  </a:r>
                  <a:r>
                    <a:rPr lang="en-US" altLang="zh-CN" sz="3200" b="1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  G  C </a:t>
                  </a:r>
                  <a:r>
                    <a:rPr lang="en-US" altLang="zh-CN" sz="3200" b="1" dirty="0">
                      <a:latin typeface="Arial" panose="020B0604020202020204" pitchFamily="34" charset="0"/>
                      <a:ea typeface="Arial" panose="020B0604020202020204" pitchFamily="34" charset="0"/>
                    </a:rPr>
                    <a:t>···</a:t>
                  </a:r>
                  <a:r>
                    <a:rPr lang="en-US" altLang="zh-CN" sz="3200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 </a:t>
                  </a:r>
                </a:p>
              </p:txBody>
            </p:sp>
            <p:sp>
              <p:nvSpPr>
                <p:cNvPr id="25672" name="Text Box 26">
                  <a:extLst>
                    <a:ext uri="{FF2B5EF4-FFF2-40B4-BE49-F238E27FC236}">
                      <a16:creationId xmlns:a16="http://schemas.microsoft.com/office/drawing/2014/main" id="{63F716FC-E2E8-C9FC-4674-4E1177804F58}"/>
                    </a:ext>
                  </a:extLst>
                </p:cNvPr>
                <p:cNvSpPr txBox="1"/>
                <p:nvPr>
                  <p:custDataLst>
                    <p:tags r:id="rId31"/>
                  </p:custDataLst>
                </p:nvPr>
              </p:nvSpPr>
              <p:spPr>
                <a:xfrm>
                  <a:off x="720" y="1488"/>
                  <a:ext cx="2404" cy="3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r>
                    <a:rPr lang="en-US" altLang="zh-CN" sz="3200" b="1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··· T  A</a:t>
                  </a:r>
                  <a:r>
                    <a:rPr lang="en-US" altLang="zh-CN" sz="3200" b="1" dirty="0">
                      <a:solidFill>
                        <a:schemeClr val="bg2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  </a:t>
                  </a:r>
                  <a:r>
                    <a:rPr lang="en-US" altLang="zh-CN" sz="3200" b="1" dirty="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G</a:t>
                  </a:r>
                  <a:r>
                    <a:rPr lang="en-US" altLang="zh-CN" sz="3200" b="1" dirty="0">
                      <a:solidFill>
                        <a:srgbClr val="6600CC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 </a:t>
                  </a:r>
                  <a:r>
                    <a:rPr lang="en-US" altLang="zh-CN" sz="3200" b="1" dirty="0">
                      <a:solidFill>
                        <a:schemeClr val="bg2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 </a:t>
                  </a:r>
                  <a:r>
                    <a:rPr lang="en-US" altLang="zh-CN" sz="3200" b="1" dirty="0" err="1">
                      <a:latin typeface="Arial" panose="020B0604020202020204" pitchFamily="34" charset="0"/>
                      <a:ea typeface="宋体" panose="02010600030101010101" pitchFamily="2" charset="-122"/>
                    </a:rPr>
                    <a:t>G</a:t>
                  </a:r>
                  <a:r>
                    <a:rPr lang="en-US" altLang="zh-CN" sz="3200" b="1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  C</a:t>
                  </a:r>
                  <a:r>
                    <a:rPr lang="en-US" altLang="zh-CN" sz="3200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  </a:t>
                  </a:r>
                  <a:r>
                    <a:rPr lang="en-US" altLang="zh-CN" sz="3200" b="1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G ···</a:t>
                  </a:r>
                </a:p>
              </p:txBody>
            </p:sp>
          </p:grpSp>
          <p:sp>
            <p:nvSpPr>
              <p:cNvPr id="25636" name="Text Box 27">
                <a:extLst>
                  <a:ext uri="{FF2B5EF4-FFF2-40B4-BE49-F238E27FC236}">
                    <a16:creationId xmlns:a16="http://schemas.microsoft.com/office/drawing/2014/main" id="{2D091474-81CD-1645-FACA-76504986C90C}"/>
                  </a:ext>
                </a:extLst>
              </p:cNvPr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1317" y="863"/>
                <a:ext cx="1043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zh-CN" altLang="en-US" sz="3200" b="1" dirty="0">
                    <a:latin typeface="+mn-ea"/>
                  </a:rPr>
                  <a:t>正常</a:t>
                </a:r>
              </a:p>
            </p:txBody>
          </p:sp>
        </p:grpSp>
      </p:grpSp>
      <p:grpSp>
        <p:nvGrpSpPr>
          <p:cNvPr id="25673" name="Group 28">
            <a:extLst>
              <a:ext uri="{FF2B5EF4-FFF2-40B4-BE49-F238E27FC236}">
                <a16:creationId xmlns:a16="http://schemas.microsoft.com/office/drawing/2014/main" id="{BB0C7FB9-AB64-0C6C-6E87-17EE5E031BEE}"/>
              </a:ext>
            </a:extLst>
          </p:cNvPr>
          <p:cNvGrpSpPr/>
          <p:nvPr>
            <p:custDataLst>
              <p:tags r:id="rId18"/>
            </p:custDataLst>
          </p:nvPr>
        </p:nvGrpSpPr>
        <p:grpSpPr>
          <a:xfrm>
            <a:off x="6336829" y="1475186"/>
            <a:ext cx="4225925" cy="1600282"/>
            <a:chOff x="3439" y="1475"/>
            <a:chExt cx="2429" cy="1033"/>
          </a:xfrm>
        </p:grpSpPr>
        <p:sp>
          <p:nvSpPr>
            <p:cNvPr id="25674" name="Text Box 29">
              <a:extLst>
                <a:ext uri="{FF2B5EF4-FFF2-40B4-BE49-F238E27FC236}">
                  <a16:creationId xmlns:a16="http://schemas.microsoft.com/office/drawing/2014/main" id="{EE6D99A7-F0A0-1960-5E2A-8FC0FDF9EBE7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3442" y="2131"/>
              <a:ext cx="2381" cy="3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200" b="1" dirty="0">
                  <a:latin typeface="Arial" panose="020B0604020202020204" pitchFamily="34" charset="0"/>
                  <a:ea typeface="宋体" panose="02010600030101010101" pitchFamily="2" charset="-122"/>
                </a:rPr>
                <a:t>··· T  A 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</a:t>
              </a:r>
              <a:r>
                <a:rPr lang="en-US" altLang="zh-CN" sz="3200" b="1" dirty="0">
                  <a:latin typeface="Arial" panose="020B0604020202020204" pitchFamily="34" charset="0"/>
                  <a:ea typeface="宋体" panose="02010600030101010101" pitchFamily="2" charset="-122"/>
                </a:rPr>
                <a:t>  G  C</a:t>
              </a:r>
              <a:r>
                <a:rPr lang="en-US" altLang="zh-CN" sz="3200" dirty="0">
                  <a:latin typeface="Arial" panose="020B0604020202020204" pitchFamily="34" charset="0"/>
                  <a:ea typeface="宋体" panose="02010600030101010101" pitchFamily="2" charset="-122"/>
                </a:rPr>
                <a:t>  </a:t>
              </a:r>
              <a:r>
                <a:rPr lang="en-US" altLang="zh-CN" sz="3200" b="1" dirty="0">
                  <a:latin typeface="Arial" panose="020B0604020202020204" pitchFamily="34" charset="0"/>
                  <a:ea typeface="宋体" panose="02010600030101010101" pitchFamily="2" charset="-122"/>
                </a:rPr>
                <a:t>G···</a:t>
              </a:r>
            </a:p>
          </p:txBody>
        </p:sp>
        <p:sp>
          <p:nvSpPr>
            <p:cNvPr id="25675" name="Text Box 30">
              <a:extLst>
                <a:ext uri="{FF2B5EF4-FFF2-40B4-BE49-F238E27FC236}">
                  <a16:creationId xmlns:a16="http://schemas.microsoft.com/office/drawing/2014/main" id="{A7422C4F-567B-72BE-33EC-DA91D1F15AD0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3439" y="1859"/>
              <a:ext cx="2429" cy="3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200" b="1" dirty="0">
                  <a:latin typeface="Arial" panose="020B0604020202020204" pitchFamily="34" charset="0"/>
                  <a:ea typeface="宋体" panose="02010600030101010101" pitchFamily="2" charset="-122"/>
                </a:rPr>
                <a:t>··· A  T 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T</a:t>
              </a:r>
              <a:r>
                <a:rPr lang="en-US" altLang="zh-CN" sz="3200" b="1" dirty="0">
                  <a:latin typeface="Arial" panose="020B0604020202020204" pitchFamily="34" charset="0"/>
                  <a:ea typeface="宋体" panose="02010600030101010101" pitchFamily="2" charset="-122"/>
                </a:rPr>
                <a:t>  C  G  C···</a:t>
              </a:r>
              <a:r>
                <a:rPr lang="en-US" altLang="zh-CN" sz="3200" dirty="0">
                  <a:solidFill>
                    <a:schemeClr val="bg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25676" name="Line 31">
              <a:extLst>
                <a:ext uri="{FF2B5EF4-FFF2-40B4-BE49-F238E27FC236}">
                  <a16:creationId xmlns:a16="http://schemas.microsoft.com/office/drawing/2014/main" id="{CB162617-A096-86BF-21FC-234A8379EF8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439" y="1888"/>
              <a:ext cx="2268" cy="4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sz="133"/>
            </a:p>
          </p:txBody>
        </p:sp>
        <p:sp>
          <p:nvSpPr>
            <p:cNvPr id="25677" name="Line 32">
              <a:extLst>
                <a:ext uri="{FF2B5EF4-FFF2-40B4-BE49-F238E27FC236}">
                  <a16:creationId xmlns:a16="http://schemas.microsoft.com/office/drawing/2014/main" id="{C4D3FCD7-73A8-09D4-A365-5802671CE0B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461" y="2449"/>
              <a:ext cx="2268" cy="0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sz="133"/>
            </a:p>
          </p:txBody>
        </p:sp>
        <p:sp>
          <p:nvSpPr>
            <p:cNvPr id="25678" name="Text Box 33">
              <a:extLst>
                <a:ext uri="{FF2B5EF4-FFF2-40B4-BE49-F238E27FC236}">
                  <a16:creationId xmlns:a16="http://schemas.microsoft.com/office/drawing/2014/main" id="{14386F33-EFBF-C5A2-78C7-7BB764CBD4E4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3674" y="1475"/>
              <a:ext cx="1583" cy="3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3200" b="1" dirty="0">
                  <a:latin typeface="+mn-ea"/>
                </a:rPr>
                <a:t>碱基对替换</a:t>
              </a:r>
            </a:p>
          </p:txBody>
        </p:sp>
      </p:grpSp>
      <p:sp>
        <p:nvSpPr>
          <p:cNvPr id="25679" name="Text Box 34">
            <a:extLst>
              <a:ext uri="{FF2B5EF4-FFF2-40B4-BE49-F238E27FC236}">
                <a16:creationId xmlns:a16="http://schemas.microsoft.com/office/drawing/2014/main" id="{3632A0A7-C6EB-8B82-4DB1-EC3B5F825A12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8460905" y="4449406"/>
            <a:ext cx="141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 dirty="0">
                <a:latin typeface="+mn-ea"/>
              </a:rPr>
              <a:t>精氨酸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3315" grpId="0"/>
      <p:bldP spid="59" grpId="0"/>
      <p:bldP spid="25624" grpId="0" animBg="1"/>
      <p:bldP spid="25625" grpId="0" animBg="1"/>
      <p:bldP spid="25626" grpId="0" animBg="1"/>
      <p:bldP spid="25627" grpId="0" animBg="1"/>
      <p:bldP spid="25628" grpId="0"/>
      <p:bldP spid="25629" grpId="0"/>
      <p:bldP spid="25630" grpId="0"/>
      <p:bldP spid="25631" grpId="0"/>
      <p:bldP spid="256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>
            <a:extLst>
              <a:ext uri="{FF2B5EF4-FFF2-40B4-BE49-F238E27FC236}">
                <a16:creationId xmlns:a16="http://schemas.microsoft.com/office/drawing/2014/main" id="{DC82FE61-3E1A-1DDC-37F1-42EEA03C1AD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0160" y="4931827"/>
            <a:ext cx="12202160" cy="899421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314" name="文本框 4"/>
          <p:cNvSpPr/>
          <p:nvPr>
            <p:custDataLst>
              <p:tags r:id="rId2"/>
            </p:custDataLst>
          </p:nvPr>
        </p:nvSpPr>
        <p:spPr>
          <a:xfrm>
            <a:off x="583548" y="774667"/>
            <a:ext cx="10276216" cy="508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思考：如果基因发生碱基的增添或缺失，氨基酸序列是否也会改变？</a:t>
            </a:r>
          </a:p>
        </p:txBody>
      </p:sp>
      <p:grpSp>
        <p:nvGrpSpPr>
          <p:cNvPr id="25601" name="组合 16398"/>
          <p:cNvGrpSpPr/>
          <p:nvPr>
            <p:custDataLst>
              <p:tags r:id="rId3"/>
            </p:custDataLst>
          </p:nvPr>
        </p:nvGrpSpPr>
        <p:grpSpPr>
          <a:xfrm>
            <a:off x="54482" y="1459114"/>
            <a:ext cx="4508500" cy="2871788"/>
            <a:chOff x="95" y="-18"/>
            <a:chExt cx="2840" cy="1809"/>
          </a:xfrm>
        </p:grpSpPr>
        <p:grpSp>
          <p:nvGrpSpPr>
            <p:cNvPr id="25602" name="组合 16399"/>
            <p:cNvGrpSpPr/>
            <p:nvPr>
              <p:custDataLst>
                <p:tags r:id="rId92"/>
              </p:custDataLst>
            </p:nvPr>
          </p:nvGrpSpPr>
          <p:grpSpPr>
            <a:xfrm>
              <a:off x="763" y="1033"/>
              <a:ext cx="1970" cy="306"/>
              <a:chOff x="605" y="1997"/>
              <a:chExt cx="1714" cy="311"/>
            </a:xfrm>
          </p:grpSpPr>
          <p:sp>
            <p:nvSpPr>
              <p:cNvPr id="25603" name="矩形 16400"/>
              <p:cNvSpPr/>
              <p:nvPr>
                <p:custDataLst>
                  <p:tags r:id="rId109"/>
                </p:custDataLst>
              </p:nvPr>
            </p:nvSpPr>
            <p:spPr>
              <a:xfrm>
                <a:off x="631" y="1997"/>
                <a:ext cx="1688" cy="2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latin typeface="微软雅黑" panose="020B0503020204020204" charset="-122"/>
                    <a:ea typeface="微软雅黑" panose="020B0503020204020204" charset="-122"/>
                  </a:rPr>
                  <a:t>A </a:t>
                </a:r>
                <a:r>
                  <a:rPr lang="en-US" altLang="zh-CN" sz="2400" b="1">
                    <a:solidFill>
                      <a:srgbClr val="00006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lang="en-US" altLang="zh-CN" sz="2400" b="1">
                    <a:solidFill>
                      <a:srgbClr val="0000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U</a:t>
                </a:r>
                <a:r>
                  <a:rPr lang="en-US" altLang="zh-CN" sz="2400" b="1">
                    <a:solidFill>
                      <a:srgbClr val="00006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 </a:t>
                </a:r>
                <a:r>
                  <a:rPr lang="en-US" altLang="zh-CN" sz="2400" b="1">
                    <a:latin typeface="微软雅黑" panose="020B0503020204020204" charset="-122"/>
                    <a:ea typeface="微软雅黑" panose="020B0503020204020204" charset="-122"/>
                  </a:rPr>
                  <a:t>C  C  G  C  ··· </a:t>
                </a:r>
              </a:p>
            </p:txBody>
          </p:sp>
          <p:sp>
            <p:nvSpPr>
              <p:cNvPr id="25604" name="直接连接符 16401"/>
              <p:cNvSpPr/>
              <p:nvPr>
                <p:custDataLst>
                  <p:tags r:id="rId110"/>
                </p:custDataLst>
              </p:nvPr>
            </p:nvSpPr>
            <p:spPr>
              <a:xfrm>
                <a:off x="605" y="2296"/>
                <a:ext cx="1714" cy="12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25605" name="组合 16402"/>
            <p:cNvGrpSpPr/>
            <p:nvPr>
              <p:custDataLst>
                <p:tags r:id="rId93"/>
              </p:custDataLst>
            </p:nvPr>
          </p:nvGrpSpPr>
          <p:grpSpPr>
            <a:xfrm>
              <a:off x="460" y="1340"/>
              <a:ext cx="1344" cy="451"/>
              <a:chOff x="508" y="2844"/>
              <a:chExt cx="1344" cy="451"/>
            </a:xfrm>
          </p:grpSpPr>
          <p:sp>
            <p:nvSpPr>
              <p:cNvPr id="25606" name="左大括号 16403"/>
              <p:cNvSpPr/>
              <p:nvPr>
                <p:custDataLst>
                  <p:tags r:id="rId107"/>
                </p:custDataLst>
              </p:nvPr>
            </p:nvSpPr>
            <p:spPr>
              <a:xfrm rot="-5400000">
                <a:off x="1206" y="2606"/>
                <a:ext cx="144" cy="619"/>
              </a:xfrm>
              <a:prstGeom prst="leftBrace">
                <a:avLst>
                  <a:gd name="adj1" fmla="val 47205"/>
                  <a:gd name="adj2" fmla="val 50000"/>
                </a:avLst>
              </a:prstGeom>
              <a:noFill/>
              <a:ln w="31750" cap="flat" cmpd="sng">
                <a:solidFill>
                  <a:srgbClr val="339966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607" name="文本框 16404"/>
              <p:cNvSpPr txBox="1"/>
              <p:nvPr>
                <p:custDataLst>
                  <p:tags r:id="rId108"/>
                </p:custDataLst>
              </p:nvPr>
            </p:nvSpPr>
            <p:spPr>
              <a:xfrm>
                <a:off x="508" y="3005"/>
                <a:ext cx="1344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400" b="1">
                    <a:latin typeface="微软雅黑" panose="020B0503020204020204" charset="-122"/>
                    <a:ea typeface="微软雅黑" panose="020B0503020204020204" charset="-122"/>
                  </a:rPr>
                  <a:t>异亮氨酸</a:t>
                </a:r>
              </a:p>
            </p:txBody>
          </p:sp>
        </p:grpSp>
        <p:grpSp>
          <p:nvGrpSpPr>
            <p:cNvPr id="25608" name="组合 16405"/>
            <p:cNvGrpSpPr/>
            <p:nvPr>
              <p:custDataLst>
                <p:tags r:id="rId94"/>
              </p:custDataLst>
            </p:nvPr>
          </p:nvGrpSpPr>
          <p:grpSpPr>
            <a:xfrm>
              <a:off x="1582" y="1340"/>
              <a:ext cx="691" cy="434"/>
              <a:chOff x="1630" y="2844"/>
              <a:chExt cx="691" cy="434"/>
            </a:xfrm>
          </p:grpSpPr>
          <p:sp>
            <p:nvSpPr>
              <p:cNvPr id="25609" name="左大括号 16406"/>
              <p:cNvSpPr/>
              <p:nvPr>
                <p:custDataLst>
                  <p:tags r:id="rId105"/>
                </p:custDataLst>
              </p:nvPr>
            </p:nvSpPr>
            <p:spPr>
              <a:xfrm rot="-5400000">
                <a:off x="1898" y="2614"/>
                <a:ext cx="144" cy="604"/>
              </a:xfrm>
              <a:prstGeom prst="leftBrace">
                <a:avLst>
                  <a:gd name="adj1" fmla="val 53440"/>
                  <a:gd name="adj2" fmla="val 49944"/>
                </a:avLst>
              </a:prstGeom>
              <a:noFill/>
              <a:ln w="31750" cap="flat" cmpd="sng">
                <a:solidFill>
                  <a:srgbClr val="339966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610" name="文本框 16407"/>
              <p:cNvSpPr txBox="1"/>
              <p:nvPr>
                <p:custDataLst>
                  <p:tags r:id="rId106"/>
                </p:custDataLst>
              </p:nvPr>
            </p:nvSpPr>
            <p:spPr>
              <a:xfrm>
                <a:off x="1630" y="2988"/>
                <a:ext cx="691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>
                    <a:latin typeface="微软雅黑" panose="020B0503020204020204" charset="-122"/>
                    <a:ea typeface="微软雅黑" panose="020B0503020204020204" charset="-122"/>
                  </a:rPr>
                  <a:t>精氨酸</a:t>
                </a:r>
              </a:p>
            </p:txBody>
          </p:sp>
        </p:grpSp>
        <p:sp>
          <p:nvSpPr>
            <p:cNvPr id="25611" name="文本框 16408"/>
            <p:cNvSpPr txBox="1"/>
            <p:nvPr>
              <p:custDataLst>
                <p:tags r:id="rId95"/>
              </p:custDataLst>
            </p:nvPr>
          </p:nvSpPr>
          <p:spPr>
            <a:xfrm>
              <a:off x="95" y="1071"/>
              <a:ext cx="745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</a:rPr>
                <a:t>mRNA</a:t>
              </a:r>
            </a:p>
          </p:txBody>
        </p:sp>
        <p:sp>
          <p:nvSpPr>
            <p:cNvPr id="25612" name="文本框 16409"/>
            <p:cNvSpPr txBox="1"/>
            <p:nvPr>
              <p:custDataLst>
                <p:tags r:id="rId96"/>
              </p:custDataLst>
            </p:nvPr>
          </p:nvSpPr>
          <p:spPr>
            <a:xfrm>
              <a:off x="193" y="408"/>
              <a:ext cx="793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</a:rPr>
                <a:t>DNA</a:t>
              </a:r>
            </a:p>
          </p:txBody>
        </p:sp>
        <p:grpSp>
          <p:nvGrpSpPr>
            <p:cNvPr id="25613" name="组合 16410"/>
            <p:cNvGrpSpPr/>
            <p:nvPr>
              <p:custDataLst>
                <p:tags r:id="rId97"/>
              </p:custDataLst>
            </p:nvPr>
          </p:nvGrpSpPr>
          <p:grpSpPr>
            <a:xfrm>
              <a:off x="763" y="300"/>
              <a:ext cx="2172" cy="469"/>
              <a:chOff x="763" y="758"/>
              <a:chExt cx="2172" cy="469"/>
            </a:xfrm>
          </p:grpSpPr>
          <p:sp>
            <p:nvSpPr>
              <p:cNvPr id="25614" name="直接连接符 16411"/>
              <p:cNvSpPr/>
              <p:nvPr>
                <p:custDataLst>
                  <p:tags r:id="rId100"/>
                </p:custDataLst>
              </p:nvPr>
            </p:nvSpPr>
            <p:spPr>
              <a:xfrm>
                <a:off x="763" y="796"/>
                <a:ext cx="1970" cy="14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grpSp>
            <p:nvGrpSpPr>
              <p:cNvPr id="25615" name="组合 16412"/>
              <p:cNvGrpSpPr/>
              <p:nvPr>
                <p:custDataLst>
                  <p:tags r:id="rId101"/>
                </p:custDataLst>
              </p:nvPr>
            </p:nvGrpSpPr>
            <p:grpSpPr>
              <a:xfrm>
                <a:off x="763" y="758"/>
                <a:ext cx="2172" cy="469"/>
                <a:chOff x="703" y="1219"/>
                <a:chExt cx="2172" cy="469"/>
              </a:xfrm>
            </p:grpSpPr>
            <p:sp>
              <p:nvSpPr>
                <p:cNvPr id="25616" name="直接连接符 16413"/>
                <p:cNvSpPr/>
                <p:nvPr>
                  <p:custDataLst>
                    <p:tags r:id="rId102"/>
                  </p:custDataLst>
                </p:nvPr>
              </p:nvSpPr>
              <p:spPr>
                <a:xfrm flipV="1">
                  <a:off x="703" y="1673"/>
                  <a:ext cx="1970" cy="9"/>
                </a:xfrm>
                <a:prstGeom prst="line">
                  <a:avLst/>
                </a:prstGeom>
                <a:ln w="508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5617" name="文本框 16414"/>
                <p:cNvSpPr txBox="1"/>
                <p:nvPr>
                  <p:custDataLst>
                    <p:tags r:id="rId103"/>
                  </p:custDataLst>
                </p:nvPr>
              </p:nvSpPr>
              <p:spPr>
                <a:xfrm>
                  <a:off x="726" y="1219"/>
                  <a:ext cx="2027" cy="29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400" b="1">
                      <a:latin typeface="微软雅黑" panose="020B0503020204020204" charset="-122"/>
                      <a:ea typeface="微软雅黑" panose="020B0503020204020204" charset="-122"/>
                    </a:rPr>
                    <a:t>A</a:t>
                  </a:r>
                  <a:r>
                    <a:rPr lang="en-US" altLang="zh-CN" sz="2400" b="1">
                      <a:solidFill>
                        <a:srgbClr val="00006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en-US" altLang="zh-CN" sz="2400" b="1">
                      <a:solidFill>
                        <a:srgbClr val="0000FF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T</a:t>
                  </a:r>
                  <a:r>
                    <a:rPr lang="en-US" altLang="zh-CN" sz="2400" b="1">
                      <a:solidFill>
                        <a:srgbClr val="00006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en-US" altLang="zh-CN" sz="2400" b="1">
                      <a:latin typeface="微软雅黑" panose="020B0503020204020204" charset="-122"/>
                      <a:ea typeface="微软雅黑" panose="020B0503020204020204" charset="-122"/>
                    </a:rPr>
                    <a:t>C   C  G  C  ···</a:t>
                  </a:r>
                  <a:r>
                    <a:rPr lang="en-US" altLang="zh-CN" sz="2400" b="1">
                      <a:solidFill>
                        <a:schemeClr val="bg2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</a:t>
                  </a:r>
                </a:p>
              </p:txBody>
            </p:sp>
            <p:sp>
              <p:nvSpPr>
                <p:cNvPr id="25618" name="文本框 16415"/>
                <p:cNvSpPr txBox="1"/>
                <p:nvPr>
                  <p:custDataLst>
                    <p:tags r:id="rId104"/>
                  </p:custDataLst>
                </p:nvPr>
              </p:nvSpPr>
              <p:spPr>
                <a:xfrm>
                  <a:off x="726" y="1398"/>
                  <a:ext cx="2149" cy="29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400" b="1">
                      <a:latin typeface="微软雅黑" panose="020B0503020204020204" charset="-122"/>
                      <a:ea typeface="微软雅黑" panose="020B0503020204020204" charset="-122"/>
                    </a:rPr>
                    <a:t>T </a:t>
                  </a:r>
                  <a:r>
                    <a:rPr lang="en-US" altLang="zh-CN" sz="2400" b="1">
                      <a:solidFill>
                        <a:srgbClr val="00006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</a:t>
                  </a:r>
                  <a:r>
                    <a:rPr lang="en-US" altLang="zh-CN" sz="2400" b="1">
                      <a:solidFill>
                        <a:srgbClr val="0000FF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A</a:t>
                  </a:r>
                  <a:r>
                    <a:rPr lang="en-US" altLang="zh-CN" sz="2400" b="1">
                      <a:solidFill>
                        <a:srgbClr val="00006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en-US" altLang="zh-CN" sz="2400" b="1">
                      <a:latin typeface="微软雅黑" panose="020B0503020204020204" charset="-122"/>
                      <a:ea typeface="微软雅黑" panose="020B0503020204020204" charset="-122"/>
                    </a:rPr>
                    <a:t>G  G  C  G  ···</a:t>
                  </a:r>
                </a:p>
              </p:txBody>
            </p:sp>
          </p:grpSp>
        </p:grpSp>
        <p:sp>
          <p:nvSpPr>
            <p:cNvPr id="25619" name="文本框 16416"/>
            <p:cNvSpPr txBox="1"/>
            <p:nvPr>
              <p:custDataLst>
                <p:tags r:id="rId98"/>
              </p:custDataLst>
            </p:nvPr>
          </p:nvSpPr>
          <p:spPr>
            <a:xfrm>
              <a:off x="1060" y="-18"/>
              <a:ext cx="104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</a:rPr>
                <a:t>正常</a:t>
              </a:r>
            </a:p>
          </p:txBody>
        </p:sp>
        <p:sp>
          <p:nvSpPr>
            <p:cNvPr id="25620" name="直接连接符 16417"/>
            <p:cNvSpPr/>
            <p:nvPr>
              <p:custDataLst>
                <p:tags r:id="rId99"/>
              </p:custDataLst>
            </p:nvPr>
          </p:nvSpPr>
          <p:spPr>
            <a:xfrm flipH="1">
              <a:off x="1873" y="808"/>
              <a:ext cx="0" cy="28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25654" name="组合 3"/>
          <p:cNvGrpSpPr/>
          <p:nvPr>
            <p:custDataLst>
              <p:tags r:id="rId4"/>
            </p:custDataLst>
          </p:nvPr>
        </p:nvGrpSpPr>
        <p:grpSpPr>
          <a:xfrm>
            <a:off x="8474635" y="1486960"/>
            <a:ext cx="3441590" cy="2794970"/>
            <a:chOff x="1889" y="5178"/>
            <a:chExt cx="5420" cy="4403"/>
          </a:xfrm>
        </p:grpSpPr>
        <p:sp>
          <p:nvSpPr>
            <p:cNvPr id="25655" name="左大括号 16424"/>
            <p:cNvSpPr/>
            <p:nvPr>
              <p:custDataLst>
                <p:tags r:id="rId76"/>
              </p:custDataLst>
            </p:nvPr>
          </p:nvSpPr>
          <p:spPr>
            <a:xfrm rot="-5400000">
              <a:off x="2699" y="7751"/>
              <a:ext cx="480" cy="1876"/>
            </a:xfrm>
            <a:prstGeom prst="leftBrace">
              <a:avLst>
                <a:gd name="adj1" fmla="val 41978"/>
                <a:gd name="adj2" fmla="val 50000"/>
              </a:avLst>
            </a:prstGeom>
            <a:noFill/>
            <a:ln w="31750" cap="flat" cmpd="sng">
              <a:solidFill>
                <a:srgbClr val="339966"/>
              </a:solidFill>
              <a:prstDash val="solid"/>
              <a:headEnd type="none" w="med" len="med"/>
              <a:tailEnd type="none" w="med" len="med"/>
            </a:ln>
          </p:spPr>
          <p:txBody>
            <a:bodyPr rot="0" vert="eaVert"/>
            <a:lstStyle/>
            <a:p>
              <a:endParaRPr lang="zh-CN" altLang="en-US" sz="2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656" name="文本框 16425"/>
            <p:cNvSpPr txBox="1"/>
            <p:nvPr>
              <p:custDataLst>
                <p:tags r:id="rId77"/>
              </p:custDataLst>
            </p:nvPr>
          </p:nvSpPr>
          <p:spPr>
            <a:xfrm>
              <a:off x="1942" y="8856"/>
              <a:ext cx="205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苏氨酸</a:t>
              </a:r>
            </a:p>
          </p:txBody>
        </p:sp>
        <p:grpSp>
          <p:nvGrpSpPr>
            <p:cNvPr id="25657" name="组合 16426"/>
            <p:cNvGrpSpPr/>
            <p:nvPr>
              <p:custDataLst>
                <p:tags r:id="rId78"/>
              </p:custDataLst>
            </p:nvPr>
          </p:nvGrpSpPr>
          <p:grpSpPr>
            <a:xfrm>
              <a:off x="4319" y="8443"/>
              <a:ext cx="1805" cy="1138"/>
              <a:chOff x="4600" y="3005"/>
              <a:chExt cx="722" cy="455"/>
            </a:xfrm>
          </p:grpSpPr>
          <p:sp>
            <p:nvSpPr>
              <p:cNvPr id="25658" name="左大括号 16427"/>
              <p:cNvSpPr/>
              <p:nvPr>
                <p:custDataLst>
                  <p:tags r:id="rId90"/>
                </p:custDataLst>
              </p:nvPr>
            </p:nvSpPr>
            <p:spPr>
              <a:xfrm rot="-5400000">
                <a:off x="4898" y="2773"/>
                <a:ext cx="192" cy="655"/>
              </a:xfrm>
              <a:prstGeom prst="leftBrace">
                <a:avLst>
                  <a:gd name="adj1" fmla="val 34841"/>
                  <a:gd name="adj2" fmla="val 50000"/>
                </a:avLst>
              </a:prstGeom>
              <a:noFill/>
              <a:ln w="31750" cap="flat" cmpd="sng">
                <a:solidFill>
                  <a:srgbClr val="339966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0" vert="eaVert"/>
              <a:lstStyle/>
              <a:p>
                <a:endParaRPr lang="zh-CN" altLang="en-US" sz="2400"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659" name="文本框 16428"/>
              <p:cNvSpPr txBox="1"/>
              <p:nvPr>
                <p:custDataLst>
                  <p:tags r:id="rId91"/>
                </p:custDataLst>
              </p:nvPr>
            </p:nvSpPr>
            <p:spPr>
              <a:xfrm>
                <a:off x="4600" y="3170"/>
                <a:ext cx="691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丙氨酸</a:t>
                </a:r>
              </a:p>
            </p:txBody>
          </p:sp>
        </p:grpSp>
        <p:grpSp>
          <p:nvGrpSpPr>
            <p:cNvPr id="25660" name="组合 16446"/>
            <p:cNvGrpSpPr/>
            <p:nvPr>
              <p:custDataLst>
                <p:tags r:id="rId79"/>
              </p:custDataLst>
            </p:nvPr>
          </p:nvGrpSpPr>
          <p:grpSpPr>
            <a:xfrm>
              <a:off x="1889" y="7218"/>
              <a:ext cx="4548" cy="1268"/>
              <a:chOff x="766" y="3024"/>
              <a:chExt cx="1819" cy="507"/>
            </a:xfrm>
          </p:grpSpPr>
          <p:grpSp>
            <p:nvGrpSpPr>
              <p:cNvPr id="25661" name="组合 16447"/>
              <p:cNvGrpSpPr/>
              <p:nvPr>
                <p:custDataLst>
                  <p:tags r:id="rId86"/>
                </p:custDataLst>
              </p:nvPr>
            </p:nvGrpSpPr>
            <p:grpSpPr>
              <a:xfrm>
                <a:off x="766" y="3241"/>
                <a:ext cx="1819" cy="290"/>
                <a:chOff x="608" y="2009"/>
                <a:chExt cx="1626" cy="295"/>
              </a:xfrm>
            </p:grpSpPr>
            <p:sp>
              <p:nvSpPr>
                <p:cNvPr id="25662" name="矩形 16448"/>
                <p:cNvSpPr/>
                <p:nvPr>
                  <p:custDataLst>
                    <p:tags r:id="rId88"/>
                  </p:custDataLst>
                </p:nvPr>
              </p:nvSpPr>
              <p:spPr>
                <a:xfrm>
                  <a:off x="634" y="2009"/>
                  <a:ext cx="1550" cy="2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>
                      <a:latin typeface="微软雅黑" panose="020B0503020204020204" charset="-122"/>
                      <a:ea typeface="微软雅黑" panose="020B0503020204020204" charset="-122"/>
                    </a:rPr>
                    <a:t>A    C  C  G  C ···</a:t>
                  </a:r>
                  <a:r>
                    <a:rPr lang="en-US" altLang="zh-CN" sz="2400" b="1">
                      <a:solidFill>
                        <a:srgbClr val="00006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</a:t>
                  </a:r>
                </a:p>
              </p:txBody>
            </p:sp>
            <p:sp>
              <p:nvSpPr>
                <p:cNvPr id="25663" name="直接连接符 16449"/>
                <p:cNvSpPr/>
                <p:nvPr>
                  <p:custDataLst>
                    <p:tags r:id="rId89"/>
                  </p:custDataLst>
                </p:nvPr>
              </p:nvSpPr>
              <p:spPr>
                <a:xfrm>
                  <a:off x="608" y="2289"/>
                  <a:ext cx="1626" cy="2"/>
                </a:xfrm>
                <a:prstGeom prst="line">
                  <a:avLst/>
                </a:prstGeom>
                <a:ln w="508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25664" name="直接连接符 16450"/>
              <p:cNvSpPr/>
              <p:nvPr>
                <p:custDataLst>
                  <p:tags r:id="rId87"/>
                </p:custDataLst>
              </p:nvPr>
            </p:nvSpPr>
            <p:spPr>
              <a:xfrm flipH="1">
                <a:off x="1680" y="3024"/>
                <a:ext cx="0" cy="28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25666" name="文本框 16453"/>
            <p:cNvSpPr txBox="1"/>
            <p:nvPr>
              <p:custDataLst>
                <p:tags r:id="rId80"/>
              </p:custDataLst>
            </p:nvPr>
          </p:nvSpPr>
          <p:spPr>
            <a:xfrm>
              <a:off x="2034" y="5178"/>
              <a:ext cx="5002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</a:rPr>
                <a:t>碱基对缺失（</a:t>
              </a:r>
              <a:r>
                <a:rPr lang="en-US" altLang="zh-CN" sz="2800" b="1" dirty="0"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</a:rPr>
                <a:t>对）</a:t>
              </a:r>
            </a:p>
          </p:txBody>
        </p:sp>
        <p:grpSp>
          <p:nvGrpSpPr>
            <p:cNvPr id="25667" name="组合 16454"/>
            <p:cNvGrpSpPr/>
            <p:nvPr>
              <p:custDataLst>
                <p:tags r:id="rId81"/>
              </p:custDataLst>
            </p:nvPr>
          </p:nvGrpSpPr>
          <p:grpSpPr>
            <a:xfrm>
              <a:off x="1909" y="6019"/>
              <a:ext cx="5400" cy="1268"/>
              <a:chOff x="3312" y="1200"/>
              <a:chExt cx="2160" cy="507"/>
            </a:xfrm>
          </p:grpSpPr>
          <p:sp>
            <p:nvSpPr>
              <p:cNvPr id="25668" name="文本框 16455"/>
              <p:cNvSpPr txBox="1"/>
              <p:nvPr>
                <p:custDataLst>
                  <p:tags r:id="rId82"/>
                </p:custDataLst>
              </p:nvPr>
            </p:nvSpPr>
            <p:spPr>
              <a:xfrm>
                <a:off x="3313" y="1200"/>
                <a:ext cx="1811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A </a:t>
                </a:r>
                <a:r>
                  <a:rPr lang="zh-CN" altLang="en-US" sz="2400" b="1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　</a:t>
                </a:r>
                <a:r>
                  <a:rPr lang="en-US" altLang="zh-CN" sz="2400" b="1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C  C   G  C ··· </a:t>
                </a:r>
              </a:p>
            </p:txBody>
          </p:sp>
          <p:sp>
            <p:nvSpPr>
              <p:cNvPr id="25669" name="文本框 16456"/>
              <p:cNvSpPr txBox="1"/>
              <p:nvPr>
                <p:custDataLst>
                  <p:tags r:id="rId83"/>
                </p:custDataLst>
              </p:nvPr>
            </p:nvSpPr>
            <p:spPr>
              <a:xfrm>
                <a:off x="3312" y="1380"/>
                <a:ext cx="2160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b="1">
                    <a:latin typeface="微软雅黑" panose="020B0503020204020204" charset="-122"/>
                    <a:ea typeface="微软雅黑" panose="020B0503020204020204" charset="-122"/>
                  </a:rPr>
                  <a:t>T     G  G  C  G ···</a:t>
                </a:r>
              </a:p>
            </p:txBody>
          </p:sp>
          <p:sp>
            <p:nvSpPr>
              <p:cNvPr id="25670" name="直接连接符 16457"/>
              <p:cNvSpPr/>
              <p:nvPr>
                <p:custDataLst>
                  <p:tags r:id="rId84"/>
                </p:custDataLst>
              </p:nvPr>
            </p:nvSpPr>
            <p:spPr>
              <a:xfrm flipV="1">
                <a:off x="3312" y="1202"/>
                <a:ext cx="1812" cy="8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5671" name="直接连接符 16458"/>
              <p:cNvSpPr/>
              <p:nvPr>
                <p:custDataLst>
                  <p:tags r:id="rId85"/>
                </p:custDataLst>
              </p:nvPr>
            </p:nvSpPr>
            <p:spPr>
              <a:xfrm>
                <a:off x="3313" y="1699"/>
                <a:ext cx="1802" cy="8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grpSp>
        <p:nvGrpSpPr>
          <p:cNvPr id="25638" name="组合 4"/>
          <p:cNvGrpSpPr/>
          <p:nvPr>
            <p:custDataLst>
              <p:tags r:id="rId5"/>
            </p:custDataLst>
          </p:nvPr>
        </p:nvGrpSpPr>
        <p:grpSpPr>
          <a:xfrm>
            <a:off x="4181345" y="1509358"/>
            <a:ext cx="4515485" cy="2715905"/>
            <a:chOff x="7223" y="5206"/>
            <a:chExt cx="7111" cy="4278"/>
          </a:xfrm>
        </p:grpSpPr>
        <p:grpSp>
          <p:nvGrpSpPr>
            <p:cNvPr id="25639" name="组合 16429"/>
            <p:cNvGrpSpPr/>
            <p:nvPr>
              <p:custDataLst>
                <p:tags r:id="rId61"/>
              </p:custDataLst>
            </p:nvPr>
          </p:nvGrpSpPr>
          <p:grpSpPr>
            <a:xfrm>
              <a:off x="7892" y="5206"/>
              <a:ext cx="6442" cy="2030"/>
              <a:chOff x="3190" y="2126"/>
              <a:chExt cx="2577" cy="812"/>
            </a:xfrm>
          </p:grpSpPr>
          <p:sp>
            <p:nvSpPr>
              <p:cNvPr id="25640" name="文本框 16430"/>
              <p:cNvSpPr txBox="1"/>
              <p:nvPr>
                <p:custDataLst>
                  <p:tags r:id="rId71"/>
                </p:custDataLst>
              </p:nvPr>
            </p:nvSpPr>
            <p:spPr>
              <a:xfrm>
                <a:off x="3190" y="2441"/>
                <a:ext cx="2001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latin typeface="微软雅黑" panose="020B0503020204020204" charset="-122"/>
                    <a:ea typeface="微软雅黑" panose="020B0503020204020204" charset="-122"/>
                  </a:rPr>
                  <a:t>A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G </a:t>
                </a:r>
                <a:r>
                  <a:rPr lang="en-US" altLang="zh-CN" sz="2400" b="1" dirty="0">
                    <a:solidFill>
                      <a:srgbClr val="00006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lang="en-US" altLang="zh-CN" sz="2400" b="1" dirty="0">
                    <a:latin typeface="微软雅黑" panose="020B0503020204020204" charset="-122"/>
                    <a:ea typeface="微软雅黑" panose="020B0503020204020204" charset="-122"/>
                  </a:rPr>
                  <a:t>T C  </a:t>
                </a:r>
                <a:r>
                  <a:rPr lang="en-US" altLang="zh-CN" sz="2400" b="1" dirty="0" err="1">
                    <a:latin typeface="微软雅黑" panose="020B0503020204020204" charset="-122"/>
                    <a:ea typeface="微软雅黑" panose="020B0503020204020204" charset="-122"/>
                  </a:rPr>
                  <a:t>C</a:t>
                </a:r>
                <a:r>
                  <a:rPr lang="en-US" altLang="zh-CN" sz="2400" b="1" dirty="0">
                    <a:latin typeface="微软雅黑" panose="020B0503020204020204" charset="-122"/>
                    <a:ea typeface="微软雅黑" panose="020B0503020204020204" charset="-122"/>
                  </a:rPr>
                  <a:t>  G  C ···</a:t>
                </a:r>
                <a:r>
                  <a:rPr lang="en-US" altLang="zh-CN" sz="2400" b="1" dirty="0">
                    <a:solidFill>
                      <a:schemeClr val="bg2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</a:p>
            </p:txBody>
          </p:sp>
          <p:sp>
            <p:nvSpPr>
              <p:cNvPr id="25641" name="文本框 16431"/>
              <p:cNvSpPr txBox="1"/>
              <p:nvPr>
                <p:custDataLst>
                  <p:tags r:id="rId72"/>
                </p:custDataLst>
              </p:nvPr>
            </p:nvSpPr>
            <p:spPr>
              <a:xfrm>
                <a:off x="3197" y="2631"/>
                <a:ext cx="2570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latin typeface="微软雅黑" panose="020B0503020204020204" charset="-122"/>
                    <a:ea typeface="微软雅黑" panose="020B0503020204020204" charset="-122"/>
                  </a:rPr>
                  <a:t>T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C </a:t>
                </a:r>
                <a:r>
                  <a:rPr lang="en-US" altLang="zh-CN" sz="2400" b="1" dirty="0">
                    <a:solidFill>
                      <a:srgbClr val="00006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lang="en-US" altLang="zh-CN" sz="2400" b="1" dirty="0">
                    <a:latin typeface="微软雅黑" panose="020B0503020204020204" charset="-122"/>
                    <a:ea typeface="微软雅黑" panose="020B0503020204020204" charset="-122"/>
                  </a:rPr>
                  <a:t>A G  </a:t>
                </a:r>
                <a:r>
                  <a:rPr lang="en-US" altLang="zh-CN" sz="2400" b="1" dirty="0" err="1">
                    <a:latin typeface="微软雅黑" panose="020B0503020204020204" charset="-122"/>
                    <a:ea typeface="微软雅黑" panose="020B0503020204020204" charset="-122"/>
                  </a:rPr>
                  <a:t>G</a:t>
                </a:r>
                <a:r>
                  <a:rPr lang="en-US" altLang="zh-CN" sz="2400" b="1" dirty="0">
                    <a:latin typeface="微软雅黑" panose="020B0503020204020204" charset="-122"/>
                    <a:ea typeface="微软雅黑" panose="020B0503020204020204" charset="-122"/>
                  </a:rPr>
                  <a:t>  C  G ···</a:t>
                </a:r>
              </a:p>
            </p:txBody>
          </p:sp>
          <p:sp>
            <p:nvSpPr>
              <p:cNvPr id="25642" name="直接连接符 16432"/>
              <p:cNvSpPr/>
              <p:nvPr>
                <p:custDataLst>
                  <p:tags r:id="rId73"/>
                </p:custDataLst>
              </p:nvPr>
            </p:nvSpPr>
            <p:spPr>
              <a:xfrm flipV="1">
                <a:off x="3190" y="2474"/>
                <a:ext cx="2159" cy="0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5643" name="文本框 16433"/>
              <p:cNvSpPr txBox="1"/>
              <p:nvPr>
                <p:custDataLst>
                  <p:tags r:id="rId74"/>
                </p:custDataLst>
              </p:nvPr>
            </p:nvSpPr>
            <p:spPr>
              <a:xfrm>
                <a:off x="3372" y="2126"/>
                <a:ext cx="1919" cy="3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800" b="1" dirty="0">
                    <a:latin typeface="微软雅黑" panose="020B0503020204020204" charset="-122"/>
                    <a:ea typeface="微软雅黑" panose="020B0503020204020204" charset="-122"/>
                  </a:rPr>
                  <a:t>碱基对增添（</a:t>
                </a:r>
                <a:r>
                  <a:rPr lang="en-US" altLang="zh-CN" sz="2800" b="1" dirty="0"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r>
                  <a:rPr lang="zh-CN" altLang="en-US" sz="2800" b="1" dirty="0">
                    <a:latin typeface="微软雅黑" panose="020B0503020204020204" charset="-122"/>
                    <a:ea typeface="微软雅黑" panose="020B0503020204020204" charset="-122"/>
                  </a:rPr>
                  <a:t>对）</a:t>
                </a:r>
              </a:p>
            </p:txBody>
          </p:sp>
          <p:sp>
            <p:nvSpPr>
              <p:cNvPr id="25644" name="直接连接符 16434"/>
              <p:cNvSpPr/>
              <p:nvPr>
                <p:custDataLst>
                  <p:tags r:id="rId75"/>
                </p:custDataLst>
              </p:nvPr>
            </p:nvSpPr>
            <p:spPr>
              <a:xfrm>
                <a:off x="3197" y="2910"/>
                <a:ext cx="2145" cy="28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25645" name="左大括号 16436"/>
            <p:cNvSpPr/>
            <p:nvPr>
              <p:custDataLst>
                <p:tags r:id="rId62"/>
              </p:custDataLst>
            </p:nvPr>
          </p:nvSpPr>
          <p:spPr>
            <a:xfrm rot="-5400000">
              <a:off x="8677" y="7922"/>
              <a:ext cx="330" cy="1267"/>
            </a:xfrm>
            <a:prstGeom prst="leftBrace">
              <a:avLst>
                <a:gd name="adj1" fmla="val 49800"/>
                <a:gd name="adj2" fmla="val 50000"/>
              </a:avLst>
            </a:prstGeom>
            <a:noFill/>
            <a:ln w="31750" cap="flat" cmpd="sng">
              <a:solidFill>
                <a:srgbClr val="339966"/>
              </a:solidFill>
              <a:prstDash val="solid"/>
              <a:headEnd type="none" w="med" len="med"/>
              <a:tailEnd type="none" w="med" len="med"/>
            </a:ln>
          </p:spPr>
          <p:txBody>
            <a:bodyPr rot="0" vert="eaVert"/>
            <a:lstStyle/>
            <a:p>
              <a:endParaRPr lang="zh-CN" altLang="en-US" sz="2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646" name="文本框 16437"/>
            <p:cNvSpPr txBox="1"/>
            <p:nvPr>
              <p:custDataLst>
                <p:tags r:id="rId63"/>
              </p:custDataLst>
            </p:nvPr>
          </p:nvSpPr>
          <p:spPr>
            <a:xfrm>
              <a:off x="7223" y="8759"/>
              <a:ext cx="293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丝氨酸</a:t>
              </a:r>
            </a:p>
          </p:txBody>
        </p:sp>
        <p:sp>
          <p:nvSpPr>
            <p:cNvPr id="25647" name="左大括号 16439"/>
            <p:cNvSpPr/>
            <p:nvPr>
              <p:custDataLst>
                <p:tags r:id="rId64"/>
              </p:custDataLst>
            </p:nvPr>
          </p:nvSpPr>
          <p:spPr>
            <a:xfrm rot="-5400000">
              <a:off x="10474" y="7861"/>
              <a:ext cx="323" cy="1477"/>
            </a:xfrm>
            <a:prstGeom prst="leftBrace">
              <a:avLst>
                <a:gd name="adj1" fmla="val 32123"/>
                <a:gd name="adj2" fmla="val 50000"/>
              </a:avLst>
            </a:prstGeom>
            <a:noFill/>
            <a:ln w="31750" cap="flat" cmpd="sng">
              <a:solidFill>
                <a:srgbClr val="339966"/>
              </a:solidFill>
              <a:prstDash val="solid"/>
              <a:headEnd type="none" w="med" len="med"/>
              <a:tailEnd type="none" w="med" len="med"/>
            </a:ln>
          </p:spPr>
          <p:txBody>
            <a:bodyPr rot="0" vert="eaVert"/>
            <a:lstStyle/>
            <a:p>
              <a:endParaRPr lang="zh-CN" altLang="en-US" sz="2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648" name="文本框 16440"/>
            <p:cNvSpPr txBox="1"/>
            <p:nvPr>
              <p:custDataLst>
                <p:tags r:id="rId65"/>
              </p:custDataLst>
            </p:nvPr>
          </p:nvSpPr>
          <p:spPr>
            <a:xfrm>
              <a:off x="9767" y="8749"/>
              <a:ext cx="267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脯氨酸</a:t>
              </a:r>
            </a:p>
          </p:txBody>
        </p:sp>
        <p:grpSp>
          <p:nvGrpSpPr>
            <p:cNvPr id="25649" name="组合 16441"/>
            <p:cNvGrpSpPr/>
            <p:nvPr>
              <p:custDataLst>
                <p:tags r:id="rId66"/>
              </p:custDataLst>
            </p:nvPr>
          </p:nvGrpSpPr>
          <p:grpSpPr>
            <a:xfrm>
              <a:off x="7885" y="7236"/>
              <a:ext cx="5387" cy="1217"/>
              <a:chOff x="3258" y="3072"/>
              <a:chExt cx="2197" cy="512"/>
            </a:xfrm>
          </p:grpSpPr>
          <p:grpSp>
            <p:nvGrpSpPr>
              <p:cNvPr id="25650" name="组合 16442"/>
              <p:cNvGrpSpPr/>
              <p:nvPr>
                <p:custDataLst>
                  <p:tags r:id="rId67"/>
                </p:custDataLst>
              </p:nvPr>
            </p:nvGrpSpPr>
            <p:grpSpPr>
              <a:xfrm>
                <a:off x="3258" y="3279"/>
                <a:ext cx="2197" cy="305"/>
                <a:chOff x="585" y="2036"/>
                <a:chExt cx="1965" cy="310"/>
              </a:xfrm>
            </p:grpSpPr>
            <p:sp>
              <p:nvSpPr>
                <p:cNvPr id="25651" name="矩形 16443"/>
                <p:cNvSpPr/>
                <p:nvPr>
                  <p:custDataLst>
                    <p:tags r:id="rId69"/>
                  </p:custDataLst>
                </p:nvPr>
              </p:nvSpPr>
              <p:spPr>
                <a:xfrm>
                  <a:off x="592" y="2036"/>
                  <a:ext cx="1746" cy="31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dirty="0"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A</a:t>
                  </a:r>
                  <a:r>
                    <a:rPr lang="en-US" altLang="zh-CN" sz="2400" b="1" dirty="0">
                      <a:solidFill>
                        <a:srgbClr val="000066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 </a:t>
                  </a:r>
                  <a:r>
                    <a:rPr lang="en-US" altLang="zh-CN" sz="2400" b="1" dirty="0">
                      <a:solidFill>
                        <a:srgbClr val="FF0000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G</a:t>
                  </a:r>
                  <a:r>
                    <a:rPr lang="en-US" altLang="zh-CN" sz="2400" b="1" dirty="0">
                      <a:solidFill>
                        <a:srgbClr val="000066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  </a:t>
                  </a:r>
                  <a:r>
                    <a:rPr lang="en-US" altLang="zh-CN" sz="2400" b="1" dirty="0"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U C  </a:t>
                  </a:r>
                  <a:r>
                    <a:rPr lang="en-US" altLang="zh-CN" sz="2400" b="1" dirty="0" err="1"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C</a:t>
                  </a:r>
                  <a:r>
                    <a:rPr lang="en-US" altLang="zh-CN" sz="2400" b="1" dirty="0"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  G C··· </a:t>
                  </a:r>
                </a:p>
              </p:txBody>
            </p:sp>
            <p:sp>
              <p:nvSpPr>
                <p:cNvPr id="25652" name="直接连接符 16444"/>
                <p:cNvSpPr/>
                <p:nvPr>
                  <p:custDataLst>
                    <p:tags r:id="rId70"/>
                  </p:custDataLst>
                </p:nvPr>
              </p:nvSpPr>
              <p:spPr>
                <a:xfrm>
                  <a:off x="585" y="2301"/>
                  <a:ext cx="1965" cy="3"/>
                </a:xfrm>
                <a:prstGeom prst="line">
                  <a:avLst/>
                </a:prstGeom>
                <a:ln w="508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25653" name="直接连接符 16445"/>
              <p:cNvSpPr/>
              <p:nvPr>
                <p:custDataLst>
                  <p:tags r:id="rId68"/>
                </p:custDataLst>
              </p:nvPr>
            </p:nvSpPr>
            <p:spPr>
              <a:xfrm flipH="1">
                <a:off x="4320" y="3072"/>
                <a:ext cx="0" cy="28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sp>
        <p:nvSpPr>
          <p:cNvPr id="13315" name="文本框 12"/>
          <p:cNvSpPr/>
          <p:nvPr>
            <p:custDataLst>
              <p:tags r:id="rId6"/>
            </p:custDataLst>
          </p:nvPr>
        </p:nvSpPr>
        <p:spPr>
          <a:xfrm>
            <a:off x="657754" y="5128631"/>
            <a:ext cx="10731829" cy="56560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碱基对的增添或缺失，会影响插入位置后的序列。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C38862CD-92B3-773F-F70D-3382D52800C3}"/>
              </a:ext>
            </a:extLst>
          </p:cNvPr>
          <p:cNvGrpSpPr/>
          <p:nvPr/>
        </p:nvGrpSpPr>
        <p:grpSpPr bwMode="auto">
          <a:xfrm>
            <a:off x="222251" y="76418"/>
            <a:ext cx="3944938" cy="638175"/>
            <a:chOff x="1728" y="1470"/>
            <a:chExt cx="2485" cy="402"/>
          </a:xfrm>
        </p:grpSpPr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A9CDEB3F-BC44-FD77-8846-1745688661A0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E8C04244-74CF-5F3A-DD0F-6F08BB6F8927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B5D447D8-496C-7409-B06A-AFEEBB0651E8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56F02F8A-4E7E-8633-6B53-8AA84EA78753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EBD1253-1827-D14C-BE31-A567E9CDF91B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805F708D-8E7C-CAB9-B563-18CC5C659688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161FB7D0-24AB-5DC7-AB27-9BB46E6AF56F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37BB96F7-8135-73F0-4402-F6F1A9A139AA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C1EF4D10-343C-BC27-41ED-B5A985C30229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98E8E211-E99C-36EB-DBAC-7F6A2AAD188A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651A9FF7-3838-33A0-D083-868C85BF0CE9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13A057CA-C4F7-97CD-6AC8-B89E0C4D3DB3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D059C14D-3A40-3C28-5201-E2FC337FA47E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3AA411FB-338C-6EBF-CAE6-C86F58AB8C9C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4CB2EFD2-4846-6D80-EAA3-87A4F3D5DE08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66A5AB49-7F94-017A-AC5D-B50CCAF850EC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93430CDC-4560-2AC6-2299-CE4DDD0D1526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267C9FC2-43A4-F5A1-EE34-BF55C338749D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60940D2E-49A5-93D4-F504-4673B54FCF85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F655285F-A4B8-53CC-FAB6-9E0C1ED461F2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360B7841-EF70-148E-B766-3181B8A0DC44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725A52E8-E5FC-BB5F-465B-0324A3636304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56858D1A-76CD-B6E8-8B56-6D90B781BEF2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FCB579E7-A4B5-042E-DF03-34D1DD4F19FE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FB9313B1-B61D-E079-2A24-C12228922992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32268CF6-3BFD-FF4A-F9EC-C9728BF7A9EA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62B48A6E-0587-FDAB-1BB5-E80FF90EAD6E}"/>
                  </a:ext>
                </a:extLst>
              </p:cNvPr>
              <p:cNvSpPr>
                <a:spLocks noEditPoint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059C7C7A-F494-FA16-ED93-785B20D61216}"/>
                  </a:ext>
                </a:extLst>
              </p:cNvPr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02E396EA-FFBC-ABEB-D5BC-3AF9133CF9CC}"/>
                  </a:ext>
                </a:extLst>
              </p:cNvPr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6D7BAC12-B554-CBED-E0C0-07D13FD954D2}"/>
                  </a:ext>
                </a:extLst>
              </p:cNvPr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C9B51D1F-B74A-7818-DCDF-5A00AB046A36}"/>
                  </a:ext>
                </a:extLst>
              </p:cNvPr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2932C2BA-316C-3BB2-4168-6CAD23376BA1}"/>
                  </a:ext>
                </a:extLst>
              </p:cNvPr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789AA1D3-CCB1-32E2-4E32-A05E935F23BE}"/>
                  </a:ext>
                </a:extLst>
              </p:cNvPr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FDDF5AB-EBF3-AD12-A14A-03B5C9792859}"/>
                  </a:ext>
                </a:extLst>
              </p:cNvPr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C5EABCE-1CB3-0182-6562-549BF2278088}"/>
                  </a:ext>
                </a:extLst>
              </p:cNvPr>
              <p:cNvSpPr>
                <a:spLocks noEditPoint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EA24DEBE-E3F6-F22F-DC32-2FB63352AB8C}"/>
                  </a:ext>
                </a:extLst>
              </p:cNvPr>
              <p:cNvSpPr>
                <a:spLocks noEditPoint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95C2E4EB-7CD3-BEE9-70B1-A10521FFAD04}"/>
                  </a:ext>
                </a:extLst>
              </p:cNvPr>
              <p:cNvSpPr>
                <a:spLocks noEditPoint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5D6B59C4-B287-ED02-A37A-6549A0359731}"/>
                  </a:ext>
                </a:extLst>
              </p:cNvPr>
              <p:cNvSpPr>
                <a:spLocks noEditPoint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AD1884F7-A6E3-7EDD-5FE5-E787C22D3266}"/>
                  </a:ext>
                </a:extLst>
              </p:cNvPr>
              <p:cNvSpPr>
                <a:spLocks noEditPoint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33498440-85DF-3944-647B-8CBD049778DE}"/>
                  </a:ext>
                </a:extLst>
              </p:cNvPr>
              <p:cNvSpPr>
                <a:spLocks noEditPoint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BA1FFA45-8A92-406C-2716-FBD978CEE9E6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0D22BA9A-0C84-5EF0-3F41-C93F945432C1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FABD0F9B-B65F-F15B-F2C5-43C9B15157C2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F87CF22F-539F-553B-5E62-0D282167BF92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4EA79DB4-C850-762C-994A-992DA88AD7BA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25C14381-500D-9E0C-79A4-038D8E0D156A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ECC92EE7-5EF6-402E-1463-C1EF150D762E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2C8C4F37-5C96-4601-C9BD-67305667FFF5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A30F0459-8055-5965-1AA9-5D7BEFE5342D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31C351D1-999B-7C4E-2151-F07ADA4D5305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C8239E60-A4FE-BD00-447F-735D658885B4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1D555223-52F6-9C73-D08F-A1CE39ABDD1F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4B577930-E24D-6BDB-42F9-3C30C4784799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4" name="Line 57">
              <a:extLst>
                <a:ext uri="{FF2B5EF4-FFF2-40B4-BE49-F238E27FC236}">
                  <a16:creationId xmlns:a16="http://schemas.microsoft.com/office/drawing/2014/main" id="{CCC60C98-8339-D584-4854-073AAFE6689F}"/>
                </a:ext>
              </a:extLst>
            </p:cNvPr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1728" y="1856"/>
              <a:ext cx="2472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5" name="Text Box 58">
              <a:extLst>
                <a:ext uri="{FF2B5EF4-FFF2-40B4-BE49-F238E27FC236}">
                  <a16:creationId xmlns:a16="http://schemas.microsoft.com/office/drawing/2014/main" id="{A1226498-EE52-022A-CDEF-8759EFB8B878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52" y="1470"/>
              <a:ext cx="2161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一、基因突变的实例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96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33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>
            <p:custDataLst>
              <p:tags r:id="rId1"/>
            </p:custDataLst>
          </p:nvPr>
        </p:nvSpPr>
        <p:spPr>
          <a:xfrm>
            <a:off x="430953" y="932181"/>
            <a:ext cx="11312946" cy="1624753"/>
          </a:xfrm>
          <a:prstGeom prst="roundRect">
            <a:avLst>
              <a:gd name="adj" fmla="val 4125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23147" y="1072727"/>
            <a:ext cx="399630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1</a:t>
            </a:r>
            <a:r>
              <a:rPr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、</a:t>
            </a:r>
            <a:r>
              <a:rPr lang="zh-CN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基因突变的概念：</a:t>
            </a: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623147" y="1508761"/>
            <a:ext cx="10658687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DNA</a:t>
            </a:r>
            <a:r>
              <a:rPr lang="zh-CN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分子中发生碱基的</a:t>
            </a:r>
            <a:r>
              <a:rPr lang="zh-CN" altLang="zh-CN" sz="2800" b="1" dirty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替换、增添或缺失</a:t>
            </a:r>
            <a:r>
              <a:rPr lang="zh-CN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，而引起的</a:t>
            </a:r>
            <a:r>
              <a:rPr lang="zh-CN" altLang="zh-CN" sz="28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基因碱基序列</a:t>
            </a:r>
            <a:r>
              <a:rPr lang="zh-CN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的改变。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3178330" y="4848521"/>
            <a:ext cx="5377180" cy="502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667" b="1">
                <a:latin typeface="微软雅黑" panose="020B0503020204020204" pitchFamily="34" charset="-122"/>
                <a:ea typeface="微软雅黑" panose="020B0503020204020204" pitchFamily="34" charset="-122"/>
                <a:cs typeface="方正粗黑宋简体" panose="02000000000000000000" pitchFamily="2" charset="-122"/>
              </a:rPr>
              <a:t>若发生在基因间区不属于基因突变</a:t>
            </a:r>
          </a:p>
        </p:txBody>
      </p:sp>
      <p:grpSp>
        <p:nvGrpSpPr>
          <p:cNvPr id="25" name="组合 24"/>
          <p:cNvGrpSpPr/>
          <p:nvPr>
            <p:custDataLst>
              <p:tags r:id="rId5"/>
            </p:custDataLst>
          </p:nvPr>
        </p:nvGrpSpPr>
        <p:grpSpPr>
          <a:xfrm>
            <a:off x="2589049" y="3569209"/>
            <a:ext cx="6424507" cy="778934"/>
            <a:chOff x="5499" y="3901"/>
            <a:chExt cx="7588" cy="920"/>
          </a:xfrm>
        </p:grpSpPr>
        <p:grpSp>
          <p:nvGrpSpPr>
            <p:cNvPr id="19" name="组合 18"/>
            <p:cNvGrpSpPr/>
            <p:nvPr>
              <p:custDataLst>
                <p:tags r:id="rId61"/>
              </p:custDataLst>
            </p:nvPr>
          </p:nvGrpSpPr>
          <p:grpSpPr>
            <a:xfrm>
              <a:off x="5499" y="4396"/>
              <a:ext cx="7588" cy="425"/>
              <a:chOff x="5499" y="4396"/>
              <a:chExt cx="7588" cy="425"/>
            </a:xfrm>
          </p:grpSpPr>
          <p:sp>
            <p:nvSpPr>
              <p:cNvPr id="9" name="矩形 8"/>
              <p:cNvSpPr/>
              <p:nvPr>
                <p:custDataLst>
                  <p:tags r:id="rId66"/>
                </p:custDataLst>
              </p:nvPr>
            </p:nvSpPr>
            <p:spPr>
              <a:xfrm>
                <a:off x="5499" y="4397"/>
                <a:ext cx="7588" cy="424"/>
              </a:xfrm>
              <a:prstGeom prst="rect">
                <a:avLst/>
              </a:prstGeom>
              <a:gradFill>
                <a:gsLst>
                  <a:gs pos="50000">
                    <a:schemeClr val="accent3"/>
                  </a:gs>
                  <a:gs pos="0">
                    <a:schemeClr val="accent3">
                      <a:lumMod val="25000"/>
                      <a:lumOff val="75000"/>
                    </a:schemeClr>
                  </a:gs>
                  <a:gs pos="100000">
                    <a:schemeClr val="accent3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5" name="矩形 14"/>
              <p:cNvSpPr/>
              <p:nvPr>
                <p:custDataLst>
                  <p:tags r:id="rId67"/>
                </p:custDataLst>
              </p:nvPr>
            </p:nvSpPr>
            <p:spPr>
              <a:xfrm>
                <a:off x="8878" y="4396"/>
                <a:ext cx="590" cy="425"/>
              </a:xfrm>
              <a:prstGeom prst="rect">
                <a:avLst/>
              </a:prstGeom>
              <a:gradFill>
                <a:gsLst>
                  <a:gs pos="50000">
                    <a:schemeClr val="accent2"/>
                  </a:gs>
                  <a:gs pos="0">
                    <a:schemeClr val="accent2">
                      <a:lumMod val="25000"/>
                      <a:lumOff val="75000"/>
                    </a:schemeClr>
                  </a:gs>
                  <a:gs pos="100000">
                    <a:schemeClr val="accent2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20" name="矩形 19"/>
              <p:cNvSpPr/>
              <p:nvPr>
                <p:custDataLst>
                  <p:tags r:id="rId68"/>
                </p:custDataLst>
              </p:nvPr>
            </p:nvSpPr>
            <p:spPr>
              <a:xfrm>
                <a:off x="7745" y="4396"/>
                <a:ext cx="1131" cy="425"/>
              </a:xfrm>
              <a:prstGeom prst="rect">
                <a:avLst/>
              </a:prstGeom>
              <a:gradFill>
                <a:gsLst>
                  <a:gs pos="0">
                    <a:srgbClr val="0060EA"/>
                  </a:gs>
                  <a:gs pos="100000">
                    <a:srgbClr val="00C0FA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3" name="矩形 12"/>
              <p:cNvSpPr/>
              <p:nvPr>
                <p:custDataLst>
                  <p:tags r:id="rId69"/>
                </p:custDataLst>
              </p:nvPr>
            </p:nvSpPr>
            <p:spPr>
              <a:xfrm>
                <a:off x="9467" y="4396"/>
                <a:ext cx="1087" cy="425"/>
              </a:xfrm>
              <a:prstGeom prst="rect">
                <a:avLst/>
              </a:prstGeom>
              <a:gradFill>
                <a:gsLst>
                  <a:gs pos="0">
                    <a:srgbClr val="0060EA"/>
                  </a:gs>
                  <a:gs pos="100000">
                    <a:srgbClr val="00C0FA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4" name="矩形 13"/>
              <p:cNvSpPr/>
              <p:nvPr>
                <p:custDataLst>
                  <p:tags r:id="rId70"/>
                </p:custDataLst>
              </p:nvPr>
            </p:nvSpPr>
            <p:spPr>
              <a:xfrm>
                <a:off x="7197" y="4396"/>
                <a:ext cx="590" cy="425"/>
              </a:xfrm>
              <a:prstGeom prst="rect">
                <a:avLst/>
              </a:prstGeom>
              <a:gradFill>
                <a:gsLst>
                  <a:gs pos="50000">
                    <a:schemeClr val="accent2"/>
                  </a:gs>
                  <a:gs pos="0">
                    <a:schemeClr val="accent2">
                      <a:lumMod val="25000"/>
                      <a:lumOff val="75000"/>
                    </a:schemeClr>
                  </a:gs>
                  <a:gs pos="100000">
                    <a:schemeClr val="accent2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6" name="矩形 15"/>
              <p:cNvSpPr/>
              <p:nvPr>
                <p:custDataLst>
                  <p:tags r:id="rId71"/>
                </p:custDataLst>
              </p:nvPr>
            </p:nvSpPr>
            <p:spPr>
              <a:xfrm>
                <a:off x="6113" y="4396"/>
                <a:ext cx="1087" cy="425"/>
              </a:xfrm>
              <a:prstGeom prst="rect">
                <a:avLst/>
              </a:prstGeom>
              <a:gradFill>
                <a:gsLst>
                  <a:gs pos="0">
                    <a:srgbClr val="0060EA"/>
                  </a:gs>
                  <a:gs pos="100000">
                    <a:srgbClr val="00C0FA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7" name="矩形 16"/>
              <p:cNvSpPr/>
              <p:nvPr>
                <p:custDataLst>
                  <p:tags r:id="rId72"/>
                </p:custDataLst>
              </p:nvPr>
            </p:nvSpPr>
            <p:spPr>
              <a:xfrm>
                <a:off x="10549" y="4396"/>
                <a:ext cx="590" cy="425"/>
              </a:xfrm>
              <a:prstGeom prst="rect">
                <a:avLst/>
              </a:prstGeom>
              <a:gradFill>
                <a:gsLst>
                  <a:gs pos="50000">
                    <a:schemeClr val="accent2"/>
                  </a:gs>
                  <a:gs pos="0">
                    <a:schemeClr val="accent2">
                      <a:lumMod val="25000"/>
                      <a:lumOff val="75000"/>
                    </a:schemeClr>
                  </a:gs>
                  <a:gs pos="100000">
                    <a:schemeClr val="accent2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8" name="矩形 17"/>
              <p:cNvSpPr/>
              <p:nvPr>
                <p:custDataLst>
                  <p:tags r:id="rId73"/>
                </p:custDataLst>
              </p:nvPr>
            </p:nvSpPr>
            <p:spPr>
              <a:xfrm>
                <a:off x="11132" y="4396"/>
                <a:ext cx="1087" cy="425"/>
              </a:xfrm>
              <a:prstGeom prst="rect">
                <a:avLst/>
              </a:prstGeom>
              <a:gradFill>
                <a:gsLst>
                  <a:gs pos="0">
                    <a:srgbClr val="0060EA"/>
                  </a:gs>
                  <a:gs pos="100000">
                    <a:srgbClr val="00C0FA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21" name="文本框 20"/>
            <p:cNvSpPr txBox="1"/>
            <p:nvPr>
              <p:custDataLst>
                <p:tags r:id="rId62"/>
              </p:custDataLst>
            </p:nvPr>
          </p:nvSpPr>
          <p:spPr>
            <a:xfrm>
              <a:off x="6113" y="3901"/>
              <a:ext cx="1333" cy="54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zh-CN" sz="2400">
                  <a:latin typeface="方正粗黑宋简体" panose="02000000000000000000" pitchFamily="2" charset="-122"/>
                  <a:ea typeface="方正粗黑宋简体" panose="02000000000000000000" pitchFamily="2" charset="-122"/>
                  <a:sym typeface="+mn-ea"/>
                </a:rPr>
                <a:t>基因</a:t>
              </a:r>
              <a:r>
                <a:rPr lang="en-US" altLang="zh-CN" sz="2400">
                  <a:latin typeface="方正粗黑宋简体" panose="02000000000000000000" pitchFamily="2" charset="-122"/>
                  <a:ea typeface="方正粗黑宋简体" panose="02000000000000000000" pitchFamily="2" charset="-122"/>
                  <a:sym typeface="+mn-ea"/>
                </a:rPr>
                <a:t>1</a:t>
              </a:r>
            </a:p>
          </p:txBody>
        </p:sp>
        <p:sp>
          <p:nvSpPr>
            <p:cNvPr id="22" name="文本框 21"/>
            <p:cNvSpPr txBox="1"/>
            <p:nvPr>
              <p:custDataLst>
                <p:tags r:id="rId63"/>
              </p:custDataLst>
            </p:nvPr>
          </p:nvSpPr>
          <p:spPr>
            <a:xfrm>
              <a:off x="7758" y="3901"/>
              <a:ext cx="1333" cy="54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zh-CN" sz="2400">
                  <a:latin typeface="方正粗黑宋简体" panose="02000000000000000000" pitchFamily="2" charset="-122"/>
                  <a:ea typeface="方正粗黑宋简体" panose="02000000000000000000" pitchFamily="2" charset="-122"/>
                  <a:sym typeface="+mn-ea"/>
                </a:rPr>
                <a:t>基因</a:t>
              </a:r>
              <a:r>
                <a:rPr lang="en-US" altLang="zh-CN" sz="2400">
                  <a:latin typeface="方正粗黑宋简体" panose="02000000000000000000" pitchFamily="2" charset="-122"/>
                  <a:ea typeface="方正粗黑宋简体" panose="02000000000000000000" pitchFamily="2" charset="-122"/>
                  <a:sym typeface="+mn-ea"/>
                </a:rPr>
                <a:t>2</a:t>
              </a:r>
            </a:p>
          </p:txBody>
        </p:sp>
        <p:sp>
          <p:nvSpPr>
            <p:cNvPr id="23" name="文本框 22"/>
            <p:cNvSpPr txBox="1"/>
            <p:nvPr>
              <p:custDataLst>
                <p:tags r:id="rId64"/>
              </p:custDataLst>
            </p:nvPr>
          </p:nvSpPr>
          <p:spPr>
            <a:xfrm>
              <a:off x="9354" y="3901"/>
              <a:ext cx="1333" cy="54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zh-CN" sz="2400">
                  <a:latin typeface="方正粗黑宋简体" panose="02000000000000000000" pitchFamily="2" charset="-122"/>
                  <a:ea typeface="方正粗黑宋简体" panose="02000000000000000000" pitchFamily="2" charset="-122"/>
                  <a:sym typeface="+mn-ea"/>
                </a:rPr>
                <a:t>基因</a:t>
              </a:r>
              <a:r>
                <a:rPr lang="en-US" altLang="zh-CN" sz="2400">
                  <a:latin typeface="方正粗黑宋简体" panose="02000000000000000000" pitchFamily="2" charset="-122"/>
                  <a:ea typeface="方正粗黑宋简体" panose="02000000000000000000" pitchFamily="2" charset="-122"/>
                  <a:sym typeface="+mn-ea"/>
                </a:rPr>
                <a:t>3</a:t>
              </a:r>
            </a:p>
          </p:txBody>
        </p:sp>
        <p:sp>
          <p:nvSpPr>
            <p:cNvPr id="24" name="文本框 23"/>
            <p:cNvSpPr txBox="1"/>
            <p:nvPr>
              <p:custDataLst>
                <p:tags r:id="rId65"/>
              </p:custDataLst>
            </p:nvPr>
          </p:nvSpPr>
          <p:spPr>
            <a:xfrm>
              <a:off x="11086" y="3901"/>
              <a:ext cx="1333" cy="54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zh-CN" sz="2400">
                  <a:latin typeface="方正粗黑宋简体" panose="02000000000000000000" pitchFamily="2" charset="-122"/>
                  <a:ea typeface="方正粗黑宋简体" panose="02000000000000000000" pitchFamily="2" charset="-122"/>
                  <a:sym typeface="+mn-ea"/>
                </a:rPr>
                <a:t>基因</a:t>
              </a:r>
              <a:r>
                <a:rPr lang="en-US" altLang="zh-CN" sz="2400">
                  <a:latin typeface="方正粗黑宋简体" panose="02000000000000000000" pitchFamily="2" charset="-122"/>
                  <a:ea typeface="方正粗黑宋简体" panose="02000000000000000000" pitchFamily="2" charset="-122"/>
                  <a:sym typeface="+mn-ea"/>
                </a:rPr>
                <a:t>4</a:t>
              </a:r>
            </a:p>
          </p:txBody>
        </p:sp>
      </p:grpSp>
      <p:cxnSp>
        <p:nvCxnSpPr>
          <p:cNvPr id="51" name="直接箭头连接符 50"/>
          <p:cNvCxnSpPr/>
          <p:nvPr>
            <p:custDataLst>
              <p:tags r:id="rId6"/>
            </p:custDataLst>
          </p:nvPr>
        </p:nvCxnSpPr>
        <p:spPr>
          <a:xfrm flipH="1">
            <a:off x="5660652" y="4362348"/>
            <a:ext cx="0" cy="565573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5" name="Group 3">
            <a:extLst>
              <a:ext uri="{FF2B5EF4-FFF2-40B4-BE49-F238E27FC236}">
                <a16:creationId xmlns:a16="http://schemas.microsoft.com/office/drawing/2014/main" id="{CF508054-F030-3C86-0807-CD7497B32485}"/>
              </a:ext>
            </a:extLst>
          </p:cNvPr>
          <p:cNvGrpSpPr/>
          <p:nvPr/>
        </p:nvGrpSpPr>
        <p:grpSpPr bwMode="auto">
          <a:xfrm>
            <a:off x="222251" y="76418"/>
            <a:ext cx="3944938" cy="638175"/>
            <a:chOff x="1728" y="1470"/>
            <a:chExt cx="2485" cy="402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2CE478D2-87F8-DEFE-98FC-7F741DFDAC1B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54AB4494-DE7A-3AA3-8BD5-8F81618443C7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74127BC5-8383-DD76-0112-577DC768BE85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297AC7CF-C5F6-939A-36FF-BB9995F75B85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5BD56601-ABC4-015F-8B98-C24D61442ADB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231FB572-1CF6-65D9-288A-DE8F25C96622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8A3E43B2-5DE5-E5E2-057E-697330340B01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F9880BCA-D675-9DC2-2ED9-8E04A3F4DD3B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AFF292B7-824E-9E89-CB1F-B1A9B3406ADE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F1F09536-AAB0-C7FD-C5E1-09DAE4582ADE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30E4A4DA-0564-FBC9-D422-A340C7BE1DFA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20D95414-8E37-32EA-86CA-CA15D53B4020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16">
                <a:extLst>
                  <a:ext uri="{FF2B5EF4-FFF2-40B4-BE49-F238E27FC236}">
                    <a16:creationId xmlns:a16="http://schemas.microsoft.com/office/drawing/2014/main" id="{885F5FF8-1770-842F-6FCA-EC6E52E86961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322C6E46-01A2-5515-2F25-A91975674948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CC7BB312-E0B9-49F0-41BE-29F7F7B28748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961DFC82-26B9-CB15-FA50-653440EF5B43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17F1182F-5CBB-04A8-5326-9FF2377F107F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21">
                <a:extLst>
                  <a:ext uri="{FF2B5EF4-FFF2-40B4-BE49-F238E27FC236}">
                    <a16:creationId xmlns:a16="http://schemas.microsoft.com/office/drawing/2014/main" id="{3FB5C800-DBF6-5A88-14D5-9B56B9015B36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22">
                <a:extLst>
                  <a:ext uri="{FF2B5EF4-FFF2-40B4-BE49-F238E27FC236}">
                    <a16:creationId xmlns:a16="http://schemas.microsoft.com/office/drawing/2014/main" id="{A9732B81-4A02-0C14-0289-70A3AB97B931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23">
                <a:extLst>
                  <a:ext uri="{FF2B5EF4-FFF2-40B4-BE49-F238E27FC236}">
                    <a16:creationId xmlns:a16="http://schemas.microsoft.com/office/drawing/2014/main" id="{9FA5D9E8-9451-4560-CE96-479888AED80A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19D1285B-5329-4570-864A-4DF5A5FC776D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25">
                <a:extLst>
                  <a:ext uri="{FF2B5EF4-FFF2-40B4-BE49-F238E27FC236}">
                    <a16:creationId xmlns:a16="http://schemas.microsoft.com/office/drawing/2014/main" id="{9ACF988F-332E-3FFA-1008-4CB7113F937E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id="{22D7D080-CA88-074C-698F-DE6BAD5F2E65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27">
                <a:extLst>
                  <a:ext uri="{FF2B5EF4-FFF2-40B4-BE49-F238E27FC236}">
                    <a16:creationId xmlns:a16="http://schemas.microsoft.com/office/drawing/2014/main" id="{6B456DB6-E22A-B2FB-6E50-26B56CD34036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28">
                <a:extLst>
                  <a:ext uri="{FF2B5EF4-FFF2-40B4-BE49-F238E27FC236}">
                    <a16:creationId xmlns:a16="http://schemas.microsoft.com/office/drawing/2014/main" id="{F708A726-559A-F0E0-6EE2-18D9FCB81E2F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id="{9D014735-942F-5440-8CF3-067F35ABBD39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F8BDAC0A-E855-4F09-A9CF-72D5443FCD55}"/>
                  </a:ext>
                </a:extLst>
              </p:cNvPr>
              <p:cNvSpPr>
                <a:spLocks noEditPoint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3FA274A7-B001-0D1A-DB79-D3CD8540ACEF}"/>
                  </a:ext>
                </a:extLst>
              </p:cNvPr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350791BE-3D2C-6929-0735-9AA317585A23}"/>
                  </a:ext>
                </a:extLst>
              </p:cNvPr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6D49A97C-B7B1-6C16-13ED-020402B8A2C3}"/>
                  </a:ext>
                </a:extLst>
              </p:cNvPr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9086BB6D-E25E-82DE-B8EB-17E7F569F4B5}"/>
                  </a:ext>
                </a:extLst>
              </p:cNvPr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35">
                <a:extLst>
                  <a:ext uri="{FF2B5EF4-FFF2-40B4-BE49-F238E27FC236}">
                    <a16:creationId xmlns:a16="http://schemas.microsoft.com/office/drawing/2014/main" id="{0A562D04-54F3-0D55-BDB4-5558719502BB}"/>
                  </a:ext>
                </a:extLst>
              </p:cNvPr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8" name="Freeform 36">
                <a:extLst>
                  <a:ext uri="{FF2B5EF4-FFF2-40B4-BE49-F238E27FC236}">
                    <a16:creationId xmlns:a16="http://schemas.microsoft.com/office/drawing/2014/main" id="{5E6CE915-AE11-CDBC-E548-BA5A8B893905}"/>
                  </a:ext>
                </a:extLst>
              </p:cNvPr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9" name="Freeform 37">
                <a:extLst>
                  <a:ext uri="{FF2B5EF4-FFF2-40B4-BE49-F238E27FC236}">
                    <a16:creationId xmlns:a16="http://schemas.microsoft.com/office/drawing/2014/main" id="{7BCB7B61-2FF2-6B50-B7B5-5A9EA029FE12}"/>
                  </a:ext>
                </a:extLst>
              </p:cNvPr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Freeform 38">
                <a:extLst>
                  <a:ext uri="{FF2B5EF4-FFF2-40B4-BE49-F238E27FC236}">
                    <a16:creationId xmlns:a16="http://schemas.microsoft.com/office/drawing/2014/main" id="{CC8BF70E-E893-D36E-95B6-0DA685F4B5ED}"/>
                  </a:ext>
                </a:extLst>
              </p:cNvPr>
              <p:cNvSpPr>
                <a:spLocks noEditPoint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1" name="Freeform 39">
                <a:extLst>
                  <a:ext uri="{FF2B5EF4-FFF2-40B4-BE49-F238E27FC236}">
                    <a16:creationId xmlns:a16="http://schemas.microsoft.com/office/drawing/2014/main" id="{898842B5-A3A8-989E-7578-84A0DBA1265F}"/>
                  </a:ext>
                </a:extLst>
              </p:cNvPr>
              <p:cNvSpPr>
                <a:spLocks noEditPoint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2" name="Freeform 40">
                <a:extLst>
                  <a:ext uri="{FF2B5EF4-FFF2-40B4-BE49-F238E27FC236}">
                    <a16:creationId xmlns:a16="http://schemas.microsoft.com/office/drawing/2014/main" id="{0694B286-2930-4851-D796-F1AE038D4114}"/>
                  </a:ext>
                </a:extLst>
              </p:cNvPr>
              <p:cNvSpPr>
                <a:spLocks noEditPoint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3" name="Freeform 41">
                <a:extLst>
                  <a:ext uri="{FF2B5EF4-FFF2-40B4-BE49-F238E27FC236}">
                    <a16:creationId xmlns:a16="http://schemas.microsoft.com/office/drawing/2014/main" id="{29BF6021-7021-2771-9BF1-C9E17529F372}"/>
                  </a:ext>
                </a:extLst>
              </p:cNvPr>
              <p:cNvSpPr>
                <a:spLocks noEditPoint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4" name="Freeform 42">
                <a:extLst>
                  <a:ext uri="{FF2B5EF4-FFF2-40B4-BE49-F238E27FC236}">
                    <a16:creationId xmlns:a16="http://schemas.microsoft.com/office/drawing/2014/main" id="{49B12B00-6557-F562-1B7B-650CFDF94795}"/>
                  </a:ext>
                </a:extLst>
              </p:cNvPr>
              <p:cNvSpPr>
                <a:spLocks noEditPoint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5" name="Freeform 43">
                <a:extLst>
                  <a:ext uri="{FF2B5EF4-FFF2-40B4-BE49-F238E27FC236}">
                    <a16:creationId xmlns:a16="http://schemas.microsoft.com/office/drawing/2014/main" id="{E1E1D140-4740-F5F6-454B-96FA9F1256AF}"/>
                  </a:ext>
                </a:extLst>
              </p:cNvPr>
              <p:cNvSpPr>
                <a:spLocks noEditPoint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6" name="Freeform 44">
                <a:extLst>
                  <a:ext uri="{FF2B5EF4-FFF2-40B4-BE49-F238E27FC236}">
                    <a16:creationId xmlns:a16="http://schemas.microsoft.com/office/drawing/2014/main" id="{DED49EC5-5ECC-FC52-2959-E1BDD15806F8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7" name="Freeform 45">
                <a:extLst>
                  <a:ext uri="{FF2B5EF4-FFF2-40B4-BE49-F238E27FC236}">
                    <a16:creationId xmlns:a16="http://schemas.microsoft.com/office/drawing/2014/main" id="{9D5DFD96-D91A-DA3B-BF22-0D2DBCB29BC0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8" name="Freeform 46">
                <a:extLst>
                  <a:ext uri="{FF2B5EF4-FFF2-40B4-BE49-F238E27FC236}">
                    <a16:creationId xmlns:a16="http://schemas.microsoft.com/office/drawing/2014/main" id="{32160D01-BDB6-9515-0198-B33A56AFD72B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9" name="Freeform 47">
                <a:extLst>
                  <a:ext uri="{FF2B5EF4-FFF2-40B4-BE49-F238E27FC236}">
                    <a16:creationId xmlns:a16="http://schemas.microsoft.com/office/drawing/2014/main" id="{4C41F4FD-CC10-7A4C-5FB6-2C27BC5D4E58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0" name="Freeform 48">
                <a:extLst>
                  <a:ext uri="{FF2B5EF4-FFF2-40B4-BE49-F238E27FC236}">
                    <a16:creationId xmlns:a16="http://schemas.microsoft.com/office/drawing/2014/main" id="{F9DCE77D-C87E-E9EC-C553-C9CDEEDCD828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1" name="Freeform 49">
                <a:extLst>
                  <a:ext uri="{FF2B5EF4-FFF2-40B4-BE49-F238E27FC236}">
                    <a16:creationId xmlns:a16="http://schemas.microsoft.com/office/drawing/2014/main" id="{E036E32D-E5F5-5537-8975-988B8FE5B89A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2" name="Freeform 50">
                <a:extLst>
                  <a:ext uri="{FF2B5EF4-FFF2-40B4-BE49-F238E27FC236}">
                    <a16:creationId xmlns:a16="http://schemas.microsoft.com/office/drawing/2014/main" id="{A30E48EF-94B7-1F04-89BB-E6197B28795F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3" name="Freeform 51">
                <a:extLst>
                  <a:ext uri="{FF2B5EF4-FFF2-40B4-BE49-F238E27FC236}">
                    <a16:creationId xmlns:a16="http://schemas.microsoft.com/office/drawing/2014/main" id="{759E2720-8790-6006-87D5-8F5883AF5F7D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4" name="Freeform 52">
                <a:extLst>
                  <a:ext uri="{FF2B5EF4-FFF2-40B4-BE49-F238E27FC236}">
                    <a16:creationId xmlns:a16="http://schemas.microsoft.com/office/drawing/2014/main" id="{429FC50B-2A68-1781-112C-5AA2348E839E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5" name="Freeform 53">
                <a:extLst>
                  <a:ext uri="{FF2B5EF4-FFF2-40B4-BE49-F238E27FC236}">
                    <a16:creationId xmlns:a16="http://schemas.microsoft.com/office/drawing/2014/main" id="{7E2B5B16-165F-B51E-2219-8C88A1BAFA15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6" name="Freeform 54">
                <a:extLst>
                  <a:ext uri="{FF2B5EF4-FFF2-40B4-BE49-F238E27FC236}">
                    <a16:creationId xmlns:a16="http://schemas.microsoft.com/office/drawing/2014/main" id="{1A932AE7-10CD-1529-6C1C-8E9D5FF0AB67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7" name="Freeform 55">
                <a:extLst>
                  <a:ext uri="{FF2B5EF4-FFF2-40B4-BE49-F238E27FC236}">
                    <a16:creationId xmlns:a16="http://schemas.microsoft.com/office/drawing/2014/main" id="{4748AD96-314E-9512-DD9B-6F06AE5EEE82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8" name="Freeform 56">
                <a:extLst>
                  <a:ext uri="{FF2B5EF4-FFF2-40B4-BE49-F238E27FC236}">
                    <a16:creationId xmlns:a16="http://schemas.microsoft.com/office/drawing/2014/main" id="{3BC9F2B7-E7CB-218E-4CCD-D107F56F2BF5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8" name="Line 57">
              <a:extLst>
                <a:ext uri="{FF2B5EF4-FFF2-40B4-BE49-F238E27FC236}">
                  <a16:creationId xmlns:a16="http://schemas.microsoft.com/office/drawing/2014/main" id="{579CB2B4-DB7B-ADFB-C9B5-1F56FAEEDEE1}"/>
                </a:ext>
              </a:extLst>
            </p:cNvPr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1728" y="1856"/>
              <a:ext cx="2472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10" name="Text Box 58">
              <a:extLst>
                <a:ext uri="{FF2B5EF4-FFF2-40B4-BE49-F238E27FC236}">
                  <a16:creationId xmlns:a16="http://schemas.microsoft.com/office/drawing/2014/main" id="{1A5C0B95-B4A1-E37E-00F1-064921641005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52" y="1470"/>
              <a:ext cx="2161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一、基因突变的实例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>
            <a:extLst>
              <a:ext uri="{FF2B5EF4-FFF2-40B4-BE49-F238E27FC236}">
                <a16:creationId xmlns:a16="http://schemas.microsoft.com/office/drawing/2014/main" id="{39A761E2-4839-47A3-AEEB-1FA89416A31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24850" y="872870"/>
            <a:ext cx="9477871" cy="584737"/>
          </a:xfrm>
          <a:prstGeom prst="rect">
            <a:avLst/>
          </a:prstGeom>
          <a:noFill/>
          <a:ln w="9525">
            <a:noFill/>
          </a:ln>
        </p:spPr>
        <p:txBody>
          <a:bodyPr wrap="square" lIns="91402" tIns="45701" rIns="91402" bIns="45701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sz="320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sz="280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sz="240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sz="200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sz="200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marR="0" lvl="0" indent="0" algn="l" defTabSz="71628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思考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：基因突变一定会引起生物性状的改变吗？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55D0287-06AB-8847-7516-8B7EA4FA491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86440" y="1587229"/>
            <a:ext cx="11496138" cy="3477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kumimoji="0" lang="zh-CN" alt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基因突变后形成的密码子与原密码子决定的是</a:t>
            </a:r>
            <a:r>
              <a:rPr kumimoji="0" lang="zh-CN" alt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同一种氨基酸</a:t>
            </a:r>
            <a:r>
              <a:rPr kumimoji="0" lang="zh-CN" alt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kumimoji="0" lang="zh-CN" alt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基因突变若为</a:t>
            </a:r>
            <a:r>
              <a:rPr kumimoji="0" lang="zh-CN" alt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隐性突变</a:t>
            </a:r>
            <a:r>
              <a:rPr kumimoji="0" lang="zh-CN" alt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，如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AA→Aa</a:t>
            </a:r>
            <a:r>
              <a:rPr kumimoji="0" lang="zh-CN" alt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，不会导致性状的改变。</a:t>
            </a:r>
            <a:endParaRPr kumimoji="0" lang="en-US" altLang="zh-CN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性状表现是遗传基因和环境因素共同作用的结果，在某些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环境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条件下，改变了的基因可能并不会在性状上表现出来。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101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 xmlns:a14="http://schemas.microsoft.com/office/drawing/2010/main" xmlns:m="http://schemas.openxmlformats.org/officeDocument/2006/math" xmlns:p15="http://schemas.microsoft.com/office/powerpoint/2012/main" xmlns:p159="http://schemas.microsoft.com/office/powerpoint/2015/09/main" xmlns:w="http://schemas.openxmlformats.org/wordprocessingml/2006/main" xmlns:wp="http://schemas.openxmlformats.org/drawingml/2006/wordprocessingDrawing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FF1D382E-2F15-C995-677D-C0825460147D}"/>
              </a:ext>
            </a:extLst>
          </p:cNvPr>
          <p:cNvGrpSpPr/>
          <p:nvPr/>
        </p:nvGrpSpPr>
        <p:grpSpPr bwMode="auto">
          <a:xfrm>
            <a:off x="222251" y="76418"/>
            <a:ext cx="3944938" cy="638175"/>
            <a:chOff x="1728" y="1470"/>
            <a:chExt cx="2485" cy="402"/>
          </a:xfrm>
        </p:grpSpPr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8FF74978-8D43-2921-967D-5160C8221C43}"/>
                </a:ext>
              </a:extLst>
            </p:cNvPr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6F5EEA77-2C73-8FF1-8ACC-5EF86662485A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3319BB53-C3BD-DEC3-AB9F-6A5F620838A3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0F3E3668-95C2-F908-F9A9-EE7198F2E251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75BD724C-EF06-5FFE-9029-7B5D92EFEE4F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2D54933C-E2DC-A2CB-C26D-2F5427C5FFFC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0D3FA47C-78C3-CC37-28A1-482D40EAEE72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2B65A8F7-D7FF-3F35-97D0-C02F88DFDDFB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6BAEFD1B-E810-8323-EBAD-D5E1ABC3BFD3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537FB4B-6DDF-FB61-C356-20A6475B6560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98896E46-C6FB-F419-FED8-E8D9D522018A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6A27222E-9D0F-C644-14AC-83CEE3BA3636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5D0BDE15-BC8A-44FD-4585-0F80E3EFD000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F186351C-3380-7C94-DD32-1548E2107F88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F77054A2-087F-5F02-9B9C-4B9B27C2DE0D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3CBFBE7C-DD4B-D8FA-FA4B-44F27D502426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17A5951C-E4D4-E8CA-150B-61B742177271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F4A444DA-92CA-7B37-0F1B-4C0FCD36EF1B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B148A12-866C-28F5-AD82-77D07E59D627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033918FB-8C01-6DAF-FEDB-B0338D56F661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226D49E9-B38D-0770-E01D-8317E5092573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A32A0B0A-3871-C236-9042-DFB13EF58907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8BC632FF-3D28-8C6A-D787-24D194646004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E993DAE2-75D4-8210-4FE4-69A39455B7FB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9ED6383B-E8B8-DC97-F191-0A8D073FE14A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2D3AF93A-4510-78D6-7FAA-38CFB82390D6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BC356862-E4D9-C429-76C2-E8E0481849F2}"/>
                  </a:ext>
                </a:extLst>
              </p:cNvPr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16B305D0-A15E-4DD8-56E9-60E958B9402B}"/>
                  </a:ext>
                </a:extLst>
              </p:cNvPr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9E8F7A73-0F84-D14F-4F98-22D041A670AB}"/>
                  </a:ext>
                </a:extLst>
              </p:cNvPr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57A5DA24-9BB6-2FAF-0C5F-2D6EC197913B}"/>
                  </a:ext>
                </a:extLst>
              </p:cNvPr>
              <p:cNvSpPr>
                <a:spLocks noEditPoint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B2843F1A-C67D-346F-8AA6-477FD8798233}"/>
                  </a:ext>
                </a:extLst>
              </p:cNvPr>
              <p:cNvSpPr>
                <a:spLocks noEditPoint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6EBB7811-5624-453B-A3EA-7EA87353C2F8}"/>
                  </a:ext>
                </a:extLst>
              </p:cNvPr>
              <p:cNvSpPr>
                <a:spLocks noEditPoint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EA4494C4-17F1-06DA-7784-DF88052B44A0}"/>
                  </a:ext>
                </a:extLst>
              </p:cNvPr>
              <p:cNvSpPr>
                <a:spLocks noEditPoint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7148DC3C-76FD-8BCE-D31A-C38C7485C064}"/>
                  </a:ext>
                </a:extLst>
              </p:cNvPr>
              <p:cNvSpPr>
                <a:spLocks noEditPoint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B0C8AC65-881B-5BB6-FA23-C4143FC94DC2}"/>
                  </a:ext>
                </a:extLst>
              </p:cNvPr>
              <p:cNvSpPr>
                <a:spLocks noEditPoint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FD34A90-F9B5-025F-AE94-E70710221F80}"/>
                  </a:ext>
                </a:extLst>
              </p:cNvPr>
              <p:cNvSpPr>
                <a:spLocks noEditPoint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B6D26D94-F6D3-3666-45F7-17216C8E07B4}"/>
                  </a:ext>
                </a:extLst>
              </p:cNvPr>
              <p:cNvSpPr>
                <a:spLocks noEditPoint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F07BCDE7-4973-69F3-1778-5B991F15FA4F}"/>
                  </a:ext>
                </a:extLst>
              </p:cNvPr>
              <p:cNvSpPr>
                <a:spLocks noEditPoint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61675D13-AD26-61FF-2E96-E6612ACB2A2E}"/>
                  </a:ext>
                </a:extLst>
              </p:cNvPr>
              <p:cNvSpPr>
                <a:spLocks noEditPoint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7552F377-92CC-616F-D71A-EBC31636CC58}"/>
                  </a:ext>
                </a:extLst>
              </p:cNvPr>
              <p:cNvSpPr>
                <a:spLocks noEditPoint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B02088DD-F537-BC36-5168-8D0D74E62EFC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4C6E215F-F668-2BD6-D1D3-9CC1084F1CB6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007A1AE1-5CB5-4A62-16FD-FF9DBB504AA8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B11FCCEA-0C66-EEB4-E097-DA01AACB5C2A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647E3476-F3DC-25D8-0708-29CD8735C1C2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59C1DF56-7B6C-D276-CCE5-6C65F10FCEE7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ED604DB7-9B74-B898-4294-445F3CA4D02F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3A07201A-6888-2A36-0D77-6BFB12DDA0AA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49A3FC19-EBBE-CEB0-19B3-74EAAC71C953}"/>
                  </a:ext>
                </a:extLst>
              </p:cNvPr>
              <p:cNvSpPr/>
              <p:nvPr>
                <p:custDataLst>
                  <p:tags r:id="rId61"/>
                </p:custDataLst>
              </p:nvPr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A2178BB5-96F3-C5AD-245B-B87CD272075C}"/>
                  </a:ext>
                </a:extLst>
              </p:cNvPr>
              <p:cNvSpPr/>
              <p:nvPr>
                <p:custDataLst>
                  <p:tags r:id="rId62"/>
                </p:custDataLst>
              </p:nvPr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CE463FBE-44C4-B44A-CDE1-22B256C7E2E2}"/>
                  </a:ext>
                </a:extLst>
              </p:cNvPr>
              <p:cNvSpPr/>
              <p:nvPr>
                <p:custDataLst>
                  <p:tags r:id="rId63"/>
                </p:custDataLst>
              </p:nvPr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FA97E90E-B050-6D6C-413D-14948B6F108D}"/>
                  </a:ext>
                </a:extLst>
              </p:cNvPr>
              <p:cNvSpPr/>
              <p:nvPr>
                <p:custDataLst>
                  <p:tags r:id="rId64"/>
                </p:custDataLst>
              </p:nvPr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1C1CF0DC-B3FF-D4D2-0703-63EAEE620C78}"/>
                  </a:ext>
                </a:extLst>
              </p:cNvPr>
              <p:cNvSpPr/>
              <p:nvPr>
                <p:custDataLst>
                  <p:tags r:id="rId65"/>
                </p:custDataLst>
              </p:nvPr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4" name="Line 57">
              <a:extLst>
                <a:ext uri="{FF2B5EF4-FFF2-40B4-BE49-F238E27FC236}">
                  <a16:creationId xmlns:a16="http://schemas.microsoft.com/office/drawing/2014/main" id="{E3873BDD-498C-8F82-CF2A-A20C684A6360}"/>
                </a:ext>
              </a:extLst>
            </p:cNvPr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1728" y="1856"/>
              <a:ext cx="2472" cy="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5" name="Text Box 58">
              <a:extLst>
                <a:ext uri="{FF2B5EF4-FFF2-40B4-BE49-F238E27FC236}">
                  <a16:creationId xmlns:a16="http://schemas.microsoft.com/office/drawing/2014/main" id="{ACB114A8-8591-0681-4AF1-2747EC86144E}"/>
                </a:ext>
              </a:extLst>
            </p:cNvPr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052" y="1470"/>
              <a:ext cx="2161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一、基因突变的实例</a:t>
              </a:r>
            </a:p>
          </p:txBody>
        </p:sp>
      </p:grpSp>
      <p:sp>
        <p:nvSpPr>
          <p:cNvPr id="59" name="圆角矩形 6">
            <a:extLst>
              <a:ext uri="{FF2B5EF4-FFF2-40B4-BE49-F238E27FC236}">
                <a16:creationId xmlns:a16="http://schemas.microsoft.com/office/drawing/2014/main" id="{8EAD7E48-3BE9-FE57-91D3-BA9BE2C00EB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0953" y="932182"/>
            <a:ext cx="9040593" cy="801084"/>
          </a:xfrm>
          <a:prstGeom prst="roundRect">
            <a:avLst>
              <a:gd name="adj" fmla="val 4125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453DA8D2-10C5-E54A-8D3E-7FF7D92EE54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23147" y="1072727"/>
            <a:ext cx="399630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2</a:t>
            </a:r>
            <a:r>
              <a:rPr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、</a:t>
            </a:r>
            <a:r>
              <a:rPr lang="zh-CN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基因突变的</a:t>
            </a:r>
            <a:r>
              <a:rPr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时间</a:t>
            </a:r>
            <a:r>
              <a:rPr lang="zh-CN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：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64D11A5F-3A9C-B3F6-6367-4D625C42899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146551" y="1072727"/>
            <a:ext cx="564334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主要发生在</a:t>
            </a:r>
            <a:r>
              <a:rPr lang="zh-CN" altLang="en-US" sz="28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细胞分裂前的间期</a:t>
            </a:r>
            <a:r>
              <a:rPr lang="zh-CN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。</a:t>
            </a:r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id="{073FBFF0-85C6-4B7F-18C0-7B9974C2A1DB}"/>
              </a:ext>
            </a:extLst>
          </p:cNvPr>
          <p:cNvPicPr/>
          <p:nvPr>
            <p:custDataLst>
              <p:tags r:id="rId4"/>
            </p:custDataLst>
          </p:nvPr>
        </p:nvPicPr>
        <p:blipFill>
          <a:blip r:embed="rId67"/>
          <a:stretch>
            <a:fillRect/>
          </a:stretch>
        </p:blipFill>
        <p:spPr>
          <a:xfrm rot="10800000">
            <a:off x="10631464" y="450688"/>
            <a:ext cx="432000" cy="1620000"/>
          </a:xfrm>
          <a:prstGeom prst="rect">
            <a:avLst/>
          </a:prstGeom>
        </p:spPr>
      </p:pic>
      <p:sp>
        <p:nvSpPr>
          <p:cNvPr id="100" name="文本框 99"/>
          <p:cNvSpPr txBox="1"/>
          <p:nvPr>
            <p:custDataLst>
              <p:tags r:id="rId5"/>
            </p:custDataLst>
          </p:nvPr>
        </p:nvSpPr>
        <p:spPr>
          <a:xfrm>
            <a:off x="739486" y="2115496"/>
            <a:ext cx="4894041" cy="5027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667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（</a:t>
            </a:r>
            <a:r>
              <a:rPr lang="en-US" altLang="zh-CN" sz="2667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</a:t>
            </a:r>
            <a:r>
              <a:rPr lang="zh-CN" altLang="en-US" sz="2667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）减数分裂</a:t>
            </a:r>
            <a:r>
              <a:rPr lang="en-US" altLang="zh-CN" sz="2667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I</a:t>
            </a:r>
            <a:r>
              <a:rPr lang="zh-CN" altLang="en-US" sz="2667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前的间期</a:t>
            </a:r>
          </a:p>
        </p:txBody>
      </p:sp>
      <p:sp>
        <p:nvSpPr>
          <p:cNvPr id="78" name="文本框 77"/>
          <p:cNvSpPr txBox="1"/>
          <p:nvPr>
            <p:custDataLst>
              <p:tags r:id="rId6"/>
            </p:custDataLst>
          </p:nvPr>
        </p:nvSpPr>
        <p:spPr>
          <a:xfrm>
            <a:off x="1029035" y="4215597"/>
            <a:ext cx="10133930" cy="9131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667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注意：有些</a:t>
            </a:r>
            <a:r>
              <a:rPr lang="zh-CN" altLang="en-US" sz="2667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植物</a:t>
            </a:r>
            <a:r>
              <a:rPr lang="zh-CN" altLang="en-US" sz="2667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的体细胞发生基因突变，可通过</a:t>
            </a:r>
            <a:r>
              <a:rPr lang="zh-CN" altLang="en-US" sz="2667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无性生殖遗传</a:t>
            </a:r>
          </a:p>
          <a:p>
            <a:endParaRPr lang="zh-CN" altLang="en-US" sz="2667" b="1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pic>
        <p:nvPicPr>
          <p:cNvPr id="85" name="图片 8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4647571" y="1883432"/>
            <a:ext cx="911013" cy="966893"/>
          </a:xfrm>
          <a:prstGeom prst="rect">
            <a:avLst/>
          </a:prstGeom>
        </p:spPr>
      </p:pic>
      <p:pic>
        <p:nvPicPr>
          <p:cNvPr id="79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5554450" y="2844785"/>
            <a:ext cx="911013" cy="966893"/>
          </a:xfrm>
          <a:prstGeom prst="rect">
            <a:avLst/>
          </a:prstGeom>
        </p:spPr>
      </p:pic>
      <p:sp>
        <p:nvSpPr>
          <p:cNvPr id="80" name="文本框 79"/>
          <p:cNvSpPr txBox="1"/>
          <p:nvPr>
            <p:custDataLst>
              <p:tags r:id="rId9"/>
            </p:custDataLst>
          </p:nvPr>
        </p:nvSpPr>
        <p:spPr>
          <a:xfrm>
            <a:off x="5554450" y="2101268"/>
            <a:ext cx="3193914" cy="5027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667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随配子遗传给后代</a:t>
            </a:r>
          </a:p>
        </p:txBody>
      </p:sp>
      <p:sp>
        <p:nvSpPr>
          <p:cNvPr id="81" name="文本框 80"/>
          <p:cNvSpPr txBox="1"/>
          <p:nvPr>
            <p:custDataLst>
              <p:tags r:id="rId10"/>
            </p:custDataLst>
          </p:nvPr>
        </p:nvSpPr>
        <p:spPr>
          <a:xfrm>
            <a:off x="739486" y="3001760"/>
            <a:ext cx="4894041" cy="5027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667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（</a:t>
            </a:r>
            <a:r>
              <a:rPr lang="en-US" altLang="zh-CN" sz="2667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</a:t>
            </a:r>
            <a:r>
              <a:rPr lang="zh-CN" altLang="en-US" sz="2667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）发生在有丝分裂前的间期</a:t>
            </a:r>
          </a:p>
        </p:txBody>
      </p:sp>
      <p:sp>
        <p:nvSpPr>
          <p:cNvPr id="82" name="文本框 81"/>
          <p:cNvSpPr txBox="1"/>
          <p:nvPr>
            <p:custDataLst>
              <p:tags r:id="rId11"/>
            </p:custDataLst>
          </p:nvPr>
        </p:nvSpPr>
        <p:spPr>
          <a:xfrm>
            <a:off x="6585077" y="3050384"/>
            <a:ext cx="4183073" cy="5027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667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体细胞中，一般不能遗传</a:t>
            </a:r>
          </a:p>
        </p:txBody>
      </p:sp>
    </p:spTree>
    <p:extLst>
      <p:ext uri="{BB962C8B-B14F-4D97-AF65-F5344CB8AC3E}">
        <p14:creationId xmlns:p14="http://schemas.microsoft.com/office/powerpoint/2010/main" val="369971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1" grpId="0"/>
      <p:bldP spid="100" grpId="0"/>
      <p:bldP spid="78" grpId="0"/>
      <p:bldP spid="80" grpId="0"/>
      <p:bldP spid="81" grpId="0"/>
      <p:bldP spid="8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DZkZThkYTVhMzJiY2E3MjE1Y2NmZjc1MzAxYmQ2ZD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0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85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86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50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51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60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06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08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89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1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2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5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6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7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8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1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6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7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0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1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6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7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8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8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3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4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7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5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8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9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0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6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7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8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9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8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1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2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3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4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6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7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8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7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2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00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6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7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3"/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1"/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4"/>
  <p:tag name="KSO_WM_DIAGRAM_VIRTUALLY_FRAME" val="{&quot;height&quot;:305.36236220472443,&quot;left&quot;:165.9645669291339,&quot;top&quot;:99.75968503937007,&quot;width&quot;:292.0074015748031}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5"/>
  <p:tag name="KSO_WM_DIAGRAM_VIRTUALLY_FRAME" val="{&quot;height&quot;:305.36236220472443,&quot;left&quot;:165.9645669291339,&quot;top&quot;:99.75968503937007,&quot;width&quot;:292.0074015748031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6"/>
  <p:tag name="KSO_WM_DIAGRAM_VIRTUALLY_FRAME" val="{&quot;height&quot;:305.36236220472443,&quot;left&quot;:165.9645669291339,&quot;top&quot;:99.75968503937007,&quot;width&quot;:292.0074015748031}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7"/>
  <p:tag name="KSO_WM_DIAGRAM_VIRTUALLY_FRAME" val="{&quot;height&quot;:305.36236220472443,&quot;left&quot;:165.9645669291339,&quot;top&quot;:99.75968503937007,&quot;width&quot;:292.0074015748031}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8"/>
  <p:tag name="KSO_WM_DIAGRAM_VIRTUALLY_FRAME" val="{&quot;height&quot;:305.36236220472443,&quot;left&quot;:165.9645669291339,&quot;top&quot;:99.75968503937007,&quot;width&quot;:292.0074015748031}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9"/>
  <p:tag name="KSO_WM_DIAGRAM_VIRTUALLY_FRAME" val="{&quot;height&quot;:305.36236220472443,&quot;left&quot;:165.9645669291339,&quot;top&quot;:99.75968503937007,&quot;width&quot;:292.0074015748031}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2"/>
  <p:tag name="KSO_WM_DIAGRAM_VIRTUALLY_FRAME" val="{&quot;height&quot;:305.36236220472443,&quot;left&quot;:165.9645669291339,&quot;top&quot;:99.75968503937007,&quot;width&quot;:292.0074015748031}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3"/>
  <p:tag name="KSO_WM_DIAGRAM_VIRTUALLY_FRAME" val="{&quot;height&quot;:305.36236220472443,&quot;left&quot;:165.9645669291339,&quot;top&quot;:99.75968503937007,&quot;width&quot;:292.0074015748031}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4"/>
  <p:tag name="KSO_WM_DIAGRAM_VIRTUALLY_FRAME" val="{&quot;height&quot;:305.36236220472443,&quot;left&quot;:165.9645669291339,&quot;top&quot;:99.75968503937007,&quot;width&quot;:292.0074015748031}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5"/>
  <p:tag name="KSO_WM_DIAGRAM_VIRTUALLY_FRAME" val="{&quot;height&quot;:305.36236220472443,&quot;left&quot;:165.9645669291339,&quot;top&quot;:99.75968503937007,&quot;width&quot;:292.0074015748031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3"/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5"/>
  <p:tag name="KSO_WM_BEAUTIFY_FLAG" val="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7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2"/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5"/>
  <p:tag name="KSO_WM_BEAUTIFY_FLAG" val="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8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7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7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5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7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9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4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2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8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9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3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7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9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3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9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7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5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2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0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7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6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3"/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8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9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8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9"/>
  <p:tag name="KSO_WM_BEAUTIFY_FLAG" val="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0"/>
  <p:tag name="KSO_WM_BEAUTIFY_FLAG" val="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1"/>
  <p:tag name="KSO_WM_BEAUTIFY_FLAG" val="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2"/>
  <p:tag name="KSO_WM_BEAUTIFY_FLAG" val="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3"/>
  <p:tag name="KSO_WM_BEAUTIFY_FLAG" val="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4"/>
  <p:tag name="KSO_WM_BEAUTIFY_FLAG" val="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5"/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83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5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0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8"/>
  <p:tag name="KSO_WM_BEAUTIFY_FLAG" val="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2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3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4"/>
  <p:tag name="KSO_WM_DIAGRAM_VIRTUALLY_FRAME" val="{&quot;height&quot;:404.15,&quot;left&quot;:-0.3,&quot;top&quot;:0,&quot;width&quot;:720.95}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5"/>
  <p:tag name="KSO_WM_DIAGRAM_VIRTUALLY_FRAME" val="{&quot;height&quot;:404.15,&quot;left&quot;:-0.3,&quot;top&quot;:0,&quot;width&quot;:720.95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7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8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5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0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3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4"/>
  <p:tag name="KSO_WM_DIAGRAM_VIRTUALLY_FRAME" val="{&quot;height&quot;:305.36236220472443,&quot;left&quot;:165.9645669291339,&quot;top&quot;:99.75968503937007,&quot;width&quot;:292.0074015748031}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6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7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9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2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3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0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1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2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3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4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5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6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8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9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0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1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2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3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4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5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6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5"/>
  <p:tag name="KSO_WM_BEAUTIFY_FLAG" val="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9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0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2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4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5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0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1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4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5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0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5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2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3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4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5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6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7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8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9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0"/>
  <p:tag name="KSO_WM_DIAGRAM_VIRTUALLY_FRAME" val="{&quot;height&quot;:404.15,&quot;left&quot;:-0.3,&quot;top&quot;:0,&quot;width&quot;:720.95}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1"/>
  <p:tag name="KSO_WM_DIAGRAM_VIRTUALLY_FRAME" val="{&quot;height&quot;:404.15,&quot;left&quot;:-0.3,&quot;top&quot;:0,&quot;width&quot;:720.95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6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2"/>
  <p:tag name="KSO_WM_DIAGRAM_VIRTUALLY_FRAME" val="{&quot;height&quot;:404.15,&quot;left&quot;:-0.3,&quot;top&quot;:0,&quot;width&quot;:720.95}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3"/>
  <p:tag name="KSO_WM_DIAGRAM_VIRTUALLY_FRAME" val="{&quot;height&quot;:404.15,&quot;left&quot;:-0.3,&quot;top&quot;:0,&quot;width&quot;:720.95}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4"/>
  <p:tag name="KSO_WM_DIAGRAM_VIRTUALLY_FRAME" val="{&quot;height&quot;:404.15,&quot;left&quot;:-0.3,&quot;top&quot;:0,&quot;width&quot;:720.95}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5"/>
  <p:tag name="KSO_WM_DIAGRAM_VIRTUALLY_FRAME" val="{&quot;height&quot;:404.15,&quot;left&quot;:-0.3,&quot;top&quot;:0,&quot;width&quot;:720.95}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6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9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0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1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7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7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9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9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5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0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1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7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57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8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9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1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7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2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3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5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6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7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8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9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0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1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2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5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6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7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3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4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3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9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0"/>
  <p:tag name="KSO_WM_DIAGRAM_VIRTUALLY_FRAME" val="{&quot;height&quot;:154.25,&quot;left&quot;:42.93401574803149,&quot;top&quot;:99.65,&quot;width&quot;:637.4659842519685}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1"/>
  <p:tag name="KSO_WM_DIAGRAM_VIRTUALLY_FRAME" val="{&quot;height&quot;:154.25,&quot;left&quot;:42.93401574803149,&quot;top&quot;:99.65,&quot;width&quot;:637.4659842519685}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2"/>
  <p:tag name="KSO_WM_DIAGRAM_VIRTUALLY_FRAME" val="{&quot;height&quot;:154.25,&quot;left&quot;:42.93401574803149,&quot;top&quot;:99.65,&quot;width&quot;:637.4659842519685}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3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3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5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7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8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7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8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9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5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6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</TotalTime>
  <Words>1118</Words>
  <Application>Microsoft Office PowerPoint</Application>
  <PresentationFormat>宽屏</PresentationFormat>
  <Paragraphs>204</Paragraphs>
  <Slides>21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等线</vt:lpstr>
      <vt:lpstr>等线 Light</vt:lpstr>
      <vt:lpstr>方正粗黑宋简体</vt:lpstr>
      <vt:lpstr>方正小标宋简体</vt:lpstr>
      <vt:lpstr>黑体</vt:lpstr>
      <vt:lpstr>楷体</vt:lpstr>
      <vt:lpstr>微软雅黑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诱变育种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</dc:creator>
  <cp:lastModifiedBy>昕 何</cp:lastModifiedBy>
  <cp:revision>242</cp:revision>
  <dcterms:created xsi:type="dcterms:W3CDTF">2022-11-14T08:33:00Z</dcterms:created>
  <dcterms:modified xsi:type="dcterms:W3CDTF">2025-03-23T12:17:32Z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1CB4EAB77943455F9D80BD1A99184D7C_12</vt:lpwstr>
  </property>
  <property fmtid="{D5CDD505-2E9C-101B-9397-08002B2CF9AE}" pid="3" name="KSOProductBuildVer">
    <vt:lpwstr>2052-12.1.0.15946</vt:lpwstr>
  </property>
  <property fmtid="{D5CDD505-2E9C-101B-9397-08002B2CF9AE}" pid="4" name="EASTEDU_PRESENTATION_CUSTOM_DATA">
    <vt:lpwstr>993833366326411264</vt:lpwstr>
  </property>
</Properties>
</file>