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3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4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5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6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notesSlides/notesSlide7.xml" ContentType="application/vnd.openxmlformats-officedocument.presentationml.notesSlide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8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9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10" r:id="rId2"/>
    <p:sldId id="352" r:id="rId3"/>
    <p:sldId id="11089128" r:id="rId4"/>
    <p:sldId id="988" r:id="rId5"/>
    <p:sldId id="989" r:id="rId6"/>
    <p:sldId id="1000" r:id="rId7"/>
    <p:sldId id="285" r:id="rId8"/>
    <p:sldId id="1002" r:id="rId9"/>
    <p:sldId id="1003" r:id="rId10"/>
    <p:sldId id="953" r:id="rId11"/>
    <p:sldId id="11089416" r:id="rId12"/>
    <p:sldId id="291" r:id="rId13"/>
    <p:sldId id="1016" r:id="rId14"/>
    <p:sldId id="11089418" r:id="rId15"/>
    <p:sldId id="768" r:id="rId16"/>
    <p:sldId id="1020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72334F0-B558-488A-A374-29BE3D259A97}">
          <p14:sldIdLst>
            <p14:sldId id="410"/>
            <p14:sldId id="352"/>
            <p14:sldId id="11089128"/>
            <p14:sldId id="988"/>
            <p14:sldId id="989"/>
            <p14:sldId id="1000"/>
            <p14:sldId id="285"/>
            <p14:sldId id="1002"/>
            <p14:sldId id="1003"/>
            <p14:sldId id="953"/>
            <p14:sldId id="11089416"/>
            <p14:sldId id="291"/>
            <p14:sldId id="1016"/>
            <p14:sldId id="11089418"/>
            <p14:sldId id="768"/>
            <p14:sldId id="10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薛 华林" initials="薛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339933"/>
    <a:srgbClr val="996600"/>
    <a:srgbClr val="FF66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C85E-9115-4EFA-BD28-D63894D3965F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C3CC-D58F-4530-A5BD-F6E40790B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86019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86019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86019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86019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86019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86019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r>
              <a:rPr lang="zh-CN" altLang="en-US"/>
              <a:t>强调：启动子和终止子都在DNA上，起始密码和终止密码杂mRNA上</a:t>
            </a:r>
          </a:p>
        </p:txBody>
      </p:sp>
      <p:sp>
        <p:nvSpPr>
          <p:cNvPr id="22532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104910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0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ln>
            <a:miter lim="800000"/>
          </a:ln>
        </p:spPr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A5A080-8841-400F-AD0A-DC51B14DD4A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</a:rPr>
              <a:pPr marL="0" marR="0" lvl="0" indent="0" algn="r" defTabSz="108839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64501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6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10" Type="http://schemas.openxmlformats.org/officeDocument/2006/relationships/image" Target="../media/image16.png"/><Relationship Id="rId4" Type="http://schemas.openxmlformats.org/officeDocument/2006/relationships/tags" Target="../tags/tag466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97.xml"/><Relationship Id="rId21" Type="http://schemas.openxmlformats.org/officeDocument/2006/relationships/tags" Target="../tags/tag492.xml"/><Relationship Id="rId42" Type="http://schemas.openxmlformats.org/officeDocument/2006/relationships/tags" Target="../tags/tag513.xml"/><Relationship Id="rId47" Type="http://schemas.openxmlformats.org/officeDocument/2006/relationships/tags" Target="../tags/tag518.xml"/><Relationship Id="rId63" Type="http://schemas.openxmlformats.org/officeDocument/2006/relationships/tags" Target="../tags/tag534.xml"/><Relationship Id="rId68" Type="http://schemas.openxmlformats.org/officeDocument/2006/relationships/tags" Target="../tags/tag539.xml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9" Type="http://schemas.openxmlformats.org/officeDocument/2006/relationships/tags" Target="../tags/tag500.xml"/><Relationship Id="rId11" Type="http://schemas.openxmlformats.org/officeDocument/2006/relationships/tags" Target="../tags/tag482.xml"/><Relationship Id="rId24" Type="http://schemas.openxmlformats.org/officeDocument/2006/relationships/tags" Target="../tags/tag495.xml"/><Relationship Id="rId32" Type="http://schemas.openxmlformats.org/officeDocument/2006/relationships/tags" Target="../tags/tag503.xml"/><Relationship Id="rId37" Type="http://schemas.openxmlformats.org/officeDocument/2006/relationships/tags" Target="../tags/tag508.xml"/><Relationship Id="rId40" Type="http://schemas.openxmlformats.org/officeDocument/2006/relationships/tags" Target="../tags/tag511.xml"/><Relationship Id="rId45" Type="http://schemas.openxmlformats.org/officeDocument/2006/relationships/tags" Target="../tags/tag516.xml"/><Relationship Id="rId53" Type="http://schemas.openxmlformats.org/officeDocument/2006/relationships/tags" Target="../tags/tag524.xml"/><Relationship Id="rId58" Type="http://schemas.openxmlformats.org/officeDocument/2006/relationships/tags" Target="../tags/tag529.xml"/><Relationship Id="rId66" Type="http://schemas.openxmlformats.org/officeDocument/2006/relationships/tags" Target="../tags/tag537.xml"/><Relationship Id="rId74" Type="http://schemas.openxmlformats.org/officeDocument/2006/relationships/image" Target="../media/image19.png"/><Relationship Id="rId5" Type="http://schemas.openxmlformats.org/officeDocument/2006/relationships/tags" Target="../tags/tag476.xml"/><Relationship Id="rId61" Type="http://schemas.openxmlformats.org/officeDocument/2006/relationships/tags" Target="../tags/tag532.xml"/><Relationship Id="rId19" Type="http://schemas.openxmlformats.org/officeDocument/2006/relationships/tags" Target="../tags/tag490.xml"/><Relationship Id="rId14" Type="http://schemas.openxmlformats.org/officeDocument/2006/relationships/tags" Target="../tags/tag485.xml"/><Relationship Id="rId22" Type="http://schemas.openxmlformats.org/officeDocument/2006/relationships/tags" Target="../tags/tag493.xml"/><Relationship Id="rId27" Type="http://schemas.openxmlformats.org/officeDocument/2006/relationships/tags" Target="../tags/tag498.xml"/><Relationship Id="rId30" Type="http://schemas.openxmlformats.org/officeDocument/2006/relationships/tags" Target="../tags/tag501.xml"/><Relationship Id="rId35" Type="http://schemas.openxmlformats.org/officeDocument/2006/relationships/tags" Target="../tags/tag506.xml"/><Relationship Id="rId43" Type="http://schemas.openxmlformats.org/officeDocument/2006/relationships/tags" Target="../tags/tag514.xml"/><Relationship Id="rId48" Type="http://schemas.openxmlformats.org/officeDocument/2006/relationships/tags" Target="../tags/tag519.xml"/><Relationship Id="rId56" Type="http://schemas.openxmlformats.org/officeDocument/2006/relationships/tags" Target="../tags/tag527.xml"/><Relationship Id="rId64" Type="http://schemas.openxmlformats.org/officeDocument/2006/relationships/tags" Target="../tags/tag535.xml"/><Relationship Id="rId69" Type="http://schemas.openxmlformats.org/officeDocument/2006/relationships/tags" Target="../tags/tag540.xml"/><Relationship Id="rId8" Type="http://schemas.openxmlformats.org/officeDocument/2006/relationships/tags" Target="../tags/tag479.xml"/><Relationship Id="rId51" Type="http://schemas.openxmlformats.org/officeDocument/2006/relationships/tags" Target="../tags/tag522.xml"/><Relationship Id="rId72" Type="http://schemas.openxmlformats.org/officeDocument/2006/relationships/image" Target="../media/image17.png"/><Relationship Id="rId3" Type="http://schemas.openxmlformats.org/officeDocument/2006/relationships/tags" Target="../tags/tag474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tags" Target="../tags/tag496.xml"/><Relationship Id="rId33" Type="http://schemas.openxmlformats.org/officeDocument/2006/relationships/tags" Target="../tags/tag504.xml"/><Relationship Id="rId38" Type="http://schemas.openxmlformats.org/officeDocument/2006/relationships/tags" Target="../tags/tag509.xml"/><Relationship Id="rId46" Type="http://schemas.openxmlformats.org/officeDocument/2006/relationships/tags" Target="../tags/tag517.xml"/><Relationship Id="rId59" Type="http://schemas.openxmlformats.org/officeDocument/2006/relationships/tags" Target="../tags/tag530.xml"/><Relationship Id="rId67" Type="http://schemas.openxmlformats.org/officeDocument/2006/relationships/tags" Target="../tags/tag538.xml"/><Relationship Id="rId20" Type="http://schemas.openxmlformats.org/officeDocument/2006/relationships/tags" Target="../tags/tag491.xml"/><Relationship Id="rId41" Type="http://schemas.openxmlformats.org/officeDocument/2006/relationships/tags" Target="../tags/tag512.xml"/><Relationship Id="rId54" Type="http://schemas.openxmlformats.org/officeDocument/2006/relationships/tags" Target="../tags/tag525.xml"/><Relationship Id="rId62" Type="http://schemas.openxmlformats.org/officeDocument/2006/relationships/tags" Target="../tags/tag533.xml"/><Relationship Id="rId70" Type="http://schemas.openxmlformats.org/officeDocument/2006/relationships/slideLayout" Target="../slideLayouts/slideLayout1.xml"/><Relationship Id="rId75" Type="http://schemas.openxmlformats.org/officeDocument/2006/relationships/image" Target="../media/image20.png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5" Type="http://schemas.openxmlformats.org/officeDocument/2006/relationships/tags" Target="../tags/tag486.xml"/><Relationship Id="rId23" Type="http://schemas.openxmlformats.org/officeDocument/2006/relationships/tags" Target="../tags/tag494.xml"/><Relationship Id="rId28" Type="http://schemas.openxmlformats.org/officeDocument/2006/relationships/tags" Target="../tags/tag499.xml"/><Relationship Id="rId36" Type="http://schemas.openxmlformats.org/officeDocument/2006/relationships/tags" Target="../tags/tag507.xml"/><Relationship Id="rId49" Type="http://schemas.openxmlformats.org/officeDocument/2006/relationships/tags" Target="../tags/tag520.xml"/><Relationship Id="rId57" Type="http://schemas.openxmlformats.org/officeDocument/2006/relationships/tags" Target="../tags/tag528.xml"/><Relationship Id="rId10" Type="http://schemas.openxmlformats.org/officeDocument/2006/relationships/tags" Target="../tags/tag481.xml"/><Relationship Id="rId31" Type="http://schemas.openxmlformats.org/officeDocument/2006/relationships/tags" Target="../tags/tag502.xml"/><Relationship Id="rId44" Type="http://schemas.openxmlformats.org/officeDocument/2006/relationships/tags" Target="../tags/tag515.xml"/><Relationship Id="rId52" Type="http://schemas.openxmlformats.org/officeDocument/2006/relationships/tags" Target="../tags/tag523.xml"/><Relationship Id="rId60" Type="http://schemas.openxmlformats.org/officeDocument/2006/relationships/tags" Target="../tags/tag531.xml"/><Relationship Id="rId65" Type="http://schemas.openxmlformats.org/officeDocument/2006/relationships/tags" Target="../tags/tag536.xml"/><Relationship Id="rId73" Type="http://schemas.openxmlformats.org/officeDocument/2006/relationships/image" Target="../media/image18.png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39" Type="http://schemas.openxmlformats.org/officeDocument/2006/relationships/tags" Target="../tags/tag510.xml"/><Relationship Id="rId34" Type="http://schemas.openxmlformats.org/officeDocument/2006/relationships/tags" Target="../tags/tag505.xml"/><Relationship Id="rId50" Type="http://schemas.openxmlformats.org/officeDocument/2006/relationships/tags" Target="../tags/tag521.xml"/><Relationship Id="rId55" Type="http://schemas.openxmlformats.org/officeDocument/2006/relationships/tags" Target="../tags/tag526.xml"/><Relationship Id="rId7" Type="http://schemas.openxmlformats.org/officeDocument/2006/relationships/tags" Target="../tags/tag478.xml"/><Relationship Id="rId71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tags" Target="../tags/tag569.xml"/><Relationship Id="rId39" Type="http://schemas.openxmlformats.org/officeDocument/2006/relationships/tags" Target="../tags/tag582.xml"/><Relationship Id="rId21" Type="http://schemas.openxmlformats.org/officeDocument/2006/relationships/tags" Target="../tags/tag564.xml"/><Relationship Id="rId34" Type="http://schemas.openxmlformats.org/officeDocument/2006/relationships/tags" Target="../tags/tag577.xml"/><Relationship Id="rId42" Type="http://schemas.openxmlformats.org/officeDocument/2006/relationships/tags" Target="../tags/tag585.xml"/><Relationship Id="rId47" Type="http://schemas.openxmlformats.org/officeDocument/2006/relationships/tags" Target="../tags/tag590.xml"/><Relationship Id="rId50" Type="http://schemas.openxmlformats.org/officeDocument/2006/relationships/tags" Target="../tags/tag593.xml"/><Relationship Id="rId55" Type="http://schemas.openxmlformats.org/officeDocument/2006/relationships/tags" Target="../tags/tag598.xml"/><Relationship Id="rId7" Type="http://schemas.openxmlformats.org/officeDocument/2006/relationships/tags" Target="../tags/tag550.xml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9" Type="http://schemas.openxmlformats.org/officeDocument/2006/relationships/tags" Target="../tags/tag572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tags" Target="../tags/tag575.xml"/><Relationship Id="rId37" Type="http://schemas.openxmlformats.org/officeDocument/2006/relationships/tags" Target="../tags/tag580.xml"/><Relationship Id="rId40" Type="http://schemas.openxmlformats.org/officeDocument/2006/relationships/tags" Target="../tags/tag583.xml"/><Relationship Id="rId45" Type="http://schemas.openxmlformats.org/officeDocument/2006/relationships/tags" Target="../tags/tag588.xml"/><Relationship Id="rId53" Type="http://schemas.openxmlformats.org/officeDocument/2006/relationships/tags" Target="../tags/tag596.xml"/><Relationship Id="rId58" Type="http://schemas.openxmlformats.org/officeDocument/2006/relationships/tags" Target="../tags/tag601.xml"/><Relationship Id="rId5" Type="http://schemas.openxmlformats.org/officeDocument/2006/relationships/tags" Target="../tags/tag548.xml"/><Relationship Id="rId61" Type="http://schemas.openxmlformats.org/officeDocument/2006/relationships/image" Target="../media/image21.png"/><Relationship Id="rId19" Type="http://schemas.openxmlformats.org/officeDocument/2006/relationships/tags" Target="../tags/tag56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tags" Target="../tags/tag570.xml"/><Relationship Id="rId30" Type="http://schemas.openxmlformats.org/officeDocument/2006/relationships/tags" Target="../tags/tag573.xml"/><Relationship Id="rId35" Type="http://schemas.openxmlformats.org/officeDocument/2006/relationships/tags" Target="../tags/tag578.xml"/><Relationship Id="rId43" Type="http://schemas.openxmlformats.org/officeDocument/2006/relationships/tags" Target="../tags/tag586.xml"/><Relationship Id="rId48" Type="http://schemas.openxmlformats.org/officeDocument/2006/relationships/tags" Target="../tags/tag591.xml"/><Relationship Id="rId56" Type="http://schemas.openxmlformats.org/officeDocument/2006/relationships/tags" Target="../tags/tag599.xml"/><Relationship Id="rId8" Type="http://schemas.openxmlformats.org/officeDocument/2006/relationships/tags" Target="../tags/tag551.xml"/><Relationship Id="rId51" Type="http://schemas.openxmlformats.org/officeDocument/2006/relationships/tags" Target="../tags/tag594.xml"/><Relationship Id="rId3" Type="http://schemas.openxmlformats.org/officeDocument/2006/relationships/tags" Target="../tags/tag546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tags" Target="../tags/tag576.xml"/><Relationship Id="rId38" Type="http://schemas.openxmlformats.org/officeDocument/2006/relationships/tags" Target="../tags/tag581.xml"/><Relationship Id="rId46" Type="http://schemas.openxmlformats.org/officeDocument/2006/relationships/tags" Target="../tags/tag589.xml"/><Relationship Id="rId59" Type="http://schemas.openxmlformats.org/officeDocument/2006/relationships/slideLayout" Target="../slideLayouts/slideLayout12.xml"/><Relationship Id="rId20" Type="http://schemas.openxmlformats.org/officeDocument/2006/relationships/tags" Target="../tags/tag563.xml"/><Relationship Id="rId41" Type="http://schemas.openxmlformats.org/officeDocument/2006/relationships/tags" Target="../tags/tag584.xml"/><Relationship Id="rId54" Type="http://schemas.openxmlformats.org/officeDocument/2006/relationships/tags" Target="../tags/tag597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tags" Target="../tags/tag571.xml"/><Relationship Id="rId36" Type="http://schemas.openxmlformats.org/officeDocument/2006/relationships/tags" Target="../tags/tag579.xml"/><Relationship Id="rId49" Type="http://schemas.openxmlformats.org/officeDocument/2006/relationships/tags" Target="../tags/tag592.xml"/><Relationship Id="rId57" Type="http://schemas.openxmlformats.org/officeDocument/2006/relationships/tags" Target="../tags/tag600.xml"/><Relationship Id="rId10" Type="http://schemas.openxmlformats.org/officeDocument/2006/relationships/tags" Target="../tags/tag553.xml"/><Relationship Id="rId31" Type="http://schemas.openxmlformats.org/officeDocument/2006/relationships/tags" Target="../tags/tag574.xml"/><Relationship Id="rId44" Type="http://schemas.openxmlformats.org/officeDocument/2006/relationships/tags" Target="../tags/tag587.xml"/><Relationship Id="rId52" Type="http://schemas.openxmlformats.org/officeDocument/2006/relationships/tags" Target="../tags/tag595.xml"/><Relationship Id="rId60" Type="http://schemas.openxmlformats.org/officeDocument/2006/relationships/notesSlide" Target="../notesSlides/notesSlide8.xml"/><Relationship Id="rId4" Type="http://schemas.openxmlformats.org/officeDocument/2006/relationships/tags" Target="../tags/tag547.xml"/><Relationship Id="rId9" Type="http://schemas.openxmlformats.org/officeDocument/2006/relationships/tags" Target="../tags/tag55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17.xml"/><Relationship Id="rId18" Type="http://schemas.openxmlformats.org/officeDocument/2006/relationships/tags" Target="../tags/tag622.xml"/><Relationship Id="rId26" Type="http://schemas.openxmlformats.org/officeDocument/2006/relationships/tags" Target="../tags/tag630.xml"/><Relationship Id="rId3" Type="http://schemas.openxmlformats.org/officeDocument/2006/relationships/tags" Target="../tags/tag607.xml"/><Relationship Id="rId21" Type="http://schemas.openxmlformats.org/officeDocument/2006/relationships/tags" Target="../tags/tag625.xml"/><Relationship Id="rId7" Type="http://schemas.openxmlformats.org/officeDocument/2006/relationships/tags" Target="../tags/tag611.xml"/><Relationship Id="rId12" Type="http://schemas.openxmlformats.org/officeDocument/2006/relationships/tags" Target="../tags/tag616.xml"/><Relationship Id="rId17" Type="http://schemas.openxmlformats.org/officeDocument/2006/relationships/tags" Target="../tags/tag621.xml"/><Relationship Id="rId25" Type="http://schemas.openxmlformats.org/officeDocument/2006/relationships/tags" Target="../tags/tag629.xml"/><Relationship Id="rId33" Type="http://schemas.openxmlformats.org/officeDocument/2006/relationships/image" Target="../media/image26.png"/><Relationship Id="rId2" Type="http://schemas.openxmlformats.org/officeDocument/2006/relationships/tags" Target="../tags/tag606.xml"/><Relationship Id="rId16" Type="http://schemas.openxmlformats.org/officeDocument/2006/relationships/tags" Target="../tags/tag620.xml"/><Relationship Id="rId20" Type="http://schemas.openxmlformats.org/officeDocument/2006/relationships/tags" Target="../tags/tag624.xml"/><Relationship Id="rId29" Type="http://schemas.openxmlformats.org/officeDocument/2006/relationships/image" Target="../media/image22.png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11" Type="http://schemas.openxmlformats.org/officeDocument/2006/relationships/tags" Target="../tags/tag615.xml"/><Relationship Id="rId24" Type="http://schemas.openxmlformats.org/officeDocument/2006/relationships/tags" Target="../tags/tag628.xml"/><Relationship Id="rId32" Type="http://schemas.openxmlformats.org/officeDocument/2006/relationships/image" Target="../media/image25.png"/><Relationship Id="rId5" Type="http://schemas.openxmlformats.org/officeDocument/2006/relationships/tags" Target="../tags/tag609.xml"/><Relationship Id="rId15" Type="http://schemas.openxmlformats.org/officeDocument/2006/relationships/tags" Target="../tags/tag619.xml"/><Relationship Id="rId23" Type="http://schemas.openxmlformats.org/officeDocument/2006/relationships/tags" Target="../tags/tag627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614.xml"/><Relationship Id="rId19" Type="http://schemas.openxmlformats.org/officeDocument/2006/relationships/tags" Target="../tags/tag623.xml"/><Relationship Id="rId31" Type="http://schemas.openxmlformats.org/officeDocument/2006/relationships/image" Target="../media/image24.png"/><Relationship Id="rId4" Type="http://schemas.openxmlformats.org/officeDocument/2006/relationships/tags" Target="../tags/tag608.xml"/><Relationship Id="rId9" Type="http://schemas.openxmlformats.org/officeDocument/2006/relationships/tags" Target="../tags/tag613.xml"/><Relationship Id="rId14" Type="http://schemas.openxmlformats.org/officeDocument/2006/relationships/tags" Target="../tags/tag618.xml"/><Relationship Id="rId22" Type="http://schemas.openxmlformats.org/officeDocument/2006/relationships/tags" Target="../tags/tag626.xml"/><Relationship Id="rId27" Type="http://schemas.openxmlformats.org/officeDocument/2006/relationships/tags" Target="../tags/tag631.xml"/><Relationship Id="rId30" Type="http://schemas.openxmlformats.org/officeDocument/2006/relationships/image" Target="../media/image23.png"/><Relationship Id="rId8" Type="http://schemas.openxmlformats.org/officeDocument/2006/relationships/tags" Target="../tags/tag61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644.xml"/><Relationship Id="rId18" Type="http://schemas.openxmlformats.org/officeDocument/2006/relationships/tags" Target="../tags/tag649.xml"/><Relationship Id="rId26" Type="http://schemas.openxmlformats.org/officeDocument/2006/relationships/tags" Target="../tags/tag657.xml"/><Relationship Id="rId39" Type="http://schemas.openxmlformats.org/officeDocument/2006/relationships/tags" Target="../tags/tag670.xml"/><Relationship Id="rId21" Type="http://schemas.openxmlformats.org/officeDocument/2006/relationships/tags" Target="../tags/tag652.xml"/><Relationship Id="rId34" Type="http://schemas.openxmlformats.org/officeDocument/2006/relationships/tags" Target="../tags/tag665.xml"/><Relationship Id="rId42" Type="http://schemas.openxmlformats.org/officeDocument/2006/relationships/tags" Target="../tags/tag673.xml"/><Relationship Id="rId47" Type="http://schemas.openxmlformats.org/officeDocument/2006/relationships/tags" Target="../tags/tag678.xml"/><Relationship Id="rId50" Type="http://schemas.openxmlformats.org/officeDocument/2006/relationships/tags" Target="../tags/tag681.xml"/><Relationship Id="rId55" Type="http://schemas.openxmlformats.org/officeDocument/2006/relationships/tags" Target="../tags/tag686.xml"/><Relationship Id="rId7" Type="http://schemas.openxmlformats.org/officeDocument/2006/relationships/tags" Target="../tags/tag638.xml"/><Relationship Id="rId2" Type="http://schemas.openxmlformats.org/officeDocument/2006/relationships/tags" Target="../tags/tag633.xml"/><Relationship Id="rId16" Type="http://schemas.openxmlformats.org/officeDocument/2006/relationships/tags" Target="../tags/tag647.xml"/><Relationship Id="rId29" Type="http://schemas.openxmlformats.org/officeDocument/2006/relationships/tags" Target="../tags/tag660.xml"/><Relationship Id="rId11" Type="http://schemas.openxmlformats.org/officeDocument/2006/relationships/tags" Target="../tags/tag642.xml"/><Relationship Id="rId24" Type="http://schemas.openxmlformats.org/officeDocument/2006/relationships/tags" Target="../tags/tag655.xml"/><Relationship Id="rId32" Type="http://schemas.openxmlformats.org/officeDocument/2006/relationships/tags" Target="../tags/tag663.xml"/><Relationship Id="rId37" Type="http://schemas.openxmlformats.org/officeDocument/2006/relationships/tags" Target="../tags/tag668.xml"/><Relationship Id="rId40" Type="http://schemas.openxmlformats.org/officeDocument/2006/relationships/tags" Target="../tags/tag671.xml"/><Relationship Id="rId45" Type="http://schemas.openxmlformats.org/officeDocument/2006/relationships/tags" Target="../tags/tag676.xml"/><Relationship Id="rId53" Type="http://schemas.openxmlformats.org/officeDocument/2006/relationships/tags" Target="../tags/tag684.xml"/><Relationship Id="rId58" Type="http://schemas.openxmlformats.org/officeDocument/2006/relationships/tags" Target="../tags/tag689.xml"/><Relationship Id="rId5" Type="http://schemas.openxmlformats.org/officeDocument/2006/relationships/tags" Target="../tags/tag636.xml"/><Relationship Id="rId61" Type="http://schemas.openxmlformats.org/officeDocument/2006/relationships/image" Target="../media/image27.jpeg"/><Relationship Id="rId19" Type="http://schemas.openxmlformats.org/officeDocument/2006/relationships/tags" Target="../tags/tag650.xml"/><Relationship Id="rId14" Type="http://schemas.openxmlformats.org/officeDocument/2006/relationships/tags" Target="../tags/tag645.xml"/><Relationship Id="rId22" Type="http://schemas.openxmlformats.org/officeDocument/2006/relationships/tags" Target="../tags/tag653.xml"/><Relationship Id="rId27" Type="http://schemas.openxmlformats.org/officeDocument/2006/relationships/tags" Target="../tags/tag658.xml"/><Relationship Id="rId30" Type="http://schemas.openxmlformats.org/officeDocument/2006/relationships/tags" Target="../tags/tag661.xml"/><Relationship Id="rId35" Type="http://schemas.openxmlformats.org/officeDocument/2006/relationships/tags" Target="../tags/tag666.xml"/><Relationship Id="rId43" Type="http://schemas.openxmlformats.org/officeDocument/2006/relationships/tags" Target="../tags/tag674.xml"/><Relationship Id="rId48" Type="http://schemas.openxmlformats.org/officeDocument/2006/relationships/tags" Target="../tags/tag679.xml"/><Relationship Id="rId56" Type="http://schemas.openxmlformats.org/officeDocument/2006/relationships/tags" Target="../tags/tag687.xml"/><Relationship Id="rId8" Type="http://schemas.openxmlformats.org/officeDocument/2006/relationships/tags" Target="../tags/tag639.xml"/><Relationship Id="rId51" Type="http://schemas.openxmlformats.org/officeDocument/2006/relationships/tags" Target="../tags/tag682.xml"/><Relationship Id="rId3" Type="http://schemas.openxmlformats.org/officeDocument/2006/relationships/tags" Target="../tags/tag634.xml"/><Relationship Id="rId12" Type="http://schemas.openxmlformats.org/officeDocument/2006/relationships/tags" Target="../tags/tag643.xml"/><Relationship Id="rId17" Type="http://schemas.openxmlformats.org/officeDocument/2006/relationships/tags" Target="../tags/tag648.xml"/><Relationship Id="rId25" Type="http://schemas.openxmlformats.org/officeDocument/2006/relationships/tags" Target="../tags/tag656.xml"/><Relationship Id="rId33" Type="http://schemas.openxmlformats.org/officeDocument/2006/relationships/tags" Target="../tags/tag664.xml"/><Relationship Id="rId38" Type="http://schemas.openxmlformats.org/officeDocument/2006/relationships/tags" Target="../tags/tag669.xml"/><Relationship Id="rId46" Type="http://schemas.openxmlformats.org/officeDocument/2006/relationships/tags" Target="../tags/tag677.xml"/><Relationship Id="rId59" Type="http://schemas.openxmlformats.org/officeDocument/2006/relationships/tags" Target="../tags/tag690.xml"/><Relationship Id="rId20" Type="http://schemas.openxmlformats.org/officeDocument/2006/relationships/tags" Target="../tags/tag651.xml"/><Relationship Id="rId41" Type="http://schemas.openxmlformats.org/officeDocument/2006/relationships/tags" Target="../tags/tag672.xml"/><Relationship Id="rId54" Type="http://schemas.openxmlformats.org/officeDocument/2006/relationships/tags" Target="../tags/tag685.xml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15" Type="http://schemas.openxmlformats.org/officeDocument/2006/relationships/tags" Target="../tags/tag646.xml"/><Relationship Id="rId23" Type="http://schemas.openxmlformats.org/officeDocument/2006/relationships/tags" Target="../tags/tag654.xml"/><Relationship Id="rId28" Type="http://schemas.openxmlformats.org/officeDocument/2006/relationships/tags" Target="../tags/tag659.xml"/><Relationship Id="rId36" Type="http://schemas.openxmlformats.org/officeDocument/2006/relationships/tags" Target="../tags/tag667.xml"/><Relationship Id="rId49" Type="http://schemas.openxmlformats.org/officeDocument/2006/relationships/tags" Target="../tags/tag680.xml"/><Relationship Id="rId57" Type="http://schemas.openxmlformats.org/officeDocument/2006/relationships/tags" Target="../tags/tag688.xml"/><Relationship Id="rId10" Type="http://schemas.openxmlformats.org/officeDocument/2006/relationships/tags" Target="../tags/tag641.xml"/><Relationship Id="rId31" Type="http://schemas.openxmlformats.org/officeDocument/2006/relationships/tags" Target="../tags/tag662.xml"/><Relationship Id="rId44" Type="http://schemas.openxmlformats.org/officeDocument/2006/relationships/tags" Target="../tags/tag675.xml"/><Relationship Id="rId52" Type="http://schemas.openxmlformats.org/officeDocument/2006/relationships/tags" Target="../tags/tag683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635.xml"/><Relationship Id="rId9" Type="http://schemas.openxmlformats.org/officeDocument/2006/relationships/tags" Target="../tags/tag6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697.xml"/><Relationship Id="rId7" Type="http://schemas.openxmlformats.org/officeDocument/2006/relationships/image" Target="../media/image28.jpeg"/><Relationship Id="rId2" Type="http://schemas.openxmlformats.org/officeDocument/2006/relationships/tags" Target="../tags/tag696.xml"/><Relationship Id="rId1" Type="http://schemas.openxmlformats.org/officeDocument/2006/relationships/tags" Target="../tags/tag69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99.xml"/><Relationship Id="rId4" Type="http://schemas.openxmlformats.org/officeDocument/2006/relationships/tags" Target="../tags/tag69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7.xml"/><Relationship Id="rId21" Type="http://schemas.openxmlformats.org/officeDocument/2006/relationships/tags" Target="../tags/tag32.xml"/><Relationship Id="rId34" Type="http://schemas.openxmlformats.org/officeDocument/2006/relationships/tags" Target="../tags/tag45.xml"/><Relationship Id="rId42" Type="http://schemas.openxmlformats.org/officeDocument/2006/relationships/tags" Target="../tags/tag53.xml"/><Relationship Id="rId47" Type="http://schemas.openxmlformats.org/officeDocument/2006/relationships/tags" Target="../tags/tag58.xml"/><Relationship Id="rId50" Type="http://schemas.openxmlformats.org/officeDocument/2006/relationships/tags" Target="../tags/tag61.xml"/><Relationship Id="rId55" Type="http://schemas.openxmlformats.org/officeDocument/2006/relationships/tags" Target="../tags/tag66.xml"/><Relationship Id="rId63" Type="http://schemas.openxmlformats.org/officeDocument/2006/relationships/image" Target="../media/image4.png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9" Type="http://schemas.openxmlformats.org/officeDocument/2006/relationships/tags" Target="../tags/tag40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tags" Target="../tags/tag51.xml"/><Relationship Id="rId45" Type="http://schemas.openxmlformats.org/officeDocument/2006/relationships/tags" Target="../tags/tag56.xml"/><Relationship Id="rId53" Type="http://schemas.openxmlformats.org/officeDocument/2006/relationships/tags" Target="../tags/tag64.xml"/><Relationship Id="rId58" Type="http://schemas.openxmlformats.org/officeDocument/2006/relationships/tags" Target="../tags/tag69.xml"/><Relationship Id="rId5" Type="http://schemas.openxmlformats.org/officeDocument/2006/relationships/tags" Target="../tags/tag16.xml"/><Relationship Id="rId61" Type="http://schemas.openxmlformats.org/officeDocument/2006/relationships/tags" Target="../tags/tag72.xml"/><Relationship Id="rId19" Type="http://schemas.openxmlformats.org/officeDocument/2006/relationships/tags" Target="../tags/tag3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tags" Target="../tags/tag46.xml"/><Relationship Id="rId43" Type="http://schemas.openxmlformats.org/officeDocument/2006/relationships/tags" Target="../tags/tag54.xml"/><Relationship Id="rId48" Type="http://schemas.openxmlformats.org/officeDocument/2006/relationships/tags" Target="../tags/tag59.xml"/><Relationship Id="rId56" Type="http://schemas.openxmlformats.org/officeDocument/2006/relationships/tags" Target="../tags/tag67.xml"/><Relationship Id="rId64" Type="http://schemas.openxmlformats.org/officeDocument/2006/relationships/image" Target="../media/image5.png"/><Relationship Id="rId8" Type="http://schemas.openxmlformats.org/officeDocument/2006/relationships/tags" Target="../tags/tag19.xml"/><Relationship Id="rId51" Type="http://schemas.openxmlformats.org/officeDocument/2006/relationships/tags" Target="../tags/tag62.xml"/><Relationship Id="rId3" Type="http://schemas.openxmlformats.org/officeDocument/2006/relationships/tags" Target="../tags/tag14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tags" Target="../tags/tag44.xml"/><Relationship Id="rId38" Type="http://schemas.openxmlformats.org/officeDocument/2006/relationships/tags" Target="../tags/tag49.xml"/><Relationship Id="rId46" Type="http://schemas.openxmlformats.org/officeDocument/2006/relationships/tags" Target="../tags/tag57.xml"/><Relationship Id="rId59" Type="http://schemas.openxmlformats.org/officeDocument/2006/relationships/tags" Target="../tags/tag70.xml"/><Relationship Id="rId20" Type="http://schemas.openxmlformats.org/officeDocument/2006/relationships/tags" Target="../tags/tag31.xml"/><Relationship Id="rId41" Type="http://schemas.openxmlformats.org/officeDocument/2006/relationships/tags" Target="../tags/tag52.xml"/><Relationship Id="rId54" Type="http://schemas.openxmlformats.org/officeDocument/2006/relationships/tags" Target="../tags/tag65.xml"/><Relationship Id="rId6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36" Type="http://schemas.openxmlformats.org/officeDocument/2006/relationships/tags" Target="../tags/tag47.xml"/><Relationship Id="rId49" Type="http://schemas.openxmlformats.org/officeDocument/2006/relationships/tags" Target="../tags/tag60.xml"/><Relationship Id="rId57" Type="http://schemas.openxmlformats.org/officeDocument/2006/relationships/tags" Target="../tags/tag68.xml"/><Relationship Id="rId10" Type="http://schemas.openxmlformats.org/officeDocument/2006/relationships/tags" Target="../tags/tag21.xml"/><Relationship Id="rId31" Type="http://schemas.openxmlformats.org/officeDocument/2006/relationships/tags" Target="../tags/tag42.xml"/><Relationship Id="rId44" Type="http://schemas.openxmlformats.org/officeDocument/2006/relationships/tags" Target="../tags/tag55.xml"/><Relationship Id="rId52" Type="http://schemas.openxmlformats.org/officeDocument/2006/relationships/tags" Target="../tags/tag63.xml"/><Relationship Id="rId60" Type="http://schemas.openxmlformats.org/officeDocument/2006/relationships/tags" Target="../tags/tag71.xml"/><Relationship Id="rId65" Type="http://schemas.openxmlformats.org/officeDocument/2006/relationships/image" Target="../media/image6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9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9" Type="http://schemas.openxmlformats.org/officeDocument/2006/relationships/tags" Target="../tags/tag111.xml"/><Relationship Id="rId21" Type="http://schemas.openxmlformats.org/officeDocument/2006/relationships/tags" Target="../tags/tag93.xml"/><Relationship Id="rId34" Type="http://schemas.openxmlformats.org/officeDocument/2006/relationships/tags" Target="../tags/tag106.xml"/><Relationship Id="rId42" Type="http://schemas.openxmlformats.org/officeDocument/2006/relationships/tags" Target="../tags/tag114.xml"/><Relationship Id="rId47" Type="http://schemas.openxmlformats.org/officeDocument/2006/relationships/tags" Target="../tags/tag119.xml"/><Relationship Id="rId50" Type="http://schemas.openxmlformats.org/officeDocument/2006/relationships/tags" Target="../tags/tag122.xml"/><Relationship Id="rId55" Type="http://schemas.openxmlformats.org/officeDocument/2006/relationships/tags" Target="../tags/tag127.xml"/><Relationship Id="rId63" Type="http://schemas.openxmlformats.org/officeDocument/2006/relationships/image" Target="../media/image7.png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9" Type="http://schemas.openxmlformats.org/officeDocument/2006/relationships/tags" Target="../tags/tag101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tags" Target="../tags/tag104.xml"/><Relationship Id="rId37" Type="http://schemas.openxmlformats.org/officeDocument/2006/relationships/tags" Target="../tags/tag109.xml"/><Relationship Id="rId40" Type="http://schemas.openxmlformats.org/officeDocument/2006/relationships/tags" Target="../tags/tag112.xml"/><Relationship Id="rId45" Type="http://schemas.openxmlformats.org/officeDocument/2006/relationships/tags" Target="../tags/tag117.xml"/><Relationship Id="rId53" Type="http://schemas.openxmlformats.org/officeDocument/2006/relationships/tags" Target="../tags/tag125.xml"/><Relationship Id="rId58" Type="http://schemas.openxmlformats.org/officeDocument/2006/relationships/tags" Target="../tags/tag130.xml"/><Relationship Id="rId5" Type="http://schemas.openxmlformats.org/officeDocument/2006/relationships/tags" Target="../tags/tag77.xml"/><Relationship Id="rId61" Type="http://schemas.openxmlformats.org/officeDocument/2006/relationships/slideLayout" Target="../slideLayouts/slideLayout7.xml"/><Relationship Id="rId19" Type="http://schemas.openxmlformats.org/officeDocument/2006/relationships/tags" Target="../tags/tag9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tags" Target="../tags/tag102.xml"/><Relationship Id="rId35" Type="http://schemas.openxmlformats.org/officeDocument/2006/relationships/tags" Target="../tags/tag107.xml"/><Relationship Id="rId43" Type="http://schemas.openxmlformats.org/officeDocument/2006/relationships/tags" Target="../tags/tag115.xml"/><Relationship Id="rId48" Type="http://schemas.openxmlformats.org/officeDocument/2006/relationships/tags" Target="../tags/tag120.xml"/><Relationship Id="rId56" Type="http://schemas.openxmlformats.org/officeDocument/2006/relationships/tags" Target="../tags/tag128.xml"/><Relationship Id="rId64" Type="http://schemas.openxmlformats.org/officeDocument/2006/relationships/image" Target="../media/image8.png"/><Relationship Id="rId8" Type="http://schemas.openxmlformats.org/officeDocument/2006/relationships/tags" Target="../tags/tag80.xml"/><Relationship Id="rId51" Type="http://schemas.openxmlformats.org/officeDocument/2006/relationships/tags" Target="../tags/tag123.xml"/><Relationship Id="rId3" Type="http://schemas.openxmlformats.org/officeDocument/2006/relationships/tags" Target="../tags/tag75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tags" Target="../tags/tag105.xml"/><Relationship Id="rId38" Type="http://schemas.openxmlformats.org/officeDocument/2006/relationships/tags" Target="../tags/tag110.xml"/><Relationship Id="rId46" Type="http://schemas.openxmlformats.org/officeDocument/2006/relationships/tags" Target="../tags/tag118.xml"/><Relationship Id="rId59" Type="http://schemas.openxmlformats.org/officeDocument/2006/relationships/tags" Target="../tags/tag131.xml"/><Relationship Id="rId20" Type="http://schemas.openxmlformats.org/officeDocument/2006/relationships/tags" Target="../tags/tag92.xml"/><Relationship Id="rId41" Type="http://schemas.openxmlformats.org/officeDocument/2006/relationships/tags" Target="../tags/tag113.xml"/><Relationship Id="rId54" Type="http://schemas.openxmlformats.org/officeDocument/2006/relationships/tags" Target="../tags/tag126.xml"/><Relationship Id="rId62" Type="http://schemas.openxmlformats.org/officeDocument/2006/relationships/notesSlide" Target="../notesSlides/notesSlide1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36" Type="http://schemas.openxmlformats.org/officeDocument/2006/relationships/tags" Target="../tags/tag108.xml"/><Relationship Id="rId49" Type="http://schemas.openxmlformats.org/officeDocument/2006/relationships/tags" Target="../tags/tag121.xml"/><Relationship Id="rId57" Type="http://schemas.openxmlformats.org/officeDocument/2006/relationships/tags" Target="../tags/tag129.xml"/><Relationship Id="rId10" Type="http://schemas.openxmlformats.org/officeDocument/2006/relationships/tags" Target="../tags/tag82.xml"/><Relationship Id="rId31" Type="http://schemas.openxmlformats.org/officeDocument/2006/relationships/tags" Target="../tags/tag103.xml"/><Relationship Id="rId44" Type="http://schemas.openxmlformats.org/officeDocument/2006/relationships/tags" Target="../tags/tag116.xml"/><Relationship Id="rId52" Type="http://schemas.openxmlformats.org/officeDocument/2006/relationships/tags" Target="../tags/tag124.xml"/><Relationship Id="rId60" Type="http://schemas.openxmlformats.org/officeDocument/2006/relationships/tags" Target="../tags/tag13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61.xml"/><Relationship Id="rId21" Type="http://schemas.openxmlformats.org/officeDocument/2006/relationships/tags" Target="../tags/tag156.xml"/><Relationship Id="rId42" Type="http://schemas.openxmlformats.org/officeDocument/2006/relationships/tags" Target="../tags/tag177.xml"/><Relationship Id="rId47" Type="http://schemas.openxmlformats.org/officeDocument/2006/relationships/tags" Target="../tags/tag182.xml"/><Relationship Id="rId63" Type="http://schemas.openxmlformats.org/officeDocument/2006/relationships/tags" Target="../tags/tag198.xml"/><Relationship Id="rId68" Type="http://schemas.openxmlformats.org/officeDocument/2006/relationships/tags" Target="../tags/tag203.xml"/><Relationship Id="rId16" Type="http://schemas.openxmlformats.org/officeDocument/2006/relationships/tags" Target="../tags/tag15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40" Type="http://schemas.openxmlformats.org/officeDocument/2006/relationships/tags" Target="../tags/tag175.xml"/><Relationship Id="rId45" Type="http://schemas.openxmlformats.org/officeDocument/2006/relationships/tags" Target="../tags/tag180.xml"/><Relationship Id="rId53" Type="http://schemas.openxmlformats.org/officeDocument/2006/relationships/tags" Target="../tags/tag188.xml"/><Relationship Id="rId58" Type="http://schemas.openxmlformats.org/officeDocument/2006/relationships/tags" Target="../tags/tag193.xml"/><Relationship Id="rId66" Type="http://schemas.openxmlformats.org/officeDocument/2006/relationships/tags" Target="../tags/tag201.xml"/><Relationship Id="rId74" Type="http://schemas.openxmlformats.org/officeDocument/2006/relationships/image" Target="../media/image9.png"/><Relationship Id="rId5" Type="http://schemas.openxmlformats.org/officeDocument/2006/relationships/tags" Target="../tags/tag140.xml"/><Relationship Id="rId61" Type="http://schemas.openxmlformats.org/officeDocument/2006/relationships/tags" Target="../tags/tag196.xml"/><Relationship Id="rId19" Type="http://schemas.openxmlformats.org/officeDocument/2006/relationships/tags" Target="../tags/tag15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43" Type="http://schemas.openxmlformats.org/officeDocument/2006/relationships/tags" Target="../tags/tag178.xml"/><Relationship Id="rId48" Type="http://schemas.openxmlformats.org/officeDocument/2006/relationships/tags" Target="../tags/tag183.xml"/><Relationship Id="rId56" Type="http://schemas.openxmlformats.org/officeDocument/2006/relationships/tags" Target="../tags/tag191.xml"/><Relationship Id="rId64" Type="http://schemas.openxmlformats.org/officeDocument/2006/relationships/tags" Target="../tags/tag199.xml"/><Relationship Id="rId69" Type="http://schemas.openxmlformats.org/officeDocument/2006/relationships/tags" Target="../tags/tag204.xml"/><Relationship Id="rId77" Type="http://schemas.openxmlformats.org/officeDocument/2006/relationships/image" Target="../media/image12.png"/><Relationship Id="rId8" Type="http://schemas.openxmlformats.org/officeDocument/2006/relationships/tags" Target="../tags/tag143.xml"/><Relationship Id="rId51" Type="http://schemas.openxmlformats.org/officeDocument/2006/relationships/tags" Target="../tags/tag186.xml"/><Relationship Id="rId72" Type="http://schemas.openxmlformats.org/officeDocument/2006/relationships/slideLayout" Target="../slideLayouts/slideLayout7.xml"/><Relationship Id="rId3" Type="http://schemas.openxmlformats.org/officeDocument/2006/relationships/tags" Target="../tags/tag138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tags" Target="../tags/tag173.xml"/><Relationship Id="rId46" Type="http://schemas.openxmlformats.org/officeDocument/2006/relationships/tags" Target="../tags/tag181.xml"/><Relationship Id="rId59" Type="http://schemas.openxmlformats.org/officeDocument/2006/relationships/tags" Target="../tags/tag194.xml"/><Relationship Id="rId67" Type="http://schemas.openxmlformats.org/officeDocument/2006/relationships/tags" Target="../tags/tag202.xml"/><Relationship Id="rId20" Type="http://schemas.openxmlformats.org/officeDocument/2006/relationships/tags" Target="../tags/tag155.xml"/><Relationship Id="rId41" Type="http://schemas.openxmlformats.org/officeDocument/2006/relationships/tags" Target="../tags/tag176.xml"/><Relationship Id="rId54" Type="http://schemas.openxmlformats.org/officeDocument/2006/relationships/tags" Target="../tags/tag189.xml"/><Relationship Id="rId62" Type="http://schemas.openxmlformats.org/officeDocument/2006/relationships/tags" Target="../tags/tag197.xml"/><Relationship Id="rId70" Type="http://schemas.openxmlformats.org/officeDocument/2006/relationships/tags" Target="../tags/tag205.xml"/><Relationship Id="rId75" Type="http://schemas.openxmlformats.org/officeDocument/2006/relationships/image" Target="../media/image10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49" Type="http://schemas.openxmlformats.org/officeDocument/2006/relationships/tags" Target="../tags/tag184.xml"/><Relationship Id="rId57" Type="http://schemas.openxmlformats.org/officeDocument/2006/relationships/tags" Target="../tags/tag192.xml"/><Relationship Id="rId10" Type="http://schemas.openxmlformats.org/officeDocument/2006/relationships/tags" Target="../tags/tag145.xml"/><Relationship Id="rId31" Type="http://schemas.openxmlformats.org/officeDocument/2006/relationships/tags" Target="../tags/tag166.xml"/><Relationship Id="rId44" Type="http://schemas.openxmlformats.org/officeDocument/2006/relationships/tags" Target="../tags/tag179.xml"/><Relationship Id="rId52" Type="http://schemas.openxmlformats.org/officeDocument/2006/relationships/tags" Target="../tags/tag187.xml"/><Relationship Id="rId60" Type="http://schemas.openxmlformats.org/officeDocument/2006/relationships/tags" Target="../tags/tag195.xml"/><Relationship Id="rId65" Type="http://schemas.openxmlformats.org/officeDocument/2006/relationships/tags" Target="../tags/tag200.xml"/><Relationship Id="rId73" Type="http://schemas.openxmlformats.org/officeDocument/2006/relationships/notesSlide" Target="../notesSlides/notesSlide2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9" Type="http://schemas.openxmlformats.org/officeDocument/2006/relationships/tags" Target="../tags/tag174.xml"/><Relationship Id="rId34" Type="http://schemas.openxmlformats.org/officeDocument/2006/relationships/tags" Target="../tags/tag169.xml"/><Relationship Id="rId50" Type="http://schemas.openxmlformats.org/officeDocument/2006/relationships/tags" Target="../tags/tag185.xml"/><Relationship Id="rId55" Type="http://schemas.openxmlformats.org/officeDocument/2006/relationships/tags" Target="../tags/tag190.xml"/><Relationship Id="rId76" Type="http://schemas.openxmlformats.org/officeDocument/2006/relationships/image" Target="../media/image11.png"/><Relationship Id="rId7" Type="http://schemas.openxmlformats.org/officeDocument/2006/relationships/tags" Target="../tags/tag142.xml"/><Relationship Id="rId71" Type="http://schemas.openxmlformats.org/officeDocument/2006/relationships/tags" Target="../tags/tag206.xml"/><Relationship Id="rId2" Type="http://schemas.openxmlformats.org/officeDocument/2006/relationships/tags" Target="../tags/tag137.xml"/><Relationship Id="rId29" Type="http://schemas.openxmlformats.org/officeDocument/2006/relationships/tags" Target="../tags/tag16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50" Type="http://schemas.openxmlformats.org/officeDocument/2006/relationships/tags" Target="../tags/tag259.xml"/><Relationship Id="rId55" Type="http://schemas.openxmlformats.org/officeDocument/2006/relationships/tags" Target="../tags/tag264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9" Type="http://schemas.openxmlformats.org/officeDocument/2006/relationships/tags" Target="../tags/tag238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53" Type="http://schemas.openxmlformats.org/officeDocument/2006/relationships/tags" Target="../tags/tag262.xml"/><Relationship Id="rId58" Type="http://schemas.openxmlformats.org/officeDocument/2006/relationships/tags" Target="../tags/tag267.xml"/><Relationship Id="rId5" Type="http://schemas.openxmlformats.org/officeDocument/2006/relationships/tags" Target="../tags/tag214.xml"/><Relationship Id="rId19" Type="http://schemas.openxmlformats.org/officeDocument/2006/relationships/tags" Target="../tags/tag228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56" Type="http://schemas.openxmlformats.org/officeDocument/2006/relationships/tags" Target="../tags/tag265.xml"/><Relationship Id="rId8" Type="http://schemas.openxmlformats.org/officeDocument/2006/relationships/tags" Target="../tags/tag217.xml"/><Relationship Id="rId51" Type="http://schemas.openxmlformats.org/officeDocument/2006/relationships/tags" Target="../tags/tag260.xml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tags" Target="../tags/tag255.xml"/><Relationship Id="rId59" Type="http://schemas.openxmlformats.org/officeDocument/2006/relationships/slideLayout" Target="../slideLayouts/slideLayout7.xml"/><Relationship Id="rId20" Type="http://schemas.openxmlformats.org/officeDocument/2006/relationships/tags" Target="../tags/tag229.xml"/><Relationship Id="rId41" Type="http://schemas.openxmlformats.org/officeDocument/2006/relationships/tags" Target="../tags/tag250.xml"/><Relationship Id="rId54" Type="http://schemas.openxmlformats.org/officeDocument/2006/relationships/tags" Target="../tags/tag263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49" Type="http://schemas.openxmlformats.org/officeDocument/2006/relationships/tags" Target="../tags/tag258.xml"/><Relationship Id="rId57" Type="http://schemas.openxmlformats.org/officeDocument/2006/relationships/tags" Target="../tags/tag266.xml"/><Relationship Id="rId10" Type="http://schemas.openxmlformats.org/officeDocument/2006/relationships/tags" Target="../tags/tag219.xml"/><Relationship Id="rId31" Type="http://schemas.openxmlformats.org/officeDocument/2006/relationships/tags" Target="../tags/tag240.xml"/><Relationship Id="rId44" Type="http://schemas.openxmlformats.org/officeDocument/2006/relationships/tags" Target="../tags/tag253.xml"/><Relationship Id="rId52" Type="http://schemas.openxmlformats.org/officeDocument/2006/relationships/tags" Target="../tags/tag261.xml"/><Relationship Id="rId60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96.xml"/><Relationship Id="rId21" Type="http://schemas.openxmlformats.org/officeDocument/2006/relationships/tags" Target="../tags/tag291.xml"/><Relationship Id="rId34" Type="http://schemas.openxmlformats.org/officeDocument/2006/relationships/tags" Target="../tags/tag304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50" Type="http://schemas.openxmlformats.org/officeDocument/2006/relationships/tags" Target="../tags/tag320.xml"/><Relationship Id="rId55" Type="http://schemas.openxmlformats.org/officeDocument/2006/relationships/tags" Target="../tags/tag325.xml"/><Relationship Id="rId63" Type="http://schemas.openxmlformats.org/officeDocument/2006/relationships/tags" Target="../tags/tag333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9" Type="http://schemas.openxmlformats.org/officeDocument/2006/relationships/tags" Target="../tags/tag299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53" Type="http://schemas.openxmlformats.org/officeDocument/2006/relationships/tags" Target="../tags/tag323.xml"/><Relationship Id="rId58" Type="http://schemas.openxmlformats.org/officeDocument/2006/relationships/tags" Target="../tags/tag328.xml"/><Relationship Id="rId5" Type="http://schemas.openxmlformats.org/officeDocument/2006/relationships/tags" Target="../tags/tag275.xml"/><Relationship Id="rId61" Type="http://schemas.openxmlformats.org/officeDocument/2006/relationships/tags" Target="../tags/tag331.xml"/><Relationship Id="rId19" Type="http://schemas.openxmlformats.org/officeDocument/2006/relationships/tags" Target="../tags/tag28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56" Type="http://schemas.openxmlformats.org/officeDocument/2006/relationships/tags" Target="../tags/tag326.xml"/><Relationship Id="rId64" Type="http://schemas.openxmlformats.org/officeDocument/2006/relationships/tags" Target="../tags/tag334.xml"/><Relationship Id="rId8" Type="http://schemas.openxmlformats.org/officeDocument/2006/relationships/tags" Target="../tags/tag278.xml"/><Relationship Id="rId51" Type="http://schemas.openxmlformats.org/officeDocument/2006/relationships/tags" Target="../tags/tag321.xml"/><Relationship Id="rId3" Type="http://schemas.openxmlformats.org/officeDocument/2006/relationships/tags" Target="../tags/tag273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46" Type="http://schemas.openxmlformats.org/officeDocument/2006/relationships/tags" Target="../tags/tag316.xml"/><Relationship Id="rId59" Type="http://schemas.openxmlformats.org/officeDocument/2006/relationships/tags" Target="../tags/tag329.xml"/><Relationship Id="rId20" Type="http://schemas.openxmlformats.org/officeDocument/2006/relationships/tags" Target="../tags/tag290.xml"/><Relationship Id="rId41" Type="http://schemas.openxmlformats.org/officeDocument/2006/relationships/tags" Target="../tags/tag311.xml"/><Relationship Id="rId54" Type="http://schemas.openxmlformats.org/officeDocument/2006/relationships/tags" Target="../tags/tag324.xml"/><Relationship Id="rId62" Type="http://schemas.openxmlformats.org/officeDocument/2006/relationships/tags" Target="../tags/tag33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49" Type="http://schemas.openxmlformats.org/officeDocument/2006/relationships/tags" Target="../tags/tag319.xml"/><Relationship Id="rId57" Type="http://schemas.openxmlformats.org/officeDocument/2006/relationships/tags" Target="../tags/tag327.xml"/><Relationship Id="rId10" Type="http://schemas.openxmlformats.org/officeDocument/2006/relationships/tags" Target="../tags/tag280.xml"/><Relationship Id="rId31" Type="http://schemas.openxmlformats.org/officeDocument/2006/relationships/tags" Target="../tags/tag301.xml"/><Relationship Id="rId44" Type="http://schemas.openxmlformats.org/officeDocument/2006/relationships/tags" Target="../tags/tag314.xml"/><Relationship Id="rId52" Type="http://schemas.openxmlformats.org/officeDocument/2006/relationships/tags" Target="../tags/tag322.xml"/><Relationship Id="rId60" Type="http://schemas.openxmlformats.org/officeDocument/2006/relationships/tags" Target="../tags/tag330.xml"/><Relationship Id="rId65" Type="http://schemas.openxmlformats.org/officeDocument/2006/relationships/slideLayout" Target="../slideLayouts/slideLayout12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39" Type="http://schemas.openxmlformats.org/officeDocument/2006/relationships/tags" Target="../tags/tag30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360.xml"/><Relationship Id="rId21" Type="http://schemas.openxmlformats.org/officeDocument/2006/relationships/tags" Target="../tags/tag355.xml"/><Relationship Id="rId34" Type="http://schemas.openxmlformats.org/officeDocument/2006/relationships/tags" Target="../tags/tag368.xml"/><Relationship Id="rId42" Type="http://schemas.openxmlformats.org/officeDocument/2006/relationships/tags" Target="../tags/tag376.xml"/><Relationship Id="rId47" Type="http://schemas.openxmlformats.org/officeDocument/2006/relationships/tags" Target="../tags/tag381.xml"/><Relationship Id="rId50" Type="http://schemas.openxmlformats.org/officeDocument/2006/relationships/tags" Target="../tags/tag384.xml"/><Relationship Id="rId55" Type="http://schemas.openxmlformats.org/officeDocument/2006/relationships/tags" Target="../tags/tag389.xml"/><Relationship Id="rId63" Type="http://schemas.openxmlformats.org/officeDocument/2006/relationships/tags" Target="../tags/tag39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9" Type="http://schemas.openxmlformats.org/officeDocument/2006/relationships/tags" Target="../tags/tag363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tags" Target="../tags/tag366.xml"/><Relationship Id="rId37" Type="http://schemas.openxmlformats.org/officeDocument/2006/relationships/tags" Target="../tags/tag371.xml"/><Relationship Id="rId40" Type="http://schemas.openxmlformats.org/officeDocument/2006/relationships/tags" Target="../tags/tag374.xml"/><Relationship Id="rId45" Type="http://schemas.openxmlformats.org/officeDocument/2006/relationships/tags" Target="../tags/tag379.xml"/><Relationship Id="rId53" Type="http://schemas.openxmlformats.org/officeDocument/2006/relationships/tags" Target="../tags/tag387.xml"/><Relationship Id="rId58" Type="http://schemas.openxmlformats.org/officeDocument/2006/relationships/tags" Target="../tags/tag392.xml"/><Relationship Id="rId66" Type="http://schemas.openxmlformats.org/officeDocument/2006/relationships/image" Target="../media/image13.jpeg"/><Relationship Id="rId5" Type="http://schemas.openxmlformats.org/officeDocument/2006/relationships/tags" Target="../tags/tag339.xml"/><Relationship Id="rId61" Type="http://schemas.openxmlformats.org/officeDocument/2006/relationships/tags" Target="../tags/tag395.xml"/><Relationship Id="rId19" Type="http://schemas.openxmlformats.org/officeDocument/2006/relationships/tags" Target="../tags/tag35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30" Type="http://schemas.openxmlformats.org/officeDocument/2006/relationships/tags" Target="../tags/tag364.xml"/><Relationship Id="rId35" Type="http://schemas.openxmlformats.org/officeDocument/2006/relationships/tags" Target="../tags/tag369.xml"/><Relationship Id="rId43" Type="http://schemas.openxmlformats.org/officeDocument/2006/relationships/tags" Target="../tags/tag377.xml"/><Relationship Id="rId48" Type="http://schemas.openxmlformats.org/officeDocument/2006/relationships/tags" Target="../tags/tag382.xml"/><Relationship Id="rId56" Type="http://schemas.openxmlformats.org/officeDocument/2006/relationships/tags" Target="../tags/tag390.xml"/><Relationship Id="rId64" Type="http://schemas.openxmlformats.org/officeDocument/2006/relationships/slideLayout" Target="../slideLayouts/slideLayout7.xml"/><Relationship Id="rId8" Type="http://schemas.openxmlformats.org/officeDocument/2006/relationships/tags" Target="../tags/tag342.xml"/><Relationship Id="rId51" Type="http://schemas.openxmlformats.org/officeDocument/2006/relationships/tags" Target="../tags/tag385.xml"/><Relationship Id="rId3" Type="http://schemas.openxmlformats.org/officeDocument/2006/relationships/tags" Target="../tags/tag337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tags" Target="../tags/tag367.xml"/><Relationship Id="rId38" Type="http://schemas.openxmlformats.org/officeDocument/2006/relationships/tags" Target="../tags/tag372.xml"/><Relationship Id="rId46" Type="http://schemas.openxmlformats.org/officeDocument/2006/relationships/tags" Target="../tags/tag380.xml"/><Relationship Id="rId59" Type="http://schemas.openxmlformats.org/officeDocument/2006/relationships/tags" Target="../tags/tag393.xml"/><Relationship Id="rId20" Type="http://schemas.openxmlformats.org/officeDocument/2006/relationships/tags" Target="../tags/tag354.xml"/><Relationship Id="rId41" Type="http://schemas.openxmlformats.org/officeDocument/2006/relationships/tags" Target="../tags/tag375.xml"/><Relationship Id="rId54" Type="http://schemas.openxmlformats.org/officeDocument/2006/relationships/tags" Target="../tags/tag388.xml"/><Relationship Id="rId62" Type="http://schemas.openxmlformats.org/officeDocument/2006/relationships/tags" Target="../tags/tag39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tags" Target="../tags/tag370.xml"/><Relationship Id="rId49" Type="http://schemas.openxmlformats.org/officeDocument/2006/relationships/tags" Target="../tags/tag383.xml"/><Relationship Id="rId57" Type="http://schemas.openxmlformats.org/officeDocument/2006/relationships/tags" Target="../tags/tag391.xml"/><Relationship Id="rId10" Type="http://schemas.openxmlformats.org/officeDocument/2006/relationships/tags" Target="../tags/tag344.xml"/><Relationship Id="rId31" Type="http://schemas.openxmlformats.org/officeDocument/2006/relationships/tags" Target="../tags/tag365.xml"/><Relationship Id="rId44" Type="http://schemas.openxmlformats.org/officeDocument/2006/relationships/tags" Target="../tags/tag378.xml"/><Relationship Id="rId52" Type="http://schemas.openxmlformats.org/officeDocument/2006/relationships/tags" Target="../tags/tag386.xml"/><Relationship Id="rId60" Type="http://schemas.openxmlformats.org/officeDocument/2006/relationships/tags" Target="../tags/tag394.xml"/><Relationship Id="rId65" Type="http://schemas.openxmlformats.org/officeDocument/2006/relationships/notesSlide" Target="../notesSlides/notesSlide4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39" Type="http://schemas.openxmlformats.org/officeDocument/2006/relationships/tags" Target="../tags/tag37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9" Type="http://schemas.openxmlformats.org/officeDocument/2006/relationships/tags" Target="../tags/tag439.xml"/><Relationship Id="rId21" Type="http://schemas.openxmlformats.org/officeDocument/2006/relationships/tags" Target="../tags/tag421.xml"/><Relationship Id="rId34" Type="http://schemas.openxmlformats.org/officeDocument/2006/relationships/tags" Target="../tags/tag434.xml"/><Relationship Id="rId42" Type="http://schemas.openxmlformats.org/officeDocument/2006/relationships/tags" Target="../tags/tag442.xml"/><Relationship Id="rId47" Type="http://schemas.openxmlformats.org/officeDocument/2006/relationships/tags" Target="../tags/tag447.xml"/><Relationship Id="rId50" Type="http://schemas.openxmlformats.org/officeDocument/2006/relationships/tags" Target="../tags/tag450.xml"/><Relationship Id="rId55" Type="http://schemas.openxmlformats.org/officeDocument/2006/relationships/tags" Target="../tags/tag455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9" Type="http://schemas.openxmlformats.org/officeDocument/2006/relationships/tags" Target="../tags/tag429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tags" Target="../tags/tag432.xml"/><Relationship Id="rId37" Type="http://schemas.openxmlformats.org/officeDocument/2006/relationships/tags" Target="../tags/tag437.xml"/><Relationship Id="rId40" Type="http://schemas.openxmlformats.org/officeDocument/2006/relationships/tags" Target="../tags/tag440.xml"/><Relationship Id="rId45" Type="http://schemas.openxmlformats.org/officeDocument/2006/relationships/tags" Target="../tags/tag445.xml"/><Relationship Id="rId53" Type="http://schemas.openxmlformats.org/officeDocument/2006/relationships/tags" Target="../tags/tag453.xml"/><Relationship Id="rId58" Type="http://schemas.openxmlformats.org/officeDocument/2006/relationships/tags" Target="../tags/tag458.xml"/><Relationship Id="rId5" Type="http://schemas.openxmlformats.org/officeDocument/2006/relationships/tags" Target="../tags/tag405.xml"/><Relationship Id="rId61" Type="http://schemas.openxmlformats.org/officeDocument/2006/relationships/notesSlide" Target="../notesSlides/notesSlide5.xml"/><Relationship Id="rId19" Type="http://schemas.openxmlformats.org/officeDocument/2006/relationships/tags" Target="../tags/tag41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Relationship Id="rId35" Type="http://schemas.openxmlformats.org/officeDocument/2006/relationships/tags" Target="../tags/tag435.xml"/><Relationship Id="rId43" Type="http://schemas.openxmlformats.org/officeDocument/2006/relationships/tags" Target="../tags/tag443.xml"/><Relationship Id="rId48" Type="http://schemas.openxmlformats.org/officeDocument/2006/relationships/tags" Target="../tags/tag448.xml"/><Relationship Id="rId56" Type="http://schemas.openxmlformats.org/officeDocument/2006/relationships/tags" Target="../tags/tag456.xml"/><Relationship Id="rId8" Type="http://schemas.openxmlformats.org/officeDocument/2006/relationships/tags" Target="../tags/tag408.xml"/><Relationship Id="rId51" Type="http://schemas.openxmlformats.org/officeDocument/2006/relationships/tags" Target="../tags/tag451.xml"/><Relationship Id="rId3" Type="http://schemas.openxmlformats.org/officeDocument/2006/relationships/tags" Target="../tags/tag403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tags" Target="../tags/tag433.xml"/><Relationship Id="rId38" Type="http://schemas.openxmlformats.org/officeDocument/2006/relationships/tags" Target="../tags/tag438.xml"/><Relationship Id="rId46" Type="http://schemas.openxmlformats.org/officeDocument/2006/relationships/tags" Target="../tags/tag446.xml"/><Relationship Id="rId59" Type="http://schemas.openxmlformats.org/officeDocument/2006/relationships/tags" Target="../tags/tag459.xml"/><Relationship Id="rId20" Type="http://schemas.openxmlformats.org/officeDocument/2006/relationships/tags" Target="../tags/tag420.xml"/><Relationship Id="rId41" Type="http://schemas.openxmlformats.org/officeDocument/2006/relationships/tags" Target="../tags/tag441.xml"/><Relationship Id="rId54" Type="http://schemas.openxmlformats.org/officeDocument/2006/relationships/tags" Target="../tags/tag454.xml"/><Relationship Id="rId62" Type="http://schemas.openxmlformats.org/officeDocument/2006/relationships/image" Target="../media/image14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36" Type="http://schemas.openxmlformats.org/officeDocument/2006/relationships/tags" Target="../tags/tag436.xml"/><Relationship Id="rId49" Type="http://schemas.openxmlformats.org/officeDocument/2006/relationships/tags" Target="../tags/tag449.xml"/><Relationship Id="rId57" Type="http://schemas.openxmlformats.org/officeDocument/2006/relationships/tags" Target="../tags/tag457.xml"/><Relationship Id="rId10" Type="http://schemas.openxmlformats.org/officeDocument/2006/relationships/tags" Target="../tags/tag410.xml"/><Relationship Id="rId31" Type="http://schemas.openxmlformats.org/officeDocument/2006/relationships/tags" Target="../tags/tag431.xml"/><Relationship Id="rId44" Type="http://schemas.openxmlformats.org/officeDocument/2006/relationships/tags" Target="../tags/tag444.xml"/><Relationship Id="rId52" Type="http://schemas.openxmlformats.org/officeDocument/2006/relationships/tags" Target="../tags/tag452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404.xml"/><Relationship Id="rId9" Type="http://schemas.openxmlformats.org/officeDocument/2006/relationships/tags" Target="../tags/tag4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76238" y="1320002"/>
            <a:ext cx="8352790" cy="6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9pPr>
          </a:lstStyle>
          <a:p>
            <a:pPr algn="ctr" defTabSz="1218565">
              <a:lnSpc>
                <a:spcPct val="130000"/>
              </a:lnSpc>
              <a:buNone/>
            </a:pPr>
            <a:r>
              <a:rPr lang="zh-CN" altLang="en-US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节   基因突变和基因重组</a:t>
            </a:r>
            <a:endParaRPr lang="en-US" altLang="zh-CN" sz="4000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圆角矩形 30">
            <a:extLst>
              <a:ext uri="{FF2B5EF4-FFF2-40B4-BE49-F238E27FC236}">
                <a16:creationId xmlns:a16="http://schemas.microsoft.com/office/drawing/2014/main" id="{E2788F28-1004-4AFF-0B4D-A11A668EFC9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7481" y="129540"/>
            <a:ext cx="5544072" cy="524510"/>
          </a:xfrm>
          <a:prstGeom prst="roundRect">
            <a:avLst/>
          </a:prstGeom>
          <a:solidFill>
            <a:srgbClr val="7BC14A">
              <a:alpha val="12000"/>
            </a:srgbClr>
          </a:solidFill>
          <a:ln w="3175">
            <a:solidFill>
              <a:srgbClr val="7BC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　基因突变及其他变异</a:t>
            </a:r>
            <a:endParaRPr lang="en-US" altLang="zh-CN" sz="3200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C3D49F-EBF9-E2C5-AFD2-6D4F931ACB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99616" y="3091461"/>
            <a:ext cx="5089493" cy="3293201"/>
          </a:xfrm>
          <a:prstGeom prst="rect">
            <a:avLst/>
          </a:prstGeom>
        </p:spPr>
      </p:pic>
      <p:sp>
        <p:nvSpPr>
          <p:cNvPr id="3" name="矩形 259">
            <a:extLst>
              <a:ext uri="{FF2B5EF4-FFF2-40B4-BE49-F238E27FC236}">
                <a16:creationId xmlns:a16="http://schemas.microsoft.com/office/drawing/2014/main" id="{4E9AC31C-5A98-BA3B-0B28-6A5A2894136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316" y="2123299"/>
            <a:ext cx="3266091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9pPr>
          </a:lstStyle>
          <a:p>
            <a:pPr algn="ctr" defTabSz="1218565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（第</a:t>
            </a:r>
            <a:r>
              <a:rPr lang="en-US" altLang="zh-CN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课时）</a:t>
            </a:r>
            <a:endParaRPr lang="en-US" altLang="zh-CN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36455" y="3071707"/>
            <a:ext cx="5689600" cy="296418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597475" y="3197860"/>
            <a:ext cx="3378200" cy="913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667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不是</a:t>
            </a:r>
            <a:endParaRPr lang="zh-CN" altLang="en-US" sz="2667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2667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基因突变具有低频性</a:t>
            </a:r>
          </a:p>
        </p:txBody>
      </p:sp>
      <p:grpSp>
        <p:nvGrpSpPr>
          <p:cNvPr id="91" name="组合 90"/>
          <p:cNvGrpSpPr/>
          <p:nvPr>
            <p:custDataLst>
              <p:tags r:id="rId3"/>
            </p:custDataLst>
          </p:nvPr>
        </p:nvGrpSpPr>
        <p:grpSpPr>
          <a:xfrm>
            <a:off x="527524" y="583782"/>
            <a:ext cx="3448517" cy="2241403"/>
            <a:chOff x="11414" y="4015"/>
            <a:chExt cx="2718" cy="1545"/>
          </a:xfrm>
        </p:grpSpPr>
        <p:sp>
          <p:nvSpPr>
            <p:cNvPr id="118" name="云形 117"/>
            <p:cNvSpPr/>
            <p:nvPr>
              <p:custDataLst>
                <p:tags r:id="rId5"/>
              </p:custDataLst>
            </p:nvPr>
          </p:nvSpPr>
          <p:spPr>
            <a:xfrm>
              <a:off x="11414" y="4015"/>
              <a:ext cx="2718" cy="1545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119" name="文本框 118"/>
            <p:cNvSpPr txBox="1"/>
            <p:nvPr>
              <p:custDataLst>
                <p:tags r:id="rId6"/>
              </p:custDataLst>
            </p:nvPr>
          </p:nvSpPr>
          <p:spPr>
            <a:xfrm>
              <a:off x="11717" y="4208"/>
              <a:ext cx="2119" cy="11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667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方正粗黑宋简体" panose="02000000000000000000" pitchFamily="2" charset="-122"/>
                  <a:sym typeface="+mn-ea"/>
                </a:rPr>
                <a:t>“</a:t>
              </a:r>
              <a:r>
                <a:rPr lang="zh-CN" altLang="en-US" sz="2667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方正粗黑宋简体" panose="02000000000000000000" pitchFamily="2" charset="-122"/>
                  <a:sym typeface="+mn-ea"/>
                </a:rPr>
                <a:t>一母生九子，连母十个样</a:t>
              </a:r>
              <a:r>
                <a:rPr lang="en-US" altLang="zh-CN" sz="2667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方正粗黑宋简体" panose="02000000000000000000" pitchFamily="2" charset="-122"/>
                  <a:sym typeface="+mn-ea"/>
                </a:rPr>
                <a:t>”</a:t>
              </a:r>
              <a:r>
                <a:rPr lang="zh-CN" altLang="en-US" sz="2667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方正粗黑宋简体" panose="02000000000000000000" pitchFamily="2" charset="-122"/>
                  <a:sym typeface="+mn-ea"/>
                </a:rPr>
                <a:t>，这是基因突变的结果吗？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32129" y="287868"/>
            <a:ext cx="5593927" cy="282363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组合 303"/>
          <p:cNvGrpSpPr/>
          <p:nvPr>
            <p:custDataLst>
              <p:tags r:id="rId1"/>
            </p:custDataLst>
          </p:nvPr>
        </p:nvGrpSpPr>
        <p:grpSpPr>
          <a:xfrm>
            <a:off x="3165237" y="3768284"/>
            <a:ext cx="902811" cy="1308884"/>
            <a:chOff x="2775412" y="3058360"/>
            <a:chExt cx="902811" cy="1308884"/>
          </a:xfrm>
        </p:grpSpPr>
        <p:cxnSp>
          <p:nvCxnSpPr>
            <p:cNvPr id="47" name="直接箭头连接符 46"/>
            <p:cNvCxnSpPr/>
            <p:nvPr>
              <p:custDataLst>
                <p:tags r:id="rId68"/>
              </p:custDataLst>
            </p:nvPr>
          </p:nvCxnSpPr>
          <p:spPr>
            <a:xfrm>
              <a:off x="2915009" y="3775020"/>
              <a:ext cx="697154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>
              <p:custDataLst>
                <p:tags r:id="rId69"/>
              </p:custDataLst>
            </p:nvPr>
          </p:nvSpPr>
          <p:spPr>
            <a:xfrm>
              <a:off x="2775412" y="3058360"/>
              <a:ext cx="902811" cy="1308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分裂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间期</a:t>
              </a:r>
            </a:p>
          </p:txBody>
        </p:sp>
      </p:grpSp>
      <p:grpSp>
        <p:nvGrpSpPr>
          <p:cNvPr id="49" name="组合 48"/>
          <p:cNvGrpSpPr/>
          <p:nvPr>
            <p:custDataLst>
              <p:tags r:id="rId2"/>
            </p:custDataLst>
          </p:nvPr>
        </p:nvGrpSpPr>
        <p:grpSpPr>
          <a:xfrm>
            <a:off x="6844177" y="3587655"/>
            <a:ext cx="1886785" cy="2076354"/>
            <a:chOff x="4437093" y="1948065"/>
            <a:chExt cx="1886785" cy="2076354"/>
          </a:xfrm>
        </p:grpSpPr>
        <p:sp>
          <p:nvSpPr>
            <p:cNvPr id="50" name="文本框 49"/>
            <p:cNvSpPr txBox="1"/>
            <p:nvPr>
              <p:custDataLst>
                <p:tags r:id="rId64"/>
              </p:custDataLst>
            </p:nvPr>
          </p:nvSpPr>
          <p:spPr>
            <a:xfrm>
              <a:off x="4437093" y="2234857"/>
              <a:ext cx="1261884" cy="13088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减数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分裂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Ⅰ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  <p:grpSp>
          <p:nvGrpSpPr>
            <p:cNvPr id="51" name="组合 50"/>
            <p:cNvGrpSpPr/>
            <p:nvPr>
              <p:custDataLst>
                <p:tags r:id="rId65"/>
              </p:custDataLst>
            </p:nvPr>
          </p:nvGrpSpPr>
          <p:grpSpPr>
            <a:xfrm>
              <a:off x="4900393" y="1948065"/>
              <a:ext cx="1423485" cy="2076354"/>
              <a:chOff x="4713843" y="1948065"/>
              <a:chExt cx="1722417" cy="2076354"/>
            </a:xfrm>
          </p:grpSpPr>
          <p:cxnSp>
            <p:nvCxnSpPr>
              <p:cNvPr id="52" name="连接符: 肘形 51"/>
              <p:cNvCxnSpPr/>
              <p:nvPr>
                <p:custDataLst>
                  <p:tags r:id="rId66"/>
                </p:custDataLst>
              </p:nvPr>
            </p:nvCxnSpPr>
            <p:spPr>
              <a:xfrm>
                <a:off x="4721173" y="2986242"/>
                <a:ext cx="1715087" cy="1038177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连接符: 肘形 52"/>
              <p:cNvCxnSpPr/>
              <p:nvPr>
                <p:custDataLst>
                  <p:tags r:id="rId67"/>
                </p:custDataLst>
              </p:nvPr>
            </p:nvCxnSpPr>
            <p:spPr>
              <a:xfrm flipV="1">
                <a:off x="4713843" y="1948065"/>
                <a:ext cx="1722417" cy="1038177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7" name="矩形 306">
            <a:extLst>
              <a:ext uri="{FF2B5EF4-FFF2-40B4-BE49-F238E27FC236}">
                <a16:creationId xmlns:a16="http://schemas.microsoft.com/office/drawing/2014/main" id="{4798A69C-2B51-B1E7-1AD3-54D2F6E809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92658" y="2432448"/>
            <a:ext cx="695781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717550" fontAlgn="base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defRPr/>
            </a:pPr>
            <a:r>
              <a:rPr lang="zh-CN" altLang="en-US" sz="2680" b="1" noProof="1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Arial"/>
              </a:rPr>
              <a:t>①</a:t>
            </a:r>
            <a:r>
              <a:rPr kumimoji="0" lang="zh-CN" altLang="en-US" sz="268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</a:rPr>
              <a:t>非同源染色体</a:t>
            </a:r>
            <a:r>
              <a:rPr kumimoji="0" lang="zh-CN" altLang="en-US" sz="268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</a:rPr>
              <a:t>上的</a:t>
            </a:r>
            <a:r>
              <a:rPr kumimoji="0" lang="zh-CN" altLang="en-US" sz="2680" b="1" i="0" u="none" strike="noStrike" kern="1200" cap="none" spc="0" normalizeH="0" baseline="0" noProof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</a:rPr>
              <a:t>非等位</a:t>
            </a:r>
            <a:r>
              <a:rPr kumimoji="0" lang="zh-CN" altLang="en-US" sz="268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</a:rPr>
              <a:t>基因</a:t>
            </a:r>
            <a:r>
              <a:rPr kumimoji="0" lang="zh-CN" altLang="en-US" sz="268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</a:rPr>
              <a:t>可</a:t>
            </a:r>
            <a:r>
              <a:rPr kumimoji="0" lang="zh-CN" altLang="en-US" sz="2680" b="1" i="0" u="none" strike="noStrike" kern="1200" cap="none" spc="0" normalizeH="0" baseline="0" noProof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</a:rPr>
              <a:t>自由组合</a:t>
            </a:r>
            <a:r>
              <a:rPr kumimoji="0" lang="zh-CN" altLang="en-US" sz="268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</a:rPr>
              <a:t>。</a:t>
            </a:r>
            <a:endParaRPr kumimoji="0" lang="en-US" altLang="zh-CN" sz="2680" b="1" i="0" u="none" strike="noStrike" kern="1200" cap="none" spc="0" normalizeH="0" baseline="0" noProof="1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</a:endParaRPr>
          </a:p>
        </p:txBody>
      </p:sp>
      <p:sp>
        <p:nvSpPr>
          <p:cNvPr id="308" name="文本框 307">
            <a:extLst>
              <a:ext uri="{FF2B5EF4-FFF2-40B4-BE49-F238E27FC236}">
                <a16:creationId xmlns:a16="http://schemas.microsoft.com/office/drawing/2014/main" id="{308BBC37-CFD0-A0BD-B073-E841F4E2C09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4328" y="2455528"/>
            <a:ext cx="184217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Times New Roman" panose="02020603050405020304" pitchFamily="18" charset="0"/>
              </a:rPr>
              <a:t>、类型：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A6B3F29-AB02-B9BD-3FE4-820306F2466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2"/>
          <a:stretch>
            <a:fillRect/>
          </a:stretch>
        </p:blipFill>
        <p:spPr>
          <a:xfrm>
            <a:off x="538601" y="3187602"/>
            <a:ext cx="2659848" cy="258596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657B99-F548-ABFA-546A-9E27D02E4A4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3"/>
          <a:stretch>
            <a:fillRect/>
          </a:stretch>
        </p:blipFill>
        <p:spPr>
          <a:xfrm>
            <a:off x="4155361" y="3189520"/>
            <a:ext cx="2587509" cy="25908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0EA1AD-CE08-F56D-3E32-A0FA5F49DB4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74"/>
          <a:stretch>
            <a:fillRect/>
          </a:stretch>
        </p:blipFill>
        <p:spPr>
          <a:xfrm>
            <a:off x="8687466" y="1592114"/>
            <a:ext cx="2820057" cy="25934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9873F3-4C00-F221-964D-3277424ED1B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5"/>
          <a:stretch>
            <a:fillRect/>
          </a:stretch>
        </p:blipFill>
        <p:spPr>
          <a:xfrm>
            <a:off x="8616186" y="4318514"/>
            <a:ext cx="2891337" cy="2539486"/>
          </a:xfrm>
          <a:prstGeom prst="rect">
            <a:avLst/>
          </a:prstGeom>
        </p:spPr>
      </p:pic>
      <p:sp>
        <p:nvSpPr>
          <p:cNvPr id="20" name="矩形 28692">
            <a:extLst>
              <a:ext uri="{FF2B5EF4-FFF2-40B4-BE49-F238E27FC236}">
                <a16:creationId xmlns:a16="http://schemas.microsoft.com/office/drawing/2014/main" id="{1955AA73-3F05-414C-D3CB-3F9F6C6D183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72483" y="737109"/>
            <a:ext cx="11642504" cy="130420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Times New Roman" panose="02020603050405020304" pitchFamily="18" charset="0"/>
              </a:rPr>
              <a:t>、概念：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Times New Roman" panose="02020603050405020304" pitchFamily="18" charset="0"/>
              </a:rPr>
              <a:t>在生物体进行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Times New Roman" panose="02020603050405020304" pitchFamily="18" charset="0"/>
              </a:rPr>
              <a:t>有性生殖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Times New Roman" panose="02020603050405020304" pitchFamily="18" charset="0"/>
              </a:rPr>
              <a:t>的过程中，控制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Times New Roman" panose="02020603050405020304" pitchFamily="18" charset="0"/>
              </a:rPr>
              <a:t>不同性状的基因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Times New Roman" panose="02020603050405020304" pitchFamily="18" charset="0"/>
              </a:rPr>
              <a:t>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Times New Roman" panose="02020603050405020304" pitchFamily="18" charset="0"/>
              </a:rPr>
              <a:t>重新组合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Times New Roman" panose="02020603050405020304" pitchFamily="18" charset="0"/>
              </a:rPr>
              <a:t>。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27CA44-B422-C936-18F0-8D22A36A994F}"/>
              </a:ext>
            </a:extLst>
          </p:cNvPr>
          <p:cNvGrpSpPr/>
          <p:nvPr/>
        </p:nvGrpSpPr>
        <p:grpSpPr bwMode="auto">
          <a:xfrm>
            <a:off x="222251" y="76418"/>
            <a:ext cx="3924300" cy="638175"/>
            <a:chOff x="1728" y="1470"/>
            <a:chExt cx="2472" cy="4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6A9949-9091-BBAE-F56D-410B0509AFC2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06EDEAA6-B8FF-6EE2-C63A-0D2E33B0F07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C1DB3BED-1C20-5DC1-A5EB-1C110EB64638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9B54F73D-4EA9-6F19-0CD2-E8C26C9BE32F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1820DA86-F32B-4A0B-4C4D-313FC79D4CB6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0A1F553D-A2C4-BACB-2A25-CD9BB0300247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0774B75D-0E2F-164A-3DB6-0F08F9D204A3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E5946ECF-FDCF-3D3E-5D66-AE0BB939F537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166EBC36-B3E8-3070-3230-C681526A2484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F1E84C34-EFDB-8FE6-58C2-1760F451F12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38FE35C5-F49E-FDF4-3E23-54C5A63F39D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38EA1E5A-BDB5-C6EB-96F4-5CAC6BACEC5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C55209F2-35EC-87EA-9FBD-81E578229D13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277094A0-A0BA-5713-2DB1-644505BF9DFA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455D7F93-8E6A-12ED-85F4-98F81B44D79A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376EF1C1-F07E-12CA-5DF6-7CECF19F6D6A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995CF7B3-4A11-B0AD-8D9B-E3120B71E9E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44FE55F7-2D3C-388D-412A-3F399764C336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8F14AE0A-C71D-2AAD-FE29-7EC630346313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A1CF1C96-7B2B-DDA8-DFA4-C2C2C570E35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9AF229E9-D59B-780B-2185-81FCFBB085A0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8900FB0E-4B80-C1ED-CE2A-33F69A67B486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8AEE2691-5365-3674-6194-F8BA2B479CD5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9E77A4B6-6996-54FA-AA42-7E7F46716F2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45ACB68E-0E53-C571-96D6-6A821F58D93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71D4A464-80CD-FF63-E23E-8B034732099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0CFE51F9-607A-833A-0081-83422E12E789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6BB98D46-9530-3E1C-673F-EA767301EA5B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9F9D48D4-E6EA-376B-8615-2596A5148B69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C684BEE5-C562-3A78-1AF3-F6102BE1D532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4754DD5F-DA9D-CFD7-34EA-E8F1482E4281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9787C0C7-ECF9-5B6D-ED37-0FE680172E97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9AFCB075-974A-5540-28C4-E96BB7106BD3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0CFE22D6-D9B6-79C2-3126-B80C4A24BEE7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55BB95B6-6848-6B20-60F4-C89D51F403C3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1A9B7310-A549-FF97-98D1-0E18C8491B73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3043D6BF-AF6C-1743-5A0B-A2648A3D2B9D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1">
                <a:extLst>
                  <a:ext uri="{FF2B5EF4-FFF2-40B4-BE49-F238E27FC236}">
                    <a16:creationId xmlns:a16="http://schemas.microsoft.com/office/drawing/2014/main" id="{F20ADD30-9559-169D-DF2A-FD2C7BCC56FB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2">
                <a:extLst>
                  <a:ext uri="{FF2B5EF4-FFF2-40B4-BE49-F238E27FC236}">
                    <a16:creationId xmlns:a16="http://schemas.microsoft.com/office/drawing/2014/main" id="{0A7078C8-0F01-D967-F98B-25D4242DF322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3">
                <a:extLst>
                  <a:ext uri="{FF2B5EF4-FFF2-40B4-BE49-F238E27FC236}">
                    <a16:creationId xmlns:a16="http://schemas.microsoft.com/office/drawing/2014/main" id="{173F6C67-1F84-BC9C-F118-68DDAAD7D008}"/>
                  </a:ext>
                </a:extLst>
              </p:cNvPr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4">
                <a:extLst>
                  <a:ext uri="{FF2B5EF4-FFF2-40B4-BE49-F238E27FC236}">
                    <a16:creationId xmlns:a16="http://schemas.microsoft.com/office/drawing/2014/main" id="{BEE77606-30F8-AE03-EC19-BEEE745CCA0B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5">
                <a:extLst>
                  <a:ext uri="{FF2B5EF4-FFF2-40B4-BE49-F238E27FC236}">
                    <a16:creationId xmlns:a16="http://schemas.microsoft.com/office/drawing/2014/main" id="{96370AD4-5DAB-8CC6-2584-5EA4464ADF93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6">
                <a:extLst>
                  <a:ext uri="{FF2B5EF4-FFF2-40B4-BE49-F238E27FC236}">
                    <a16:creationId xmlns:a16="http://schemas.microsoft.com/office/drawing/2014/main" id="{8766B754-946E-E0ED-2D26-690270D49CE1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7">
                <a:extLst>
                  <a:ext uri="{FF2B5EF4-FFF2-40B4-BE49-F238E27FC236}">
                    <a16:creationId xmlns:a16="http://schemas.microsoft.com/office/drawing/2014/main" id="{874BD93D-A794-0D60-9F26-63167D2DAFD4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8">
                <a:extLst>
                  <a:ext uri="{FF2B5EF4-FFF2-40B4-BE49-F238E27FC236}">
                    <a16:creationId xmlns:a16="http://schemas.microsoft.com/office/drawing/2014/main" id="{A2515721-FE00-A7DD-D0C1-643A78018892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9">
                <a:extLst>
                  <a:ext uri="{FF2B5EF4-FFF2-40B4-BE49-F238E27FC236}">
                    <a16:creationId xmlns:a16="http://schemas.microsoft.com/office/drawing/2014/main" id="{0C311E58-7DF0-0284-D3AB-32AA424376C6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id="{58BB02DA-FF48-BE91-1AFD-DFCD6CBE7614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6" name="Freeform 51">
                <a:extLst>
                  <a:ext uri="{FF2B5EF4-FFF2-40B4-BE49-F238E27FC236}">
                    <a16:creationId xmlns:a16="http://schemas.microsoft.com/office/drawing/2014/main" id="{CB7A6E52-916F-DCAA-5FF6-409AE3D69D80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7" name="Freeform 52">
                <a:extLst>
                  <a:ext uri="{FF2B5EF4-FFF2-40B4-BE49-F238E27FC236}">
                    <a16:creationId xmlns:a16="http://schemas.microsoft.com/office/drawing/2014/main" id="{448DECDE-3D6A-8530-9080-B0A4DDB6D289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8" name="Freeform 53">
                <a:extLst>
                  <a:ext uri="{FF2B5EF4-FFF2-40B4-BE49-F238E27FC236}">
                    <a16:creationId xmlns:a16="http://schemas.microsoft.com/office/drawing/2014/main" id="{8F18E047-C5A1-01F5-F2F7-8EA874EBAA70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9" name="Freeform 54">
                <a:extLst>
                  <a:ext uri="{FF2B5EF4-FFF2-40B4-BE49-F238E27FC236}">
                    <a16:creationId xmlns:a16="http://schemas.microsoft.com/office/drawing/2014/main" id="{3DAB398C-42BD-D5A0-46E0-0EAFA6E90B7A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0" name="Freeform 55">
                <a:extLst>
                  <a:ext uri="{FF2B5EF4-FFF2-40B4-BE49-F238E27FC236}">
                    <a16:creationId xmlns:a16="http://schemas.microsoft.com/office/drawing/2014/main" id="{84DBBB2D-CBE5-2EC3-A791-98406647E5EC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1" name="Freeform 56">
                <a:extLst>
                  <a:ext uri="{FF2B5EF4-FFF2-40B4-BE49-F238E27FC236}">
                    <a16:creationId xmlns:a16="http://schemas.microsoft.com/office/drawing/2014/main" id="{B01BE6F8-2943-CDD9-ADD6-A89B21919DA5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6" name="Line 57">
              <a:extLst>
                <a:ext uri="{FF2B5EF4-FFF2-40B4-BE49-F238E27FC236}">
                  <a16:creationId xmlns:a16="http://schemas.microsoft.com/office/drawing/2014/main" id="{D92E9A34-BC73-6A8A-66AE-4FDE85EB90AC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7" name="Text Box 58">
              <a:extLst>
                <a:ext uri="{FF2B5EF4-FFF2-40B4-BE49-F238E27FC236}">
                  <a16:creationId xmlns:a16="http://schemas.microsoft.com/office/drawing/2014/main" id="{A25CD55B-64E9-D02F-2553-C9898CC1A0AD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52" y="1470"/>
              <a:ext cx="1480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五、基因重组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1"/>
          <a:stretch>
            <a:fillRect/>
          </a:stretch>
        </p:blipFill>
        <p:spPr bwMode="auto">
          <a:xfrm>
            <a:off x="1862467" y="2289787"/>
            <a:ext cx="9653106" cy="3211393"/>
          </a:xfrm>
          <a:prstGeom prst="rect">
            <a:avLst/>
          </a:prstGeom>
          <a:noFill/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F0B5339-7C01-C4ED-5E55-06C184DC310C}"/>
              </a:ext>
            </a:extLst>
          </p:cNvPr>
          <p:cNvGrpSpPr/>
          <p:nvPr/>
        </p:nvGrpSpPr>
        <p:grpSpPr bwMode="auto">
          <a:xfrm>
            <a:off x="222251" y="76418"/>
            <a:ext cx="3924300" cy="638175"/>
            <a:chOff x="1728" y="1470"/>
            <a:chExt cx="2472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403323DD-59AA-3366-E161-5FC96C05C180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1CA73E2D-FAFF-76D7-2234-7CB27EEFA6B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113501A-8E3D-43A3-23EA-BEF80B84AA50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23178075-308B-B16A-B8D6-CE1C44A881E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6E38A7C6-54D4-C1FE-D1E5-E4121E10EB2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ED9A0897-6096-4C09-A80B-8A815A00A17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5EEA8109-3749-E0F1-5E9E-6E7DA0130FF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F09C238A-4D20-AAB1-D817-4F70EE8011E7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0EBAB3AE-4C73-C2E8-FFC5-16EE5CDFDCC2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3D4FE67E-AB12-C42D-194E-869A468389B1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9D5E9ED0-D937-FAF0-28F6-B7A3F28F9F86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1473AA1E-87AE-2D73-65E4-6B878F141C8D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8AC2848C-CD95-93E6-D97C-E8DAA28E3E89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827FED1A-8C43-C613-9D7B-5DF4B95EB028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F7887CB2-305B-DDB3-FD39-EA4E6D7B7FF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FEB2170C-931D-C272-028B-31A59D182EE9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B2D3C790-B238-0C65-394D-A47214EBB046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1CCD16FA-FF89-6567-D99D-646BEA4868EB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6E57CADE-D8B8-1558-7EF0-B0C939D1280D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C921E5B5-1948-CE1A-6C84-DDE85DCFD95B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023E956E-3A93-6147-9ADF-5CF22A00B344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237851B8-4B46-F637-62DA-D66B5EC86DD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194EC753-2E92-2B78-1B26-D3F5FEDC7E06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A7A8B04B-6A5C-7150-1781-36063004B07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1C01BFB4-2030-53DE-52B9-9FD7B96D9D20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22D8D87D-12B4-E2DA-12FD-98A4AA121A2E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3C7915B3-24AF-2BCA-DAFE-8BE9489D439A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7033B98D-7B4D-73F8-1190-1AE47A9DACA4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D2C44F4E-FEA1-0BE5-60AC-3E9DC7BFE578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2D027E2D-AA9B-C893-AB01-2869C2D014EA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ADA147BD-9558-6412-E24A-4638EAA13DAE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C23ADE87-0E88-3FD6-14B4-F899FF9E8609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C59ED8CF-8CE2-15D0-C9CA-F1558F833B03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B0469756-28F0-2F47-0D40-DB80031D2E10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B5CB210F-5C9B-B2BC-91BF-CC4423A3ADFA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10949085-5A0E-9299-685A-B2EADA62FF41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1F1478B2-7434-19A6-E0FC-E7DE224F5066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7213B062-1AD6-1476-6E31-2BC20CAE549B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AB63C6C7-9C16-038C-14D5-FE59CB974E4E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974B5245-A6E4-9207-8659-B64A34B59C4E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D410506D-D801-012D-78D1-50597B90FD0F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8BEA0701-B520-28FC-88D3-9C547E72609C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94CEBB34-233F-4ECB-59B1-2F4EEF7BE2DD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29F9A79B-A7AB-106B-BFC1-7E3FB782360E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E558E0A5-2E13-6D33-5263-58B65C8CD9CF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B9952891-106C-34B5-07BE-72632666A4D3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A81A9F3D-A95C-0054-6592-60686559CC48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ED2C6DBB-9295-A864-A73E-4C0EE3188967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968E21A1-808F-A559-1BDF-5BA5C5007312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id="{E18008B9-E60D-D052-9F51-ED03B23B5911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4">
                <a:extLst>
                  <a:ext uri="{FF2B5EF4-FFF2-40B4-BE49-F238E27FC236}">
                    <a16:creationId xmlns:a16="http://schemas.microsoft.com/office/drawing/2014/main" id="{8115696B-AC13-7553-BEAE-1DA1E8D8647A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09FDA1EA-6995-D07D-9284-50DD24409A12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id="{B2526DAA-6FBD-A870-9D1F-A6BAEF1661F8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116768D5-831C-9943-D379-1BE63EC5AE88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7" name="Text Box 58">
              <a:extLst>
                <a:ext uri="{FF2B5EF4-FFF2-40B4-BE49-F238E27FC236}">
                  <a16:creationId xmlns:a16="http://schemas.microsoft.com/office/drawing/2014/main" id="{76BD3CB6-4272-10EE-4C4D-5BA281870D47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52" y="1470"/>
              <a:ext cx="1480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五、基因重组</a:t>
              </a:r>
            </a:p>
          </p:txBody>
        </p:sp>
      </p:grpSp>
      <p:sp>
        <p:nvSpPr>
          <p:cNvPr id="60" name="Text Box 36">
            <a:extLst>
              <a:ext uri="{FF2B5EF4-FFF2-40B4-BE49-F238E27FC236}">
                <a16:creationId xmlns:a16="http://schemas.microsoft.com/office/drawing/2014/main" id="{2236A08D-74E7-1B07-FA4B-2DB90BF6866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2467" y="871210"/>
            <a:ext cx="9709202" cy="894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47" tIns="34273" rIns="68547" bIns="34273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defRPr/>
            </a:pPr>
            <a:r>
              <a:rPr lang="zh-CN" altLang="en-US" sz="2680" b="1" noProof="1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Arial"/>
              </a:rPr>
              <a:t>②</a:t>
            </a:r>
            <a:r>
              <a:rPr lang="zh-CN" altLang="en-US" sz="2680" b="1" dirty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Arial"/>
                <a:sym typeface="Times New Roman" panose="02020603050405020304" pitchFamily="18" charset="0"/>
              </a:rPr>
              <a:t>同源染色体</a:t>
            </a:r>
            <a:r>
              <a:rPr lang="zh-CN" altLang="en-US" sz="2680" b="1" dirty="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Arial"/>
                <a:sym typeface="Times New Roman" panose="02020603050405020304" pitchFamily="18" charset="0"/>
              </a:rPr>
              <a:t>的</a:t>
            </a:r>
            <a:r>
              <a:rPr lang="zh-CN" altLang="en-US" sz="2680" b="1" dirty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Arial"/>
                <a:sym typeface="Times New Roman" panose="02020603050405020304" pitchFamily="18" charset="0"/>
              </a:rPr>
              <a:t>非姐妹染色单体</a:t>
            </a:r>
            <a:r>
              <a:rPr lang="zh-CN" altLang="en-US" sz="2680" b="1" dirty="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Arial"/>
                <a:sym typeface="Times New Roman" panose="02020603050405020304" pitchFamily="18" charset="0"/>
              </a:rPr>
              <a:t>之间发生</a:t>
            </a:r>
            <a:r>
              <a:rPr lang="zh-CN" altLang="en-US" sz="2680" b="1" dirty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Arial"/>
                <a:sym typeface="Times New Roman" panose="02020603050405020304" pitchFamily="18" charset="0"/>
              </a:rPr>
              <a:t>互换</a:t>
            </a:r>
            <a:r>
              <a:rPr lang="zh-CN" altLang="en-US" sz="2680" b="1" dirty="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Arial"/>
                <a:sym typeface="Times New Roman" panose="02020603050405020304" pitchFamily="18" charset="0"/>
              </a:rPr>
              <a:t>，导致非等位基因重新组合（</a:t>
            </a:r>
            <a:r>
              <a:rPr lang="zh-CN" altLang="en-US" sz="2680" b="1" noProof="1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Arial"/>
              </a:rPr>
              <a:t>减数分裂</a:t>
            </a:r>
            <a:r>
              <a:rPr lang="zh-CN" altLang="en-US" sz="2680" b="1" dirty="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Arial"/>
                <a:sym typeface="Times New Roman" panose="02020603050405020304" pitchFamily="18" charset="0"/>
              </a:rPr>
              <a:t>四分体时期）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400AE89-D401-A25E-61F5-7CAB72D082C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7013" y="839045"/>
            <a:ext cx="184217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Times New Roman" panose="02020603050405020304" pitchFamily="18" charset="0"/>
              </a:rPr>
              <a:t>、类型：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3220721" y="28787"/>
            <a:ext cx="6022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基因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重组的类型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广义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</a:p>
        </p:txBody>
      </p:sp>
      <p:grpSp>
        <p:nvGrpSpPr>
          <p:cNvPr id="35" name="组合 118"/>
          <p:cNvGrpSpPr/>
          <p:nvPr>
            <p:custDataLst>
              <p:tags r:id="rId2"/>
            </p:custDataLst>
          </p:nvPr>
        </p:nvGrpSpPr>
        <p:grpSpPr>
          <a:xfrm>
            <a:off x="-4005" y="0"/>
            <a:ext cx="12196005" cy="644691"/>
            <a:chOff x="-3004" y="0"/>
            <a:chExt cx="9147004" cy="483518"/>
          </a:xfrm>
        </p:grpSpPr>
        <p:cxnSp>
          <p:nvCxnSpPr>
            <p:cNvPr id="36" name="直接连接符 35"/>
            <p:cNvCxnSpPr/>
            <p:nvPr>
              <p:custDataLst>
                <p:tags r:id="rId26"/>
              </p:custDataLst>
            </p:nvPr>
          </p:nvCxnSpPr>
          <p:spPr>
            <a:xfrm>
              <a:off x="0" y="483518"/>
              <a:ext cx="9144000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剪去单角的矩形 23"/>
            <p:cNvSpPr/>
            <p:nvPr>
              <p:custDataLst>
                <p:tags r:id="rId27"/>
              </p:custDataLst>
            </p:nvPr>
          </p:nvSpPr>
          <p:spPr>
            <a:xfrm>
              <a:off x="-3004" y="0"/>
              <a:ext cx="288032" cy="483518"/>
            </a:xfrm>
            <a:prstGeom prst="snip1Rect">
              <a:avLst>
                <a:gd name="adj" fmla="val 50000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203200" y="817881"/>
            <a:ext cx="3303693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b="1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▲基因工程重组型</a:t>
            </a:r>
          </a:p>
        </p:txBody>
      </p:sp>
      <p:sp>
        <p:nvSpPr>
          <p:cNvPr id="258" name="标题 1"/>
          <p:cNvSpPr txBox="1"/>
          <p:nvPr>
            <p:custDataLst>
              <p:tags r:id="rId4"/>
            </p:custDataLst>
          </p:nvPr>
        </p:nvSpPr>
        <p:spPr>
          <a:xfrm>
            <a:off x="527382" y="121432"/>
            <a:ext cx="1694709" cy="4272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zh-CN" altLang="en-US" sz="2667" b="1" cap="all">
                <a:ln w="9000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知识拓展</a:t>
            </a:r>
          </a:p>
        </p:txBody>
      </p:sp>
      <p:grpSp>
        <p:nvGrpSpPr>
          <p:cNvPr id="17" name="组合 16"/>
          <p:cNvGrpSpPr/>
          <p:nvPr>
            <p:custDataLst>
              <p:tags r:id="rId5"/>
            </p:custDataLst>
          </p:nvPr>
        </p:nvGrpSpPr>
        <p:grpSpPr>
          <a:xfrm>
            <a:off x="188016" y="2616090"/>
            <a:ext cx="7391080" cy="3256500"/>
            <a:chOff x="3" y="2689"/>
            <a:chExt cx="10419" cy="4421"/>
          </a:xfrm>
        </p:grpSpPr>
        <p:sp>
          <p:nvSpPr>
            <p:cNvPr id="21" name="圆角矩形 20"/>
            <p:cNvSpPr/>
            <p:nvPr>
              <p:custDataLst>
                <p:tags r:id="rId19"/>
              </p:custDataLst>
            </p:nvPr>
          </p:nvSpPr>
          <p:spPr>
            <a:xfrm>
              <a:off x="3" y="2689"/>
              <a:ext cx="10419" cy="4421"/>
            </a:xfrm>
            <a:prstGeom prst="roundRect">
              <a:avLst>
                <a:gd name="adj" fmla="val 297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grpSp>
          <p:nvGrpSpPr>
            <p:cNvPr id="18" name="组合 17"/>
            <p:cNvGrpSpPr/>
            <p:nvPr>
              <p:custDataLst>
                <p:tags r:id="rId20"/>
              </p:custDataLst>
            </p:nvPr>
          </p:nvGrpSpPr>
          <p:grpSpPr>
            <a:xfrm>
              <a:off x="420" y="2790"/>
              <a:ext cx="2945" cy="3872"/>
              <a:chOff x="6459837" y="680085"/>
              <a:chExt cx="1869779" cy="2458706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29"/>
              <a:stretch>
                <a:fillRect/>
              </a:stretch>
            </p:blipFill>
            <p:spPr bwMode="auto">
              <a:xfrm>
                <a:off x="6588678" y="680085"/>
                <a:ext cx="1740938" cy="17991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0" name="矩形 19"/>
              <p:cNvSpPr/>
              <p:nvPr>
                <p:custDataLst>
                  <p:tags r:id="rId25"/>
                </p:custDataLst>
              </p:nvPr>
            </p:nvSpPr>
            <p:spPr>
              <a:xfrm>
                <a:off x="6459837" y="2493299"/>
                <a:ext cx="1856802" cy="6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2133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发出绿色荧光的水母</a:t>
                </a:r>
              </a:p>
            </p:txBody>
          </p:sp>
        </p:grpSp>
        <p:grpSp>
          <p:nvGrpSpPr>
            <p:cNvPr id="22" name="组合 21"/>
            <p:cNvGrpSpPr/>
            <p:nvPr>
              <p:custDataLst>
                <p:tags r:id="rId21"/>
              </p:custDataLst>
            </p:nvPr>
          </p:nvGrpSpPr>
          <p:grpSpPr>
            <a:xfrm>
              <a:off x="3912" y="2802"/>
              <a:ext cx="6368" cy="3907"/>
              <a:chOff x="4763383" y="3466083"/>
              <a:chExt cx="4043432" cy="2480203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0">
                <a:clrChange>
                  <a:clrFrom>
                    <a:srgbClr val="EDF4FB"/>
                  </a:clrFrom>
                  <a:clrTo>
                    <a:srgbClr val="EDF4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834890" y="3466083"/>
                <a:ext cx="3971925" cy="17703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23" name="矩形 22"/>
              <p:cNvSpPr/>
              <p:nvPr>
                <p:custDataLst>
                  <p:tags r:id="rId23"/>
                </p:custDataLst>
              </p:nvPr>
            </p:nvSpPr>
            <p:spPr>
              <a:xfrm>
                <a:off x="4763383" y="5300913"/>
                <a:ext cx="3975636" cy="645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正常光线</a:t>
                </a:r>
                <a:r>
                  <a:rPr lang="en-US" altLang="zh-CN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(</a:t>
                </a:r>
                <a:r>
                  <a:rPr lang="zh-CN" altLang="en-US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左</a:t>
                </a:r>
                <a:r>
                  <a:rPr lang="en-US" altLang="zh-CN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)</a:t>
                </a:r>
                <a:r>
                  <a:rPr lang="zh-CN" altLang="en-US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及紫外线照射下</a:t>
                </a:r>
                <a:r>
                  <a:rPr lang="en-US" altLang="zh-CN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(</a:t>
                </a:r>
                <a:r>
                  <a:rPr lang="zh-CN" altLang="en-US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右</a:t>
                </a:r>
                <a:r>
                  <a:rPr lang="en-US" altLang="zh-CN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)</a:t>
                </a:r>
                <a:r>
                  <a:rPr lang="zh-CN" altLang="en-US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的</a:t>
                </a:r>
                <a:r>
                  <a:rPr lang="en-US" altLang="zh-CN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4</a:t>
                </a:r>
                <a:r>
                  <a:rPr lang="zh-CN" altLang="en-US" sz="2133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只小鼠</a:t>
                </a:r>
              </a:p>
            </p:txBody>
          </p:sp>
        </p:grpSp>
      </p:grpSp>
      <p:sp>
        <p:nvSpPr>
          <p:cNvPr id="100" name="文本框 99"/>
          <p:cNvSpPr txBox="1"/>
          <p:nvPr>
            <p:custDataLst>
              <p:tags r:id="rId6"/>
            </p:custDataLst>
          </p:nvPr>
        </p:nvSpPr>
        <p:spPr>
          <a:xfrm>
            <a:off x="657644" y="1444661"/>
            <a:ext cx="5260198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中宋" panose="02010600040101010101" charset="-122"/>
                <a:sym typeface="+mn-ea"/>
              </a:rPr>
              <a:t>绿色荧光蛋白基因</a:t>
            </a:r>
            <a:r>
              <a:rPr lang="zh-CN" altLang="en-US" sz="2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导入</a:t>
            </a:r>
            <a:r>
              <a:rPr lang="zh-CN" altLang="en-US" sz="26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中宋" panose="02010600040101010101" charset="-122"/>
                <a:sym typeface="+mn-ea"/>
              </a:rPr>
              <a:t>小鼠</a:t>
            </a:r>
            <a:r>
              <a:rPr lang="zh-CN" altLang="en-US" sz="2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细胞，导致</a:t>
            </a:r>
            <a:r>
              <a:rPr lang="zh-CN" altLang="en-US" sz="26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中宋" panose="02010600040101010101" charset="-122"/>
                <a:sym typeface="+mn-ea"/>
              </a:rPr>
              <a:t>小鼠</a:t>
            </a:r>
            <a:r>
              <a:rPr lang="zh-CN" altLang="en-US" sz="2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细胞中基因发生重组</a:t>
            </a: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8111067" y="880534"/>
            <a:ext cx="3303693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b="1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▲肺炎链球菌转化型</a:t>
            </a: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8292790" y="1573953"/>
            <a:ext cx="3815503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R</a:t>
            </a:r>
            <a:r>
              <a:rPr lang="zh-CN" altLang="en-US" sz="2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型细菌转化为</a:t>
            </a:r>
            <a:r>
              <a:rPr lang="en-US" altLang="zh-CN" sz="2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S</a:t>
            </a:r>
            <a:r>
              <a:rPr lang="zh-CN" altLang="en-US" sz="2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型细菌</a:t>
            </a:r>
          </a:p>
        </p:txBody>
      </p:sp>
      <p:grpSp>
        <p:nvGrpSpPr>
          <p:cNvPr id="2" name="组合 1"/>
          <p:cNvGrpSpPr/>
          <p:nvPr>
            <p:custDataLst>
              <p:tags r:id="rId9"/>
            </p:custDataLst>
          </p:nvPr>
        </p:nvGrpSpPr>
        <p:grpSpPr>
          <a:xfrm>
            <a:off x="8267700" y="2288540"/>
            <a:ext cx="3510280" cy="3911600"/>
            <a:chOff x="9765" y="2703"/>
            <a:chExt cx="4146" cy="4620"/>
          </a:xfrm>
        </p:grpSpPr>
        <p:sp>
          <p:nvSpPr>
            <p:cNvPr id="90" name="圆角矩形 89"/>
            <p:cNvSpPr/>
            <p:nvPr>
              <p:custDataLst>
                <p:tags r:id="rId10"/>
              </p:custDataLst>
            </p:nvPr>
          </p:nvSpPr>
          <p:spPr>
            <a:xfrm>
              <a:off x="9765" y="2703"/>
              <a:ext cx="4146" cy="4620"/>
            </a:xfrm>
            <a:prstGeom prst="roundRect">
              <a:avLst>
                <a:gd name="adj" fmla="val 424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>
              <p:custDataLst>
                <p:tags r:id="rId11"/>
              </p:custDataLst>
            </p:nvPr>
          </p:nvGrpSpPr>
          <p:grpSpPr>
            <a:xfrm>
              <a:off x="10375" y="3544"/>
              <a:ext cx="2855" cy="3115"/>
              <a:chOff x="5612" y="3368"/>
              <a:chExt cx="2855" cy="3115"/>
            </a:xfrm>
          </p:grpSpPr>
          <p:pic>
            <p:nvPicPr>
              <p:cNvPr id="122" name="图片 121" descr="1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5612" y="5070"/>
                <a:ext cx="2788" cy="1413"/>
              </a:xfrm>
              <a:prstGeom prst="rect">
                <a:avLst/>
              </a:prstGeom>
            </p:spPr>
          </p:pic>
          <p:grpSp>
            <p:nvGrpSpPr>
              <p:cNvPr id="30" name="组合 29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5730" y="3558"/>
                <a:ext cx="1507" cy="2081"/>
                <a:chOff x="249" y="4536"/>
                <a:chExt cx="1507" cy="2081"/>
              </a:xfrm>
            </p:grpSpPr>
            <p:sp>
              <p:nvSpPr>
                <p:cNvPr id="125" name="文本框 124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249" y="4536"/>
                  <a:ext cx="1339" cy="47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r>
                    <a:rPr lang="en-US" altLang="zh-CN" sz="2000" b="1">
                      <a:latin typeface="经典粗圆简" panose="02010609000101010101" pitchFamily="49" charset="-122"/>
                      <a:ea typeface="经典粗圆简" panose="02010609000101010101" pitchFamily="49" charset="-122"/>
                      <a:cs typeface="经典粗圆简" panose="02010609000101010101" pitchFamily="49" charset="-122"/>
                      <a:sym typeface="+mn-ea"/>
                    </a:rPr>
                    <a:t>R</a:t>
                  </a:r>
                  <a:r>
                    <a:rPr lang="zh-CN" altLang="en-US" sz="2000" b="1">
                      <a:latin typeface="经典粗圆简" panose="02010609000101010101" pitchFamily="49" charset="-122"/>
                      <a:ea typeface="经典粗圆简" panose="02010609000101010101" pitchFamily="49" charset="-122"/>
                      <a:cs typeface="经典粗圆简" panose="02010609000101010101" pitchFamily="49" charset="-122"/>
                      <a:sym typeface="+mn-ea"/>
                    </a:rPr>
                    <a:t>型细菌</a:t>
                  </a:r>
                </a:p>
              </p:txBody>
            </p:sp>
            <p:pic>
              <p:nvPicPr>
                <p:cNvPr id="38" name="图片 37" descr="1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3" y="4881"/>
                  <a:ext cx="1423" cy="1736"/>
                </a:xfrm>
                <a:prstGeom prst="rect">
                  <a:avLst/>
                </a:prstGeom>
              </p:spPr>
            </p:pic>
          </p:grpSp>
          <p:grpSp>
            <p:nvGrpSpPr>
              <p:cNvPr id="39" name="组合 38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7078" y="3368"/>
                <a:ext cx="1389" cy="2271"/>
                <a:chOff x="2113" y="4241"/>
                <a:chExt cx="1389" cy="2271"/>
              </a:xfrm>
            </p:grpSpPr>
            <p:sp>
              <p:nvSpPr>
                <p:cNvPr id="135" name="文本框 134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2113" y="4241"/>
                  <a:ext cx="1309" cy="47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r>
                    <a:rPr lang="en-US" sz="2000" b="1">
                      <a:latin typeface="经典粗圆简" panose="02010609000101010101" pitchFamily="49" charset="-122"/>
                      <a:ea typeface="经典粗圆简" panose="02010609000101010101" pitchFamily="49" charset="-122"/>
                      <a:cs typeface="经典粗圆简" panose="02010609000101010101" pitchFamily="49" charset="-122"/>
                      <a:sym typeface="+mn-ea"/>
                    </a:rPr>
                    <a:t>S</a:t>
                  </a:r>
                  <a:r>
                    <a:rPr lang="zh-CN" altLang="en-US" sz="2000" b="1">
                      <a:latin typeface="经典粗圆简" panose="02010609000101010101" pitchFamily="49" charset="-122"/>
                      <a:ea typeface="经典粗圆简" panose="02010609000101010101" pitchFamily="49" charset="-122"/>
                      <a:cs typeface="经典粗圆简" panose="02010609000101010101" pitchFamily="49" charset="-122"/>
                      <a:sym typeface="+mn-ea"/>
                    </a:rPr>
                    <a:t>型细菌</a:t>
                  </a:r>
                </a:p>
              </p:txBody>
            </p:sp>
            <p:pic>
              <p:nvPicPr>
                <p:cNvPr id="41" name="图片 40" descr="2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39" y="4656"/>
                  <a:ext cx="1363" cy="1856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0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00539ED1-849C-C5D9-E399-067D6915520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4129" y="1535244"/>
            <a:ext cx="814207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）基因重组是生物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变异的主要来源</a:t>
            </a:r>
          </a:p>
        </p:txBody>
      </p:sp>
      <p:sp>
        <p:nvSpPr>
          <p:cNvPr id="3" name="文本框 7">
            <a:extLst>
              <a:ext uri="{FF2B5EF4-FFF2-40B4-BE49-F238E27FC236}">
                <a16:creationId xmlns:a16="http://schemas.microsoft.com/office/drawing/2014/main" id="{ABC864F1-6D98-B21D-0DC3-151E9080EA8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4129" y="3106890"/>
            <a:ext cx="814207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）基因重组为生物进化提供了原材料</a:t>
            </a: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302FDB73-649C-8495-C723-11FC84C2C0D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4129" y="2321067"/>
            <a:ext cx="814207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）基因重组是形成生物多样性的重要原因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2EFB372-4AD0-4699-8D04-3AC6E7BCEA2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/>
          <a:stretch>
            <a:fillRect/>
          </a:stretch>
        </p:blipFill>
        <p:spPr bwMode="auto">
          <a:xfrm>
            <a:off x="7743697" y="307212"/>
            <a:ext cx="4143567" cy="352441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FF2F2B05-4339-1A6B-A4CA-C960D72F21D0}"/>
              </a:ext>
            </a:extLst>
          </p:cNvPr>
          <p:cNvGrpSpPr/>
          <p:nvPr/>
        </p:nvGrpSpPr>
        <p:grpSpPr bwMode="auto">
          <a:xfrm>
            <a:off x="222251" y="76418"/>
            <a:ext cx="3924300" cy="638175"/>
            <a:chOff x="1728" y="1470"/>
            <a:chExt cx="2472" cy="402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647F1CD7-2C00-A337-4594-9077EF1DEF02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7CDFA3F6-F824-61DB-DF04-6496FA43ED30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0862FA82-2C47-9AE9-7829-05642E7F1CF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798E9A23-49D5-D8A6-4FE8-9C6AB86EC91F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432D3A15-31A8-DC85-55C9-09727FED6D7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B4EA25A7-5BF4-530B-3269-26381ED98E30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E7F62D8E-F7F6-6890-36CA-6E0163AEF317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3967B5C5-2CF3-E7D9-89C3-1A0D150C20D9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55DBAFFC-A018-5278-B619-D2055602554C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D9F4A1F1-AF6B-E0AC-A257-14D365B213FB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5EEF6E1F-7BBF-683E-281F-B8F0B920069A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05557612-7C36-2660-DE54-2015501A50E0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EFEBE64E-1ABF-2E7B-28EA-8849043FB22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62D4A0D2-FE1E-A8F9-6432-657279D1314E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208B871B-0319-593B-6E74-0A9A1BF73F1E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B9E0D4CB-FA1C-B17A-325D-A0336ECC8442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AC52F2C3-7227-98DE-ECC8-96227BDB14E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5D1E6AB0-FC62-D463-853C-C892871EF239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AAD80356-21DA-AE33-D908-2F1FC30C10E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3D5C2A44-299B-46B7-0CDD-7B0C1E0F6C87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FD7AFA9B-22B0-421B-9A23-2E638ACF7CE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1F4AA98F-2C87-E430-14D9-A444A2C4F73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70CC604A-CA74-747D-2F40-BF50FF4AFA1E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B798C8DF-417B-D786-45B4-DFBFC5DD4A3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AF22A9AD-7525-57F0-33B9-8F6BCBF7556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586C9B71-A926-B8E9-3146-AE70C5989432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EE52E409-37CB-98AE-072D-A6847B810C1E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7426F06D-8F69-F2FA-57E2-850C6A1106D6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56B8C738-2F05-408B-07EC-335F55048447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3DB6C223-47BB-97FC-A03F-A00B200084A9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9E685026-F38D-960D-B243-6E1E33549151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ECA491B8-C0C8-030C-0D63-DFA13FFD98B4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D32932A6-DEEE-5706-C438-960FFC7E287E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0A83428C-263D-815A-FA62-3C3919298810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3982F930-6530-544E-0004-66908F420124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75073DC0-D876-874F-7B06-F090206346EB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9794A71E-8334-D0B6-AC2C-258E01C10CFB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11F69E8E-D6B0-D38A-3AE1-F70607CAA100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B32E95C5-9BF0-EF4B-2F78-C1B26D9A095C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5C30014D-0038-F6DB-29B6-E60FCA5AAF32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ADE53020-3C6F-E0DD-D5FB-8EB45D4FC7B0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BFD42EC6-781D-B91E-DE25-9627770CB244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9D15B1DF-5C8F-5BE3-8B70-8D30613E8163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EF3AA217-4552-F807-C985-5F4717AE4001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AC45B93E-0F16-9C21-1CDD-0A350D9BEBE3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B3B6C6C9-8F1F-42EB-70A8-88E4796A197D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8DDBF608-B45C-65F1-42A3-369D759E9CFE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E7CCE68F-1695-D471-EE74-494E6C0A4BEE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0D42074B-8BD6-139F-0BB7-90D07DA6FE12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3872EA5D-5E07-73ED-2158-44F3FA942024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CAFE66C1-E17C-5A3D-6B90-9EEBD4640D53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76475F42-ACFE-209F-12B1-7A060CA55CE3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DE4FB076-6FCF-828E-A6CC-15C3F8B22179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8" name="Line 57">
              <a:extLst>
                <a:ext uri="{FF2B5EF4-FFF2-40B4-BE49-F238E27FC236}">
                  <a16:creationId xmlns:a16="http://schemas.microsoft.com/office/drawing/2014/main" id="{9EB6FF57-4586-A0E7-0356-A859257E2E28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5FA74D31-99E0-61F9-6C59-4ED8F38E57FA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52" y="1470"/>
              <a:ext cx="1480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五、基因重组</a:t>
              </a: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9451F0FA-D196-186B-AA0C-0CA81712B7B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7013" y="839045"/>
            <a:ext cx="184217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Times New Roman" panose="02020603050405020304" pitchFamily="18" charset="0"/>
              </a:rPr>
              <a:t>、意义：</a:t>
            </a:r>
          </a:p>
        </p:txBody>
      </p:sp>
    </p:spTree>
    <p:extLst>
      <p:ext uri="{BB962C8B-B14F-4D97-AF65-F5344CB8AC3E}">
        <p14:creationId xmlns:p14="http://schemas.microsoft.com/office/powerpoint/2010/main" val="19708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0"/>
            <a:ext cx="11709918" cy="649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 indent="-457109" defTabSz="1088172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注意事项：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1028494" indent="-514247" defTabSz="1088172">
              <a:lnSpc>
                <a:spcPct val="150000"/>
              </a:lnSpc>
              <a:spcBef>
                <a:spcPts val="1200"/>
              </a:spcBef>
              <a:buClr>
                <a:srgbClr val="1F497D"/>
              </a:buClr>
              <a:buFont typeface="+mj-lt"/>
              <a:buAutoNum type="alphaLcPeriod"/>
            </a:pP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四分体时期</a:t>
            </a:r>
            <a:r>
              <a:rPr lang="en-US" altLang="zh-CN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，通过同源染色体的非姐妹染色单体的互换，实了</a:t>
            </a:r>
            <a:r>
              <a:rPr lang="zh-CN" altLang="en-US" sz="32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现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同源染色体上的非等位基因的重组</a:t>
            </a:r>
            <a:r>
              <a:rPr lang="en-US" altLang="zh-CN" sz="32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marL="1028494" indent="-514247" defTabSz="1088172">
              <a:lnSpc>
                <a:spcPct val="150000"/>
              </a:lnSpc>
              <a:spcBef>
                <a:spcPts val="1200"/>
              </a:spcBef>
              <a:buClr>
                <a:srgbClr val="1F497D"/>
              </a:buClr>
              <a:buFont typeface="+mj-lt"/>
              <a:buAutoNum type="alphaLcPeriod"/>
            </a:pP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减Ⅰ后期</a:t>
            </a:r>
            <a:r>
              <a:rPr lang="en-US" altLang="zh-CN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，通过非同源染色体的自由组合，实现了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非同源染色体上的非等位基因的重组</a:t>
            </a:r>
            <a:r>
              <a:rPr lang="en-US" altLang="zh-CN" sz="32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marL="1028494" indent="-514247" defTabSz="1088172">
              <a:lnSpc>
                <a:spcPct val="150000"/>
              </a:lnSpc>
              <a:spcBef>
                <a:spcPts val="1200"/>
              </a:spcBef>
              <a:buClr>
                <a:srgbClr val="1F497D"/>
              </a:buClr>
              <a:buFont typeface="+mj-lt"/>
              <a:buAutoNum type="alphaLcPeriod"/>
            </a:pPr>
            <a:r>
              <a:rPr lang="en-US" altLang="zh-CN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雌雄配子的随机结合不是基因重组</a:t>
            </a:r>
            <a:r>
              <a:rPr lang="en-US" altLang="zh-CN" sz="32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marL="1028494" indent="-514247" defTabSz="1088172">
              <a:lnSpc>
                <a:spcPct val="150000"/>
              </a:lnSpc>
              <a:spcBef>
                <a:spcPts val="1200"/>
              </a:spcBef>
              <a:buClr>
                <a:srgbClr val="1F497D"/>
              </a:buClr>
              <a:buFont typeface="+mj-lt"/>
              <a:buAutoNum type="alphaLcPeriod"/>
            </a:pPr>
            <a:r>
              <a:rPr lang="en-US" altLang="zh-CN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一对等位基因不存在基因重组</a:t>
            </a:r>
            <a:r>
              <a:rPr lang="en-US" altLang="zh-CN" sz="32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marL="1028494" indent="-514247" defTabSz="1088172">
              <a:lnSpc>
                <a:spcPct val="150000"/>
              </a:lnSpc>
              <a:spcBef>
                <a:spcPts val="1200"/>
              </a:spcBef>
              <a:buClr>
                <a:srgbClr val="1F497D"/>
              </a:buClr>
              <a:buFont typeface="+mj-lt"/>
              <a:buAutoNum type="alphaLcPeriod"/>
            </a:pP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原核细胞、病毒</a:t>
            </a:r>
            <a:r>
              <a:rPr lang="en-US" altLang="zh-CN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不进行有性生殖，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不能发生基因重组</a:t>
            </a:r>
            <a:r>
              <a:rPr lang="en-US" altLang="zh-CN" sz="32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118"/>
          <p:cNvGrpSpPr/>
          <p:nvPr>
            <p:custDataLst>
              <p:tags r:id="rId1"/>
            </p:custDataLst>
          </p:nvPr>
        </p:nvGrpSpPr>
        <p:grpSpPr>
          <a:xfrm>
            <a:off x="-4005" y="0"/>
            <a:ext cx="12196005" cy="644691"/>
            <a:chOff x="-3004" y="0"/>
            <a:chExt cx="9147004" cy="483518"/>
          </a:xfrm>
        </p:grpSpPr>
        <p:cxnSp>
          <p:nvCxnSpPr>
            <p:cNvPr id="36" name="直接连接符 35"/>
            <p:cNvCxnSpPr/>
            <p:nvPr>
              <p:custDataLst>
                <p:tags r:id="rId4"/>
              </p:custDataLst>
            </p:nvPr>
          </p:nvCxnSpPr>
          <p:spPr>
            <a:xfrm>
              <a:off x="0" y="483518"/>
              <a:ext cx="9144000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剪去单角的矩形 23"/>
            <p:cNvSpPr/>
            <p:nvPr>
              <p:custDataLst>
                <p:tags r:id="rId5"/>
              </p:custDataLst>
            </p:nvPr>
          </p:nvSpPr>
          <p:spPr>
            <a:xfrm>
              <a:off x="-3004" y="0"/>
              <a:ext cx="288032" cy="483518"/>
            </a:xfrm>
            <a:prstGeom prst="snip1Rect">
              <a:avLst>
                <a:gd name="adj" fmla="val 50000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8" name="标题 1"/>
          <p:cNvSpPr txBox="1"/>
          <p:nvPr>
            <p:custDataLst>
              <p:tags r:id="rId2"/>
            </p:custDataLst>
          </p:nvPr>
        </p:nvSpPr>
        <p:spPr>
          <a:xfrm>
            <a:off x="527474" y="121074"/>
            <a:ext cx="2029460" cy="4275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zh-CN" altLang="en-US" sz="2667" b="1" cap="all">
                <a:ln w="9000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与社会联系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784601" y="57573"/>
            <a:ext cx="561424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色彩斑斓形态各异的金鱼</a:t>
            </a:r>
          </a:p>
        </p:txBody>
      </p:sp>
      <p:pic>
        <p:nvPicPr>
          <p:cNvPr id="1026" name="Picture 2" descr="金鱼大家族（六）色彩斑斓的五花金鱼">
            <a:extLst>
              <a:ext uri="{FF2B5EF4-FFF2-40B4-BE49-F238E27FC236}">
                <a16:creationId xmlns:a16="http://schemas.microsoft.com/office/drawing/2014/main" id="{66013F46-C2EA-067C-D219-05A4DE64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8" y="1472974"/>
            <a:ext cx="4257490" cy="30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>
            <a:extLst>
              <a:ext uri="{FF2B5EF4-FFF2-40B4-BE49-F238E27FC236}">
                <a16:creationId xmlns:a16="http://schemas.microsoft.com/office/drawing/2014/main" id="{AEF38DF0-B78E-21D7-0372-7C40C75482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7361DA9D-06B7-690A-DDDA-C4A72A63B5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E284F2-6150-576A-8D60-08C946EDDD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358722"/>
            <a:ext cx="4379772" cy="3180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文本框 53250"/>
          <p:cNvSpPr txBox="1"/>
          <p:nvPr>
            <p:custDataLst>
              <p:tags r:id="rId1"/>
            </p:custDataLst>
          </p:nvPr>
        </p:nvSpPr>
        <p:spPr>
          <a:xfrm>
            <a:off x="291465" y="710157"/>
            <a:ext cx="11609070" cy="204139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运用物理的或者化学的手段处理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萌发的种子和幼苗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，诱发基因突变，从中选出需要的突变个体，然后进行培育推广。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</a:rPr>
              <a:t>【萌发的种子或者幼苗有丝分裂旺盛，基因突变主要发生在DNA复制】 </a:t>
            </a:r>
          </a:p>
        </p:txBody>
      </p:sp>
      <p:sp>
        <p:nvSpPr>
          <p:cNvPr id="38913" name="文本框 1"/>
          <p:cNvSpPr txBox="1"/>
          <p:nvPr>
            <p:custDataLst>
              <p:tags r:id="rId2"/>
            </p:custDataLst>
          </p:nvPr>
        </p:nvSpPr>
        <p:spPr>
          <a:xfrm>
            <a:off x="291464" y="3236647"/>
            <a:ext cx="11114809" cy="26012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举例：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太空椒、青霉素高产菌株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优缺点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</a:endParaRP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优点：</a:t>
            </a:r>
            <a:endParaRPr kumimoji="0" lang="zh-CN" alt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Arial"/>
            </a:endParaRP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缺点：</a:t>
            </a:r>
            <a:endParaRPr kumimoji="0" lang="zh-CN" alt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Arial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55757" y="-136719"/>
            <a:ext cx="5383305" cy="822960"/>
          </a:xfr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诱变育种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8459A8-FE24-4161-7AD9-D482F96B7F7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75298" y="4651280"/>
            <a:ext cx="6196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提高突变率，创造生物新品种。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9B7363-4E3E-3B18-EDBA-7302D80DA2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75298" y="5350412"/>
            <a:ext cx="3905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需大量处理实验材料。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DCB9F15-61B8-4609-0B98-EC192E3F737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9"/>
          <a:stretch>
            <a:fillRect/>
          </a:stretch>
        </p:blipFill>
        <p:spPr>
          <a:xfrm>
            <a:off x="9297777" y="3010810"/>
            <a:ext cx="2305577" cy="192148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5C5A139-FF5A-1534-87FC-CCFD88DBB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17415" r="18671"/>
          <a:stretch/>
        </p:blipFill>
        <p:spPr bwMode="auto">
          <a:xfrm>
            <a:off x="9297777" y="4956210"/>
            <a:ext cx="2305577" cy="190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D297CD9-2C98-5220-4AEC-8765699F1EC2}"/>
              </a:ext>
            </a:extLst>
          </p:cNvPr>
          <p:cNvSpPr txBox="1"/>
          <p:nvPr/>
        </p:nvSpPr>
        <p:spPr>
          <a:xfrm>
            <a:off x="3048448" y="3132310"/>
            <a:ext cx="609689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周三、周四：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完成《墨池新学堂》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5-1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大书</a:t>
            </a:r>
            <a:endParaRPr lang="en-US" altLang="zh-CN" sz="1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12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  <p:bldP spid="38913" grpId="0" uiExpand="1" build="p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5EB3D62-F07B-2477-572F-7A0971930668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20983D69-BC2C-915A-CB41-0065F493009B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BBA188B-0006-AE55-B45D-E3A924288EA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A4F4B31-59BD-68AA-1C27-08CAAC9A48A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E6123DB-64A7-CE2C-AA1F-356408EB46C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DFA984D-AAD3-EE12-2676-7E7DFA68EE07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30811F7-4553-2A07-2BCB-91A95E336D8B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089C4916-4468-C9BD-DA3E-2B1F82BC651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7946881-382C-D77D-CBF2-92C7F299D12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EAFEC63-531E-4097-0A00-136DB59FA1D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7E5A462-9ACE-7668-21F8-760B67D9462E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4E13E2B-0944-FF7A-03AE-1E2EDC2ACB0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BEBB2905-868E-09F0-4DE0-26248483B178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74A3996F-28D0-1344-7427-47115F04515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0A85F9E-4719-26D2-F8D0-558D84E88C9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1AE2CEA3-1A8B-51A7-8EDB-F886D67C02F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38C6504-CA3D-55D4-7CA8-E5260F92F48B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155A4C3-5AD8-2756-F961-4414C816EB97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5293083-9BA3-8EDA-D316-46262129F02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28A2D8C-CBD8-F23D-DE91-B415504135A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EA0078C-93B4-8068-DEF9-F01A7CAEDAF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BBCA5FB-B595-7EE4-3413-37FD84280CE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3DE12E4D-407D-3E14-86F2-6A201A36B67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F547CBD-0A7E-B58F-E4E4-E064EB5ED0C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0E88401-B678-FA6B-DFB0-AD225C28A0F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726116D-F9C1-9B3D-6E9E-0DB631AFFB54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F5ECAED-AEB9-F842-3557-471B73ADDEB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A675E2D-E96F-CFED-0258-4F49BCD1D52A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8A62E20-F43D-F588-6D75-C4006EF761BD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52359D7-F04C-2988-6563-BCFC91A5DEDE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6AD6DCE-135B-7584-99FF-2AF1ACD2542C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13D67329-9F52-369F-1B84-43461A632C89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543F843-CF67-9FA7-8ECE-24B6FEBA863C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9FB02A0-4091-4998-393E-54C82554F282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A730C31-5A8C-D7D9-67B6-8ACEAA2BF54F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049D7FD-61FB-21F4-47BC-32EA93EC65DD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48F2EE3-AC8A-6C09-0155-7EE3B9D5FAAB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99028FAC-545F-96CA-768E-9C387C201CE5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5372107-9204-EE40-4456-A0A2B95DF973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4C303907-C449-4B0A-A15A-5EE3942DD06F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7D6EC57-196C-33D0-0272-22D6E570E0AA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A07A8FE-E775-BDAB-12DE-C2EA3BD712EE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397B1C8C-F97C-6389-0C5E-18622D2E3ED6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FF80143-3795-E22E-47FB-C1D490A70BEF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5BF32D84-93AA-8164-AE23-AB4164828FB0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2E8DF3B-7FB2-FC06-6D5D-43FE1A4CFB36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12DC4331-AABA-26BC-D179-AF4FF0453327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01F4D03-8CBC-9406-AB13-7A544188030F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BAF139A-A80D-C675-6440-76CCF151EEC8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6D51037E-28AB-DF50-B954-74AF586E8C2B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C8C8107-1949-1A3E-7C50-90AE7778E996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14ED016-CF67-4420-6A9D-34F4AD1F696C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7D873AA6-74F7-8057-6E94-6447BE5A2518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D07A57D-FA91-E841-CEB6-E2588E1C0F90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B9571A23-ABDD-608F-36C7-5CBD21A1A00B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35279917-559A-7AA6-618B-AF9E86EDC75A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三、基因突变的特点</a:t>
              </a:r>
            </a:p>
          </p:txBody>
        </p: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AB4B84A9-0D6B-6D32-58EB-C2B584CF0FE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1007" y="761727"/>
            <a:ext cx="12203853" cy="1120987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DE1DC8B-B437-691B-D962-0A0DFEE4F26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5627" y="887033"/>
            <a:ext cx="2213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</a:t>
            </a:r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普遍性：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855E34E-1A4D-7D52-CA64-30C02898BFD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42913" y="887034"/>
            <a:ext cx="9585960" cy="9131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在生物界中普遍存在，病毒、原核生物、真核生物都会发生基因突变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DB953EC-1DEC-D04A-099D-FDF0D98FD1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59492" y="2423125"/>
            <a:ext cx="7437120" cy="3535680"/>
            <a:chOff x="2323" y="3283"/>
            <a:chExt cx="8784" cy="4176"/>
          </a:xfrm>
        </p:grpSpPr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219B21DF-34B4-4C2D-619A-CCB962ED221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3"/>
            <a:stretch>
              <a:fillRect/>
            </a:stretch>
          </p:blipFill>
          <p:spPr>
            <a:xfrm>
              <a:off x="2323" y="3283"/>
              <a:ext cx="3363" cy="4172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8211C4B1-CA1A-9D21-7EEF-1BE56EB0E01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4"/>
            <a:stretch>
              <a:fillRect/>
            </a:stretch>
          </p:blipFill>
          <p:spPr>
            <a:xfrm>
              <a:off x="6633" y="3369"/>
              <a:ext cx="4474" cy="2054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0EAB3412-938E-6719-F72E-3BCAB13CBD5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5"/>
            <a:stretch>
              <a:fillRect/>
            </a:stretch>
          </p:blipFill>
          <p:spPr>
            <a:xfrm>
              <a:off x="6672" y="5637"/>
              <a:ext cx="4397" cy="1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8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11007" y="783672"/>
            <a:ext cx="12203853" cy="1120987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5627" y="908978"/>
            <a:ext cx="2213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</a:t>
            </a:r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随机性：</a:t>
            </a:r>
            <a:endParaRPr lang="zh-CN" altLang="en-US" sz="2667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142913" y="908978"/>
            <a:ext cx="9585960" cy="9131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可以发生在生物个体发育的任何时期、细胞内不同的</a:t>
            </a:r>
            <a:r>
              <a:rPr lang="en-US" altLang="zh-CN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DNA</a:t>
            </a:r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分子上和同一个</a:t>
            </a:r>
            <a:r>
              <a:rPr lang="en-US" altLang="zh-CN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DNA</a:t>
            </a:r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分子的不同部位</a:t>
            </a: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2221022" y="2454319"/>
            <a:ext cx="6305973" cy="2413000"/>
            <a:chOff x="661" y="3705"/>
            <a:chExt cx="7448" cy="285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59"/>
              </p:custDataLst>
            </p:nvPr>
          </p:nvPicPr>
          <p:blipFill>
            <a:blip r:embed="rId63"/>
            <a:stretch>
              <a:fillRect/>
            </a:stretch>
          </p:blipFill>
          <p:spPr>
            <a:xfrm>
              <a:off x="661" y="3705"/>
              <a:ext cx="2910" cy="2850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>
            <a:blip r:embed="rId64"/>
            <a:stretch>
              <a:fillRect/>
            </a:stretch>
          </p:blipFill>
          <p:spPr>
            <a:xfrm>
              <a:off x="3571" y="3705"/>
              <a:ext cx="4538" cy="2849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0B014B6A-9AD1-F4EA-674C-AFFE81AE1B08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6C3735EE-5EA6-ACB6-004F-4110B8703EB1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CE5D69DA-2259-A676-8402-C8C96F8396C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E32AC4E0-B8B2-487B-EDCE-89CA0A233C6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E806233C-EA97-83C7-9486-E117F549AB63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7A71EDD9-C3C8-9B83-BE67-4F2C9955AFFE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CA899ECD-7B08-7B90-CAF8-776611B84D91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BCDF5A4D-CD94-66E8-DD1A-2DFD7C893A1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48397910-1365-827B-4D81-8A7543AD5578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71478A6A-328E-1766-1993-D0BC0952F63F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3A884E63-9518-42B0-9A08-A5BE568BF61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260124A2-487A-384D-E93E-DD7E601E7F47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EEE5AA63-808A-6F4B-D10F-E5644E7C28C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C95FDE01-95B7-61AD-DD8E-3EC61319E511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41347A82-6866-FBE9-3FB0-8BA55C17598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CAD46085-BACC-617D-24EF-3A543D97FC32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EDB3DAF0-3049-F865-6E81-2CA2BC4A433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2209563E-FC90-C913-B630-C5A24FA4A870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9FB7D311-91CC-331E-622C-6D2DA439669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BD8813E0-8E67-A75A-011C-D17264FF8982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A883D218-5C9E-2281-877B-1E34F6CA6E0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B0DA2C29-9B13-D895-0985-829496CEE63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1EA4C9AC-E2A3-E360-DF63-EDCD0634EC2B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A521E8A2-3B4A-B05A-9D6F-E1BCAA94678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22257B53-4A6C-97FA-8E8B-DA36C4441F7E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02E003F9-EA3A-1CA4-2265-5ABFB940EEF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926F1469-7ACD-0CCA-5A10-86ED6938095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4C7C1F1E-DB65-CCE6-9DE5-3374F964ACAC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D0289449-28CD-3F92-8B5C-0BA515D5FFF2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2">
                <a:extLst>
                  <a:ext uri="{FF2B5EF4-FFF2-40B4-BE49-F238E27FC236}">
                    <a16:creationId xmlns:a16="http://schemas.microsoft.com/office/drawing/2014/main" id="{FE3D0B9B-2896-0A85-EF97-3B1C14532066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25B070FE-4BE4-576B-08B1-42712CDB8317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FC7F9C27-FC27-D23F-45F8-3B6B028E8232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A97D6A2E-DD09-F685-DCA5-09A642F7165E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37A7C85E-E545-1BC5-2F5C-3D78AC7C35BC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CB75E35E-ADFB-78C9-18A3-42971F5D5C2D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8">
                <a:extLst>
                  <a:ext uri="{FF2B5EF4-FFF2-40B4-BE49-F238E27FC236}">
                    <a16:creationId xmlns:a16="http://schemas.microsoft.com/office/drawing/2014/main" id="{68F55691-86A6-A825-3755-D86946622F95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9">
                <a:extLst>
                  <a:ext uri="{FF2B5EF4-FFF2-40B4-BE49-F238E27FC236}">
                    <a16:creationId xmlns:a16="http://schemas.microsoft.com/office/drawing/2014/main" id="{DB39BF22-DB28-F32D-2432-3EFE6497081A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0">
                <a:extLst>
                  <a:ext uri="{FF2B5EF4-FFF2-40B4-BE49-F238E27FC236}">
                    <a16:creationId xmlns:a16="http://schemas.microsoft.com/office/drawing/2014/main" id="{CDC1F36C-D4D9-E5F3-E67C-FF2685BB29AC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5E6C8BA1-2B1D-A1CD-C30E-A5245EBBD61E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1146D537-6943-037B-C9FC-70B0BA5EE954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A3E552C8-B3E1-1977-B46A-6FECBFEE506D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id="{A9C8E5C3-7BCF-77AC-53A4-A8171871C7BA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55DE5767-A988-2FDF-4DEA-8605E7A7D3E1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6">
                <a:extLst>
                  <a:ext uri="{FF2B5EF4-FFF2-40B4-BE49-F238E27FC236}">
                    <a16:creationId xmlns:a16="http://schemas.microsoft.com/office/drawing/2014/main" id="{B4584A2D-A0D0-8BCF-9B1D-A600EE687F5F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1F2755B9-CC71-F52B-AC62-B40231635F63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8">
                <a:extLst>
                  <a:ext uri="{FF2B5EF4-FFF2-40B4-BE49-F238E27FC236}">
                    <a16:creationId xmlns:a16="http://schemas.microsoft.com/office/drawing/2014/main" id="{445E281D-2E09-18B1-F781-0F5926E808B6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605E1463-8181-3A4A-82D9-61781D6EEDED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C4D0054B-E5E1-FFE5-8AE2-1543E3E19A34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1">
                <a:extLst>
                  <a:ext uri="{FF2B5EF4-FFF2-40B4-BE49-F238E27FC236}">
                    <a16:creationId xmlns:a16="http://schemas.microsoft.com/office/drawing/2014/main" id="{8213CD44-8925-883B-27ED-4A5C97502E0A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52">
                <a:extLst>
                  <a:ext uri="{FF2B5EF4-FFF2-40B4-BE49-F238E27FC236}">
                    <a16:creationId xmlns:a16="http://schemas.microsoft.com/office/drawing/2014/main" id="{82149D43-EC0B-3009-7254-CC2C3C48EEF9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53">
                <a:extLst>
                  <a:ext uri="{FF2B5EF4-FFF2-40B4-BE49-F238E27FC236}">
                    <a16:creationId xmlns:a16="http://schemas.microsoft.com/office/drawing/2014/main" id="{E72E7CDD-4B8D-4E0E-DC96-3E0830206819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54">
                <a:extLst>
                  <a:ext uri="{FF2B5EF4-FFF2-40B4-BE49-F238E27FC236}">
                    <a16:creationId xmlns:a16="http://schemas.microsoft.com/office/drawing/2014/main" id="{DDD801E4-BA4F-A85D-5182-062C74095922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55">
                <a:extLst>
                  <a:ext uri="{FF2B5EF4-FFF2-40B4-BE49-F238E27FC236}">
                    <a16:creationId xmlns:a16="http://schemas.microsoft.com/office/drawing/2014/main" id="{90277FA7-2B91-9EAC-FC2D-77DF7A6EA164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56">
                <a:extLst>
                  <a:ext uri="{FF2B5EF4-FFF2-40B4-BE49-F238E27FC236}">
                    <a16:creationId xmlns:a16="http://schemas.microsoft.com/office/drawing/2014/main" id="{B7EA6296-D330-1527-081F-CA15F44DF963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7" name="Line 57">
              <a:extLst>
                <a:ext uri="{FF2B5EF4-FFF2-40B4-BE49-F238E27FC236}">
                  <a16:creationId xmlns:a16="http://schemas.microsoft.com/office/drawing/2014/main" id="{2DF05DCF-E8B3-1325-56E3-C6C7385055AE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8" name="Text Box 58">
              <a:extLst>
                <a:ext uri="{FF2B5EF4-FFF2-40B4-BE49-F238E27FC236}">
                  <a16:creationId xmlns:a16="http://schemas.microsoft.com/office/drawing/2014/main" id="{81E3BF78-2A1A-1AB5-92EE-5CE9D4A7CB23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三、基因突变的特点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11007" y="761729"/>
            <a:ext cx="12203853" cy="799253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5627" y="887036"/>
            <a:ext cx="2213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◆不定向</a:t>
            </a:r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性：</a:t>
            </a:r>
            <a:endParaRPr lang="zh-CN" altLang="en-US" sz="2667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238587" y="887036"/>
            <a:ext cx="9585960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667" b="1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一个基因可以发生不同的突变，产生一个以上的等位基因</a:t>
            </a:r>
          </a:p>
        </p:txBody>
      </p: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>
            <a:off x="4145518" y="2817132"/>
            <a:ext cx="2068407" cy="1700954"/>
            <a:chOff x="1076" y="2916"/>
            <a:chExt cx="2443" cy="2009"/>
          </a:xfrm>
        </p:grpSpPr>
        <p:sp>
          <p:nvSpPr>
            <p:cNvPr id="8" name="文本框 7"/>
            <p:cNvSpPr txBox="1"/>
            <p:nvPr>
              <p:custDataLst>
                <p:tags r:id="rId65"/>
              </p:custDataLst>
            </p:nvPr>
          </p:nvSpPr>
          <p:spPr>
            <a:xfrm>
              <a:off x="1076" y="3596"/>
              <a:ext cx="714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A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66"/>
              </p:custDataLst>
            </p:nvPr>
          </p:nvSpPr>
          <p:spPr>
            <a:xfrm>
              <a:off x="2550" y="2916"/>
              <a:ext cx="714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a1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67"/>
              </p:custDataLst>
            </p:nvPr>
          </p:nvSpPr>
          <p:spPr>
            <a:xfrm>
              <a:off x="2805" y="3648"/>
              <a:ext cx="714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a2</a:t>
              </a:r>
            </a:p>
          </p:txBody>
        </p:sp>
        <p:sp>
          <p:nvSpPr>
            <p:cNvPr id="14" name="文本框 13"/>
            <p:cNvSpPr txBox="1"/>
            <p:nvPr>
              <p:custDataLst>
                <p:tags r:id="rId68"/>
              </p:custDataLst>
            </p:nvPr>
          </p:nvSpPr>
          <p:spPr>
            <a:xfrm>
              <a:off x="2664" y="4380"/>
              <a:ext cx="714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a3</a:t>
              </a:r>
            </a:p>
          </p:txBody>
        </p:sp>
        <p:cxnSp>
          <p:nvCxnSpPr>
            <p:cNvPr id="62" name="直接箭头连接符 61"/>
            <p:cNvCxnSpPr/>
            <p:nvPr>
              <p:custDataLst>
                <p:tags r:id="rId69"/>
              </p:custDataLst>
            </p:nvPr>
          </p:nvCxnSpPr>
          <p:spPr>
            <a:xfrm flipV="1">
              <a:off x="1624" y="3256"/>
              <a:ext cx="926" cy="55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>
              <p:custDataLst>
                <p:tags r:id="rId70"/>
              </p:custDataLst>
            </p:nvPr>
          </p:nvCxnSpPr>
          <p:spPr>
            <a:xfrm flipV="1">
              <a:off x="1624" y="3936"/>
              <a:ext cx="1181" cy="4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>
              <p:custDataLst>
                <p:tags r:id="rId71"/>
              </p:custDataLst>
            </p:nvPr>
          </p:nvCxnSpPr>
          <p:spPr>
            <a:xfrm>
              <a:off x="1596" y="4113"/>
              <a:ext cx="1068" cy="504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1837504" y="1614863"/>
            <a:ext cx="2225040" cy="4272280"/>
            <a:chOff x="170" y="1835"/>
            <a:chExt cx="2628" cy="5046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63"/>
              </p:custDataLst>
            </p:nvPr>
          </p:nvPicPr>
          <p:blipFill>
            <a:blip r:embed="rId74"/>
            <a:stretch>
              <a:fillRect/>
            </a:stretch>
          </p:blipFill>
          <p:spPr>
            <a:xfrm>
              <a:off x="176" y="1835"/>
              <a:ext cx="2622" cy="2536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64"/>
              </p:custDataLst>
            </p:nvPr>
          </p:nvPicPr>
          <p:blipFill>
            <a:blip r:embed="rId75"/>
            <a:stretch>
              <a:fillRect/>
            </a:stretch>
          </p:blipFill>
          <p:spPr>
            <a:xfrm>
              <a:off x="170" y="4361"/>
              <a:ext cx="2591" cy="2521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22" name="组合 21"/>
          <p:cNvGrpSpPr/>
          <p:nvPr>
            <p:custDataLst>
              <p:tags r:id="rId6"/>
            </p:custDataLst>
          </p:nvPr>
        </p:nvGrpSpPr>
        <p:grpSpPr>
          <a:xfrm>
            <a:off x="6446758" y="1665664"/>
            <a:ext cx="2479040" cy="4141893"/>
            <a:chOff x="6066" y="1895"/>
            <a:chExt cx="2928" cy="4892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76"/>
            <a:stretch>
              <a:fillRect/>
            </a:stretch>
          </p:blipFill>
          <p:spPr>
            <a:xfrm>
              <a:off x="6066" y="1895"/>
              <a:ext cx="2813" cy="2577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77"/>
            <a:stretch>
              <a:fillRect/>
            </a:stretch>
          </p:blipFill>
          <p:spPr>
            <a:xfrm>
              <a:off x="6066" y="4503"/>
              <a:ext cx="2929" cy="2285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26" name="Group 3">
            <a:extLst>
              <a:ext uri="{FF2B5EF4-FFF2-40B4-BE49-F238E27FC236}">
                <a16:creationId xmlns:a16="http://schemas.microsoft.com/office/drawing/2014/main" id="{0AD3A7DF-80FB-CC71-56F4-A975B61DDF87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C038EF8A-38AA-AAE4-F548-3CB94119F42B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6FC36B7-B74D-BD6A-0016-837C16603350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1B5E7AA0-E577-9245-C4B0-D7C4130EE3F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F3271E21-E6AE-4632-8B9B-D9ED6A5C2ED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C5237441-A1F9-CD39-5B45-62931517342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A5605AB1-5DCB-AED0-ED74-5397C8AA884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6CB4819A-0E01-0691-72C3-018DC3EA7CB2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AF66C75D-91FA-A941-9197-132B65361B9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94050332-40ED-88F2-7DF6-CBD4C9C16886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B720E31C-1ED6-2C5E-B3F6-B451EA1498BE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4717AC0E-1541-A4E4-91A9-53476E21DA5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C9416F8D-0234-904C-EC77-E80249184FA5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AA56235E-7DEE-D3BF-686F-60342690E748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2D06DBDD-96DC-DE9A-D09E-DE607FA1A038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1C073018-9128-F06F-BAF6-FF3FF0876DD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FDD61D27-B016-46E0-7108-5B86DF7760BF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07B71CFF-40BB-2AD8-CF95-EE1B7306BCD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21">
                <a:extLst>
                  <a:ext uri="{FF2B5EF4-FFF2-40B4-BE49-F238E27FC236}">
                    <a16:creationId xmlns:a16="http://schemas.microsoft.com/office/drawing/2014/main" id="{324E9349-5542-5B9A-E19B-B47DBDA1DE4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E8F3884C-63C1-E3C9-A06A-BB270689A77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52E4FC66-719A-59ED-171B-29A241D6E7F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24">
                <a:extLst>
                  <a:ext uri="{FF2B5EF4-FFF2-40B4-BE49-F238E27FC236}">
                    <a16:creationId xmlns:a16="http://schemas.microsoft.com/office/drawing/2014/main" id="{F4D4D981-55B4-2485-221E-3C79D49F5EE3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83B11C9E-249D-AF3A-1CE5-6ADBF40CD56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795CCD19-85A4-8EDF-D3D3-7E3F2E2C518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DA34A778-FBDF-A227-0160-4692BCA39C2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E4286283-FB3E-3C5A-5FB8-A9F9544BF9A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B2A1AC29-9CA4-4F8A-07C5-C46B0D110AA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4EA64839-CD6A-2CB7-A454-037587B764FC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6E8CF765-A6F6-7A04-4A34-4EBFBAF054D6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2C182579-A841-DDC9-37DF-FF23701DCB2F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50238DEC-719C-02CF-743E-5B73B3F81880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34">
                <a:extLst>
                  <a:ext uri="{FF2B5EF4-FFF2-40B4-BE49-F238E27FC236}">
                    <a16:creationId xmlns:a16="http://schemas.microsoft.com/office/drawing/2014/main" id="{9FEA7B1E-D79F-1295-0EF3-B676CAAAA4B8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35">
                <a:extLst>
                  <a:ext uri="{FF2B5EF4-FFF2-40B4-BE49-F238E27FC236}">
                    <a16:creationId xmlns:a16="http://schemas.microsoft.com/office/drawing/2014/main" id="{F425D67C-FB96-D56B-085C-A5735C7F8A3D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36">
                <a:extLst>
                  <a:ext uri="{FF2B5EF4-FFF2-40B4-BE49-F238E27FC236}">
                    <a16:creationId xmlns:a16="http://schemas.microsoft.com/office/drawing/2014/main" id="{21049CC2-A760-EED7-D610-0DC17F5F6386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B26F5B78-E463-D18C-F0DF-44E50D7FC152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0C955EF6-1A87-0D31-A19C-4C40E5EA76E1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FD2D9402-DE59-1146-8037-CF53A17EFF66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9B03B583-94F1-8271-DCDB-FA16F3171166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41">
                <a:extLst>
                  <a:ext uri="{FF2B5EF4-FFF2-40B4-BE49-F238E27FC236}">
                    <a16:creationId xmlns:a16="http://schemas.microsoft.com/office/drawing/2014/main" id="{A8969B45-1698-355E-F6AD-998D9E3C319A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42">
                <a:extLst>
                  <a:ext uri="{FF2B5EF4-FFF2-40B4-BE49-F238E27FC236}">
                    <a16:creationId xmlns:a16="http://schemas.microsoft.com/office/drawing/2014/main" id="{65E4ED61-B91A-7AE3-55AC-96080020F7C6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43">
                <a:extLst>
                  <a:ext uri="{FF2B5EF4-FFF2-40B4-BE49-F238E27FC236}">
                    <a16:creationId xmlns:a16="http://schemas.microsoft.com/office/drawing/2014/main" id="{B3C28C9A-8C5C-1DDA-C993-3AAE04045E8A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44">
                <a:extLst>
                  <a:ext uri="{FF2B5EF4-FFF2-40B4-BE49-F238E27FC236}">
                    <a16:creationId xmlns:a16="http://schemas.microsoft.com/office/drawing/2014/main" id="{1F6388E5-E813-F358-CE96-DD48830BB067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45">
                <a:extLst>
                  <a:ext uri="{FF2B5EF4-FFF2-40B4-BE49-F238E27FC236}">
                    <a16:creationId xmlns:a16="http://schemas.microsoft.com/office/drawing/2014/main" id="{D7CBFBBC-83E4-3C17-79E6-92FA03B07C25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2" name="Freeform 46">
                <a:extLst>
                  <a:ext uri="{FF2B5EF4-FFF2-40B4-BE49-F238E27FC236}">
                    <a16:creationId xmlns:a16="http://schemas.microsoft.com/office/drawing/2014/main" id="{BCAF73A8-C813-7391-8EEF-6EB55391562D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3" name="Freeform 47">
                <a:extLst>
                  <a:ext uri="{FF2B5EF4-FFF2-40B4-BE49-F238E27FC236}">
                    <a16:creationId xmlns:a16="http://schemas.microsoft.com/office/drawing/2014/main" id="{A926F156-9980-01DA-FB67-88C9ED4D6C15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4" name="Freeform 48">
                <a:extLst>
                  <a:ext uri="{FF2B5EF4-FFF2-40B4-BE49-F238E27FC236}">
                    <a16:creationId xmlns:a16="http://schemas.microsoft.com/office/drawing/2014/main" id="{E76942AB-7994-AF47-2E35-D6F582181C02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5" name="Freeform 49">
                <a:extLst>
                  <a:ext uri="{FF2B5EF4-FFF2-40B4-BE49-F238E27FC236}">
                    <a16:creationId xmlns:a16="http://schemas.microsoft.com/office/drawing/2014/main" id="{246EE258-92F7-0C33-076D-A760781E3032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6" name="Freeform 50">
                <a:extLst>
                  <a:ext uri="{FF2B5EF4-FFF2-40B4-BE49-F238E27FC236}">
                    <a16:creationId xmlns:a16="http://schemas.microsoft.com/office/drawing/2014/main" id="{985862AB-B33E-1F4D-E216-6F29224EE98A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7" name="Freeform 51">
                <a:extLst>
                  <a:ext uri="{FF2B5EF4-FFF2-40B4-BE49-F238E27FC236}">
                    <a16:creationId xmlns:a16="http://schemas.microsoft.com/office/drawing/2014/main" id="{560CE437-EB1A-F9E3-1B99-D3F2C42D60F5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8" name="Freeform 52">
                <a:extLst>
                  <a:ext uri="{FF2B5EF4-FFF2-40B4-BE49-F238E27FC236}">
                    <a16:creationId xmlns:a16="http://schemas.microsoft.com/office/drawing/2014/main" id="{91A45670-53CD-8FD9-A206-3E06D3B15D2C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9" name="Freeform 53">
                <a:extLst>
                  <a:ext uri="{FF2B5EF4-FFF2-40B4-BE49-F238E27FC236}">
                    <a16:creationId xmlns:a16="http://schemas.microsoft.com/office/drawing/2014/main" id="{524D7CFD-462C-A8C3-86D9-A9C92F226F98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0" name="Freeform 54">
                <a:extLst>
                  <a:ext uri="{FF2B5EF4-FFF2-40B4-BE49-F238E27FC236}">
                    <a16:creationId xmlns:a16="http://schemas.microsoft.com/office/drawing/2014/main" id="{AE5E8AB4-F51B-0585-0B33-20A355F065DF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55">
                <a:extLst>
                  <a:ext uri="{FF2B5EF4-FFF2-40B4-BE49-F238E27FC236}">
                    <a16:creationId xmlns:a16="http://schemas.microsoft.com/office/drawing/2014/main" id="{D32CC947-3262-9CE6-B6ED-11D7EE945A1A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56">
                <a:extLst>
                  <a:ext uri="{FF2B5EF4-FFF2-40B4-BE49-F238E27FC236}">
                    <a16:creationId xmlns:a16="http://schemas.microsoft.com/office/drawing/2014/main" id="{3EF3AB7C-172E-0CE9-97CF-B0583F0EE9F4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28" name="Line 57">
              <a:extLst>
                <a:ext uri="{FF2B5EF4-FFF2-40B4-BE49-F238E27FC236}">
                  <a16:creationId xmlns:a16="http://schemas.microsoft.com/office/drawing/2014/main" id="{403ECE3D-27C9-A5AD-1D4B-7F90787DC4D0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9" name="Text Box 58">
              <a:extLst>
                <a:ext uri="{FF2B5EF4-FFF2-40B4-BE49-F238E27FC236}">
                  <a16:creationId xmlns:a16="http://schemas.microsoft.com/office/drawing/2014/main" id="{5C287560-600D-6651-BE4F-DDDEE6D69A56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三、基因突变的特点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11007" y="776357"/>
            <a:ext cx="12203853" cy="799253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5627" y="901663"/>
            <a:ext cx="2213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</a:t>
            </a:r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低频性</a:t>
            </a:r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：</a:t>
            </a:r>
            <a:endParaRPr lang="zh-CN" altLang="en-US" sz="2667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951567" y="901663"/>
            <a:ext cx="9585960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在自然状态下，基因突变的频率很低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321847-E789-1841-56B0-6AD6867276C7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DA83291-D174-870D-3F5E-10D49F7D4740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9C88FF26-9DC9-35A7-C7D7-694C7B8479C3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349735DB-E243-64C6-CC2D-79E0B8103BA2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3F748CE7-81CA-A7E0-FC21-D6B0F124BA3F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09A8165C-BC62-68ED-F3BD-CB7519E90E40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DC4C8129-7F47-7A5C-FFF3-FB9A72C8291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2A4AAB2E-82BD-355B-A343-A0DBCE0261B1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7364427D-1125-18D7-2D8A-DA16C8625DE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B3893B96-42F1-340B-25B7-41C51E24910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E0EC9743-1374-765B-C313-1DC28C8B62BF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05CB6D70-0AE3-E18C-5534-ED46181B1828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B819481E-7B58-ABE2-0D40-0DA6C8BD2FDF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07AD76B6-32EB-07DD-0BBD-D7E731835687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180CEC39-E2C3-63DD-53BB-D320F3B432A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F3E8DF1E-B6AD-7AC9-7940-707B97B2755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25545C49-0DA7-0E4E-8823-79F8EC5CDDC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85670BF9-7B91-F824-CD38-25EF8D1A967D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4AC65916-E4BC-4B03-285F-DCBA6BEB66B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E19BBEE9-B9BD-2673-5DDC-16583C38A91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4C192A8B-CC99-0E6B-6D5F-649B1B882EC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EBC3F251-7AEC-D49E-564C-CC3117A9A9DF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0078A9E3-5C00-B8AE-6B51-0C4315ED43B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D1D5C1A5-0A2E-59C3-CE07-1BBF9EBDDE5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59406CAD-566C-01D7-4FB3-3ABD675107A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01CF6F27-2182-D18C-D365-B4261E397A8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26744A38-4BED-F934-6CCD-F91B1E7653B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8ECBC46F-8A72-92E3-3524-B2ADB8EAC0C0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61399DDA-A46F-8934-4E85-98E7E159B2DC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F72F75E1-9BA3-03F2-B8CE-65FCB079FC40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DC389A85-D284-E890-1403-74774F183E12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3AB41272-F766-54A9-A8F3-46E190DA4AA7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891425E1-7423-B37C-22AD-589F5989E001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6">
                <a:extLst>
                  <a:ext uri="{FF2B5EF4-FFF2-40B4-BE49-F238E27FC236}">
                    <a16:creationId xmlns:a16="http://schemas.microsoft.com/office/drawing/2014/main" id="{F9228F8E-DE79-9625-CFCB-D7307E4B670A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2E6248AD-EC69-EE3A-AC99-1704475ADDBA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FF693D07-485C-1CB6-941E-48E15023992F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3AD99712-1C16-017D-036B-ED5818D28C23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D90C4386-E827-91CA-ECE3-EC94ADA534F0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67200D03-7C44-E9A4-F3A7-547FDA20DBD1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A2869455-5EB7-6C84-EFA2-FBD2FC3E2CD0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FF0753FA-1305-6A64-F6D6-524C0E582D20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BC8D996C-D4AF-DA71-9B86-E15A63A848B1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97DA4B25-FC90-E1D7-5EE4-9F12AD514973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2FD5E18E-B0EE-D3ED-FA5C-D34DF829C225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7">
                <a:extLst>
                  <a:ext uri="{FF2B5EF4-FFF2-40B4-BE49-F238E27FC236}">
                    <a16:creationId xmlns:a16="http://schemas.microsoft.com/office/drawing/2014/main" id="{14424B28-A4AA-91EF-B5AC-98673143CB26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8">
                <a:extLst>
                  <a:ext uri="{FF2B5EF4-FFF2-40B4-BE49-F238E27FC236}">
                    <a16:creationId xmlns:a16="http://schemas.microsoft.com/office/drawing/2014/main" id="{E435418D-B53F-EF0B-5F38-BD3F4E4BF50A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49">
                <a:extLst>
                  <a:ext uri="{FF2B5EF4-FFF2-40B4-BE49-F238E27FC236}">
                    <a16:creationId xmlns:a16="http://schemas.microsoft.com/office/drawing/2014/main" id="{1F043E2F-1087-BF9F-B863-4C4261F3F397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0">
                <a:extLst>
                  <a:ext uri="{FF2B5EF4-FFF2-40B4-BE49-F238E27FC236}">
                    <a16:creationId xmlns:a16="http://schemas.microsoft.com/office/drawing/2014/main" id="{18128277-E8BE-7F97-1A8A-51DE4B1F0E87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51">
                <a:extLst>
                  <a:ext uri="{FF2B5EF4-FFF2-40B4-BE49-F238E27FC236}">
                    <a16:creationId xmlns:a16="http://schemas.microsoft.com/office/drawing/2014/main" id="{2128910F-3E63-6004-C4B7-74214BC00A9D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52">
                <a:extLst>
                  <a:ext uri="{FF2B5EF4-FFF2-40B4-BE49-F238E27FC236}">
                    <a16:creationId xmlns:a16="http://schemas.microsoft.com/office/drawing/2014/main" id="{3310E1A1-4B97-1D32-FF2D-69FF79500575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53">
                <a:extLst>
                  <a:ext uri="{FF2B5EF4-FFF2-40B4-BE49-F238E27FC236}">
                    <a16:creationId xmlns:a16="http://schemas.microsoft.com/office/drawing/2014/main" id="{51C8605A-9E2C-DCED-B0C1-3BC6430EF22D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54">
                <a:extLst>
                  <a:ext uri="{FF2B5EF4-FFF2-40B4-BE49-F238E27FC236}">
                    <a16:creationId xmlns:a16="http://schemas.microsoft.com/office/drawing/2014/main" id="{499D75AE-DBC0-DFA8-927B-ED12681F644C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55">
                <a:extLst>
                  <a:ext uri="{FF2B5EF4-FFF2-40B4-BE49-F238E27FC236}">
                    <a16:creationId xmlns:a16="http://schemas.microsoft.com/office/drawing/2014/main" id="{0B9589F3-2039-49A5-5CF5-02EE434EA0CA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56">
                <a:extLst>
                  <a:ext uri="{FF2B5EF4-FFF2-40B4-BE49-F238E27FC236}">
                    <a16:creationId xmlns:a16="http://schemas.microsoft.com/office/drawing/2014/main" id="{A5A1F67F-9092-DBB1-7B0D-6F7C3ACF92D7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7" name="Line 57">
              <a:extLst>
                <a:ext uri="{FF2B5EF4-FFF2-40B4-BE49-F238E27FC236}">
                  <a16:creationId xmlns:a16="http://schemas.microsoft.com/office/drawing/2014/main" id="{2FC8537C-1EA9-3B02-AD84-DC94724F54F3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8" name="Text Box 58">
              <a:extLst>
                <a:ext uri="{FF2B5EF4-FFF2-40B4-BE49-F238E27FC236}">
                  <a16:creationId xmlns:a16="http://schemas.microsoft.com/office/drawing/2014/main" id="{43960DF6-28BA-B920-097D-2F1D16C6F37A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三、基因突变的特点</a:t>
              </a:r>
            </a:p>
          </p:txBody>
        </p:sp>
      </p:grpSp>
      <p:graphicFrame>
        <p:nvGraphicFramePr>
          <p:cNvPr id="9" name="表格 26625">
            <a:extLst>
              <a:ext uri="{FF2B5EF4-FFF2-40B4-BE49-F238E27FC236}">
                <a16:creationId xmlns:a16="http://schemas.microsoft.com/office/drawing/2014/main" id="{4B6E7B44-B981-3377-F6BD-506E15F43356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97060612"/>
              </p:ext>
            </p:extLst>
          </p:nvPr>
        </p:nvGraphicFramePr>
        <p:xfrm>
          <a:off x="468586" y="1704552"/>
          <a:ext cx="10645520" cy="4915040"/>
        </p:xfrm>
        <a:graphic>
          <a:graphicData uri="http://schemas.openxmlformats.org/drawingml/2006/table">
            <a:tbl>
              <a:tblPr/>
              <a:tblGrid>
                <a:gridCol w="703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6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/>
                        </a:rPr>
                        <a:t>基     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/>
                        </a:rPr>
                        <a:t>突变率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大肠杆菌组氨酸缺陷型基因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2×10</a:t>
                      </a:r>
                      <a:r>
                        <a:rPr lang="en-US" altLang="zh-CN" sz="28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-6</a:t>
                      </a:r>
                      <a:endParaRPr lang="zh-CN" altLang="en-US" sz="2800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果蝇的白眼基因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4×10</a:t>
                      </a:r>
                      <a:r>
                        <a:rPr lang="en-US" altLang="zh-CN" sz="28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果蝇的褐眼基因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3×10</a:t>
                      </a:r>
                      <a:r>
                        <a:rPr lang="en-US" altLang="zh-CN" sz="28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玉米的皱缩基因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lang="en-US" altLang="zh-CN" sz="28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-6</a:t>
                      </a:r>
                      <a:endParaRPr lang="zh-CN" altLang="en-US" sz="28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小鼠的白化基因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lang="en-US" altLang="zh-CN" sz="28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人类色盲基因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3×10</a:t>
                      </a:r>
                      <a:r>
                        <a:rPr lang="en-US" altLang="zh-CN" sz="28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矩形 2"/>
          <p:cNvSpPr/>
          <p:nvPr>
            <p:custDataLst>
              <p:tags r:id="rId1"/>
            </p:custDataLst>
          </p:nvPr>
        </p:nvSpPr>
        <p:spPr>
          <a:xfrm>
            <a:off x="687657" y="1037902"/>
            <a:ext cx="1408467" cy="56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/>
              </a:rPr>
              <a:t>普遍性：</a:t>
            </a:r>
          </a:p>
        </p:txBody>
      </p:sp>
      <p:sp>
        <p:nvSpPr>
          <p:cNvPr id="1049033" name="矩形 3"/>
          <p:cNvSpPr/>
          <p:nvPr>
            <p:custDataLst>
              <p:tags r:id="rId2"/>
            </p:custDataLst>
          </p:nvPr>
        </p:nvSpPr>
        <p:spPr>
          <a:xfrm>
            <a:off x="689487" y="2162995"/>
            <a:ext cx="1332649" cy="56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/>
              </a:rPr>
              <a:t>随机性：</a:t>
            </a:r>
          </a:p>
        </p:txBody>
      </p:sp>
      <p:sp>
        <p:nvSpPr>
          <p:cNvPr id="1049034" name="矩形 4"/>
          <p:cNvSpPr/>
          <p:nvPr>
            <p:custDataLst>
              <p:tags r:id="rId3"/>
            </p:custDataLst>
          </p:nvPr>
        </p:nvSpPr>
        <p:spPr>
          <a:xfrm>
            <a:off x="659007" y="3711703"/>
            <a:ext cx="1737603" cy="56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/>
              </a:rPr>
              <a:t>不定向性：</a:t>
            </a:r>
          </a:p>
        </p:txBody>
      </p:sp>
      <p:sp>
        <p:nvSpPr>
          <p:cNvPr id="1049035" name="矩形 5"/>
          <p:cNvSpPr/>
          <p:nvPr>
            <p:custDataLst>
              <p:tags r:id="rId4"/>
            </p:custDataLst>
          </p:nvPr>
        </p:nvSpPr>
        <p:spPr>
          <a:xfrm>
            <a:off x="687657" y="4663117"/>
            <a:ext cx="1374110" cy="56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/>
              </a:rPr>
              <a:t>低频性：</a:t>
            </a:r>
          </a:p>
        </p:txBody>
      </p:sp>
      <p:sp>
        <p:nvSpPr>
          <p:cNvPr id="1049037" name="矩形 9"/>
          <p:cNvSpPr/>
          <p:nvPr>
            <p:custDataLst>
              <p:tags r:id="rId5"/>
            </p:custDataLst>
          </p:nvPr>
        </p:nvSpPr>
        <p:spPr>
          <a:xfrm>
            <a:off x="2432025" y="1028303"/>
            <a:ext cx="5226050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rPr>
              <a:t>基因突变在生物界是普遍存在的。</a:t>
            </a:r>
          </a:p>
        </p:txBody>
      </p:sp>
      <p:sp>
        <p:nvSpPr>
          <p:cNvPr id="1049038" name="矩形 11"/>
          <p:cNvSpPr/>
          <p:nvPr>
            <p:custDataLst>
              <p:tags r:id="rId6"/>
            </p:custDataLst>
          </p:nvPr>
        </p:nvSpPr>
        <p:spPr>
          <a:xfrm>
            <a:off x="2426363" y="3674363"/>
            <a:ext cx="9196070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rPr>
              <a:t>一个基因可以发生不同的突变，</a:t>
            </a:r>
            <a:r>
              <a:rPr kumimoji="0" lang="zh-CN" altLang="en-US" sz="2800" b="1" i="0" u="sng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rPr>
              <a:t>产生一个以上的等位基因</a:t>
            </a: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rPr>
              <a:t>；</a:t>
            </a:r>
          </a:p>
        </p:txBody>
      </p:sp>
      <p:sp>
        <p:nvSpPr>
          <p:cNvPr id="1049039" name="矩形 12"/>
          <p:cNvSpPr/>
          <p:nvPr>
            <p:custDataLst>
              <p:tags r:id="rId7"/>
            </p:custDataLst>
          </p:nvPr>
        </p:nvSpPr>
        <p:spPr>
          <a:xfrm>
            <a:off x="2282987" y="4741443"/>
            <a:ext cx="575662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rPr>
              <a:t>自然状态下，基因突变频率很低。</a:t>
            </a:r>
          </a:p>
        </p:txBody>
      </p:sp>
      <p:sp>
        <p:nvSpPr>
          <p:cNvPr id="1049041" name="AutoShape 6"/>
          <p:cNvSpPr/>
          <p:nvPr>
            <p:custDataLst>
              <p:tags r:id="rId8"/>
            </p:custDataLst>
          </p:nvPr>
        </p:nvSpPr>
        <p:spPr bwMode="auto">
          <a:xfrm>
            <a:off x="2286263" y="2092882"/>
            <a:ext cx="140100" cy="958916"/>
          </a:xfrm>
          <a:prstGeom prst="leftBrace">
            <a:avLst>
              <a:gd name="adj1" fmla="val 120287"/>
              <a:gd name="adj2" fmla="val 50000"/>
            </a:avLst>
          </a:prstGeom>
          <a:noFill/>
          <a:ln w="38100">
            <a:solidFill>
              <a:srgbClr val="00B050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1200" cap="none" spc="0" normalizeH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sp>
        <p:nvSpPr>
          <p:cNvPr id="1049042" name="矩形 17"/>
          <p:cNvSpPr/>
          <p:nvPr>
            <p:custDataLst>
              <p:tags r:id="rId9"/>
            </p:custDataLst>
          </p:nvPr>
        </p:nvSpPr>
        <p:spPr>
          <a:xfrm>
            <a:off x="2584147" y="1863982"/>
            <a:ext cx="79705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rPr>
              <a:t>发生时间：</a:t>
            </a: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rPr>
              <a:t>生物个体发育的任何时期均可发生。</a:t>
            </a:r>
            <a:endParaRPr kumimoji="0" lang="zh-CN" altLang="en-US" sz="1800" b="0" i="0" u="none" strike="noStrike" kern="1200" cap="none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Arial"/>
            </a:endParaRPr>
          </a:p>
        </p:txBody>
      </p:sp>
      <p:sp>
        <p:nvSpPr>
          <p:cNvPr id="1049043" name="矩形 18"/>
          <p:cNvSpPr/>
          <p:nvPr>
            <p:custDataLst>
              <p:tags r:id="rId10"/>
            </p:custDataLst>
          </p:nvPr>
        </p:nvSpPr>
        <p:spPr>
          <a:xfrm>
            <a:off x="2584147" y="2836583"/>
            <a:ext cx="85648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发生部位：</a:t>
            </a: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任何细胞的任何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DNA</a:t>
            </a:r>
            <a:r>
              <a:rPr kumimoji="0" lang="zh-CN" altLang="en-US" sz="2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分子的任何部位。</a:t>
            </a:r>
            <a:endParaRPr kumimoji="0" lang="zh-CN" altLang="en-US" sz="1800" b="0" i="0" u="none" strike="noStrike" kern="1200" cap="none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D513BCF4-3A10-7D97-12F2-951B210F5099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27C7B814-D3A1-B681-C58F-70D9EC48A9C4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671AB880-9E3F-2B21-F7F3-ECF0CA881F0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4C38F65-B911-AC6B-DA03-4AB04728F1B3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85B5787A-0D20-7E5B-4335-9574907E4450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7389C5B-2159-06FC-CFBA-DC0DE648868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18295D6-369B-33A3-990A-4059F700CEAF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F5055CD-0895-EB2F-910A-A22E9C440FDC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3F19D43-5AB9-D4D1-0FB4-85FC10FD9CCE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081262B-E780-EFAC-3FA5-ED4302264F0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1400364-4B26-DDB5-2593-F467271D535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B4B2B8F-6AB7-FFFF-4200-F99252597635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68FDB02-BD4A-6761-BAEE-ED2158DFB8F9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0AB34470-648F-687C-F290-B325B138AF60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0BE82188-FC62-19D8-D303-F8D1C2CCB13C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24F97F67-22D3-01EB-2A9F-D6F9C289E6B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7D7B8594-CECD-E97B-BB37-6AB18AC72F9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C5FEA110-3BDE-09F6-760E-9AF50B079606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449221DD-467E-8BBB-00ED-D34E96B627F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31AD44EC-95B1-B7DD-AE85-0AF455B93520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4616C124-A029-7DEF-3729-FE0C08D55D1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A8D6852A-CF6E-C02E-A8C4-548456BE483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875BFC4E-4B50-C78D-9DA8-8FCEFE6C841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79FEAD49-9E83-A50A-D448-E9F7D6FB59F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E12135B9-52EF-CC60-B99C-8732FC51641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B7E6C3C3-DD13-50E1-82ED-87EB5C49AC1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D955034A-0FFE-7F8E-0515-DFC15C1C8DD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DBF148D8-2E5C-0579-D5E5-7095814E3124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FDEE2FEB-9598-78C4-2F50-B3E6E206E95F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E0FADC87-EE1B-ACCF-8613-22FCC298AB07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7AB08D63-3AFC-BCE8-261F-6032678BAFAF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3451285F-14DA-759E-850E-B9579C73B4D7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01614533-ABBA-14EC-D17D-A6735C677DC1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DAEFE3D2-46A6-2DDC-2CF9-BD32CF976B90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D196540A-C38D-59DB-AF8E-6F6AD12DA88B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8">
                <a:extLst>
                  <a:ext uri="{FF2B5EF4-FFF2-40B4-BE49-F238E27FC236}">
                    <a16:creationId xmlns:a16="http://schemas.microsoft.com/office/drawing/2014/main" id="{1D43850A-BA86-B91F-D24A-D11B23E41CFE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id="{E3BCB124-06D7-8788-130A-7C34A661B3BF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AF1EA758-C03C-7184-4A03-615E69843E5A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56C75D5F-F7C9-B0CC-25FC-7811A51CD5EA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2">
                <a:extLst>
                  <a:ext uri="{FF2B5EF4-FFF2-40B4-BE49-F238E27FC236}">
                    <a16:creationId xmlns:a16="http://schemas.microsoft.com/office/drawing/2014/main" id="{D78922B2-5917-9AD2-CF84-ECA39FD69DE9}"/>
                  </a:ext>
                </a:extLst>
              </p:cNvPr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519BC675-9921-42AC-133B-2E1D1B80FC95}"/>
                  </a:ext>
                </a:extLst>
              </p:cNvPr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4">
                <a:extLst>
                  <a:ext uri="{FF2B5EF4-FFF2-40B4-BE49-F238E27FC236}">
                    <a16:creationId xmlns:a16="http://schemas.microsoft.com/office/drawing/2014/main" id="{B5583C9F-112E-5F98-D7F3-885147124D1C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D9E6F94D-3A51-A6C0-0B49-E9FC91648FCE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6">
                <a:extLst>
                  <a:ext uri="{FF2B5EF4-FFF2-40B4-BE49-F238E27FC236}">
                    <a16:creationId xmlns:a16="http://schemas.microsoft.com/office/drawing/2014/main" id="{50B80B79-B3D4-E826-AD0D-D50AA982F35C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7">
                <a:extLst>
                  <a:ext uri="{FF2B5EF4-FFF2-40B4-BE49-F238E27FC236}">
                    <a16:creationId xmlns:a16="http://schemas.microsoft.com/office/drawing/2014/main" id="{AC22F97A-2E96-E44C-90CB-C0F571B5456D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8">
                <a:extLst>
                  <a:ext uri="{FF2B5EF4-FFF2-40B4-BE49-F238E27FC236}">
                    <a16:creationId xmlns:a16="http://schemas.microsoft.com/office/drawing/2014/main" id="{32FE7C6D-9C5A-AFEB-7533-34DFBE9B9211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9">
                <a:extLst>
                  <a:ext uri="{FF2B5EF4-FFF2-40B4-BE49-F238E27FC236}">
                    <a16:creationId xmlns:a16="http://schemas.microsoft.com/office/drawing/2014/main" id="{1CBE0BB2-AA0C-D2E8-56D6-E22C19A69D54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6095977C-F3C5-5F3B-0B5B-36DA3B62512D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50660129-498C-0C4A-FC6F-6EFD68BE49CB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5BF3FF6D-6B8D-4C1F-CA28-ADE2AC4D1446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CA74D681-FB9D-5F1E-6945-A25B997C5810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12383E4F-6FC8-B28E-382C-9C03B1D60AC6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770EF131-D9D8-922E-DB04-074B0A39D329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6">
                <a:extLst>
                  <a:ext uri="{FF2B5EF4-FFF2-40B4-BE49-F238E27FC236}">
                    <a16:creationId xmlns:a16="http://schemas.microsoft.com/office/drawing/2014/main" id="{619E4B14-D365-F23E-AD27-1F6FBC2170FA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2AED0D20-9827-9EAF-0AFA-18764A8AD926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71BD824E-1CBA-7C3B-716B-1E8C86FDEA2C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三、基因突变的特点</a:t>
              </a:r>
            </a:p>
          </p:txBody>
        </p:sp>
      </p:grp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39486" y="836507"/>
            <a:ext cx="35452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◆从生物体来看</a:t>
            </a:r>
            <a:endParaRPr lang="zh-CN" altLang="en-US" sz="2667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6128" y="1412240"/>
            <a:ext cx="919423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◇</a:t>
            </a:r>
            <a:r>
              <a:rPr lang="en-US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1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、有害突变：可能破坏生物体与现有环境的协调关系。</a:t>
            </a:r>
          </a:p>
          <a:p>
            <a:endParaRPr lang="zh-CN" altLang="en-US" sz="2667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6127" y="2535269"/>
            <a:ext cx="609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◇</a:t>
            </a:r>
            <a:r>
              <a:rPr lang="en-US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2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、有利突变：</a:t>
            </a:r>
            <a:endParaRPr lang="zh-CN" altLang="en-US" sz="2667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6127" y="4768427"/>
            <a:ext cx="802132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◇</a:t>
            </a:r>
            <a:r>
              <a:rPr lang="en-US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3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、中性突变：</a:t>
            </a:r>
            <a:endParaRPr lang="zh-CN" altLang="en-US" sz="2667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21360" y="3091529"/>
            <a:ext cx="616373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如植物的抗病性突变、耐旱性突变，微生物的抗药性突变等。</a:t>
            </a:r>
            <a:endParaRPr lang="zh-CN" altLang="en-US" sz="2667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2726062" y="4768427"/>
            <a:ext cx="435953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不会导致新的性状出现。</a:t>
            </a:r>
            <a:endParaRPr lang="zh-CN" altLang="en-US" sz="2667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grpSp>
        <p:nvGrpSpPr>
          <p:cNvPr id="14" name="组合 13"/>
          <p:cNvGrpSpPr/>
          <p:nvPr>
            <p:custDataLst>
              <p:tags r:id="rId7"/>
            </p:custDataLst>
          </p:nvPr>
        </p:nvGrpSpPr>
        <p:grpSpPr>
          <a:xfrm>
            <a:off x="7247467" y="2382521"/>
            <a:ext cx="4549987" cy="2950633"/>
            <a:chOff x="8674" y="3369"/>
            <a:chExt cx="5374" cy="3485"/>
          </a:xfrm>
        </p:grpSpPr>
        <p:pic>
          <p:nvPicPr>
            <p:cNvPr id="100" name="图片 99"/>
            <p:cNvPicPr/>
            <p:nvPr>
              <p:custDataLst>
                <p:tags r:id="rId62"/>
              </p:custDataLst>
            </p:nvPr>
          </p:nvPicPr>
          <p:blipFill>
            <a:blip r:embed="rId66"/>
            <a:stretch>
              <a:fillRect/>
            </a:stretch>
          </p:blipFill>
          <p:spPr>
            <a:xfrm>
              <a:off x="8674" y="3369"/>
              <a:ext cx="5374" cy="3080"/>
            </a:xfrm>
            <a:prstGeom prst="rect">
              <a:avLst/>
            </a:prstGeom>
            <a:noFill/>
            <a:ln w="9525">
              <a:noFill/>
            </a:ln>
            <a:effectLst>
              <a:softEdge rad="127000"/>
            </a:effectLst>
          </p:spPr>
        </p:pic>
        <p:sp>
          <p:nvSpPr>
            <p:cNvPr id="13" name="文本框 12"/>
            <p:cNvSpPr txBox="1"/>
            <p:nvPr>
              <p:custDataLst>
                <p:tags r:id="rId63"/>
              </p:custDataLst>
            </p:nvPr>
          </p:nvSpPr>
          <p:spPr>
            <a:xfrm>
              <a:off x="10601" y="6260"/>
              <a:ext cx="2351" cy="5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667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方正粗黑宋简体" panose="02000000000000000000" pitchFamily="2" charset="-122"/>
                  <a:sym typeface="+mn-ea"/>
                </a:rPr>
                <a:t>耐寒西红柿</a:t>
              </a: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7DBB5416-C335-4923-BE16-0E64A7BCF4B9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8861A6A-5FBA-E101-0F95-FCE66B0B0AFA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8B97E5D-79E3-ADAD-DE59-AEA2DF683B16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5B621AD2-5A47-CA32-FB68-FE5F14D2BA25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424CB1CC-06C3-556F-1A10-420D8B4529E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9F63C08B-9D31-2DBD-56FE-B13C884748AA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119DD3DD-D5B8-A46A-A1B3-6CC1F096DEB0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CA1B8FB8-AD84-F376-FCE5-FB16688B90B1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B59240E7-45F8-D9CA-98BA-36853BCA1A0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A38E5B62-EEF9-F52A-3593-C3005109E60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B8EA1745-5D47-91FA-CFCA-9598A43F80A0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4DCA7424-5CCF-A9F3-43B7-878BE6D45EF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670F4064-6CB0-0275-FD14-F83541BF879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E2E66D15-A7BD-5E6D-DEEC-BD1D58A3111D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DEBFA1BE-521B-5E08-5AA5-8ED136129F6D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778CF155-F7ED-9450-FD37-412985953F5A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19">
                <a:extLst>
                  <a:ext uri="{FF2B5EF4-FFF2-40B4-BE49-F238E27FC236}">
                    <a16:creationId xmlns:a16="http://schemas.microsoft.com/office/drawing/2014/main" id="{9F482F25-B176-F224-8711-8806A1EE9C2E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FF92205-C7B1-AA4D-92F5-64CAE4CEE058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91C15147-5A76-E2AD-54B6-C72852B3C46F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E2227776-1EDB-4FC5-B697-59601CBD56EA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B46DB077-C6A0-4129-A2DE-7B69974E4460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1FA09426-841E-BDB6-2462-E8E56A22B51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8B655BE4-B8D2-24D1-5088-3FD0148DB59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A3021640-471A-EE47-AEE3-7CA464B37FF6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3568D19B-0627-3181-ABE4-B407EEFC389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4B5DA4DF-55BE-A508-144F-0317D8A0173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3381A4FC-61F4-55B1-15ED-95AA74B289A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1A017C28-46A6-780A-B9CA-D04A6FF05584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77DAA6EF-D6A0-A277-4002-961E77B390BA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5CF87FE8-9DF3-25F1-E2D3-227C645CD07A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73A3748F-0A73-32C0-5CE4-1C3D574FAAB8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0E9B77C5-36DD-B6D0-E9DC-899B2C875F4F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5">
                <a:extLst>
                  <a:ext uri="{FF2B5EF4-FFF2-40B4-BE49-F238E27FC236}">
                    <a16:creationId xmlns:a16="http://schemas.microsoft.com/office/drawing/2014/main" id="{8611A10C-104B-8632-04E7-4393E5226412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D08BE5ED-7CCE-DF25-892E-AC885628A522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0C1C8095-D76C-40A3-4DB0-B1D362640010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1CB72015-06E7-2451-B490-29C54A7D8F4B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9">
                <a:extLst>
                  <a:ext uri="{FF2B5EF4-FFF2-40B4-BE49-F238E27FC236}">
                    <a16:creationId xmlns:a16="http://schemas.microsoft.com/office/drawing/2014/main" id="{D55342A6-08B9-68D6-2802-3713ECEBC10E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5FA30D36-0E82-3B7D-CBA9-580CE1AF208A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1">
                <a:extLst>
                  <a:ext uri="{FF2B5EF4-FFF2-40B4-BE49-F238E27FC236}">
                    <a16:creationId xmlns:a16="http://schemas.microsoft.com/office/drawing/2014/main" id="{39CC66DF-4D5C-812E-8E7D-DD6753E4C66C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2">
                <a:extLst>
                  <a:ext uri="{FF2B5EF4-FFF2-40B4-BE49-F238E27FC236}">
                    <a16:creationId xmlns:a16="http://schemas.microsoft.com/office/drawing/2014/main" id="{A6E04D1B-AE69-5182-D40B-ED2E4B1C506F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3">
                <a:extLst>
                  <a:ext uri="{FF2B5EF4-FFF2-40B4-BE49-F238E27FC236}">
                    <a16:creationId xmlns:a16="http://schemas.microsoft.com/office/drawing/2014/main" id="{DC21AEE9-1B86-3D57-495B-F7CD9EBD6AC6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4">
                <a:extLst>
                  <a:ext uri="{FF2B5EF4-FFF2-40B4-BE49-F238E27FC236}">
                    <a16:creationId xmlns:a16="http://schemas.microsoft.com/office/drawing/2014/main" id="{5777243E-54EB-C554-3EEC-898B3BEC1491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5">
                <a:extLst>
                  <a:ext uri="{FF2B5EF4-FFF2-40B4-BE49-F238E27FC236}">
                    <a16:creationId xmlns:a16="http://schemas.microsoft.com/office/drawing/2014/main" id="{AEFDBCA9-5B8D-1E5F-BC97-FCF597B76D7E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6">
                <a:extLst>
                  <a:ext uri="{FF2B5EF4-FFF2-40B4-BE49-F238E27FC236}">
                    <a16:creationId xmlns:a16="http://schemas.microsoft.com/office/drawing/2014/main" id="{CF093364-49FE-2DC9-EA43-B16325ACF457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7">
                <a:extLst>
                  <a:ext uri="{FF2B5EF4-FFF2-40B4-BE49-F238E27FC236}">
                    <a16:creationId xmlns:a16="http://schemas.microsoft.com/office/drawing/2014/main" id="{B3676F03-0630-5B21-3E90-7F05D3D0B599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8">
                <a:extLst>
                  <a:ext uri="{FF2B5EF4-FFF2-40B4-BE49-F238E27FC236}">
                    <a16:creationId xmlns:a16="http://schemas.microsoft.com/office/drawing/2014/main" id="{07DD9AB8-ADB4-1E2B-1FB6-C54D96D7C2E9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9">
                <a:extLst>
                  <a:ext uri="{FF2B5EF4-FFF2-40B4-BE49-F238E27FC236}">
                    <a16:creationId xmlns:a16="http://schemas.microsoft.com/office/drawing/2014/main" id="{6ED8A086-D013-DA8B-FB2D-AB8589B375DE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id="{EFE77FB3-4A67-F06D-CEE2-8729525CA22F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id="{07CE0C29-F13C-E73D-65B4-A2BBE7C65C8C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2">
                <a:extLst>
                  <a:ext uri="{FF2B5EF4-FFF2-40B4-BE49-F238E27FC236}">
                    <a16:creationId xmlns:a16="http://schemas.microsoft.com/office/drawing/2014/main" id="{022FFD97-8580-51AF-D639-07F954CA2B1E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53">
                <a:extLst>
                  <a:ext uri="{FF2B5EF4-FFF2-40B4-BE49-F238E27FC236}">
                    <a16:creationId xmlns:a16="http://schemas.microsoft.com/office/drawing/2014/main" id="{2A58506F-7ABB-29A1-6211-221042A4D04D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54">
                <a:extLst>
                  <a:ext uri="{FF2B5EF4-FFF2-40B4-BE49-F238E27FC236}">
                    <a16:creationId xmlns:a16="http://schemas.microsoft.com/office/drawing/2014/main" id="{527CD69E-315D-8FC8-BD4B-44F9331F2239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55">
                <a:extLst>
                  <a:ext uri="{FF2B5EF4-FFF2-40B4-BE49-F238E27FC236}">
                    <a16:creationId xmlns:a16="http://schemas.microsoft.com/office/drawing/2014/main" id="{D567A3D4-D646-E81A-BE32-352AD6FFAE7A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56">
                <a:extLst>
                  <a:ext uri="{FF2B5EF4-FFF2-40B4-BE49-F238E27FC236}">
                    <a16:creationId xmlns:a16="http://schemas.microsoft.com/office/drawing/2014/main" id="{CF453484-7D37-F0D8-2F48-A3B5EA1A9853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" name="Line 57">
              <a:extLst>
                <a:ext uri="{FF2B5EF4-FFF2-40B4-BE49-F238E27FC236}">
                  <a16:creationId xmlns:a16="http://schemas.microsoft.com/office/drawing/2014/main" id="{4862C149-A36E-DEA6-BAA3-9F1F39B31B93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AD2E7CAB-089D-6494-F7FC-C68CC66307F8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四、基因突变的意义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1252134" y="2178233"/>
            <a:ext cx="6642616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◆</a:t>
            </a:r>
            <a:r>
              <a:rPr lang="en-US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2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、基因突变是生物变异的根本来源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40216" y="1377503"/>
            <a:ext cx="6312747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◆</a:t>
            </a:r>
            <a:r>
              <a:rPr lang="en-US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1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、基因突变是产生新基因的途径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2"/>
          <a:stretch>
            <a:fillRect/>
          </a:stretch>
        </p:blipFill>
        <p:spPr>
          <a:xfrm>
            <a:off x="3215641" y="3812541"/>
            <a:ext cx="3978487" cy="287274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9E17E30B-D9F0-41FC-E3BD-F6EFD8B23E06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FC243A-3310-F9BC-D8A0-BADC9B02738C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7A5C0E6B-0717-32A3-9B54-C823355336D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07F5B2DD-679F-5676-97E6-68F0E19A29F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D283D287-00D2-17D0-97EC-6CA70073EB8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3FB3FF09-EFD5-8331-01C4-0BA7B5EFC5C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90BA1378-9374-0EB6-0AF4-56364A3B809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7DFC1325-AFEA-092F-CD7F-7FA032AF594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B85AFCA9-B4B8-165D-3032-BB01E1E16CA2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87E80EAF-1037-B341-7C3A-8BCEA16215E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359FAAC4-61A1-1E13-0A06-20F11FD84257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5DA88B76-D3DB-7916-051B-54E11005CC07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3020BE80-5093-A548-BAC7-FCC4BB28387E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ACCC10B2-7997-6003-4F72-27BADBCE1AAA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054B2F62-9962-69A7-45CA-E7A3E2061B84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46A4AD1D-E98D-206C-F4FE-7ACE95BF1055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1B75CC25-43A8-EF07-1752-6D360C47BA5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81683E0F-1197-6B97-78C7-6C8721865F4F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439448BF-6F67-84EF-B7F5-EDB35B99BB9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C7237BCF-6226-9E95-A488-2C60DB33FD4D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E7CF0371-491D-26E7-07C5-9E06A86A0853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7B9A3AE7-99FC-3AD1-0697-21C8A729EF6C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B63A429C-3BCE-7F0F-05B0-80A2352D95D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1273A5F1-D684-B978-22AA-C6E18AA6805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992C800E-494D-7BAF-0CAF-46C8F3470646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FAB67D70-4C2C-6E83-77A5-1E65593E379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CEC1EAEE-90C4-EAE4-76CB-60C015CEBDD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7B3D84A8-CF86-F7B6-5B3A-67517DA03DFD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51D4AAB4-2FD2-7768-94BF-14D815FDF1DA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9756A6D7-E27D-271A-CE06-89199ACB009F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7CF3A9BE-6B54-E4FA-2661-3AD2EA0076E3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57DB5855-F02E-AE01-44B2-0E548722C0FF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D34D9C78-3827-1F95-B4ED-8D1721A1DFA6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EE7FED77-A2DC-2C8C-2C2F-C6AD8A7B818A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50F5253E-F017-9792-AF82-F7C28B2A72B8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D835806C-50B7-085C-3CB9-0E91ECB609F8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5B2B0EDE-1B04-1633-EF8B-CA0C84978160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5D1C76A5-556A-83B1-8489-70D398865F16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0158AF7F-7C32-4C3B-AFC0-F36E27985AF7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F15CA536-B26F-88CC-8B9E-127C2A754779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3">
                <a:extLst>
                  <a:ext uri="{FF2B5EF4-FFF2-40B4-BE49-F238E27FC236}">
                    <a16:creationId xmlns:a16="http://schemas.microsoft.com/office/drawing/2014/main" id="{7B1DFFA3-C608-CF19-67E6-45396116CAF5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4">
                <a:extLst>
                  <a:ext uri="{FF2B5EF4-FFF2-40B4-BE49-F238E27FC236}">
                    <a16:creationId xmlns:a16="http://schemas.microsoft.com/office/drawing/2014/main" id="{F4C1DF45-B235-8022-43C7-BE618C931A10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5">
                <a:extLst>
                  <a:ext uri="{FF2B5EF4-FFF2-40B4-BE49-F238E27FC236}">
                    <a16:creationId xmlns:a16="http://schemas.microsoft.com/office/drawing/2014/main" id="{BEFDAC86-DDA8-379A-05A3-77EC81F62C73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6">
                <a:extLst>
                  <a:ext uri="{FF2B5EF4-FFF2-40B4-BE49-F238E27FC236}">
                    <a16:creationId xmlns:a16="http://schemas.microsoft.com/office/drawing/2014/main" id="{AA7FF63D-5A03-DCE6-D151-08BE4D87309D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3735850F-E4F2-2A17-F2F7-B7EAE87E2725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43AF39A6-A01E-FCBB-F608-677E900895B2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673461D9-6369-E407-5346-5EA92DAD8C2B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2878B0DA-2B1B-F5C2-A91C-28E63FCB66F1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22DF86FD-744B-4FCF-137A-BDA6D5965FFE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3DFC97EF-EA9C-4E64-E9EB-730B4AFB22A9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18BBCE05-93E9-87D8-9B39-5A4951ACD307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E4437D83-F892-0614-8A7E-1404D6219464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55">
                <a:extLst>
                  <a:ext uri="{FF2B5EF4-FFF2-40B4-BE49-F238E27FC236}">
                    <a16:creationId xmlns:a16="http://schemas.microsoft.com/office/drawing/2014/main" id="{89676F5A-D39E-FC34-BFBA-F1EA3A96BDA1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56">
                <a:extLst>
                  <a:ext uri="{FF2B5EF4-FFF2-40B4-BE49-F238E27FC236}">
                    <a16:creationId xmlns:a16="http://schemas.microsoft.com/office/drawing/2014/main" id="{21758111-E93D-38AF-D207-3384A7BAA52C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7" name="Line 57">
              <a:extLst>
                <a:ext uri="{FF2B5EF4-FFF2-40B4-BE49-F238E27FC236}">
                  <a16:creationId xmlns:a16="http://schemas.microsoft.com/office/drawing/2014/main" id="{1B236766-4244-67F0-31C8-C7126A689A02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8" name="Text Box 58">
              <a:extLst>
                <a:ext uri="{FF2B5EF4-FFF2-40B4-BE49-F238E27FC236}">
                  <a16:creationId xmlns:a16="http://schemas.microsoft.com/office/drawing/2014/main" id="{A3ECD5B1-57E5-1072-6657-966CD7F732FB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四、基因突变的意义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9CCF698-83F3-C1CB-7EB2-52C4DCFE089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70317" y="836507"/>
            <a:ext cx="40682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◆从物种进化来看</a:t>
            </a:r>
            <a:endParaRPr lang="zh-CN" altLang="en-US" sz="2667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759312-1C6B-3101-3730-7903D16D4F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52133" y="2968133"/>
            <a:ext cx="6822914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◆</a:t>
            </a:r>
            <a:r>
              <a:rPr lang="en-US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3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、为生物的进化提供了丰富的原材料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ZkZThkYTVhMzJiY2E3MjE1Y2NmZjc1MzAxYmQ2ZD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3"/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2"/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8"/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9"/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3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8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8604;"/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5"/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0"/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0"/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1"/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7"/>
  <p:tag name="KSO_WM_BEAUTIFY_FLAG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8"/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2"/>
  <p:tag name="KSO_WM_BEAUTIFY_FLAG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7"/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8"/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4"/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5"/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7"/>
  <p:tag name="KSO_WM_BEAUTIFY_FLAG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8"/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7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9"/>
  <p:tag name="KSO_WM_BEAUTIFY_FLAG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7"/>
  <p:tag name="KSO_WM_BEAUTIFY_FLAG" val="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8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656</Words>
  <Application>Microsoft Office PowerPoint</Application>
  <PresentationFormat>宽屏</PresentationFormat>
  <Paragraphs>113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等线</vt:lpstr>
      <vt:lpstr>等线 Light</vt:lpstr>
      <vt:lpstr>方正粗黑宋简体</vt:lpstr>
      <vt:lpstr>黑体</vt:lpstr>
      <vt:lpstr>华文中宋</vt:lpstr>
      <vt:lpstr>经典粗圆简</vt:lpstr>
      <vt:lpstr>楷体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诱变育种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</dc:creator>
  <cp:lastModifiedBy>昕 何</cp:lastModifiedBy>
  <cp:revision>240</cp:revision>
  <dcterms:created xsi:type="dcterms:W3CDTF">2022-11-14T08:33:00Z</dcterms:created>
  <dcterms:modified xsi:type="dcterms:W3CDTF">2025-03-23T12:17:52Z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1CB4EAB77943455F9D80BD1A99184D7C_12</vt:lpwstr>
  </property>
  <property fmtid="{D5CDD505-2E9C-101B-9397-08002B2CF9AE}" pid="3" name="KSOProductBuildVer">
    <vt:lpwstr>2052-12.1.0.15946</vt:lpwstr>
  </property>
  <property fmtid="{D5CDD505-2E9C-101B-9397-08002B2CF9AE}" pid="4" name="EASTEDU_PRESENTATION_CUSTOM_DATA">
    <vt:lpwstr>994632776124059648</vt:lpwstr>
  </property>
</Properties>
</file>