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939" r:id="rId2"/>
    <p:sldId id="410" r:id="rId3"/>
    <p:sldId id="11089096" r:id="rId4"/>
    <p:sldId id="11089478" r:id="rId5"/>
    <p:sldId id="1058" r:id="rId6"/>
    <p:sldId id="1077" r:id="rId7"/>
    <p:sldId id="1008" r:id="rId8"/>
    <p:sldId id="1180" r:id="rId9"/>
    <p:sldId id="1132" r:id="rId10"/>
    <p:sldId id="962" r:id="rId11"/>
    <p:sldId id="1133" r:id="rId12"/>
    <p:sldId id="1134" r:id="rId13"/>
    <p:sldId id="1135" r:id="rId14"/>
    <p:sldId id="1136" r:id="rId15"/>
    <p:sldId id="1163" r:id="rId16"/>
    <p:sldId id="1154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薛 华林" initials="薛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339933"/>
    <a:srgbClr val="996600"/>
    <a:srgbClr val="FF6600"/>
    <a:srgbClr val="D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9" autoAdjust="0"/>
    <p:restoredTop sz="94660"/>
  </p:normalViewPr>
  <p:slideViewPr>
    <p:cSldViewPr snapToGrid="0">
      <p:cViewPr varScale="1">
        <p:scale>
          <a:sx n="77" d="100"/>
          <a:sy n="77" d="100"/>
        </p:scale>
        <p:origin x="57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51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2C85E-9115-4EFA-BD28-D63894D3965F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5C3CC-D58F-4530-A5BD-F6E40790BD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742F-58F1-477F-A23E-E56E005DF6B9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3247-8A3A-411E-986B-6A1EC01D12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742F-58F1-477F-A23E-E56E005DF6B9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3247-8A3A-411E-986B-6A1EC01D12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742F-58F1-477F-A23E-E56E005DF6B9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3247-8A3A-411E-986B-6A1EC01D12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742F-58F1-477F-A23E-E56E005DF6B9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3247-8A3A-411E-986B-6A1EC01D12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742F-58F1-477F-A23E-E56E005DF6B9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3247-8A3A-411E-986B-6A1EC01D12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742F-58F1-477F-A23E-E56E005DF6B9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3247-8A3A-411E-986B-6A1EC01D12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742F-58F1-477F-A23E-E56E005DF6B9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3247-8A3A-411E-986B-6A1EC01D12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742F-58F1-477F-A23E-E56E005DF6B9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3247-8A3A-411E-986B-6A1EC01D12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742F-58F1-477F-A23E-E56E005DF6B9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3247-8A3A-411E-986B-6A1EC01D12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742F-58F1-477F-A23E-E56E005DF6B9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3247-8A3A-411E-986B-6A1EC01D12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742F-58F1-477F-A23E-E56E005DF6B9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3247-8A3A-411E-986B-6A1EC01D12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6742F-58F1-477F-A23E-E56E005DF6B9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C3247-8A3A-411E-986B-6A1EC01D12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335.xml"/><Relationship Id="rId18" Type="http://schemas.openxmlformats.org/officeDocument/2006/relationships/tags" Target="../tags/tag340.xml"/><Relationship Id="rId26" Type="http://schemas.openxmlformats.org/officeDocument/2006/relationships/tags" Target="../tags/tag348.xml"/><Relationship Id="rId39" Type="http://schemas.openxmlformats.org/officeDocument/2006/relationships/tags" Target="../tags/tag361.xml"/><Relationship Id="rId21" Type="http://schemas.openxmlformats.org/officeDocument/2006/relationships/tags" Target="../tags/tag343.xml"/><Relationship Id="rId34" Type="http://schemas.openxmlformats.org/officeDocument/2006/relationships/tags" Target="../tags/tag356.xml"/><Relationship Id="rId42" Type="http://schemas.openxmlformats.org/officeDocument/2006/relationships/tags" Target="../tags/tag364.xml"/><Relationship Id="rId47" Type="http://schemas.openxmlformats.org/officeDocument/2006/relationships/tags" Target="../tags/tag369.xml"/><Relationship Id="rId50" Type="http://schemas.openxmlformats.org/officeDocument/2006/relationships/tags" Target="../tags/tag372.xml"/><Relationship Id="rId55" Type="http://schemas.openxmlformats.org/officeDocument/2006/relationships/tags" Target="../tags/tag377.xml"/><Relationship Id="rId7" Type="http://schemas.openxmlformats.org/officeDocument/2006/relationships/tags" Target="../tags/tag329.xml"/><Relationship Id="rId2" Type="http://schemas.openxmlformats.org/officeDocument/2006/relationships/tags" Target="../tags/tag324.xml"/><Relationship Id="rId16" Type="http://schemas.openxmlformats.org/officeDocument/2006/relationships/tags" Target="../tags/tag338.xml"/><Relationship Id="rId29" Type="http://schemas.openxmlformats.org/officeDocument/2006/relationships/tags" Target="../tags/tag351.xml"/><Relationship Id="rId11" Type="http://schemas.openxmlformats.org/officeDocument/2006/relationships/tags" Target="../tags/tag333.xml"/><Relationship Id="rId24" Type="http://schemas.openxmlformats.org/officeDocument/2006/relationships/tags" Target="../tags/tag346.xml"/><Relationship Id="rId32" Type="http://schemas.openxmlformats.org/officeDocument/2006/relationships/tags" Target="../tags/tag354.xml"/><Relationship Id="rId37" Type="http://schemas.openxmlformats.org/officeDocument/2006/relationships/tags" Target="../tags/tag359.xml"/><Relationship Id="rId40" Type="http://schemas.openxmlformats.org/officeDocument/2006/relationships/tags" Target="../tags/tag362.xml"/><Relationship Id="rId45" Type="http://schemas.openxmlformats.org/officeDocument/2006/relationships/tags" Target="../tags/tag367.xml"/><Relationship Id="rId53" Type="http://schemas.openxmlformats.org/officeDocument/2006/relationships/tags" Target="../tags/tag375.xml"/><Relationship Id="rId58" Type="http://schemas.openxmlformats.org/officeDocument/2006/relationships/tags" Target="../tags/tag380.xml"/><Relationship Id="rId5" Type="http://schemas.openxmlformats.org/officeDocument/2006/relationships/tags" Target="../tags/tag327.xml"/><Relationship Id="rId61" Type="http://schemas.openxmlformats.org/officeDocument/2006/relationships/image" Target="../media/image10.svg"/><Relationship Id="rId19" Type="http://schemas.openxmlformats.org/officeDocument/2006/relationships/tags" Target="../tags/tag341.xml"/><Relationship Id="rId14" Type="http://schemas.openxmlformats.org/officeDocument/2006/relationships/tags" Target="../tags/tag336.xml"/><Relationship Id="rId22" Type="http://schemas.openxmlformats.org/officeDocument/2006/relationships/tags" Target="../tags/tag344.xml"/><Relationship Id="rId27" Type="http://schemas.openxmlformats.org/officeDocument/2006/relationships/tags" Target="../tags/tag349.xml"/><Relationship Id="rId30" Type="http://schemas.openxmlformats.org/officeDocument/2006/relationships/tags" Target="../tags/tag352.xml"/><Relationship Id="rId35" Type="http://schemas.openxmlformats.org/officeDocument/2006/relationships/tags" Target="../tags/tag357.xml"/><Relationship Id="rId43" Type="http://schemas.openxmlformats.org/officeDocument/2006/relationships/tags" Target="../tags/tag365.xml"/><Relationship Id="rId48" Type="http://schemas.openxmlformats.org/officeDocument/2006/relationships/tags" Target="../tags/tag370.xml"/><Relationship Id="rId56" Type="http://schemas.openxmlformats.org/officeDocument/2006/relationships/tags" Target="../tags/tag378.xml"/><Relationship Id="rId8" Type="http://schemas.openxmlformats.org/officeDocument/2006/relationships/tags" Target="../tags/tag330.xml"/><Relationship Id="rId51" Type="http://schemas.openxmlformats.org/officeDocument/2006/relationships/tags" Target="../tags/tag373.xml"/><Relationship Id="rId3" Type="http://schemas.openxmlformats.org/officeDocument/2006/relationships/tags" Target="../tags/tag325.xml"/><Relationship Id="rId12" Type="http://schemas.openxmlformats.org/officeDocument/2006/relationships/tags" Target="../tags/tag334.xml"/><Relationship Id="rId17" Type="http://schemas.openxmlformats.org/officeDocument/2006/relationships/tags" Target="../tags/tag339.xml"/><Relationship Id="rId25" Type="http://schemas.openxmlformats.org/officeDocument/2006/relationships/tags" Target="../tags/tag347.xml"/><Relationship Id="rId33" Type="http://schemas.openxmlformats.org/officeDocument/2006/relationships/tags" Target="../tags/tag355.xml"/><Relationship Id="rId38" Type="http://schemas.openxmlformats.org/officeDocument/2006/relationships/tags" Target="../tags/tag360.xml"/><Relationship Id="rId46" Type="http://schemas.openxmlformats.org/officeDocument/2006/relationships/tags" Target="../tags/tag368.xml"/><Relationship Id="rId59" Type="http://schemas.openxmlformats.org/officeDocument/2006/relationships/slideLayout" Target="../slideLayouts/slideLayout7.xml"/><Relationship Id="rId20" Type="http://schemas.openxmlformats.org/officeDocument/2006/relationships/tags" Target="../tags/tag342.xml"/><Relationship Id="rId41" Type="http://schemas.openxmlformats.org/officeDocument/2006/relationships/tags" Target="../tags/tag363.xml"/><Relationship Id="rId54" Type="http://schemas.openxmlformats.org/officeDocument/2006/relationships/tags" Target="../tags/tag376.xml"/><Relationship Id="rId1" Type="http://schemas.openxmlformats.org/officeDocument/2006/relationships/tags" Target="../tags/tag323.xml"/><Relationship Id="rId6" Type="http://schemas.openxmlformats.org/officeDocument/2006/relationships/tags" Target="../tags/tag328.xml"/><Relationship Id="rId15" Type="http://schemas.openxmlformats.org/officeDocument/2006/relationships/tags" Target="../tags/tag337.xml"/><Relationship Id="rId23" Type="http://schemas.openxmlformats.org/officeDocument/2006/relationships/tags" Target="../tags/tag345.xml"/><Relationship Id="rId28" Type="http://schemas.openxmlformats.org/officeDocument/2006/relationships/tags" Target="../tags/tag350.xml"/><Relationship Id="rId36" Type="http://schemas.openxmlformats.org/officeDocument/2006/relationships/tags" Target="../tags/tag358.xml"/><Relationship Id="rId49" Type="http://schemas.openxmlformats.org/officeDocument/2006/relationships/tags" Target="../tags/tag371.xml"/><Relationship Id="rId57" Type="http://schemas.openxmlformats.org/officeDocument/2006/relationships/tags" Target="../tags/tag379.xml"/><Relationship Id="rId10" Type="http://schemas.openxmlformats.org/officeDocument/2006/relationships/tags" Target="../tags/tag332.xml"/><Relationship Id="rId31" Type="http://schemas.openxmlformats.org/officeDocument/2006/relationships/tags" Target="../tags/tag353.xml"/><Relationship Id="rId44" Type="http://schemas.openxmlformats.org/officeDocument/2006/relationships/tags" Target="../tags/tag366.xml"/><Relationship Id="rId52" Type="http://schemas.openxmlformats.org/officeDocument/2006/relationships/tags" Target="../tags/tag374.xml"/><Relationship Id="rId60" Type="http://schemas.openxmlformats.org/officeDocument/2006/relationships/image" Target="../media/image9.png"/><Relationship Id="rId4" Type="http://schemas.openxmlformats.org/officeDocument/2006/relationships/tags" Target="../tags/tag326.xml"/><Relationship Id="rId9" Type="http://schemas.openxmlformats.org/officeDocument/2006/relationships/tags" Target="../tags/tag331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393.xml"/><Relationship Id="rId18" Type="http://schemas.openxmlformats.org/officeDocument/2006/relationships/tags" Target="../tags/tag398.xml"/><Relationship Id="rId26" Type="http://schemas.openxmlformats.org/officeDocument/2006/relationships/tags" Target="../tags/tag406.xml"/><Relationship Id="rId39" Type="http://schemas.openxmlformats.org/officeDocument/2006/relationships/tags" Target="../tags/tag419.xml"/><Relationship Id="rId21" Type="http://schemas.openxmlformats.org/officeDocument/2006/relationships/tags" Target="../tags/tag401.xml"/><Relationship Id="rId34" Type="http://schemas.openxmlformats.org/officeDocument/2006/relationships/tags" Target="../tags/tag414.xml"/><Relationship Id="rId42" Type="http://schemas.openxmlformats.org/officeDocument/2006/relationships/tags" Target="../tags/tag422.xml"/><Relationship Id="rId47" Type="http://schemas.openxmlformats.org/officeDocument/2006/relationships/tags" Target="../tags/tag427.xml"/><Relationship Id="rId50" Type="http://schemas.openxmlformats.org/officeDocument/2006/relationships/tags" Target="../tags/tag430.xml"/><Relationship Id="rId55" Type="http://schemas.openxmlformats.org/officeDocument/2006/relationships/tags" Target="../tags/tag435.xml"/><Relationship Id="rId7" Type="http://schemas.openxmlformats.org/officeDocument/2006/relationships/tags" Target="../tags/tag387.xml"/><Relationship Id="rId2" Type="http://schemas.openxmlformats.org/officeDocument/2006/relationships/tags" Target="../tags/tag382.xml"/><Relationship Id="rId16" Type="http://schemas.openxmlformats.org/officeDocument/2006/relationships/tags" Target="../tags/tag396.xml"/><Relationship Id="rId29" Type="http://schemas.openxmlformats.org/officeDocument/2006/relationships/tags" Target="../tags/tag409.xml"/><Relationship Id="rId11" Type="http://schemas.openxmlformats.org/officeDocument/2006/relationships/tags" Target="../tags/tag391.xml"/><Relationship Id="rId24" Type="http://schemas.openxmlformats.org/officeDocument/2006/relationships/tags" Target="../tags/tag404.xml"/><Relationship Id="rId32" Type="http://schemas.openxmlformats.org/officeDocument/2006/relationships/tags" Target="../tags/tag412.xml"/><Relationship Id="rId37" Type="http://schemas.openxmlformats.org/officeDocument/2006/relationships/tags" Target="../tags/tag417.xml"/><Relationship Id="rId40" Type="http://schemas.openxmlformats.org/officeDocument/2006/relationships/tags" Target="../tags/tag420.xml"/><Relationship Id="rId45" Type="http://schemas.openxmlformats.org/officeDocument/2006/relationships/tags" Target="../tags/tag425.xml"/><Relationship Id="rId53" Type="http://schemas.openxmlformats.org/officeDocument/2006/relationships/tags" Target="../tags/tag433.xml"/><Relationship Id="rId5" Type="http://schemas.openxmlformats.org/officeDocument/2006/relationships/tags" Target="../tags/tag385.xml"/><Relationship Id="rId19" Type="http://schemas.openxmlformats.org/officeDocument/2006/relationships/tags" Target="../tags/tag399.xml"/><Relationship Id="rId4" Type="http://schemas.openxmlformats.org/officeDocument/2006/relationships/tags" Target="../tags/tag384.xml"/><Relationship Id="rId9" Type="http://schemas.openxmlformats.org/officeDocument/2006/relationships/tags" Target="../tags/tag389.xml"/><Relationship Id="rId14" Type="http://schemas.openxmlformats.org/officeDocument/2006/relationships/tags" Target="../tags/tag394.xml"/><Relationship Id="rId22" Type="http://schemas.openxmlformats.org/officeDocument/2006/relationships/tags" Target="../tags/tag402.xml"/><Relationship Id="rId27" Type="http://schemas.openxmlformats.org/officeDocument/2006/relationships/tags" Target="../tags/tag407.xml"/><Relationship Id="rId30" Type="http://schemas.openxmlformats.org/officeDocument/2006/relationships/tags" Target="../tags/tag410.xml"/><Relationship Id="rId35" Type="http://schemas.openxmlformats.org/officeDocument/2006/relationships/tags" Target="../tags/tag415.xml"/><Relationship Id="rId43" Type="http://schemas.openxmlformats.org/officeDocument/2006/relationships/tags" Target="../tags/tag423.xml"/><Relationship Id="rId48" Type="http://schemas.openxmlformats.org/officeDocument/2006/relationships/tags" Target="../tags/tag428.xml"/><Relationship Id="rId56" Type="http://schemas.openxmlformats.org/officeDocument/2006/relationships/slideLayout" Target="../slideLayouts/slideLayout7.xml"/><Relationship Id="rId8" Type="http://schemas.openxmlformats.org/officeDocument/2006/relationships/tags" Target="../tags/tag388.xml"/><Relationship Id="rId51" Type="http://schemas.openxmlformats.org/officeDocument/2006/relationships/tags" Target="../tags/tag431.xml"/><Relationship Id="rId3" Type="http://schemas.openxmlformats.org/officeDocument/2006/relationships/tags" Target="../tags/tag383.xml"/><Relationship Id="rId12" Type="http://schemas.openxmlformats.org/officeDocument/2006/relationships/tags" Target="../tags/tag392.xml"/><Relationship Id="rId17" Type="http://schemas.openxmlformats.org/officeDocument/2006/relationships/tags" Target="../tags/tag397.xml"/><Relationship Id="rId25" Type="http://schemas.openxmlformats.org/officeDocument/2006/relationships/tags" Target="../tags/tag405.xml"/><Relationship Id="rId33" Type="http://schemas.openxmlformats.org/officeDocument/2006/relationships/tags" Target="../tags/tag413.xml"/><Relationship Id="rId38" Type="http://schemas.openxmlformats.org/officeDocument/2006/relationships/tags" Target="../tags/tag418.xml"/><Relationship Id="rId46" Type="http://schemas.openxmlformats.org/officeDocument/2006/relationships/tags" Target="../tags/tag426.xml"/><Relationship Id="rId20" Type="http://schemas.openxmlformats.org/officeDocument/2006/relationships/tags" Target="../tags/tag400.xml"/><Relationship Id="rId41" Type="http://schemas.openxmlformats.org/officeDocument/2006/relationships/tags" Target="../tags/tag421.xml"/><Relationship Id="rId54" Type="http://schemas.openxmlformats.org/officeDocument/2006/relationships/tags" Target="../tags/tag434.xml"/><Relationship Id="rId1" Type="http://schemas.openxmlformats.org/officeDocument/2006/relationships/tags" Target="../tags/tag381.xml"/><Relationship Id="rId6" Type="http://schemas.openxmlformats.org/officeDocument/2006/relationships/tags" Target="../tags/tag386.xml"/><Relationship Id="rId15" Type="http://schemas.openxmlformats.org/officeDocument/2006/relationships/tags" Target="../tags/tag395.xml"/><Relationship Id="rId23" Type="http://schemas.openxmlformats.org/officeDocument/2006/relationships/tags" Target="../tags/tag403.xml"/><Relationship Id="rId28" Type="http://schemas.openxmlformats.org/officeDocument/2006/relationships/tags" Target="../tags/tag408.xml"/><Relationship Id="rId36" Type="http://schemas.openxmlformats.org/officeDocument/2006/relationships/tags" Target="../tags/tag416.xml"/><Relationship Id="rId49" Type="http://schemas.openxmlformats.org/officeDocument/2006/relationships/tags" Target="../tags/tag429.xml"/><Relationship Id="rId57" Type="http://schemas.openxmlformats.org/officeDocument/2006/relationships/image" Target="../media/image11.png"/><Relationship Id="rId10" Type="http://schemas.openxmlformats.org/officeDocument/2006/relationships/tags" Target="../tags/tag390.xml"/><Relationship Id="rId31" Type="http://schemas.openxmlformats.org/officeDocument/2006/relationships/tags" Target="../tags/tag411.xml"/><Relationship Id="rId44" Type="http://schemas.openxmlformats.org/officeDocument/2006/relationships/tags" Target="../tags/tag424.xml"/><Relationship Id="rId52" Type="http://schemas.openxmlformats.org/officeDocument/2006/relationships/tags" Target="../tags/tag43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448.xml"/><Relationship Id="rId18" Type="http://schemas.openxmlformats.org/officeDocument/2006/relationships/tags" Target="../tags/tag453.xml"/><Relationship Id="rId26" Type="http://schemas.openxmlformats.org/officeDocument/2006/relationships/tags" Target="../tags/tag461.xml"/><Relationship Id="rId39" Type="http://schemas.openxmlformats.org/officeDocument/2006/relationships/tags" Target="../tags/tag474.xml"/><Relationship Id="rId21" Type="http://schemas.openxmlformats.org/officeDocument/2006/relationships/tags" Target="../tags/tag456.xml"/><Relationship Id="rId34" Type="http://schemas.openxmlformats.org/officeDocument/2006/relationships/tags" Target="../tags/tag469.xml"/><Relationship Id="rId42" Type="http://schemas.openxmlformats.org/officeDocument/2006/relationships/tags" Target="../tags/tag477.xml"/><Relationship Id="rId47" Type="http://schemas.openxmlformats.org/officeDocument/2006/relationships/tags" Target="../tags/tag482.xml"/><Relationship Id="rId50" Type="http://schemas.openxmlformats.org/officeDocument/2006/relationships/tags" Target="../tags/tag485.xml"/><Relationship Id="rId55" Type="http://schemas.openxmlformats.org/officeDocument/2006/relationships/tags" Target="../tags/tag490.xml"/><Relationship Id="rId7" Type="http://schemas.openxmlformats.org/officeDocument/2006/relationships/tags" Target="../tags/tag442.xml"/><Relationship Id="rId2" Type="http://schemas.openxmlformats.org/officeDocument/2006/relationships/tags" Target="../tags/tag437.xml"/><Relationship Id="rId16" Type="http://schemas.openxmlformats.org/officeDocument/2006/relationships/tags" Target="../tags/tag451.xml"/><Relationship Id="rId29" Type="http://schemas.openxmlformats.org/officeDocument/2006/relationships/tags" Target="../tags/tag464.xml"/><Relationship Id="rId11" Type="http://schemas.openxmlformats.org/officeDocument/2006/relationships/tags" Target="../tags/tag446.xml"/><Relationship Id="rId24" Type="http://schemas.openxmlformats.org/officeDocument/2006/relationships/tags" Target="../tags/tag459.xml"/><Relationship Id="rId32" Type="http://schemas.openxmlformats.org/officeDocument/2006/relationships/tags" Target="../tags/tag467.xml"/><Relationship Id="rId37" Type="http://schemas.openxmlformats.org/officeDocument/2006/relationships/tags" Target="../tags/tag472.xml"/><Relationship Id="rId40" Type="http://schemas.openxmlformats.org/officeDocument/2006/relationships/tags" Target="../tags/tag475.xml"/><Relationship Id="rId45" Type="http://schemas.openxmlformats.org/officeDocument/2006/relationships/tags" Target="../tags/tag480.xml"/><Relationship Id="rId53" Type="http://schemas.openxmlformats.org/officeDocument/2006/relationships/tags" Target="../tags/tag488.xml"/><Relationship Id="rId5" Type="http://schemas.openxmlformats.org/officeDocument/2006/relationships/tags" Target="../tags/tag440.xml"/><Relationship Id="rId19" Type="http://schemas.openxmlformats.org/officeDocument/2006/relationships/tags" Target="../tags/tag454.xml"/><Relationship Id="rId4" Type="http://schemas.openxmlformats.org/officeDocument/2006/relationships/tags" Target="../tags/tag439.xml"/><Relationship Id="rId9" Type="http://schemas.openxmlformats.org/officeDocument/2006/relationships/tags" Target="../tags/tag444.xml"/><Relationship Id="rId14" Type="http://schemas.openxmlformats.org/officeDocument/2006/relationships/tags" Target="../tags/tag449.xml"/><Relationship Id="rId22" Type="http://schemas.openxmlformats.org/officeDocument/2006/relationships/tags" Target="../tags/tag457.xml"/><Relationship Id="rId27" Type="http://schemas.openxmlformats.org/officeDocument/2006/relationships/tags" Target="../tags/tag462.xml"/><Relationship Id="rId30" Type="http://schemas.openxmlformats.org/officeDocument/2006/relationships/tags" Target="../tags/tag465.xml"/><Relationship Id="rId35" Type="http://schemas.openxmlformats.org/officeDocument/2006/relationships/tags" Target="../tags/tag470.xml"/><Relationship Id="rId43" Type="http://schemas.openxmlformats.org/officeDocument/2006/relationships/tags" Target="../tags/tag478.xml"/><Relationship Id="rId48" Type="http://schemas.openxmlformats.org/officeDocument/2006/relationships/tags" Target="../tags/tag483.xml"/><Relationship Id="rId56" Type="http://schemas.openxmlformats.org/officeDocument/2006/relationships/slideLayout" Target="../slideLayouts/slideLayout7.xml"/><Relationship Id="rId8" Type="http://schemas.openxmlformats.org/officeDocument/2006/relationships/tags" Target="../tags/tag443.xml"/><Relationship Id="rId51" Type="http://schemas.openxmlformats.org/officeDocument/2006/relationships/tags" Target="../tags/tag486.xml"/><Relationship Id="rId3" Type="http://schemas.openxmlformats.org/officeDocument/2006/relationships/tags" Target="../tags/tag438.xml"/><Relationship Id="rId12" Type="http://schemas.openxmlformats.org/officeDocument/2006/relationships/tags" Target="../tags/tag447.xml"/><Relationship Id="rId17" Type="http://schemas.openxmlformats.org/officeDocument/2006/relationships/tags" Target="../tags/tag452.xml"/><Relationship Id="rId25" Type="http://schemas.openxmlformats.org/officeDocument/2006/relationships/tags" Target="../tags/tag460.xml"/><Relationship Id="rId33" Type="http://schemas.openxmlformats.org/officeDocument/2006/relationships/tags" Target="../tags/tag468.xml"/><Relationship Id="rId38" Type="http://schemas.openxmlformats.org/officeDocument/2006/relationships/tags" Target="../tags/tag473.xml"/><Relationship Id="rId46" Type="http://schemas.openxmlformats.org/officeDocument/2006/relationships/tags" Target="../tags/tag481.xml"/><Relationship Id="rId20" Type="http://schemas.openxmlformats.org/officeDocument/2006/relationships/tags" Target="../tags/tag455.xml"/><Relationship Id="rId41" Type="http://schemas.openxmlformats.org/officeDocument/2006/relationships/tags" Target="../tags/tag476.xml"/><Relationship Id="rId54" Type="http://schemas.openxmlformats.org/officeDocument/2006/relationships/tags" Target="../tags/tag489.xml"/><Relationship Id="rId1" Type="http://schemas.openxmlformats.org/officeDocument/2006/relationships/tags" Target="../tags/tag436.xml"/><Relationship Id="rId6" Type="http://schemas.openxmlformats.org/officeDocument/2006/relationships/tags" Target="../tags/tag441.xml"/><Relationship Id="rId15" Type="http://schemas.openxmlformats.org/officeDocument/2006/relationships/tags" Target="../tags/tag450.xml"/><Relationship Id="rId23" Type="http://schemas.openxmlformats.org/officeDocument/2006/relationships/tags" Target="../tags/tag458.xml"/><Relationship Id="rId28" Type="http://schemas.openxmlformats.org/officeDocument/2006/relationships/tags" Target="../tags/tag463.xml"/><Relationship Id="rId36" Type="http://schemas.openxmlformats.org/officeDocument/2006/relationships/tags" Target="../tags/tag471.xml"/><Relationship Id="rId49" Type="http://schemas.openxmlformats.org/officeDocument/2006/relationships/tags" Target="../tags/tag484.xml"/><Relationship Id="rId57" Type="http://schemas.openxmlformats.org/officeDocument/2006/relationships/image" Target="../media/image12.png"/><Relationship Id="rId10" Type="http://schemas.openxmlformats.org/officeDocument/2006/relationships/tags" Target="../tags/tag445.xml"/><Relationship Id="rId31" Type="http://schemas.openxmlformats.org/officeDocument/2006/relationships/tags" Target="../tags/tag466.xml"/><Relationship Id="rId44" Type="http://schemas.openxmlformats.org/officeDocument/2006/relationships/tags" Target="../tags/tag479.xml"/><Relationship Id="rId52" Type="http://schemas.openxmlformats.org/officeDocument/2006/relationships/tags" Target="../tags/tag487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503.xml"/><Relationship Id="rId18" Type="http://schemas.openxmlformats.org/officeDocument/2006/relationships/tags" Target="../tags/tag508.xml"/><Relationship Id="rId26" Type="http://schemas.openxmlformats.org/officeDocument/2006/relationships/tags" Target="../tags/tag516.xml"/><Relationship Id="rId39" Type="http://schemas.openxmlformats.org/officeDocument/2006/relationships/tags" Target="../tags/tag529.xml"/><Relationship Id="rId21" Type="http://schemas.openxmlformats.org/officeDocument/2006/relationships/tags" Target="../tags/tag511.xml"/><Relationship Id="rId34" Type="http://schemas.openxmlformats.org/officeDocument/2006/relationships/tags" Target="../tags/tag524.xml"/><Relationship Id="rId42" Type="http://schemas.openxmlformats.org/officeDocument/2006/relationships/tags" Target="../tags/tag532.xml"/><Relationship Id="rId47" Type="http://schemas.openxmlformats.org/officeDocument/2006/relationships/tags" Target="../tags/tag537.xml"/><Relationship Id="rId50" Type="http://schemas.openxmlformats.org/officeDocument/2006/relationships/tags" Target="../tags/tag540.xml"/><Relationship Id="rId55" Type="http://schemas.openxmlformats.org/officeDocument/2006/relationships/tags" Target="../tags/tag545.xml"/><Relationship Id="rId7" Type="http://schemas.openxmlformats.org/officeDocument/2006/relationships/tags" Target="../tags/tag497.xml"/><Relationship Id="rId2" Type="http://schemas.openxmlformats.org/officeDocument/2006/relationships/tags" Target="../tags/tag492.xml"/><Relationship Id="rId16" Type="http://schemas.openxmlformats.org/officeDocument/2006/relationships/tags" Target="../tags/tag506.xml"/><Relationship Id="rId29" Type="http://schemas.openxmlformats.org/officeDocument/2006/relationships/tags" Target="../tags/tag519.xml"/><Relationship Id="rId11" Type="http://schemas.openxmlformats.org/officeDocument/2006/relationships/tags" Target="../tags/tag501.xml"/><Relationship Id="rId24" Type="http://schemas.openxmlformats.org/officeDocument/2006/relationships/tags" Target="../tags/tag514.xml"/><Relationship Id="rId32" Type="http://schemas.openxmlformats.org/officeDocument/2006/relationships/tags" Target="../tags/tag522.xml"/><Relationship Id="rId37" Type="http://schemas.openxmlformats.org/officeDocument/2006/relationships/tags" Target="../tags/tag527.xml"/><Relationship Id="rId40" Type="http://schemas.openxmlformats.org/officeDocument/2006/relationships/tags" Target="../tags/tag530.xml"/><Relationship Id="rId45" Type="http://schemas.openxmlformats.org/officeDocument/2006/relationships/tags" Target="../tags/tag535.xml"/><Relationship Id="rId53" Type="http://schemas.openxmlformats.org/officeDocument/2006/relationships/tags" Target="../tags/tag543.xml"/><Relationship Id="rId58" Type="http://schemas.openxmlformats.org/officeDocument/2006/relationships/slideLayout" Target="../slideLayouts/slideLayout7.xml"/><Relationship Id="rId5" Type="http://schemas.openxmlformats.org/officeDocument/2006/relationships/tags" Target="../tags/tag495.xml"/><Relationship Id="rId19" Type="http://schemas.openxmlformats.org/officeDocument/2006/relationships/tags" Target="../tags/tag509.xml"/><Relationship Id="rId4" Type="http://schemas.openxmlformats.org/officeDocument/2006/relationships/tags" Target="../tags/tag494.xml"/><Relationship Id="rId9" Type="http://schemas.openxmlformats.org/officeDocument/2006/relationships/tags" Target="../tags/tag499.xml"/><Relationship Id="rId14" Type="http://schemas.openxmlformats.org/officeDocument/2006/relationships/tags" Target="../tags/tag504.xml"/><Relationship Id="rId22" Type="http://schemas.openxmlformats.org/officeDocument/2006/relationships/tags" Target="../tags/tag512.xml"/><Relationship Id="rId27" Type="http://schemas.openxmlformats.org/officeDocument/2006/relationships/tags" Target="../tags/tag517.xml"/><Relationship Id="rId30" Type="http://schemas.openxmlformats.org/officeDocument/2006/relationships/tags" Target="../tags/tag520.xml"/><Relationship Id="rId35" Type="http://schemas.openxmlformats.org/officeDocument/2006/relationships/tags" Target="../tags/tag525.xml"/><Relationship Id="rId43" Type="http://schemas.openxmlformats.org/officeDocument/2006/relationships/tags" Target="../tags/tag533.xml"/><Relationship Id="rId48" Type="http://schemas.openxmlformats.org/officeDocument/2006/relationships/tags" Target="../tags/tag538.xml"/><Relationship Id="rId56" Type="http://schemas.openxmlformats.org/officeDocument/2006/relationships/tags" Target="../tags/tag546.xml"/><Relationship Id="rId8" Type="http://schemas.openxmlformats.org/officeDocument/2006/relationships/tags" Target="../tags/tag498.xml"/><Relationship Id="rId51" Type="http://schemas.openxmlformats.org/officeDocument/2006/relationships/tags" Target="../tags/tag541.xml"/><Relationship Id="rId3" Type="http://schemas.openxmlformats.org/officeDocument/2006/relationships/tags" Target="../tags/tag493.xml"/><Relationship Id="rId12" Type="http://schemas.openxmlformats.org/officeDocument/2006/relationships/tags" Target="../tags/tag502.xml"/><Relationship Id="rId17" Type="http://schemas.openxmlformats.org/officeDocument/2006/relationships/tags" Target="../tags/tag507.xml"/><Relationship Id="rId25" Type="http://schemas.openxmlformats.org/officeDocument/2006/relationships/tags" Target="../tags/tag515.xml"/><Relationship Id="rId33" Type="http://schemas.openxmlformats.org/officeDocument/2006/relationships/tags" Target="../tags/tag523.xml"/><Relationship Id="rId38" Type="http://schemas.openxmlformats.org/officeDocument/2006/relationships/tags" Target="../tags/tag528.xml"/><Relationship Id="rId46" Type="http://schemas.openxmlformats.org/officeDocument/2006/relationships/tags" Target="../tags/tag536.xml"/><Relationship Id="rId59" Type="http://schemas.openxmlformats.org/officeDocument/2006/relationships/image" Target="../media/image13.jpeg"/><Relationship Id="rId20" Type="http://schemas.openxmlformats.org/officeDocument/2006/relationships/tags" Target="../tags/tag510.xml"/><Relationship Id="rId41" Type="http://schemas.openxmlformats.org/officeDocument/2006/relationships/tags" Target="../tags/tag531.xml"/><Relationship Id="rId54" Type="http://schemas.openxmlformats.org/officeDocument/2006/relationships/tags" Target="../tags/tag544.xml"/><Relationship Id="rId1" Type="http://schemas.openxmlformats.org/officeDocument/2006/relationships/tags" Target="../tags/tag491.xml"/><Relationship Id="rId6" Type="http://schemas.openxmlformats.org/officeDocument/2006/relationships/tags" Target="../tags/tag496.xml"/><Relationship Id="rId15" Type="http://schemas.openxmlformats.org/officeDocument/2006/relationships/tags" Target="../tags/tag505.xml"/><Relationship Id="rId23" Type="http://schemas.openxmlformats.org/officeDocument/2006/relationships/tags" Target="../tags/tag513.xml"/><Relationship Id="rId28" Type="http://schemas.openxmlformats.org/officeDocument/2006/relationships/tags" Target="../tags/tag518.xml"/><Relationship Id="rId36" Type="http://schemas.openxmlformats.org/officeDocument/2006/relationships/tags" Target="../tags/tag526.xml"/><Relationship Id="rId49" Type="http://schemas.openxmlformats.org/officeDocument/2006/relationships/tags" Target="../tags/tag539.xml"/><Relationship Id="rId57" Type="http://schemas.openxmlformats.org/officeDocument/2006/relationships/tags" Target="../tags/tag547.xml"/><Relationship Id="rId10" Type="http://schemas.openxmlformats.org/officeDocument/2006/relationships/tags" Target="../tags/tag500.xml"/><Relationship Id="rId31" Type="http://schemas.openxmlformats.org/officeDocument/2006/relationships/tags" Target="../tags/tag521.xml"/><Relationship Id="rId44" Type="http://schemas.openxmlformats.org/officeDocument/2006/relationships/tags" Target="../tags/tag534.xml"/><Relationship Id="rId52" Type="http://schemas.openxmlformats.org/officeDocument/2006/relationships/tags" Target="../tags/tag54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560.xml"/><Relationship Id="rId18" Type="http://schemas.openxmlformats.org/officeDocument/2006/relationships/tags" Target="../tags/tag565.xml"/><Relationship Id="rId26" Type="http://schemas.openxmlformats.org/officeDocument/2006/relationships/tags" Target="../tags/tag573.xml"/><Relationship Id="rId39" Type="http://schemas.openxmlformats.org/officeDocument/2006/relationships/tags" Target="../tags/tag586.xml"/><Relationship Id="rId21" Type="http://schemas.openxmlformats.org/officeDocument/2006/relationships/tags" Target="../tags/tag568.xml"/><Relationship Id="rId34" Type="http://schemas.openxmlformats.org/officeDocument/2006/relationships/tags" Target="../tags/tag581.xml"/><Relationship Id="rId42" Type="http://schemas.openxmlformats.org/officeDocument/2006/relationships/tags" Target="../tags/tag589.xml"/><Relationship Id="rId47" Type="http://schemas.openxmlformats.org/officeDocument/2006/relationships/tags" Target="../tags/tag594.xml"/><Relationship Id="rId50" Type="http://schemas.openxmlformats.org/officeDocument/2006/relationships/tags" Target="../tags/tag597.xml"/><Relationship Id="rId55" Type="http://schemas.openxmlformats.org/officeDocument/2006/relationships/tags" Target="../tags/tag602.xml"/><Relationship Id="rId7" Type="http://schemas.openxmlformats.org/officeDocument/2006/relationships/tags" Target="../tags/tag554.xml"/><Relationship Id="rId2" Type="http://schemas.openxmlformats.org/officeDocument/2006/relationships/tags" Target="../tags/tag549.xml"/><Relationship Id="rId16" Type="http://schemas.openxmlformats.org/officeDocument/2006/relationships/tags" Target="../tags/tag563.xml"/><Relationship Id="rId29" Type="http://schemas.openxmlformats.org/officeDocument/2006/relationships/tags" Target="../tags/tag576.xml"/><Relationship Id="rId11" Type="http://schemas.openxmlformats.org/officeDocument/2006/relationships/tags" Target="../tags/tag558.xml"/><Relationship Id="rId24" Type="http://schemas.openxmlformats.org/officeDocument/2006/relationships/tags" Target="../tags/tag571.xml"/><Relationship Id="rId32" Type="http://schemas.openxmlformats.org/officeDocument/2006/relationships/tags" Target="../tags/tag579.xml"/><Relationship Id="rId37" Type="http://schemas.openxmlformats.org/officeDocument/2006/relationships/tags" Target="../tags/tag584.xml"/><Relationship Id="rId40" Type="http://schemas.openxmlformats.org/officeDocument/2006/relationships/tags" Target="../tags/tag587.xml"/><Relationship Id="rId45" Type="http://schemas.openxmlformats.org/officeDocument/2006/relationships/tags" Target="../tags/tag592.xml"/><Relationship Id="rId53" Type="http://schemas.openxmlformats.org/officeDocument/2006/relationships/tags" Target="../tags/tag600.xml"/><Relationship Id="rId58" Type="http://schemas.openxmlformats.org/officeDocument/2006/relationships/image" Target="../media/image14.png"/><Relationship Id="rId5" Type="http://schemas.openxmlformats.org/officeDocument/2006/relationships/tags" Target="../tags/tag552.xml"/><Relationship Id="rId19" Type="http://schemas.openxmlformats.org/officeDocument/2006/relationships/tags" Target="../tags/tag566.xml"/><Relationship Id="rId4" Type="http://schemas.openxmlformats.org/officeDocument/2006/relationships/tags" Target="../tags/tag551.xml"/><Relationship Id="rId9" Type="http://schemas.openxmlformats.org/officeDocument/2006/relationships/tags" Target="../tags/tag556.xml"/><Relationship Id="rId14" Type="http://schemas.openxmlformats.org/officeDocument/2006/relationships/tags" Target="../tags/tag561.xml"/><Relationship Id="rId22" Type="http://schemas.openxmlformats.org/officeDocument/2006/relationships/tags" Target="../tags/tag569.xml"/><Relationship Id="rId27" Type="http://schemas.openxmlformats.org/officeDocument/2006/relationships/tags" Target="../tags/tag574.xml"/><Relationship Id="rId30" Type="http://schemas.openxmlformats.org/officeDocument/2006/relationships/tags" Target="../tags/tag577.xml"/><Relationship Id="rId35" Type="http://schemas.openxmlformats.org/officeDocument/2006/relationships/tags" Target="../tags/tag582.xml"/><Relationship Id="rId43" Type="http://schemas.openxmlformats.org/officeDocument/2006/relationships/tags" Target="../tags/tag590.xml"/><Relationship Id="rId48" Type="http://schemas.openxmlformats.org/officeDocument/2006/relationships/tags" Target="../tags/tag595.xml"/><Relationship Id="rId56" Type="http://schemas.openxmlformats.org/officeDocument/2006/relationships/tags" Target="../tags/tag603.xml"/><Relationship Id="rId8" Type="http://schemas.openxmlformats.org/officeDocument/2006/relationships/tags" Target="../tags/tag555.xml"/><Relationship Id="rId51" Type="http://schemas.openxmlformats.org/officeDocument/2006/relationships/tags" Target="../tags/tag598.xml"/><Relationship Id="rId3" Type="http://schemas.openxmlformats.org/officeDocument/2006/relationships/tags" Target="../tags/tag550.xml"/><Relationship Id="rId12" Type="http://schemas.openxmlformats.org/officeDocument/2006/relationships/tags" Target="../tags/tag559.xml"/><Relationship Id="rId17" Type="http://schemas.openxmlformats.org/officeDocument/2006/relationships/tags" Target="../tags/tag564.xml"/><Relationship Id="rId25" Type="http://schemas.openxmlformats.org/officeDocument/2006/relationships/tags" Target="../tags/tag572.xml"/><Relationship Id="rId33" Type="http://schemas.openxmlformats.org/officeDocument/2006/relationships/tags" Target="../tags/tag580.xml"/><Relationship Id="rId38" Type="http://schemas.openxmlformats.org/officeDocument/2006/relationships/tags" Target="../tags/tag585.xml"/><Relationship Id="rId46" Type="http://schemas.openxmlformats.org/officeDocument/2006/relationships/tags" Target="../tags/tag593.xml"/><Relationship Id="rId20" Type="http://schemas.openxmlformats.org/officeDocument/2006/relationships/tags" Target="../tags/tag567.xml"/><Relationship Id="rId41" Type="http://schemas.openxmlformats.org/officeDocument/2006/relationships/tags" Target="../tags/tag588.xml"/><Relationship Id="rId54" Type="http://schemas.openxmlformats.org/officeDocument/2006/relationships/tags" Target="../tags/tag601.xml"/><Relationship Id="rId1" Type="http://schemas.openxmlformats.org/officeDocument/2006/relationships/tags" Target="../tags/tag548.xml"/><Relationship Id="rId6" Type="http://schemas.openxmlformats.org/officeDocument/2006/relationships/tags" Target="../tags/tag553.xml"/><Relationship Id="rId15" Type="http://schemas.openxmlformats.org/officeDocument/2006/relationships/tags" Target="../tags/tag562.xml"/><Relationship Id="rId23" Type="http://schemas.openxmlformats.org/officeDocument/2006/relationships/tags" Target="../tags/tag570.xml"/><Relationship Id="rId28" Type="http://schemas.openxmlformats.org/officeDocument/2006/relationships/tags" Target="../tags/tag575.xml"/><Relationship Id="rId36" Type="http://schemas.openxmlformats.org/officeDocument/2006/relationships/tags" Target="../tags/tag583.xml"/><Relationship Id="rId49" Type="http://schemas.openxmlformats.org/officeDocument/2006/relationships/tags" Target="../tags/tag596.xml"/><Relationship Id="rId57" Type="http://schemas.openxmlformats.org/officeDocument/2006/relationships/slideLayout" Target="../slideLayouts/slideLayout7.xml"/><Relationship Id="rId10" Type="http://schemas.openxmlformats.org/officeDocument/2006/relationships/tags" Target="../tags/tag557.xml"/><Relationship Id="rId31" Type="http://schemas.openxmlformats.org/officeDocument/2006/relationships/tags" Target="../tags/tag578.xml"/><Relationship Id="rId44" Type="http://schemas.openxmlformats.org/officeDocument/2006/relationships/tags" Target="../tags/tag591.xml"/><Relationship Id="rId52" Type="http://schemas.openxmlformats.org/officeDocument/2006/relationships/tags" Target="../tags/tag599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616.xml"/><Relationship Id="rId18" Type="http://schemas.openxmlformats.org/officeDocument/2006/relationships/tags" Target="../tags/tag621.xml"/><Relationship Id="rId26" Type="http://schemas.openxmlformats.org/officeDocument/2006/relationships/tags" Target="../tags/tag629.xml"/><Relationship Id="rId39" Type="http://schemas.openxmlformats.org/officeDocument/2006/relationships/tags" Target="../tags/tag642.xml"/><Relationship Id="rId21" Type="http://schemas.openxmlformats.org/officeDocument/2006/relationships/tags" Target="../tags/tag624.xml"/><Relationship Id="rId34" Type="http://schemas.openxmlformats.org/officeDocument/2006/relationships/tags" Target="../tags/tag637.xml"/><Relationship Id="rId42" Type="http://schemas.openxmlformats.org/officeDocument/2006/relationships/tags" Target="../tags/tag645.xml"/><Relationship Id="rId47" Type="http://schemas.openxmlformats.org/officeDocument/2006/relationships/tags" Target="../tags/tag650.xml"/><Relationship Id="rId50" Type="http://schemas.openxmlformats.org/officeDocument/2006/relationships/tags" Target="../tags/tag653.xml"/><Relationship Id="rId55" Type="http://schemas.openxmlformats.org/officeDocument/2006/relationships/tags" Target="../tags/tag658.xml"/><Relationship Id="rId7" Type="http://schemas.openxmlformats.org/officeDocument/2006/relationships/tags" Target="../tags/tag610.xml"/><Relationship Id="rId2" Type="http://schemas.openxmlformats.org/officeDocument/2006/relationships/tags" Target="../tags/tag605.xml"/><Relationship Id="rId16" Type="http://schemas.openxmlformats.org/officeDocument/2006/relationships/tags" Target="../tags/tag619.xml"/><Relationship Id="rId29" Type="http://schemas.openxmlformats.org/officeDocument/2006/relationships/tags" Target="../tags/tag632.xml"/><Relationship Id="rId11" Type="http://schemas.openxmlformats.org/officeDocument/2006/relationships/tags" Target="../tags/tag614.xml"/><Relationship Id="rId24" Type="http://schemas.openxmlformats.org/officeDocument/2006/relationships/tags" Target="../tags/tag627.xml"/><Relationship Id="rId32" Type="http://schemas.openxmlformats.org/officeDocument/2006/relationships/tags" Target="../tags/tag635.xml"/><Relationship Id="rId37" Type="http://schemas.openxmlformats.org/officeDocument/2006/relationships/tags" Target="../tags/tag640.xml"/><Relationship Id="rId40" Type="http://schemas.openxmlformats.org/officeDocument/2006/relationships/tags" Target="../tags/tag643.xml"/><Relationship Id="rId45" Type="http://schemas.openxmlformats.org/officeDocument/2006/relationships/tags" Target="../tags/tag648.xml"/><Relationship Id="rId53" Type="http://schemas.openxmlformats.org/officeDocument/2006/relationships/tags" Target="../tags/tag656.xml"/><Relationship Id="rId5" Type="http://schemas.openxmlformats.org/officeDocument/2006/relationships/tags" Target="../tags/tag608.xml"/><Relationship Id="rId19" Type="http://schemas.openxmlformats.org/officeDocument/2006/relationships/tags" Target="../tags/tag622.xml"/><Relationship Id="rId4" Type="http://schemas.openxmlformats.org/officeDocument/2006/relationships/tags" Target="../tags/tag607.xml"/><Relationship Id="rId9" Type="http://schemas.openxmlformats.org/officeDocument/2006/relationships/tags" Target="../tags/tag612.xml"/><Relationship Id="rId14" Type="http://schemas.openxmlformats.org/officeDocument/2006/relationships/tags" Target="../tags/tag617.xml"/><Relationship Id="rId22" Type="http://schemas.openxmlformats.org/officeDocument/2006/relationships/tags" Target="../tags/tag625.xml"/><Relationship Id="rId27" Type="http://schemas.openxmlformats.org/officeDocument/2006/relationships/tags" Target="../tags/tag630.xml"/><Relationship Id="rId30" Type="http://schemas.openxmlformats.org/officeDocument/2006/relationships/tags" Target="../tags/tag633.xml"/><Relationship Id="rId35" Type="http://schemas.openxmlformats.org/officeDocument/2006/relationships/tags" Target="../tags/tag638.xml"/><Relationship Id="rId43" Type="http://schemas.openxmlformats.org/officeDocument/2006/relationships/tags" Target="../tags/tag646.xml"/><Relationship Id="rId48" Type="http://schemas.openxmlformats.org/officeDocument/2006/relationships/tags" Target="../tags/tag651.xml"/><Relationship Id="rId56" Type="http://schemas.openxmlformats.org/officeDocument/2006/relationships/slideLayout" Target="../slideLayouts/slideLayout7.xml"/><Relationship Id="rId8" Type="http://schemas.openxmlformats.org/officeDocument/2006/relationships/tags" Target="../tags/tag611.xml"/><Relationship Id="rId51" Type="http://schemas.openxmlformats.org/officeDocument/2006/relationships/tags" Target="../tags/tag654.xml"/><Relationship Id="rId3" Type="http://schemas.openxmlformats.org/officeDocument/2006/relationships/tags" Target="../tags/tag606.xml"/><Relationship Id="rId12" Type="http://schemas.openxmlformats.org/officeDocument/2006/relationships/tags" Target="../tags/tag615.xml"/><Relationship Id="rId17" Type="http://schemas.openxmlformats.org/officeDocument/2006/relationships/tags" Target="../tags/tag620.xml"/><Relationship Id="rId25" Type="http://schemas.openxmlformats.org/officeDocument/2006/relationships/tags" Target="../tags/tag628.xml"/><Relationship Id="rId33" Type="http://schemas.openxmlformats.org/officeDocument/2006/relationships/tags" Target="../tags/tag636.xml"/><Relationship Id="rId38" Type="http://schemas.openxmlformats.org/officeDocument/2006/relationships/tags" Target="../tags/tag641.xml"/><Relationship Id="rId46" Type="http://schemas.openxmlformats.org/officeDocument/2006/relationships/tags" Target="../tags/tag649.xml"/><Relationship Id="rId20" Type="http://schemas.openxmlformats.org/officeDocument/2006/relationships/tags" Target="../tags/tag623.xml"/><Relationship Id="rId41" Type="http://schemas.openxmlformats.org/officeDocument/2006/relationships/tags" Target="../tags/tag644.xml"/><Relationship Id="rId54" Type="http://schemas.openxmlformats.org/officeDocument/2006/relationships/tags" Target="../tags/tag657.xml"/><Relationship Id="rId1" Type="http://schemas.openxmlformats.org/officeDocument/2006/relationships/tags" Target="../tags/tag604.xml"/><Relationship Id="rId6" Type="http://schemas.openxmlformats.org/officeDocument/2006/relationships/tags" Target="../tags/tag609.xml"/><Relationship Id="rId15" Type="http://schemas.openxmlformats.org/officeDocument/2006/relationships/tags" Target="../tags/tag618.xml"/><Relationship Id="rId23" Type="http://schemas.openxmlformats.org/officeDocument/2006/relationships/tags" Target="../tags/tag626.xml"/><Relationship Id="rId28" Type="http://schemas.openxmlformats.org/officeDocument/2006/relationships/tags" Target="../tags/tag631.xml"/><Relationship Id="rId36" Type="http://schemas.openxmlformats.org/officeDocument/2006/relationships/tags" Target="../tags/tag639.xml"/><Relationship Id="rId49" Type="http://schemas.openxmlformats.org/officeDocument/2006/relationships/tags" Target="../tags/tag652.xml"/><Relationship Id="rId57" Type="http://schemas.openxmlformats.org/officeDocument/2006/relationships/image" Target="../media/image15.png"/><Relationship Id="rId10" Type="http://schemas.openxmlformats.org/officeDocument/2006/relationships/tags" Target="../tags/tag613.xml"/><Relationship Id="rId31" Type="http://schemas.openxmlformats.org/officeDocument/2006/relationships/tags" Target="../tags/tag634.xml"/><Relationship Id="rId44" Type="http://schemas.openxmlformats.org/officeDocument/2006/relationships/tags" Target="../tags/tag647.xml"/><Relationship Id="rId52" Type="http://schemas.openxmlformats.org/officeDocument/2006/relationships/tags" Target="../tags/tag655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671.xml"/><Relationship Id="rId18" Type="http://schemas.openxmlformats.org/officeDocument/2006/relationships/tags" Target="../tags/tag676.xml"/><Relationship Id="rId26" Type="http://schemas.openxmlformats.org/officeDocument/2006/relationships/tags" Target="../tags/tag684.xml"/><Relationship Id="rId39" Type="http://schemas.openxmlformats.org/officeDocument/2006/relationships/tags" Target="../tags/tag697.xml"/><Relationship Id="rId21" Type="http://schemas.openxmlformats.org/officeDocument/2006/relationships/tags" Target="../tags/tag679.xml"/><Relationship Id="rId34" Type="http://schemas.openxmlformats.org/officeDocument/2006/relationships/tags" Target="../tags/tag692.xml"/><Relationship Id="rId42" Type="http://schemas.openxmlformats.org/officeDocument/2006/relationships/tags" Target="../tags/tag700.xml"/><Relationship Id="rId47" Type="http://schemas.openxmlformats.org/officeDocument/2006/relationships/tags" Target="../tags/tag705.xml"/><Relationship Id="rId50" Type="http://schemas.openxmlformats.org/officeDocument/2006/relationships/tags" Target="../tags/tag708.xml"/><Relationship Id="rId55" Type="http://schemas.openxmlformats.org/officeDocument/2006/relationships/tags" Target="../tags/tag713.xml"/><Relationship Id="rId7" Type="http://schemas.openxmlformats.org/officeDocument/2006/relationships/tags" Target="../tags/tag665.xml"/><Relationship Id="rId2" Type="http://schemas.openxmlformats.org/officeDocument/2006/relationships/tags" Target="../tags/tag660.xml"/><Relationship Id="rId16" Type="http://schemas.openxmlformats.org/officeDocument/2006/relationships/tags" Target="../tags/tag674.xml"/><Relationship Id="rId29" Type="http://schemas.openxmlformats.org/officeDocument/2006/relationships/tags" Target="../tags/tag687.xml"/><Relationship Id="rId11" Type="http://schemas.openxmlformats.org/officeDocument/2006/relationships/tags" Target="../tags/tag669.xml"/><Relationship Id="rId24" Type="http://schemas.openxmlformats.org/officeDocument/2006/relationships/tags" Target="../tags/tag682.xml"/><Relationship Id="rId32" Type="http://schemas.openxmlformats.org/officeDocument/2006/relationships/tags" Target="../tags/tag690.xml"/><Relationship Id="rId37" Type="http://schemas.openxmlformats.org/officeDocument/2006/relationships/tags" Target="../tags/tag695.xml"/><Relationship Id="rId40" Type="http://schemas.openxmlformats.org/officeDocument/2006/relationships/tags" Target="../tags/tag698.xml"/><Relationship Id="rId45" Type="http://schemas.openxmlformats.org/officeDocument/2006/relationships/tags" Target="../tags/tag703.xml"/><Relationship Id="rId53" Type="http://schemas.openxmlformats.org/officeDocument/2006/relationships/tags" Target="../tags/tag711.xml"/><Relationship Id="rId5" Type="http://schemas.openxmlformats.org/officeDocument/2006/relationships/tags" Target="../tags/tag663.xml"/><Relationship Id="rId10" Type="http://schemas.openxmlformats.org/officeDocument/2006/relationships/tags" Target="../tags/tag668.xml"/><Relationship Id="rId19" Type="http://schemas.openxmlformats.org/officeDocument/2006/relationships/tags" Target="../tags/tag677.xml"/><Relationship Id="rId31" Type="http://schemas.openxmlformats.org/officeDocument/2006/relationships/tags" Target="../tags/tag689.xml"/><Relationship Id="rId44" Type="http://schemas.openxmlformats.org/officeDocument/2006/relationships/tags" Target="../tags/tag702.xml"/><Relationship Id="rId52" Type="http://schemas.openxmlformats.org/officeDocument/2006/relationships/tags" Target="../tags/tag710.xml"/><Relationship Id="rId4" Type="http://schemas.openxmlformats.org/officeDocument/2006/relationships/tags" Target="../tags/tag662.xml"/><Relationship Id="rId9" Type="http://schemas.openxmlformats.org/officeDocument/2006/relationships/tags" Target="../tags/tag667.xml"/><Relationship Id="rId14" Type="http://schemas.openxmlformats.org/officeDocument/2006/relationships/tags" Target="../tags/tag672.xml"/><Relationship Id="rId22" Type="http://schemas.openxmlformats.org/officeDocument/2006/relationships/tags" Target="../tags/tag680.xml"/><Relationship Id="rId27" Type="http://schemas.openxmlformats.org/officeDocument/2006/relationships/tags" Target="../tags/tag685.xml"/><Relationship Id="rId30" Type="http://schemas.openxmlformats.org/officeDocument/2006/relationships/tags" Target="../tags/tag688.xml"/><Relationship Id="rId35" Type="http://schemas.openxmlformats.org/officeDocument/2006/relationships/tags" Target="../tags/tag693.xml"/><Relationship Id="rId43" Type="http://schemas.openxmlformats.org/officeDocument/2006/relationships/tags" Target="../tags/tag701.xml"/><Relationship Id="rId48" Type="http://schemas.openxmlformats.org/officeDocument/2006/relationships/tags" Target="../tags/tag706.xml"/><Relationship Id="rId56" Type="http://schemas.openxmlformats.org/officeDocument/2006/relationships/slideLayout" Target="../slideLayouts/slideLayout7.xml"/><Relationship Id="rId8" Type="http://schemas.openxmlformats.org/officeDocument/2006/relationships/tags" Target="../tags/tag666.xml"/><Relationship Id="rId51" Type="http://schemas.openxmlformats.org/officeDocument/2006/relationships/tags" Target="../tags/tag709.xml"/><Relationship Id="rId3" Type="http://schemas.openxmlformats.org/officeDocument/2006/relationships/tags" Target="../tags/tag661.xml"/><Relationship Id="rId12" Type="http://schemas.openxmlformats.org/officeDocument/2006/relationships/tags" Target="../tags/tag670.xml"/><Relationship Id="rId17" Type="http://schemas.openxmlformats.org/officeDocument/2006/relationships/tags" Target="../tags/tag675.xml"/><Relationship Id="rId25" Type="http://schemas.openxmlformats.org/officeDocument/2006/relationships/tags" Target="../tags/tag683.xml"/><Relationship Id="rId33" Type="http://schemas.openxmlformats.org/officeDocument/2006/relationships/tags" Target="../tags/tag691.xml"/><Relationship Id="rId38" Type="http://schemas.openxmlformats.org/officeDocument/2006/relationships/tags" Target="../tags/tag696.xml"/><Relationship Id="rId46" Type="http://schemas.openxmlformats.org/officeDocument/2006/relationships/tags" Target="../tags/tag704.xml"/><Relationship Id="rId20" Type="http://schemas.openxmlformats.org/officeDocument/2006/relationships/tags" Target="../tags/tag678.xml"/><Relationship Id="rId41" Type="http://schemas.openxmlformats.org/officeDocument/2006/relationships/tags" Target="../tags/tag699.xml"/><Relationship Id="rId54" Type="http://schemas.openxmlformats.org/officeDocument/2006/relationships/tags" Target="../tags/tag712.xml"/><Relationship Id="rId1" Type="http://schemas.openxmlformats.org/officeDocument/2006/relationships/tags" Target="../tags/tag659.xml"/><Relationship Id="rId6" Type="http://schemas.openxmlformats.org/officeDocument/2006/relationships/tags" Target="../tags/tag664.xml"/><Relationship Id="rId15" Type="http://schemas.openxmlformats.org/officeDocument/2006/relationships/tags" Target="../tags/tag673.xml"/><Relationship Id="rId23" Type="http://schemas.openxmlformats.org/officeDocument/2006/relationships/tags" Target="../tags/tag681.xml"/><Relationship Id="rId28" Type="http://schemas.openxmlformats.org/officeDocument/2006/relationships/tags" Target="../tags/tag686.xml"/><Relationship Id="rId36" Type="http://schemas.openxmlformats.org/officeDocument/2006/relationships/tags" Target="../tags/tag694.xml"/><Relationship Id="rId49" Type="http://schemas.openxmlformats.org/officeDocument/2006/relationships/tags" Target="../tags/tag70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32.xml"/><Relationship Id="rId21" Type="http://schemas.openxmlformats.org/officeDocument/2006/relationships/tags" Target="../tags/tag27.xml"/><Relationship Id="rId34" Type="http://schemas.openxmlformats.org/officeDocument/2006/relationships/tags" Target="../tags/tag40.xml"/><Relationship Id="rId42" Type="http://schemas.openxmlformats.org/officeDocument/2006/relationships/tags" Target="../tags/tag48.xml"/><Relationship Id="rId47" Type="http://schemas.openxmlformats.org/officeDocument/2006/relationships/tags" Target="../tags/tag53.xml"/><Relationship Id="rId50" Type="http://schemas.openxmlformats.org/officeDocument/2006/relationships/tags" Target="../tags/tag56.xml"/><Relationship Id="rId55" Type="http://schemas.openxmlformats.org/officeDocument/2006/relationships/tags" Target="../tags/tag61.xml"/><Relationship Id="rId63" Type="http://schemas.openxmlformats.org/officeDocument/2006/relationships/tags" Target="../tags/tag6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9" Type="http://schemas.openxmlformats.org/officeDocument/2006/relationships/tags" Target="../tags/tag35.xml"/><Relationship Id="rId11" Type="http://schemas.openxmlformats.org/officeDocument/2006/relationships/tags" Target="../tags/tag17.xml"/><Relationship Id="rId24" Type="http://schemas.openxmlformats.org/officeDocument/2006/relationships/tags" Target="../tags/tag30.xml"/><Relationship Id="rId32" Type="http://schemas.openxmlformats.org/officeDocument/2006/relationships/tags" Target="../tags/tag38.xml"/><Relationship Id="rId37" Type="http://schemas.openxmlformats.org/officeDocument/2006/relationships/tags" Target="../tags/tag43.xml"/><Relationship Id="rId40" Type="http://schemas.openxmlformats.org/officeDocument/2006/relationships/tags" Target="../tags/tag46.xml"/><Relationship Id="rId45" Type="http://schemas.openxmlformats.org/officeDocument/2006/relationships/tags" Target="../tags/tag51.xml"/><Relationship Id="rId53" Type="http://schemas.openxmlformats.org/officeDocument/2006/relationships/tags" Target="../tags/tag59.xml"/><Relationship Id="rId58" Type="http://schemas.openxmlformats.org/officeDocument/2006/relationships/tags" Target="../tags/tag64.xml"/><Relationship Id="rId66" Type="http://schemas.openxmlformats.org/officeDocument/2006/relationships/tags" Target="../tags/tag72.xml"/><Relationship Id="rId5" Type="http://schemas.openxmlformats.org/officeDocument/2006/relationships/tags" Target="../tags/tag11.xml"/><Relationship Id="rId61" Type="http://schemas.openxmlformats.org/officeDocument/2006/relationships/tags" Target="../tags/tag67.xml"/><Relationship Id="rId19" Type="http://schemas.openxmlformats.org/officeDocument/2006/relationships/tags" Target="../tags/tag25.xml"/><Relationship Id="rId14" Type="http://schemas.openxmlformats.org/officeDocument/2006/relationships/tags" Target="../tags/tag20.xml"/><Relationship Id="rId22" Type="http://schemas.openxmlformats.org/officeDocument/2006/relationships/tags" Target="../tags/tag28.xml"/><Relationship Id="rId27" Type="http://schemas.openxmlformats.org/officeDocument/2006/relationships/tags" Target="../tags/tag33.xml"/><Relationship Id="rId30" Type="http://schemas.openxmlformats.org/officeDocument/2006/relationships/tags" Target="../tags/tag36.xml"/><Relationship Id="rId35" Type="http://schemas.openxmlformats.org/officeDocument/2006/relationships/tags" Target="../tags/tag41.xml"/><Relationship Id="rId43" Type="http://schemas.openxmlformats.org/officeDocument/2006/relationships/tags" Target="../tags/tag49.xml"/><Relationship Id="rId48" Type="http://schemas.openxmlformats.org/officeDocument/2006/relationships/tags" Target="../tags/tag54.xml"/><Relationship Id="rId56" Type="http://schemas.openxmlformats.org/officeDocument/2006/relationships/tags" Target="../tags/tag62.xml"/><Relationship Id="rId64" Type="http://schemas.openxmlformats.org/officeDocument/2006/relationships/tags" Target="../tags/tag70.xml"/><Relationship Id="rId8" Type="http://schemas.openxmlformats.org/officeDocument/2006/relationships/tags" Target="../tags/tag14.xml"/><Relationship Id="rId51" Type="http://schemas.openxmlformats.org/officeDocument/2006/relationships/tags" Target="../tags/tag57.xml"/><Relationship Id="rId3" Type="http://schemas.openxmlformats.org/officeDocument/2006/relationships/tags" Target="../tags/tag9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tags" Target="../tags/tag31.xml"/><Relationship Id="rId33" Type="http://schemas.openxmlformats.org/officeDocument/2006/relationships/tags" Target="../tags/tag39.xml"/><Relationship Id="rId38" Type="http://schemas.openxmlformats.org/officeDocument/2006/relationships/tags" Target="../tags/tag44.xml"/><Relationship Id="rId46" Type="http://schemas.openxmlformats.org/officeDocument/2006/relationships/tags" Target="../tags/tag52.xml"/><Relationship Id="rId59" Type="http://schemas.openxmlformats.org/officeDocument/2006/relationships/tags" Target="../tags/tag65.xml"/><Relationship Id="rId67" Type="http://schemas.openxmlformats.org/officeDocument/2006/relationships/slideLayout" Target="../slideLayouts/slideLayout7.xml"/><Relationship Id="rId20" Type="http://schemas.openxmlformats.org/officeDocument/2006/relationships/tags" Target="../tags/tag26.xml"/><Relationship Id="rId41" Type="http://schemas.openxmlformats.org/officeDocument/2006/relationships/tags" Target="../tags/tag47.xml"/><Relationship Id="rId54" Type="http://schemas.openxmlformats.org/officeDocument/2006/relationships/tags" Target="../tags/tag60.xml"/><Relationship Id="rId62" Type="http://schemas.openxmlformats.org/officeDocument/2006/relationships/tags" Target="../tags/tag6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5" Type="http://schemas.openxmlformats.org/officeDocument/2006/relationships/tags" Target="../tags/tag21.xml"/><Relationship Id="rId23" Type="http://schemas.openxmlformats.org/officeDocument/2006/relationships/tags" Target="../tags/tag29.xml"/><Relationship Id="rId28" Type="http://schemas.openxmlformats.org/officeDocument/2006/relationships/tags" Target="../tags/tag34.xml"/><Relationship Id="rId36" Type="http://schemas.openxmlformats.org/officeDocument/2006/relationships/tags" Target="../tags/tag42.xml"/><Relationship Id="rId49" Type="http://schemas.openxmlformats.org/officeDocument/2006/relationships/tags" Target="../tags/tag55.xml"/><Relationship Id="rId57" Type="http://schemas.openxmlformats.org/officeDocument/2006/relationships/tags" Target="../tags/tag63.xml"/><Relationship Id="rId10" Type="http://schemas.openxmlformats.org/officeDocument/2006/relationships/tags" Target="../tags/tag16.xml"/><Relationship Id="rId31" Type="http://schemas.openxmlformats.org/officeDocument/2006/relationships/tags" Target="../tags/tag37.xml"/><Relationship Id="rId44" Type="http://schemas.openxmlformats.org/officeDocument/2006/relationships/tags" Target="../tags/tag50.xml"/><Relationship Id="rId52" Type="http://schemas.openxmlformats.org/officeDocument/2006/relationships/tags" Target="../tags/tag58.xml"/><Relationship Id="rId60" Type="http://schemas.openxmlformats.org/officeDocument/2006/relationships/tags" Target="../tags/tag66.xml"/><Relationship Id="rId65" Type="http://schemas.openxmlformats.org/officeDocument/2006/relationships/tags" Target="../tags/tag71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39" Type="http://schemas.openxmlformats.org/officeDocument/2006/relationships/tags" Target="../tags/tag45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98.xml"/><Relationship Id="rId21" Type="http://schemas.openxmlformats.org/officeDocument/2006/relationships/tags" Target="../tags/tag93.xml"/><Relationship Id="rId42" Type="http://schemas.openxmlformats.org/officeDocument/2006/relationships/tags" Target="../tags/tag114.xml"/><Relationship Id="rId47" Type="http://schemas.openxmlformats.org/officeDocument/2006/relationships/tags" Target="../tags/tag119.xml"/><Relationship Id="rId63" Type="http://schemas.openxmlformats.org/officeDocument/2006/relationships/tags" Target="../tags/tag135.xml"/><Relationship Id="rId68" Type="http://schemas.openxmlformats.org/officeDocument/2006/relationships/tags" Target="../tags/tag140.xml"/><Relationship Id="rId7" Type="http://schemas.openxmlformats.org/officeDocument/2006/relationships/tags" Target="../tags/tag79.xml"/><Relationship Id="rId2" Type="http://schemas.openxmlformats.org/officeDocument/2006/relationships/tags" Target="../tags/tag74.xml"/><Relationship Id="rId16" Type="http://schemas.openxmlformats.org/officeDocument/2006/relationships/tags" Target="../tags/tag88.xml"/><Relationship Id="rId29" Type="http://schemas.openxmlformats.org/officeDocument/2006/relationships/tags" Target="../tags/tag101.xml"/><Relationship Id="rId11" Type="http://schemas.openxmlformats.org/officeDocument/2006/relationships/tags" Target="../tags/tag83.xml"/><Relationship Id="rId24" Type="http://schemas.openxmlformats.org/officeDocument/2006/relationships/tags" Target="../tags/tag96.xml"/><Relationship Id="rId32" Type="http://schemas.openxmlformats.org/officeDocument/2006/relationships/tags" Target="../tags/tag104.xml"/><Relationship Id="rId37" Type="http://schemas.openxmlformats.org/officeDocument/2006/relationships/tags" Target="../tags/tag109.xml"/><Relationship Id="rId40" Type="http://schemas.openxmlformats.org/officeDocument/2006/relationships/tags" Target="../tags/tag112.xml"/><Relationship Id="rId45" Type="http://schemas.openxmlformats.org/officeDocument/2006/relationships/tags" Target="../tags/tag117.xml"/><Relationship Id="rId53" Type="http://schemas.openxmlformats.org/officeDocument/2006/relationships/tags" Target="../tags/tag125.xml"/><Relationship Id="rId58" Type="http://schemas.openxmlformats.org/officeDocument/2006/relationships/tags" Target="../tags/tag130.xml"/><Relationship Id="rId66" Type="http://schemas.openxmlformats.org/officeDocument/2006/relationships/tags" Target="../tags/tag138.xml"/><Relationship Id="rId5" Type="http://schemas.openxmlformats.org/officeDocument/2006/relationships/tags" Target="../tags/tag77.xml"/><Relationship Id="rId61" Type="http://schemas.openxmlformats.org/officeDocument/2006/relationships/tags" Target="../tags/tag133.xml"/><Relationship Id="rId19" Type="http://schemas.openxmlformats.org/officeDocument/2006/relationships/tags" Target="../tags/tag91.xml"/><Relationship Id="rId14" Type="http://schemas.openxmlformats.org/officeDocument/2006/relationships/tags" Target="../tags/tag86.xml"/><Relationship Id="rId22" Type="http://schemas.openxmlformats.org/officeDocument/2006/relationships/tags" Target="../tags/tag94.xml"/><Relationship Id="rId27" Type="http://schemas.openxmlformats.org/officeDocument/2006/relationships/tags" Target="../tags/tag99.xml"/><Relationship Id="rId30" Type="http://schemas.openxmlformats.org/officeDocument/2006/relationships/tags" Target="../tags/tag102.xml"/><Relationship Id="rId35" Type="http://schemas.openxmlformats.org/officeDocument/2006/relationships/tags" Target="../tags/tag107.xml"/><Relationship Id="rId43" Type="http://schemas.openxmlformats.org/officeDocument/2006/relationships/tags" Target="../tags/tag115.xml"/><Relationship Id="rId48" Type="http://schemas.openxmlformats.org/officeDocument/2006/relationships/tags" Target="../tags/tag120.xml"/><Relationship Id="rId56" Type="http://schemas.openxmlformats.org/officeDocument/2006/relationships/tags" Target="../tags/tag128.xml"/><Relationship Id="rId64" Type="http://schemas.openxmlformats.org/officeDocument/2006/relationships/tags" Target="../tags/tag136.xml"/><Relationship Id="rId69" Type="http://schemas.openxmlformats.org/officeDocument/2006/relationships/slideLayout" Target="../slideLayouts/slideLayout7.xml"/><Relationship Id="rId8" Type="http://schemas.openxmlformats.org/officeDocument/2006/relationships/tags" Target="../tags/tag80.xml"/><Relationship Id="rId51" Type="http://schemas.openxmlformats.org/officeDocument/2006/relationships/tags" Target="../tags/tag123.xml"/><Relationship Id="rId3" Type="http://schemas.openxmlformats.org/officeDocument/2006/relationships/tags" Target="../tags/tag75.xml"/><Relationship Id="rId12" Type="http://schemas.openxmlformats.org/officeDocument/2006/relationships/tags" Target="../tags/tag84.xml"/><Relationship Id="rId17" Type="http://schemas.openxmlformats.org/officeDocument/2006/relationships/tags" Target="../tags/tag89.xml"/><Relationship Id="rId25" Type="http://schemas.openxmlformats.org/officeDocument/2006/relationships/tags" Target="../tags/tag97.xml"/><Relationship Id="rId33" Type="http://schemas.openxmlformats.org/officeDocument/2006/relationships/tags" Target="../tags/tag105.xml"/><Relationship Id="rId38" Type="http://schemas.openxmlformats.org/officeDocument/2006/relationships/tags" Target="../tags/tag110.xml"/><Relationship Id="rId46" Type="http://schemas.openxmlformats.org/officeDocument/2006/relationships/tags" Target="../tags/tag118.xml"/><Relationship Id="rId59" Type="http://schemas.openxmlformats.org/officeDocument/2006/relationships/tags" Target="../tags/tag131.xml"/><Relationship Id="rId67" Type="http://schemas.openxmlformats.org/officeDocument/2006/relationships/tags" Target="../tags/tag139.xml"/><Relationship Id="rId20" Type="http://schemas.openxmlformats.org/officeDocument/2006/relationships/tags" Target="../tags/tag92.xml"/><Relationship Id="rId41" Type="http://schemas.openxmlformats.org/officeDocument/2006/relationships/tags" Target="../tags/tag113.xml"/><Relationship Id="rId54" Type="http://schemas.openxmlformats.org/officeDocument/2006/relationships/tags" Target="../tags/tag126.xml"/><Relationship Id="rId62" Type="http://schemas.openxmlformats.org/officeDocument/2006/relationships/tags" Target="../tags/tag134.xml"/><Relationship Id="rId70" Type="http://schemas.openxmlformats.org/officeDocument/2006/relationships/image" Target="../media/image3.png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5" Type="http://schemas.openxmlformats.org/officeDocument/2006/relationships/tags" Target="../tags/tag87.xml"/><Relationship Id="rId23" Type="http://schemas.openxmlformats.org/officeDocument/2006/relationships/tags" Target="../tags/tag95.xml"/><Relationship Id="rId28" Type="http://schemas.openxmlformats.org/officeDocument/2006/relationships/tags" Target="../tags/tag100.xml"/><Relationship Id="rId36" Type="http://schemas.openxmlformats.org/officeDocument/2006/relationships/tags" Target="../tags/tag108.xml"/><Relationship Id="rId49" Type="http://schemas.openxmlformats.org/officeDocument/2006/relationships/tags" Target="../tags/tag121.xml"/><Relationship Id="rId57" Type="http://schemas.openxmlformats.org/officeDocument/2006/relationships/tags" Target="../tags/tag129.xml"/><Relationship Id="rId10" Type="http://schemas.openxmlformats.org/officeDocument/2006/relationships/tags" Target="../tags/tag82.xml"/><Relationship Id="rId31" Type="http://schemas.openxmlformats.org/officeDocument/2006/relationships/tags" Target="../tags/tag103.xml"/><Relationship Id="rId44" Type="http://schemas.openxmlformats.org/officeDocument/2006/relationships/tags" Target="../tags/tag116.xml"/><Relationship Id="rId52" Type="http://schemas.openxmlformats.org/officeDocument/2006/relationships/tags" Target="../tags/tag124.xml"/><Relationship Id="rId60" Type="http://schemas.openxmlformats.org/officeDocument/2006/relationships/tags" Target="../tags/tag132.xml"/><Relationship Id="rId65" Type="http://schemas.openxmlformats.org/officeDocument/2006/relationships/tags" Target="../tags/tag137.xml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3" Type="http://schemas.openxmlformats.org/officeDocument/2006/relationships/tags" Target="../tags/tag85.xml"/><Relationship Id="rId18" Type="http://schemas.openxmlformats.org/officeDocument/2006/relationships/tags" Target="../tags/tag90.xml"/><Relationship Id="rId39" Type="http://schemas.openxmlformats.org/officeDocument/2006/relationships/tags" Target="../tags/tag111.xml"/><Relationship Id="rId34" Type="http://schemas.openxmlformats.org/officeDocument/2006/relationships/tags" Target="../tags/tag106.xml"/><Relationship Id="rId50" Type="http://schemas.openxmlformats.org/officeDocument/2006/relationships/tags" Target="../tags/tag122.xml"/><Relationship Id="rId55" Type="http://schemas.openxmlformats.org/officeDocument/2006/relationships/tags" Target="../tags/tag12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53.xml"/><Relationship Id="rId18" Type="http://schemas.openxmlformats.org/officeDocument/2006/relationships/tags" Target="../tags/tag158.xml"/><Relationship Id="rId26" Type="http://schemas.openxmlformats.org/officeDocument/2006/relationships/tags" Target="../tags/tag166.xml"/><Relationship Id="rId39" Type="http://schemas.openxmlformats.org/officeDocument/2006/relationships/tags" Target="../tags/tag179.xml"/><Relationship Id="rId21" Type="http://schemas.openxmlformats.org/officeDocument/2006/relationships/tags" Target="../tags/tag161.xml"/><Relationship Id="rId34" Type="http://schemas.openxmlformats.org/officeDocument/2006/relationships/tags" Target="../tags/tag174.xml"/><Relationship Id="rId42" Type="http://schemas.openxmlformats.org/officeDocument/2006/relationships/tags" Target="../tags/tag182.xml"/><Relationship Id="rId47" Type="http://schemas.openxmlformats.org/officeDocument/2006/relationships/tags" Target="../tags/tag187.xml"/><Relationship Id="rId50" Type="http://schemas.openxmlformats.org/officeDocument/2006/relationships/tags" Target="../tags/tag190.xml"/><Relationship Id="rId55" Type="http://schemas.openxmlformats.org/officeDocument/2006/relationships/tags" Target="../tags/tag195.xml"/><Relationship Id="rId7" Type="http://schemas.openxmlformats.org/officeDocument/2006/relationships/tags" Target="../tags/tag147.xml"/><Relationship Id="rId2" Type="http://schemas.openxmlformats.org/officeDocument/2006/relationships/tags" Target="../tags/tag142.xml"/><Relationship Id="rId16" Type="http://schemas.openxmlformats.org/officeDocument/2006/relationships/tags" Target="../tags/tag156.xml"/><Relationship Id="rId29" Type="http://schemas.openxmlformats.org/officeDocument/2006/relationships/tags" Target="../tags/tag169.xml"/><Relationship Id="rId11" Type="http://schemas.openxmlformats.org/officeDocument/2006/relationships/tags" Target="../tags/tag151.xml"/><Relationship Id="rId24" Type="http://schemas.openxmlformats.org/officeDocument/2006/relationships/tags" Target="../tags/tag164.xml"/><Relationship Id="rId32" Type="http://schemas.openxmlformats.org/officeDocument/2006/relationships/tags" Target="../tags/tag172.xml"/><Relationship Id="rId37" Type="http://schemas.openxmlformats.org/officeDocument/2006/relationships/tags" Target="../tags/tag177.xml"/><Relationship Id="rId40" Type="http://schemas.openxmlformats.org/officeDocument/2006/relationships/tags" Target="../tags/tag180.xml"/><Relationship Id="rId45" Type="http://schemas.openxmlformats.org/officeDocument/2006/relationships/tags" Target="../tags/tag185.xml"/><Relationship Id="rId53" Type="http://schemas.openxmlformats.org/officeDocument/2006/relationships/tags" Target="../tags/tag193.xml"/><Relationship Id="rId58" Type="http://schemas.openxmlformats.org/officeDocument/2006/relationships/tags" Target="../tags/tag198.xml"/><Relationship Id="rId5" Type="http://schemas.openxmlformats.org/officeDocument/2006/relationships/tags" Target="../tags/tag145.xml"/><Relationship Id="rId61" Type="http://schemas.openxmlformats.org/officeDocument/2006/relationships/image" Target="../media/image5.png"/><Relationship Id="rId19" Type="http://schemas.openxmlformats.org/officeDocument/2006/relationships/tags" Target="../tags/tag159.xml"/><Relationship Id="rId14" Type="http://schemas.openxmlformats.org/officeDocument/2006/relationships/tags" Target="../tags/tag154.xml"/><Relationship Id="rId22" Type="http://schemas.openxmlformats.org/officeDocument/2006/relationships/tags" Target="../tags/tag162.xml"/><Relationship Id="rId27" Type="http://schemas.openxmlformats.org/officeDocument/2006/relationships/tags" Target="../tags/tag167.xml"/><Relationship Id="rId30" Type="http://schemas.openxmlformats.org/officeDocument/2006/relationships/tags" Target="../tags/tag170.xml"/><Relationship Id="rId35" Type="http://schemas.openxmlformats.org/officeDocument/2006/relationships/tags" Target="../tags/tag175.xml"/><Relationship Id="rId43" Type="http://schemas.openxmlformats.org/officeDocument/2006/relationships/tags" Target="../tags/tag183.xml"/><Relationship Id="rId48" Type="http://schemas.openxmlformats.org/officeDocument/2006/relationships/tags" Target="../tags/tag188.xml"/><Relationship Id="rId56" Type="http://schemas.openxmlformats.org/officeDocument/2006/relationships/tags" Target="../tags/tag196.xml"/><Relationship Id="rId8" Type="http://schemas.openxmlformats.org/officeDocument/2006/relationships/tags" Target="../tags/tag148.xml"/><Relationship Id="rId51" Type="http://schemas.openxmlformats.org/officeDocument/2006/relationships/tags" Target="../tags/tag191.xml"/><Relationship Id="rId3" Type="http://schemas.openxmlformats.org/officeDocument/2006/relationships/tags" Target="../tags/tag143.xml"/><Relationship Id="rId12" Type="http://schemas.openxmlformats.org/officeDocument/2006/relationships/tags" Target="../tags/tag152.xml"/><Relationship Id="rId17" Type="http://schemas.openxmlformats.org/officeDocument/2006/relationships/tags" Target="../tags/tag157.xml"/><Relationship Id="rId25" Type="http://schemas.openxmlformats.org/officeDocument/2006/relationships/tags" Target="../tags/tag165.xml"/><Relationship Id="rId33" Type="http://schemas.openxmlformats.org/officeDocument/2006/relationships/tags" Target="../tags/tag173.xml"/><Relationship Id="rId38" Type="http://schemas.openxmlformats.org/officeDocument/2006/relationships/tags" Target="../tags/tag178.xml"/><Relationship Id="rId46" Type="http://schemas.openxmlformats.org/officeDocument/2006/relationships/tags" Target="../tags/tag186.xml"/><Relationship Id="rId59" Type="http://schemas.openxmlformats.org/officeDocument/2006/relationships/slideLayout" Target="../slideLayouts/slideLayout7.xml"/><Relationship Id="rId20" Type="http://schemas.openxmlformats.org/officeDocument/2006/relationships/tags" Target="../tags/tag160.xml"/><Relationship Id="rId41" Type="http://schemas.openxmlformats.org/officeDocument/2006/relationships/tags" Target="../tags/tag181.xml"/><Relationship Id="rId54" Type="http://schemas.openxmlformats.org/officeDocument/2006/relationships/tags" Target="../tags/tag194.xml"/><Relationship Id="rId62" Type="http://schemas.openxmlformats.org/officeDocument/2006/relationships/image" Target="../media/image6.png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5" Type="http://schemas.openxmlformats.org/officeDocument/2006/relationships/tags" Target="../tags/tag155.xml"/><Relationship Id="rId23" Type="http://schemas.openxmlformats.org/officeDocument/2006/relationships/tags" Target="../tags/tag163.xml"/><Relationship Id="rId28" Type="http://schemas.openxmlformats.org/officeDocument/2006/relationships/tags" Target="../tags/tag168.xml"/><Relationship Id="rId36" Type="http://schemas.openxmlformats.org/officeDocument/2006/relationships/tags" Target="../tags/tag176.xml"/><Relationship Id="rId49" Type="http://schemas.openxmlformats.org/officeDocument/2006/relationships/tags" Target="../tags/tag189.xml"/><Relationship Id="rId57" Type="http://schemas.openxmlformats.org/officeDocument/2006/relationships/tags" Target="../tags/tag197.xml"/><Relationship Id="rId10" Type="http://schemas.openxmlformats.org/officeDocument/2006/relationships/tags" Target="../tags/tag150.xml"/><Relationship Id="rId31" Type="http://schemas.openxmlformats.org/officeDocument/2006/relationships/tags" Target="../tags/tag171.xml"/><Relationship Id="rId44" Type="http://schemas.openxmlformats.org/officeDocument/2006/relationships/tags" Target="../tags/tag184.xml"/><Relationship Id="rId52" Type="http://schemas.openxmlformats.org/officeDocument/2006/relationships/tags" Target="../tags/tag192.xml"/><Relationship Id="rId60" Type="http://schemas.openxmlformats.org/officeDocument/2006/relationships/image" Target="../media/image4.png"/><Relationship Id="rId4" Type="http://schemas.openxmlformats.org/officeDocument/2006/relationships/tags" Target="../tags/tag144.xml"/><Relationship Id="rId9" Type="http://schemas.openxmlformats.org/officeDocument/2006/relationships/tags" Target="../tags/tag149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211.xml"/><Relationship Id="rId18" Type="http://schemas.openxmlformats.org/officeDocument/2006/relationships/tags" Target="../tags/tag216.xml"/><Relationship Id="rId26" Type="http://schemas.openxmlformats.org/officeDocument/2006/relationships/tags" Target="../tags/tag224.xml"/><Relationship Id="rId39" Type="http://schemas.openxmlformats.org/officeDocument/2006/relationships/tags" Target="../tags/tag237.xml"/><Relationship Id="rId21" Type="http://schemas.openxmlformats.org/officeDocument/2006/relationships/tags" Target="../tags/tag219.xml"/><Relationship Id="rId34" Type="http://schemas.openxmlformats.org/officeDocument/2006/relationships/tags" Target="../tags/tag232.xml"/><Relationship Id="rId42" Type="http://schemas.openxmlformats.org/officeDocument/2006/relationships/tags" Target="../tags/tag240.xml"/><Relationship Id="rId47" Type="http://schemas.openxmlformats.org/officeDocument/2006/relationships/tags" Target="../tags/tag245.xml"/><Relationship Id="rId50" Type="http://schemas.openxmlformats.org/officeDocument/2006/relationships/tags" Target="../tags/tag248.xml"/><Relationship Id="rId55" Type="http://schemas.openxmlformats.org/officeDocument/2006/relationships/tags" Target="../tags/tag253.xml"/><Relationship Id="rId7" Type="http://schemas.openxmlformats.org/officeDocument/2006/relationships/tags" Target="../tags/tag205.xml"/><Relationship Id="rId2" Type="http://schemas.openxmlformats.org/officeDocument/2006/relationships/tags" Target="../tags/tag200.xml"/><Relationship Id="rId16" Type="http://schemas.openxmlformats.org/officeDocument/2006/relationships/tags" Target="../tags/tag214.xml"/><Relationship Id="rId29" Type="http://schemas.openxmlformats.org/officeDocument/2006/relationships/tags" Target="../tags/tag227.xml"/><Relationship Id="rId11" Type="http://schemas.openxmlformats.org/officeDocument/2006/relationships/tags" Target="../tags/tag209.xml"/><Relationship Id="rId24" Type="http://schemas.openxmlformats.org/officeDocument/2006/relationships/tags" Target="../tags/tag222.xml"/><Relationship Id="rId32" Type="http://schemas.openxmlformats.org/officeDocument/2006/relationships/tags" Target="../tags/tag230.xml"/><Relationship Id="rId37" Type="http://schemas.openxmlformats.org/officeDocument/2006/relationships/tags" Target="../tags/tag235.xml"/><Relationship Id="rId40" Type="http://schemas.openxmlformats.org/officeDocument/2006/relationships/tags" Target="../tags/tag238.xml"/><Relationship Id="rId45" Type="http://schemas.openxmlformats.org/officeDocument/2006/relationships/tags" Target="../tags/tag243.xml"/><Relationship Id="rId53" Type="http://schemas.openxmlformats.org/officeDocument/2006/relationships/tags" Target="../tags/tag251.xml"/><Relationship Id="rId58" Type="http://schemas.openxmlformats.org/officeDocument/2006/relationships/image" Target="../media/image7.png"/><Relationship Id="rId5" Type="http://schemas.openxmlformats.org/officeDocument/2006/relationships/tags" Target="../tags/tag203.xml"/><Relationship Id="rId19" Type="http://schemas.openxmlformats.org/officeDocument/2006/relationships/tags" Target="../tags/tag217.xml"/><Relationship Id="rId4" Type="http://schemas.openxmlformats.org/officeDocument/2006/relationships/tags" Target="../tags/tag202.xml"/><Relationship Id="rId9" Type="http://schemas.openxmlformats.org/officeDocument/2006/relationships/tags" Target="../tags/tag207.xml"/><Relationship Id="rId14" Type="http://schemas.openxmlformats.org/officeDocument/2006/relationships/tags" Target="../tags/tag212.xml"/><Relationship Id="rId22" Type="http://schemas.openxmlformats.org/officeDocument/2006/relationships/tags" Target="../tags/tag220.xml"/><Relationship Id="rId27" Type="http://schemas.openxmlformats.org/officeDocument/2006/relationships/tags" Target="../tags/tag225.xml"/><Relationship Id="rId30" Type="http://schemas.openxmlformats.org/officeDocument/2006/relationships/tags" Target="../tags/tag228.xml"/><Relationship Id="rId35" Type="http://schemas.openxmlformats.org/officeDocument/2006/relationships/tags" Target="../tags/tag233.xml"/><Relationship Id="rId43" Type="http://schemas.openxmlformats.org/officeDocument/2006/relationships/tags" Target="../tags/tag241.xml"/><Relationship Id="rId48" Type="http://schemas.openxmlformats.org/officeDocument/2006/relationships/tags" Target="../tags/tag246.xml"/><Relationship Id="rId56" Type="http://schemas.openxmlformats.org/officeDocument/2006/relationships/tags" Target="../tags/tag254.xml"/><Relationship Id="rId8" Type="http://schemas.openxmlformats.org/officeDocument/2006/relationships/tags" Target="../tags/tag206.xml"/><Relationship Id="rId51" Type="http://schemas.openxmlformats.org/officeDocument/2006/relationships/tags" Target="../tags/tag249.xml"/><Relationship Id="rId3" Type="http://schemas.openxmlformats.org/officeDocument/2006/relationships/tags" Target="../tags/tag201.xml"/><Relationship Id="rId12" Type="http://schemas.openxmlformats.org/officeDocument/2006/relationships/tags" Target="../tags/tag210.xml"/><Relationship Id="rId17" Type="http://schemas.openxmlformats.org/officeDocument/2006/relationships/tags" Target="../tags/tag215.xml"/><Relationship Id="rId25" Type="http://schemas.openxmlformats.org/officeDocument/2006/relationships/tags" Target="../tags/tag223.xml"/><Relationship Id="rId33" Type="http://schemas.openxmlformats.org/officeDocument/2006/relationships/tags" Target="../tags/tag231.xml"/><Relationship Id="rId38" Type="http://schemas.openxmlformats.org/officeDocument/2006/relationships/tags" Target="../tags/tag236.xml"/><Relationship Id="rId46" Type="http://schemas.openxmlformats.org/officeDocument/2006/relationships/tags" Target="../tags/tag244.xml"/><Relationship Id="rId59" Type="http://schemas.openxmlformats.org/officeDocument/2006/relationships/image" Target="../media/image8.png"/><Relationship Id="rId20" Type="http://schemas.openxmlformats.org/officeDocument/2006/relationships/tags" Target="../tags/tag218.xml"/><Relationship Id="rId41" Type="http://schemas.openxmlformats.org/officeDocument/2006/relationships/tags" Target="../tags/tag239.xml"/><Relationship Id="rId54" Type="http://schemas.openxmlformats.org/officeDocument/2006/relationships/tags" Target="../tags/tag252.xml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15" Type="http://schemas.openxmlformats.org/officeDocument/2006/relationships/tags" Target="../tags/tag213.xml"/><Relationship Id="rId23" Type="http://schemas.openxmlformats.org/officeDocument/2006/relationships/tags" Target="../tags/tag221.xml"/><Relationship Id="rId28" Type="http://schemas.openxmlformats.org/officeDocument/2006/relationships/tags" Target="../tags/tag226.xml"/><Relationship Id="rId36" Type="http://schemas.openxmlformats.org/officeDocument/2006/relationships/tags" Target="../tags/tag234.xml"/><Relationship Id="rId49" Type="http://schemas.openxmlformats.org/officeDocument/2006/relationships/tags" Target="../tags/tag247.xml"/><Relationship Id="rId57" Type="http://schemas.openxmlformats.org/officeDocument/2006/relationships/slideLayout" Target="../slideLayouts/slideLayout7.xml"/><Relationship Id="rId10" Type="http://schemas.openxmlformats.org/officeDocument/2006/relationships/tags" Target="../tags/tag208.xml"/><Relationship Id="rId31" Type="http://schemas.openxmlformats.org/officeDocument/2006/relationships/tags" Target="../tags/tag229.xml"/><Relationship Id="rId44" Type="http://schemas.openxmlformats.org/officeDocument/2006/relationships/tags" Target="../tags/tag242.xml"/><Relationship Id="rId52" Type="http://schemas.openxmlformats.org/officeDocument/2006/relationships/tags" Target="../tags/tag2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65.xml"/><Relationship Id="rId3" Type="http://schemas.openxmlformats.org/officeDocument/2006/relationships/tags" Target="../tags/tag260.xml"/><Relationship Id="rId7" Type="http://schemas.openxmlformats.org/officeDocument/2006/relationships/tags" Target="../tags/tag264.xm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6" Type="http://schemas.openxmlformats.org/officeDocument/2006/relationships/tags" Target="../tags/tag263.xml"/><Relationship Id="rId5" Type="http://schemas.openxmlformats.org/officeDocument/2006/relationships/tags" Target="../tags/tag262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261.xml"/><Relationship Id="rId9" Type="http://schemas.openxmlformats.org/officeDocument/2006/relationships/tags" Target="../tags/tag266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279.xml"/><Relationship Id="rId18" Type="http://schemas.openxmlformats.org/officeDocument/2006/relationships/tags" Target="../tags/tag284.xml"/><Relationship Id="rId26" Type="http://schemas.openxmlformats.org/officeDocument/2006/relationships/tags" Target="../tags/tag292.xml"/><Relationship Id="rId39" Type="http://schemas.openxmlformats.org/officeDocument/2006/relationships/tags" Target="../tags/tag305.xml"/><Relationship Id="rId21" Type="http://schemas.openxmlformats.org/officeDocument/2006/relationships/tags" Target="../tags/tag287.xml"/><Relationship Id="rId34" Type="http://schemas.openxmlformats.org/officeDocument/2006/relationships/tags" Target="../tags/tag300.xml"/><Relationship Id="rId42" Type="http://schemas.openxmlformats.org/officeDocument/2006/relationships/tags" Target="../tags/tag308.xml"/><Relationship Id="rId47" Type="http://schemas.openxmlformats.org/officeDocument/2006/relationships/tags" Target="../tags/tag313.xml"/><Relationship Id="rId50" Type="http://schemas.openxmlformats.org/officeDocument/2006/relationships/tags" Target="../tags/tag316.xml"/><Relationship Id="rId55" Type="http://schemas.openxmlformats.org/officeDocument/2006/relationships/tags" Target="../tags/tag321.xml"/><Relationship Id="rId7" Type="http://schemas.openxmlformats.org/officeDocument/2006/relationships/tags" Target="../tags/tag273.xml"/><Relationship Id="rId2" Type="http://schemas.openxmlformats.org/officeDocument/2006/relationships/tags" Target="../tags/tag268.xml"/><Relationship Id="rId16" Type="http://schemas.openxmlformats.org/officeDocument/2006/relationships/tags" Target="../tags/tag282.xml"/><Relationship Id="rId29" Type="http://schemas.openxmlformats.org/officeDocument/2006/relationships/tags" Target="../tags/tag295.xml"/><Relationship Id="rId11" Type="http://schemas.openxmlformats.org/officeDocument/2006/relationships/tags" Target="../tags/tag277.xml"/><Relationship Id="rId24" Type="http://schemas.openxmlformats.org/officeDocument/2006/relationships/tags" Target="../tags/tag290.xml"/><Relationship Id="rId32" Type="http://schemas.openxmlformats.org/officeDocument/2006/relationships/tags" Target="../tags/tag298.xml"/><Relationship Id="rId37" Type="http://schemas.openxmlformats.org/officeDocument/2006/relationships/tags" Target="../tags/tag303.xml"/><Relationship Id="rId40" Type="http://schemas.openxmlformats.org/officeDocument/2006/relationships/tags" Target="../tags/tag306.xml"/><Relationship Id="rId45" Type="http://schemas.openxmlformats.org/officeDocument/2006/relationships/tags" Target="../tags/tag311.xml"/><Relationship Id="rId53" Type="http://schemas.openxmlformats.org/officeDocument/2006/relationships/tags" Target="../tags/tag319.xml"/><Relationship Id="rId5" Type="http://schemas.openxmlformats.org/officeDocument/2006/relationships/tags" Target="../tags/tag271.xml"/><Relationship Id="rId19" Type="http://schemas.openxmlformats.org/officeDocument/2006/relationships/tags" Target="../tags/tag285.xml"/><Relationship Id="rId4" Type="http://schemas.openxmlformats.org/officeDocument/2006/relationships/tags" Target="../tags/tag270.xml"/><Relationship Id="rId9" Type="http://schemas.openxmlformats.org/officeDocument/2006/relationships/tags" Target="../tags/tag275.xml"/><Relationship Id="rId14" Type="http://schemas.openxmlformats.org/officeDocument/2006/relationships/tags" Target="../tags/tag280.xml"/><Relationship Id="rId22" Type="http://schemas.openxmlformats.org/officeDocument/2006/relationships/tags" Target="../tags/tag288.xml"/><Relationship Id="rId27" Type="http://schemas.openxmlformats.org/officeDocument/2006/relationships/tags" Target="../tags/tag293.xml"/><Relationship Id="rId30" Type="http://schemas.openxmlformats.org/officeDocument/2006/relationships/tags" Target="../tags/tag296.xml"/><Relationship Id="rId35" Type="http://schemas.openxmlformats.org/officeDocument/2006/relationships/tags" Target="../tags/tag301.xml"/><Relationship Id="rId43" Type="http://schemas.openxmlformats.org/officeDocument/2006/relationships/tags" Target="../tags/tag309.xml"/><Relationship Id="rId48" Type="http://schemas.openxmlformats.org/officeDocument/2006/relationships/tags" Target="../tags/tag314.xml"/><Relationship Id="rId56" Type="http://schemas.openxmlformats.org/officeDocument/2006/relationships/tags" Target="../tags/tag322.xml"/><Relationship Id="rId8" Type="http://schemas.openxmlformats.org/officeDocument/2006/relationships/tags" Target="../tags/tag274.xml"/><Relationship Id="rId51" Type="http://schemas.openxmlformats.org/officeDocument/2006/relationships/tags" Target="../tags/tag317.xml"/><Relationship Id="rId3" Type="http://schemas.openxmlformats.org/officeDocument/2006/relationships/tags" Target="../tags/tag269.xml"/><Relationship Id="rId12" Type="http://schemas.openxmlformats.org/officeDocument/2006/relationships/tags" Target="../tags/tag278.xml"/><Relationship Id="rId17" Type="http://schemas.openxmlformats.org/officeDocument/2006/relationships/tags" Target="../tags/tag283.xml"/><Relationship Id="rId25" Type="http://schemas.openxmlformats.org/officeDocument/2006/relationships/tags" Target="../tags/tag291.xml"/><Relationship Id="rId33" Type="http://schemas.openxmlformats.org/officeDocument/2006/relationships/tags" Target="../tags/tag299.xml"/><Relationship Id="rId38" Type="http://schemas.openxmlformats.org/officeDocument/2006/relationships/tags" Target="../tags/tag304.xml"/><Relationship Id="rId46" Type="http://schemas.openxmlformats.org/officeDocument/2006/relationships/tags" Target="../tags/tag312.xml"/><Relationship Id="rId20" Type="http://schemas.openxmlformats.org/officeDocument/2006/relationships/tags" Target="../tags/tag286.xml"/><Relationship Id="rId41" Type="http://schemas.openxmlformats.org/officeDocument/2006/relationships/tags" Target="../tags/tag307.xml"/><Relationship Id="rId54" Type="http://schemas.openxmlformats.org/officeDocument/2006/relationships/tags" Target="../tags/tag320.xml"/><Relationship Id="rId1" Type="http://schemas.openxmlformats.org/officeDocument/2006/relationships/tags" Target="../tags/tag267.xml"/><Relationship Id="rId6" Type="http://schemas.openxmlformats.org/officeDocument/2006/relationships/tags" Target="../tags/tag272.xml"/><Relationship Id="rId15" Type="http://schemas.openxmlformats.org/officeDocument/2006/relationships/tags" Target="../tags/tag281.xml"/><Relationship Id="rId23" Type="http://schemas.openxmlformats.org/officeDocument/2006/relationships/tags" Target="../tags/tag289.xml"/><Relationship Id="rId28" Type="http://schemas.openxmlformats.org/officeDocument/2006/relationships/tags" Target="../tags/tag294.xml"/><Relationship Id="rId36" Type="http://schemas.openxmlformats.org/officeDocument/2006/relationships/tags" Target="../tags/tag302.xml"/><Relationship Id="rId49" Type="http://schemas.openxmlformats.org/officeDocument/2006/relationships/tags" Target="../tags/tag315.xml"/><Relationship Id="rId57" Type="http://schemas.openxmlformats.org/officeDocument/2006/relationships/slideLayout" Target="../slideLayouts/slideLayout7.xml"/><Relationship Id="rId10" Type="http://schemas.openxmlformats.org/officeDocument/2006/relationships/tags" Target="../tags/tag276.xml"/><Relationship Id="rId31" Type="http://schemas.openxmlformats.org/officeDocument/2006/relationships/tags" Target="../tags/tag297.xml"/><Relationship Id="rId44" Type="http://schemas.openxmlformats.org/officeDocument/2006/relationships/tags" Target="../tags/tag310.xml"/><Relationship Id="rId52" Type="http://schemas.openxmlformats.org/officeDocument/2006/relationships/tags" Target="../tags/tag3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5"/>
          <p:cNvGrpSpPr/>
          <p:nvPr/>
        </p:nvGrpSpPr>
        <p:grpSpPr>
          <a:xfrm>
            <a:off x="-4005" y="0"/>
            <a:ext cx="12196005" cy="644691"/>
            <a:chOff x="-3004" y="0"/>
            <a:chExt cx="10242608" cy="483518"/>
          </a:xfrm>
        </p:grpSpPr>
        <p:cxnSp>
          <p:nvCxnSpPr>
            <p:cNvPr id="24" name="直接连接符 23"/>
            <p:cNvCxnSpPr/>
            <p:nvPr>
              <p:custDataLst>
                <p:tags r:id="rId1"/>
              </p:custDataLst>
            </p:nvPr>
          </p:nvCxnSpPr>
          <p:spPr>
            <a:xfrm>
              <a:off x="0" y="483518"/>
              <a:ext cx="10239604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剪去单角的矩形 26"/>
            <p:cNvSpPr/>
            <p:nvPr>
              <p:custDataLst>
                <p:tags r:id="rId2"/>
              </p:custDataLst>
            </p:nvPr>
          </p:nvSpPr>
          <p:spPr>
            <a:xfrm>
              <a:off x="-3004" y="0"/>
              <a:ext cx="288032" cy="483518"/>
            </a:xfrm>
            <a:prstGeom prst="snip1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/>
        </p:nvSpPr>
        <p:spPr>
          <a:xfrm>
            <a:off x="498887" y="1569122"/>
            <a:ext cx="6740313" cy="20286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21920" tIns="60960" rIns="121920" bIns="60960" numCol="1" anchor="ctr" anchorCtr="0" compatLnSpc="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667" b="0" dirty="0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科学家在人和小鼠体内都发现了一种与肥胖相关的基因</a:t>
            </a:r>
            <a:r>
              <a:rPr lang="en-US" altLang="zh-CN" sz="2667" b="0" dirty="0" err="1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ob</a:t>
            </a:r>
            <a:r>
              <a:rPr lang="zh-CN" altLang="en-US" sz="2667" b="0" dirty="0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，该基因表达的蛋白质被称为瘦素。研究还发现，如果向</a:t>
            </a:r>
            <a:r>
              <a:rPr lang="en-US" altLang="zh-CN" sz="2667" b="0" dirty="0" err="1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ob</a:t>
            </a:r>
            <a:r>
              <a:rPr lang="zh-CN" altLang="en-US" sz="2667" b="0" dirty="0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基因突变</a:t>
            </a:r>
            <a:r>
              <a:rPr lang="en-US" altLang="zh-CN" sz="2667" b="0" dirty="0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(</a:t>
            </a:r>
            <a:r>
              <a:rPr lang="zh-CN" altLang="en-US" sz="2667" b="0" dirty="0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该基因无法表达</a:t>
            </a:r>
            <a:r>
              <a:rPr lang="en-US" altLang="zh-CN" sz="2667" b="0" dirty="0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)</a:t>
            </a:r>
            <a:r>
              <a:rPr lang="zh-CN" altLang="en-US" sz="2667" b="0" dirty="0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的肥胖小鼠注射瘦素，则小鼠食量减少、体重下降。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080" y="738294"/>
            <a:ext cx="4509347" cy="3387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888154" y="1221839"/>
            <a:ext cx="10354733" cy="5034181"/>
            <a:chOff x="1855" y="1761"/>
            <a:chExt cx="9652" cy="4825"/>
          </a:xfrm>
        </p:grpSpPr>
        <p:sp>
          <p:nvSpPr>
            <p:cNvPr id="15" name="圆角矩形 14"/>
            <p:cNvSpPr/>
            <p:nvPr>
              <p:custDataLst>
                <p:tags r:id="rId58"/>
              </p:custDataLst>
            </p:nvPr>
          </p:nvSpPr>
          <p:spPr>
            <a:xfrm>
              <a:off x="1855" y="2009"/>
              <a:ext cx="9652" cy="4577"/>
            </a:xfrm>
            <a:prstGeom prst="roundRect">
              <a:avLst>
                <a:gd name="adj" fmla="val 4125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616" y="1761"/>
              <a:ext cx="3972" cy="482"/>
            </a:xfrm>
            <a:prstGeom prst="rect">
              <a:avLst/>
            </a:prstGeom>
            <a:gradFill>
              <a:gsLst>
                <a:gs pos="50000">
                  <a:srgbClr val="B2DFDC"/>
                </a:gs>
                <a:gs pos="2000">
                  <a:srgbClr val="2DA59C"/>
                </a:gs>
                <a:gs pos="100000">
                  <a:srgbClr val="B2DFDC"/>
                </a:gs>
              </a:gsLst>
              <a:lin ang="5400000" scaled="0"/>
            </a:gradFill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t">
              <a:spAutoFit/>
            </a:bodyPr>
            <a:lstStyle/>
            <a:p>
              <a:pPr algn="ctr"/>
              <a:r>
                <a:rPr lang="zh-CN" altLang="zh-CN" sz="2667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遗传咨询</a:t>
              </a:r>
              <a:r>
                <a:rPr lang="zh-CN" altLang="en-US" sz="2667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的内容和步骤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1675554" y="2082800"/>
            <a:ext cx="3541607" cy="1734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2667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667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医生对咨询对象进行身体检查，了解家族病史，对是否患有某种遗传病作出诊断</a:t>
            </a:r>
          </a:p>
        </p:txBody>
      </p:sp>
      <p:sp>
        <p:nvSpPr>
          <p:cNvPr id="6" name="矩形 5"/>
          <p:cNvSpPr/>
          <p:nvPr/>
        </p:nvSpPr>
        <p:spPr>
          <a:xfrm>
            <a:off x="2443480" y="4867487"/>
            <a:ext cx="2270760" cy="9131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2667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667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分析遗传病的传递方式</a:t>
            </a:r>
          </a:p>
        </p:txBody>
      </p:sp>
      <p:sp>
        <p:nvSpPr>
          <p:cNvPr id="7" name="矩形 6"/>
          <p:cNvSpPr/>
          <p:nvPr/>
        </p:nvSpPr>
        <p:spPr>
          <a:xfrm>
            <a:off x="7631008" y="4771813"/>
            <a:ext cx="2376593" cy="9131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2667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667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推算出后代的再发风险率</a:t>
            </a:r>
          </a:p>
        </p:txBody>
      </p:sp>
      <p:sp>
        <p:nvSpPr>
          <p:cNvPr id="8" name="矩形 7"/>
          <p:cNvSpPr/>
          <p:nvPr/>
        </p:nvSpPr>
        <p:spPr>
          <a:xfrm>
            <a:off x="7246752" y="2082965"/>
            <a:ext cx="3072341" cy="1734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2667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667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向咨询对象提出防治对策和建议，如进行产前诊断、终止妊娠等</a:t>
            </a:r>
          </a:p>
        </p:txBody>
      </p:sp>
      <p:pic>
        <p:nvPicPr>
          <p:cNvPr id="85" name="图片 8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 rot="5400000">
            <a:off x="2991274" y="3872231"/>
            <a:ext cx="911013" cy="96689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5573607" y="4811184"/>
            <a:ext cx="911013" cy="96689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 rot="16020000">
            <a:off x="8449734" y="3842598"/>
            <a:ext cx="911013" cy="966893"/>
          </a:xfrm>
          <a:prstGeom prst="rect">
            <a:avLst/>
          </a:prstGeom>
        </p:spPr>
      </p:pic>
      <p:grpSp>
        <p:nvGrpSpPr>
          <p:cNvPr id="2" name="Group 3">
            <a:extLst>
              <a:ext uri="{FF2B5EF4-FFF2-40B4-BE49-F238E27FC236}">
                <a16:creationId xmlns:a16="http://schemas.microsoft.com/office/drawing/2014/main" id="{0F6276AA-775D-070E-DE8B-957F83F16D87}"/>
              </a:ext>
            </a:extLst>
          </p:cNvPr>
          <p:cNvGrpSpPr/>
          <p:nvPr/>
        </p:nvGrpSpPr>
        <p:grpSpPr bwMode="auto">
          <a:xfrm>
            <a:off x="222251" y="76418"/>
            <a:ext cx="4932365" cy="638175"/>
            <a:chOff x="1728" y="1470"/>
            <a:chExt cx="3107" cy="402"/>
          </a:xfrm>
        </p:grpSpPr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2F9F1676-42CB-4870-26D9-2F8DAA5C6599}"/>
                </a:ext>
              </a:extLst>
            </p:cNvPr>
            <p:cNvGrpSpPr/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12" name="Freeform 5">
                <a:extLst>
                  <a:ext uri="{FF2B5EF4-FFF2-40B4-BE49-F238E27FC236}">
                    <a16:creationId xmlns:a16="http://schemas.microsoft.com/office/drawing/2014/main" id="{AF14772B-3435-A278-D82C-F8D8A62CBACA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id="{6E8601AC-2205-400C-0AD5-CC627ED45C7A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60FC5FB5-C2A1-115C-D4F1-A81BDC456BB3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E3D347A4-634A-D5CE-409C-DE9FF6A26D55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9" name="Freeform 9">
                <a:extLst>
                  <a:ext uri="{FF2B5EF4-FFF2-40B4-BE49-F238E27FC236}">
                    <a16:creationId xmlns:a16="http://schemas.microsoft.com/office/drawing/2014/main" id="{D0C9FDD8-603A-09C7-9FAA-4F528B8C6E40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0" name="Freeform 10">
                <a:extLst>
                  <a:ext uri="{FF2B5EF4-FFF2-40B4-BE49-F238E27FC236}">
                    <a16:creationId xmlns:a16="http://schemas.microsoft.com/office/drawing/2014/main" id="{17814017-F4FF-9564-9C43-301D766426D5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1" name="Freeform 11">
                <a:extLst>
                  <a:ext uri="{FF2B5EF4-FFF2-40B4-BE49-F238E27FC236}">
                    <a16:creationId xmlns:a16="http://schemas.microsoft.com/office/drawing/2014/main" id="{0582DED1-64CB-5402-1E17-C8A7D5DCABBE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2" name="Freeform 12">
                <a:extLst>
                  <a:ext uri="{FF2B5EF4-FFF2-40B4-BE49-F238E27FC236}">
                    <a16:creationId xmlns:a16="http://schemas.microsoft.com/office/drawing/2014/main" id="{012379A9-42D7-EBEA-CD36-748B43FDD4D1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3" name="Freeform 13">
                <a:extLst>
                  <a:ext uri="{FF2B5EF4-FFF2-40B4-BE49-F238E27FC236}">
                    <a16:creationId xmlns:a16="http://schemas.microsoft.com/office/drawing/2014/main" id="{72898CE0-41F5-B9DF-F3D7-E1794ACD4276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4" name="Freeform 14">
                <a:extLst>
                  <a:ext uri="{FF2B5EF4-FFF2-40B4-BE49-F238E27FC236}">
                    <a16:creationId xmlns:a16="http://schemas.microsoft.com/office/drawing/2014/main" id="{C94F6E8C-97AC-D109-1AD4-DA9EEF42875E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5" name="Freeform 15">
                <a:extLst>
                  <a:ext uri="{FF2B5EF4-FFF2-40B4-BE49-F238E27FC236}">
                    <a16:creationId xmlns:a16="http://schemas.microsoft.com/office/drawing/2014/main" id="{E0FDD690-7249-12B0-2CDA-CE634DC48BE8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6" name="Freeform 16">
                <a:extLst>
                  <a:ext uri="{FF2B5EF4-FFF2-40B4-BE49-F238E27FC236}">
                    <a16:creationId xmlns:a16="http://schemas.microsoft.com/office/drawing/2014/main" id="{0481ABC2-E9DC-899A-4224-3FF6611031B1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7" name="Freeform 17">
                <a:extLst>
                  <a:ext uri="{FF2B5EF4-FFF2-40B4-BE49-F238E27FC236}">
                    <a16:creationId xmlns:a16="http://schemas.microsoft.com/office/drawing/2014/main" id="{B354BE6A-5459-4CB9-9174-8D5E0BC0950D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8" name="Freeform 18">
                <a:extLst>
                  <a:ext uri="{FF2B5EF4-FFF2-40B4-BE49-F238E27FC236}">
                    <a16:creationId xmlns:a16="http://schemas.microsoft.com/office/drawing/2014/main" id="{DE3F2BDE-AA69-5525-3564-1D85F7CF389B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CE9E47A0-FE8C-89FA-2117-4BF20DC5CBAC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7585CFBD-1D32-503C-9CE4-899AA587F6EB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8EF61DAA-3653-24C4-E19E-DDC14B82E34F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1C525784-E215-9412-C18E-2F7E010EC110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BE5C90E9-1FA7-CE7C-8BB2-6235B9DFAE4C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4" name="Freeform 24">
                <a:extLst>
                  <a:ext uri="{FF2B5EF4-FFF2-40B4-BE49-F238E27FC236}">
                    <a16:creationId xmlns:a16="http://schemas.microsoft.com/office/drawing/2014/main" id="{8C18E376-F6BC-9C09-C613-A06C04A093B4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5" name="Freeform 25">
                <a:extLst>
                  <a:ext uri="{FF2B5EF4-FFF2-40B4-BE49-F238E27FC236}">
                    <a16:creationId xmlns:a16="http://schemas.microsoft.com/office/drawing/2014/main" id="{6745BA8C-C43B-F5CB-EA4B-399D03DA6C04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6" name="Freeform 26">
                <a:extLst>
                  <a:ext uri="{FF2B5EF4-FFF2-40B4-BE49-F238E27FC236}">
                    <a16:creationId xmlns:a16="http://schemas.microsoft.com/office/drawing/2014/main" id="{A1FA8E80-5E20-0FFE-03EC-12AC3036821A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7" name="Freeform 27">
                <a:extLst>
                  <a:ext uri="{FF2B5EF4-FFF2-40B4-BE49-F238E27FC236}">
                    <a16:creationId xmlns:a16="http://schemas.microsoft.com/office/drawing/2014/main" id="{A93D9331-10E7-80A1-83C8-F4D32C039D2A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8" name="Freeform 28">
                <a:extLst>
                  <a:ext uri="{FF2B5EF4-FFF2-40B4-BE49-F238E27FC236}">
                    <a16:creationId xmlns:a16="http://schemas.microsoft.com/office/drawing/2014/main" id="{D5F776C6-F994-ABA8-15DD-18D5EE840510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9" name="Freeform 29">
                <a:extLst>
                  <a:ext uri="{FF2B5EF4-FFF2-40B4-BE49-F238E27FC236}">
                    <a16:creationId xmlns:a16="http://schemas.microsoft.com/office/drawing/2014/main" id="{9CD31D6A-E443-4B79-8E86-6A2BD8481D77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0" name="Freeform 30">
                <a:extLst>
                  <a:ext uri="{FF2B5EF4-FFF2-40B4-BE49-F238E27FC236}">
                    <a16:creationId xmlns:a16="http://schemas.microsoft.com/office/drawing/2014/main" id="{9C93D8A3-EC29-E5D7-8D91-62B78EC55096}"/>
                  </a:ext>
                </a:extLst>
              </p:cNvPr>
              <p:cNvSpPr>
                <a:spLocks noEditPoint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1" name="Freeform 31">
                <a:extLst>
                  <a:ext uri="{FF2B5EF4-FFF2-40B4-BE49-F238E27FC236}">
                    <a16:creationId xmlns:a16="http://schemas.microsoft.com/office/drawing/2014/main" id="{FFF70FEF-8AD0-C278-4E8B-D42FA4D1140D}"/>
                  </a:ext>
                </a:extLst>
              </p:cNvPr>
              <p:cNvSpPr>
                <a:spLocks noEditPoint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2" name="Freeform 32">
                <a:extLst>
                  <a:ext uri="{FF2B5EF4-FFF2-40B4-BE49-F238E27FC236}">
                    <a16:creationId xmlns:a16="http://schemas.microsoft.com/office/drawing/2014/main" id="{7D67805B-8786-B769-7177-F4CC8E26D2A7}"/>
                  </a:ext>
                </a:extLst>
              </p:cNvPr>
              <p:cNvSpPr>
                <a:spLocks noEditPoint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3" name="Freeform 33">
                <a:extLst>
                  <a:ext uri="{FF2B5EF4-FFF2-40B4-BE49-F238E27FC236}">
                    <a16:creationId xmlns:a16="http://schemas.microsoft.com/office/drawing/2014/main" id="{6F563AD3-A409-CD71-2B8C-9AE26BF7A1C2}"/>
                  </a:ext>
                </a:extLst>
              </p:cNvPr>
              <p:cNvSpPr>
                <a:spLocks noEditPoint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4" name="Freeform 34">
                <a:extLst>
                  <a:ext uri="{FF2B5EF4-FFF2-40B4-BE49-F238E27FC236}">
                    <a16:creationId xmlns:a16="http://schemas.microsoft.com/office/drawing/2014/main" id="{DC0B55C3-51AC-8322-0151-30A26941008E}"/>
                  </a:ext>
                </a:extLst>
              </p:cNvPr>
              <p:cNvSpPr>
                <a:spLocks noEditPoint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5" name="Freeform 35">
                <a:extLst>
                  <a:ext uri="{FF2B5EF4-FFF2-40B4-BE49-F238E27FC236}">
                    <a16:creationId xmlns:a16="http://schemas.microsoft.com/office/drawing/2014/main" id="{47D2E99D-D9DB-677E-3E9B-145E4D6B3A25}"/>
                  </a:ext>
                </a:extLst>
              </p:cNvPr>
              <p:cNvSpPr>
                <a:spLocks noEditPoint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6" name="Freeform 36">
                <a:extLst>
                  <a:ext uri="{FF2B5EF4-FFF2-40B4-BE49-F238E27FC236}">
                    <a16:creationId xmlns:a16="http://schemas.microsoft.com/office/drawing/2014/main" id="{B6050070-83D3-E3D4-97C1-0851A4E6D703}"/>
                  </a:ext>
                </a:extLst>
              </p:cNvPr>
              <p:cNvSpPr>
                <a:spLocks noEditPoint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" name="Freeform 37">
                <a:extLst>
                  <a:ext uri="{FF2B5EF4-FFF2-40B4-BE49-F238E27FC236}">
                    <a16:creationId xmlns:a16="http://schemas.microsoft.com/office/drawing/2014/main" id="{B2442C3C-44C9-4031-DEE3-D8989C62F1A7}"/>
                  </a:ext>
                </a:extLst>
              </p:cNvPr>
              <p:cNvSpPr>
                <a:spLocks noEditPoint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8" name="Freeform 38">
                <a:extLst>
                  <a:ext uri="{FF2B5EF4-FFF2-40B4-BE49-F238E27FC236}">
                    <a16:creationId xmlns:a16="http://schemas.microsoft.com/office/drawing/2014/main" id="{FBBC2D83-9B18-DD32-938F-6C630BA1E491}"/>
                  </a:ext>
                </a:extLst>
              </p:cNvPr>
              <p:cNvSpPr>
                <a:spLocks noEditPoint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9" name="Freeform 39">
                <a:extLst>
                  <a:ext uri="{FF2B5EF4-FFF2-40B4-BE49-F238E27FC236}">
                    <a16:creationId xmlns:a16="http://schemas.microsoft.com/office/drawing/2014/main" id="{108EB271-4C24-34E8-BF35-497BC4E21C4D}"/>
                  </a:ext>
                </a:extLst>
              </p:cNvPr>
              <p:cNvSpPr>
                <a:spLocks noEditPoint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0" name="Freeform 40">
                <a:extLst>
                  <a:ext uri="{FF2B5EF4-FFF2-40B4-BE49-F238E27FC236}">
                    <a16:creationId xmlns:a16="http://schemas.microsoft.com/office/drawing/2014/main" id="{83D9929C-45C4-E645-C5E8-89FF6FCE3AAF}"/>
                  </a:ext>
                </a:extLst>
              </p:cNvPr>
              <p:cNvSpPr>
                <a:spLocks noEditPoint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1" name="Freeform 41">
                <a:extLst>
                  <a:ext uri="{FF2B5EF4-FFF2-40B4-BE49-F238E27FC236}">
                    <a16:creationId xmlns:a16="http://schemas.microsoft.com/office/drawing/2014/main" id="{E18514C1-EC05-20C2-0180-D5B792AA3CAC}"/>
                  </a:ext>
                </a:extLst>
              </p:cNvPr>
              <p:cNvSpPr>
                <a:spLocks noEditPoint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2" name="Freeform 42">
                <a:extLst>
                  <a:ext uri="{FF2B5EF4-FFF2-40B4-BE49-F238E27FC236}">
                    <a16:creationId xmlns:a16="http://schemas.microsoft.com/office/drawing/2014/main" id="{C49EE3BC-B7A1-660A-14F9-C2810ABAB31C}"/>
                  </a:ext>
                </a:extLst>
              </p:cNvPr>
              <p:cNvSpPr>
                <a:spLocks noEditPoint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3" name="Freeform 43">
                <a:extLst>
                  <a:ext uri="{FF2B5EF4-FFF2-40B4-BE49-F238E27FC236}">
                    <a16:creationId xmlns:a16="http://schemas.microsoft.com/office/drawing/2014/main" id="{D7A02781-9FD6-C7DC-B470-46338E42E232}"/>
                  </a:ext>
                </a:extLst>
              </p:cNvPr>
              <p:cNvSpPr>
                <a:spLocks noEditPoint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4" name="Freeform 44">
                <a:extLst>
                  <a:ext uri="{FF2B5EF4-FFF2-40B4-BE49-F238E27FC236}">
                    <a16:creationId xmlns:a16="http://schemas.microsoft.com/office/drawing/2014/main" id="{0AD8A55B-3F84-461E-1C87-7D2F8E101DCC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5" name="Freeform 45">
                <a:extLst>
                  <a:ext uri="{FF2B5EF4-FFF2-40B4-BE49-F238E27FC236}">
                    <a16:creationId xmlns:a16="http://schemas.microsoft.com/office/drawing/2014/main" id="{38ACD38F-902F-202B-6838-0D168B0BAABF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6" name="Freeform 46">
                <a:extLst>
                  <a:ext uri="{FF2B5EF4-FFF2-40B4-BE49-F238E27FC236}">
                    <a16:creationId xmlns:a16="http://schemas.microsoft.com/office/drawing/2014/main" id="{C19478AE-F7D5-1D36-F3E8-D5C3EA5BC70A}"/>
                  </a:ext>
                </a:extLst>
              </p:cNvPr>
              <p:cNvSpPr/>
              <p:nvPr>
                <p:custDataLst>
                  <p:tags r:id="rId47"/>
                </p:custDataLst>
              </p:nvPr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7" name="Freeform 47">
                <a:extLst>
                  <a:ext uri="{FF2B5EF4-FFF2-40B4-BE49-F238E27FC236}">
                    <a16:creationId xmlns:a16="http://schemas.microsoft.com/office/drawing/2014/main" id="{7B065F9C-2AE7-F05B-F0ED-B3002E356C8A}"/>
                  </a:ext>
                </a:extLst>
              </p:cNvPr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8" name="Freeform 48">
                <a:extLst>
                  <a:ext uri="{FF2B5EF4-FFF2-40B4-BE49-F238E27FC236}">
                    <a16:creationId xmlns:a16="http://schemas.microsoft.com/office/drawing/2014/main" id="{6106759E-493D-DCB6-19DF-626AD5049AEB}"/>
                  </a:ext>
                </a:extLst>
              </p:cNvPr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9" name="Freeform 49">
                <a:extLst>
                  <a:ext uri="{FF2B5EF4-FFF2-40B4-BE49-F238E27FC236}">
                    <a16:creationId xmlns:a16="http://schemas.microsoft.com/office/drawing/2014/main" id="{A2A117A7-D01B-61B5-9313-21E01012F016}"/>
                  </a:ext>
                </a:extLst>
              </p:cNvPr>
              <p:cNvSpPr/>
              <p:nvPr>
                <p:custDataLst>
                  <p:tags r:id="rId50"/>
                </p:custDataLst>
              </p:nvPr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0" name="Freeform 50">
                <a:extLst>
                  <a:ext uri="{FF2B5EF4-FFF2-40B4-BE49-F238E27FC236}">
                    <a16:creationId xmlns:a16="http://schemas.microsoft.com/office/drawing/2014/main" id="{A4FD5182-8A40-22A7-163F-86A38AB6C6A6}"/>
                  </a:ext>
                </a:extLst>
              </p:cNvPr>
              <p:cNvSpPr/>
              <p:nvPr>
                <p:custDataLst>
                  <p:tags r:id="rId51"/>
                </p:custDataLst>
              </p:nvPr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1" name="Freeform 51">
                <a:extLst>
                  <a:ext uri="{FF2B5EF4-FFF2-40B4-BE49-F238E27FC236}">
                    <a16:creationId xmlns:a16="http://schemas.microsoft.com/office/drawing/2014/main" id="{5AD31787-6E3C-8B61-3F26-F7C202EBE76C}"/>
                  </a:ext>
                </a:extLst>
              </p:cNvPr>
              <p:cNvSpPr/>
              <p:nvPr>
                <p:custDataLst>
                  <p:tags r:id="rId52"/>
                </p:custDataLst>
              </p:nvPr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2" name="Freeform 52">
                <a:extLst>
                  <a:ext uri="{FF2B5EF4-FFF2-40B4-BE49-F238E27FC236}">
                    <a16:creationId xmlns:a16="http://schemas.microsoft.com/office/drawing/2014/main" id="{EB0E1113-1B90-BF55-102F-BDDA5D1F001F}"/>
                  </a:ext>
                </a:extLst>
              </p:cNvPr>
              <p:cNvSpPr/>
              <p:nvPr>
                <p:custDataLst>
                  <p:tags r:id="rId53"/>
                </p:custDataLst>
              </p:nvPr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3" name="Freeform 53">
                <a:extLst>
                  <a:ext uri="{FF2B5EF4-FFF2-40B4-BE49-F238E27FC236}">
                    <a16:creationId xmlns:a16="http://schemas.microsoft.com/office/drawing/2014/main" id="{57A65DCF-43B1-E0BD-51F7-802881E5DACA}"/>
                  </a:ext>
                </a:extLst>
              </p:cNvPr>
              <p:cNvSpPr/>
              <p:nvPr>
                <p:custDataLst>
                  <p:tags r:id="rId54"/>
                </p:custDataLst>
              </p:nvPr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4" name="Freeform 54">
                <a:extLst>
                  <a:ext uri="{FF2B5EF4-FFF2-40B4-BE49-F238E27FC236}">
                    <a16:creationId xmlns:a16="http://schemas.microsoft.com/office/drawing/2014/main" id="{AC984EBA-EC3D-8378-9547-543949BBD2E3}"/>
                  </a:ext>
                </a:extLst>
              </p:cNvPr>
              <p:cNvSpPr/>
              <p:nvPr>
                <p:custDataLst>
                  <p:tags r:id="rId55"/>
                </p:custDataLst>
              </p:nvPr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5" name="Freeform 55">
                <a:extLst>
                  <a:ext uri="{FF2B5EF4-FFF2-40B4-BE49-F238E27FC236}">
                    <a16:creationId xmlns:a16="http://schemas.microsoft.com/office/drawing/2014/main" id="{0C292711-ED4F-C2FF-59D5-EB9591256FE5}"/>
                  </a:ext>
                </a:extLst>
              </p:cNvPr>
              <p:cNvSpPr/>
              <p:nvPr>
                <p:custDataLst>
                  <p:tags r:id="rId56"/>
                </p:custDataLst>
              </p:nvPr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6" name="Freeform 56">
                <a:extLst>
                  <a:ext uri="{FF2B5EF4-FFF2-40B4-BE49-F238E27FC236}">
                    <a16:creationId xmlns:a16="http://schemas.microsoft.com/office/drawing/2014/main" id="{2ADDEEB1-FA51-67FF-A228-85CCF3362156}"/>
                  </a:ext>
                </a:extLst>
              </p:cNvPr>
              <p:cNvSpPr/>
              <p:nvPr>
                <p:custDataLst>
                  <p:tags r:id="rId57"/>
                </p:custDataLst>
              </p:nvPr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sp>
          <p:nvSpPr>
            <p:cNvPr id="10" name="Line 57">
              <a:extLst>
                <a:ext uri="{FF2B5EF4-FFF2-40B4-BE49-F238E27FC236}">
                  <a16:creationId xmlns:a16="http://schemas.microsoft.com/office/drawing/2014/main" id="{7731F211-EB02-EA64-86E2-00EE51F65410}"/>
                </a:ext>
              </a:extLst>
            </p:cNvPr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1728" y="1856"/>
              <a:ext cx="3107" cy="0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11" name="Text Box 58">
              <a:extLst>
                <a:ext uri="{FF2B5EF4-FFF2-40B4-BE49-F238E27FC236}">
                  <a16:creationId xmlns:a16="http://schemas.microsoft.com/office/drawing/2014/main" id="{D51EC53E-F095-7AA7-84FC-491331B7D3D7}"/>
                </a:ext>
              </a:extLst>
            </p:cNvPr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052" y="1470"/>
              <a:ext cx="2618" cy="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二、</a:t>
              </a:r>
              <a:r>
                <a:rPr lang="zh-CN" altLang="en-US" sz="2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遗传病的检测和预防</a:t>
              </a:r>
              <a:endPara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815340" y="782419"/>
            <a:ext cx="10698032" cy="5034181"/>
            <a:chOff x="1855" y="1761"/>
            <a:chExt cx="9972" cy="4825"/>
          </a:xfrm>
        </p:grpSpPr>
        <p:sp>
          <p:nvSpPr>
            <p:cNvPr id="15" name="圆角矩形 14"/>
            <p:cNvSpPr/>
            <p:nvPr>
              <p:custDataLst>
                <p:tags r:id="rId55"/>
              </p:custDataLst>
            </p:nvPr>
          </p:nvSpPr>
          <p:spPr>
            <a:xfrm>
              <a:off x="1855" y="2009"/>
              <a:ext cx="9972" cy="4577"/>
            </a:xfrm>
            <a:prstGeom prst="roundRect">
              <a:avLst>
                <a:gd name="adj" fmla="val 4125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793" y="1761"/>
              <a:ext cx="2058" cy="482"/>
            </a:xfrm>
            <a:prstGeom prst="rect">
              <a:avLst/>
            </a:prstGeom>
            <a:gradFill>
              <a:gsLst>
                <a:gs pos="50000">
                  <a:srgbClr val="B2DFDC"/>
                </a:gs>
                <a:gs pos="2000">
                  <a:srgbClr val="2DA59C"/>
                </a:gs>
                <a:gs pos="100000">
                  <a:srgbClr val="B2DFDC"/>
                </a:gs>
              </a:gsLst>
              <a:lin ang="5400000" scaled="0"/>
            </a:gradFill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2667" b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产前诊断</a:t>
              </a:r>
              <a:endParaRPr lang="zh-CN" altLang="en-US" sz="2667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 rot="5400000">
            <a:off x="5328920" y="-1520613"/>
            <a:ext cx="1678093" cy="7355840"/>
            <a:chOff x="3347864" y="2636912"/>
            <a:chExt cx="1512168" cy="1296144"/>
          </a:xfrm>
        </p:grpSpPr>
        <p:cxnSp>
          <p:nvCxnSpPr>
            <p:cNvPr id="9" name="直接箭头连接符 8"/>
            <p:cNvCxnSpPr/>
            <p:nvPr/>
          </p:nvCxnSpPr>
          <p:spPr>
            <a:xfrm>
              <a:off x="3912777" y="2640790"/>
              <a:ext cx="936104" cy="0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3">
              <a:prstClr val="black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0" name="直接箭头连接符 9"/>
            <p:cNvCxnSpPr/>
            <p:nvPr/>
          </p:nvCxnSpPr>
          <p:spPr>
            <a:xfrm>
              <a:off x="3347864" y="3284984"/>
              <a:ext cx="1512168" cy="0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3">
              <a:prstClr val="black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1" name="直接箭头连接符 10"/>
            <p:cNvCxnSpPr/>
            <p:nvPr/>
          </p:nvCxnSpPr>
          <p:spPr>
            <a:xfrm>
              <a:off x="3912777" y="3928730"/>
              <a:ext cx="947255" cy="0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3">
              <a:prstClr val="black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3923928" y="2636912"/>
              <a:ext cx="0" cy="1296144"/>
            </a:xfrm>
            <a:prstGeom prst="line">
              <a:avLst/>
            </a:prstGeom>
          </p:spPr>
          <p:style>
            <a:lnRef idx="3">
              <a:prstClr val="black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19" name="矩形 18"/>
          <p:cNvSpPr/>
          <p:nvPr/>
        </p:nvSpPr>
        <p:spPr>
          <a:xfrm>
            <a:off x="2543586" y="2086497"/>
            <a:ext cx="867545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67">
                <a:solidFill>
                  <a:prstClr val="black"/>
                </a:solidFill>
                <a:latin typeface="方正粗黑宋简体" panose="02000000000000000000" charset="-122"/>
                <a:ea typeface="方正粗黑宋简体" panose="02000000000000000000" charset="-122"/>
                <a:cs typeface="Times New Roman" panose="02020603050405020304" pitchFamily="18" charset="0"/>
              </a:rPr>
              <a:t>时间</a:t>
            </a:r>
          </a:p>
        </p:txBody>
      </p:sp>
      <p:sp>
        <p:nvSpPr>
          <p:cNvPr id="21" name="矩形 20"/>
          <p:cNvSpPr/>
          <p:nvPr/>
        </p:nvSpPr>
        <p:spPr>
          <a:xfrm>
            <a:off x="5039361" y="3026834"/>
            <a:ext cx="2376593" cy="1734064"/>
          </a:xfrm>
          <a:prstGeom prst="rect">
            <a:avLst/>
          </a:prstGeom>
        </p:spPr>
        <p:style>
          <a:lnRef idx="2">
            <a:schemeClr val="accent5"/>
          </a:lnRef>
          <a:fillRef idx="2">
            <a:schemeClr val="accent5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2667" dirty="0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羊水检查、</a:t>
            </a:r>
            <a:r>
              <a:rPr lang="en-US" altLang="zh-CN" sz="2667" dirty="0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B</a:t>
            </a:r>
            <a:r>
              <a:rPr lang="zh-CN" altLang="en-US" sz="2667" dirty="0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超检查、孕妇血细胞检查以及基因检测等</a:t>
            </a:r>
          </a:p>
        </p:txBody>
      </p:sp>
      <p:sp>
        <p:nvSpPr>
          <p:cNvPr id="22" name="矩形 21"/>
          <p:cNvSpPr/>
          <p:nvPr/>
        </p:nvSpPr>
        <p:spPr>
          <a:xfrm>
            <a:off x="8782474" y="3044613"/>
            <a:ext cx="2074333" cy="1734064"/>
          </a:xfrm>
          <a:prstGeom prst="rect">
            <a:avLst/>
          </a:prstGeom>
        </p:spPr>
        <p:style>
          <a:lnRef idx="0">
            <a:srgbClr val="FFFFFF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2667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  <a:cs typeface="Times New Roman" panose="02020603050405020304" pitchFamily="18" charset="0"/>
              </a:rPr>
              <a:t>确定胎儿是否患有某种遗传病或先天性疾病</a:t>
            </a:r>
          </a:p>
        </p:txBody>
      </p:sp>
      <p:sp>
        <p:nvSpPr>
          <p:cNvPr id="23" name="矩形 22"/>
          <p:cNvSpPr/>
          <p:nvPr/>
        </p:nvSpPr>
        <p:spPr>
          <a:xfrm>
            <a:off x="6096199" y="2086497"/>
            <a:ext cx="867545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67">
                <a:latin typeface="方正粗黑宋简体" panose="02000000000000000000" charset="-122"/>
                <a:ea typeface="方正粗黑宋简体" panose="02000000000000000000" charset="-122"/>
              </a:rPr>
              <a:t>手段</a:t>
            </a:r>
          </a:p>
        </p:txBody>
      </p:sp>
      <p:sp>
        <p:nvSpPr>
          <p:cNvPr id="24" name="矩形 23"/>
          <p:cNvSpPr/>
          <p:nvPr/>
        </p:nvSpPr>
        <p:spPr>
          <a:xfrm>
            <a:off x="9871486" y="2086497"/>
            <a:ext cx="867545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67">
                <a:latin typeface="方正粗黑宋简体" panose="02000000000000000000" charset="-122"/>
                <a:ea typeface="方正粗黑宋简体" panose="02000000000000000000" charset="-122"/>
              </a:rPr>
              <a:t>目的</a:t>
            </a:r>
          </a:p>
        </p:txBody>
      </p:sp>
      <p:sp>
        <p:nvSpPr>
          <p:cNvPr id="20" name="矩形 19"/>
          <p:cNvSpPr/>
          <p:nvPr/>
        </p:nvSpPr>
        <p:spPr>
          <a:xfrm>
            <a:off x="1861820" y="3044613"/>
            <a:ext cx="1305560" cy="9131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667">
                <a:latin typeface="方正粗黑宋简体" panose="02000000000000000000" charset="-122"/>
                <a:ea typeface="方正粗黑宋简体" panose="02000000000000000000" charset="-122"/>
                <a:cs typeface="Times New Roman" panose="02020603050405020304" pitchFamily="18" charset="0"/>
              </a:rPr>
              <a:t>胎儿出生前</a:t>
            </a: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 flipH="1">
            <a:off x="16713200" y="14901333"/>
            <a:ext cx="0" cy="0"/>
          </a:xfrm>
          <a:prstGeom prst="rect">
            <a:avLst/>
          </a:prstGeom>
          <a:ln>
            <a:noFill/>
          </a:ln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AF928D45-FE95-FB5D-CBF1-2CF46EB6CCA1}"/>
              </a:ext>
            </a:extLst>
          </p:cNvPr>
          <p:cNvGrpSpPr/>
          <p:nvPr/>
        </p:nvGrpSpPr>
        <p:grpSpPr bwMode="auto">
          <a:xfrm>
            <a:off x="222251" y="76418"/>
            <a:ext cx="4932365" cy="638175"/>
            <a:chOff x="1728" y="1470"/>
            <a:chExt cx="3107" cy="402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861BA383-EFC0-674C-14F8-C01D81E39C0D}"/>
                </a:ext>
              </a:extLst>
            </p:cNvPr>
            <p:cNvGrpSpPr/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73E231F0-7DDA-B6D6-6DB4-CC0BC37FDA7C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D209F09F-6F05-7254-E0A6-5BDB02E7483D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5E4FAAFB-2A8F-BDCE-B81D-FAE1583EE612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BD70FC71-F1C2-D20B-B55A-81E2D3B36DBD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5" name="Freeform 9">
                <a:extLst>
                  <a:ext uri="{FF2B5EF4-FFF2-40B4-BE49-F238E27FC236}">
                    <a16:creationId xmlns:a16="http://schemas.microsoft.com/office/drawing/2014/main" id="{A9F19FA7-B4D2-6470-0A05-8528536152AF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6" name="Freeform 10">
                <a:extLst>
                  <a:ext uri="{FF2B5EF4-FFF2-40B4-BE49-F238E27FC236}">
                    <a16:creationId xmlns:a16="http://schemas.microsoft.com/office/drawing/2014/main" id="{E9E3301A-29E4-17A2-3F3A-2F177530EBBD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7" name="Freeform 11">
                <a:extLst>
                  <a:ext uri="{FF2B5EF4-FFF2-40B4-BE49-F238E27FC236}">
                    <a16:creationId xmlns:a16="http://schemas.microsoft.com/office/drawing/2014/main" id="{9A43333E-25D1-2547-629F-7E0D3B7FF602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8" name="Freeform 12">
                <a:extLst>
                  <a:ext uri="{FF2B5EF4-FFF2-40B4-BE49-F238E27FC236}">
                    <a16:creationId xmlns:a16="http://schemas.microsoft.com/office/drawing/2014/main" id="{97299EFD-3186-D9E5-78F1-D0D30C048A94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9" name="Freeform 13">
                <a:extLst>
                  <a:ext uri="{FF2B5EF4-FFF2-40B4-BE49-F238E27FC236}">
                    <a16:creationId xmlns:a16="http://schemas.microsoft.com/office/drawing/2014/main" id="{2A414636-AB5E-24ED-A796-16F8DCF980FB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0" name="Freeform 14">
                <a:extLst>
                  <a:ext uri="{FF2B5EF4-FFF2-40B4-BE49-F238E27FC236}">
                    <a16:creationId xmlns:a16="http://schemas.microsoft.com/office/drawing/2014/main" id="{19BEE9ED-A34A-7AE1-5D5A-5D58A9232890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67282B83-1134-B670-9ADE-1322AA8C7565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2" name="Freeform 16">
                <a:extLst>
                  <a:ext uri="{FF2B5EF4-FFF2-40B4-BE49-F238E27FC236}">
                    <a16:creationId xmlns:a16="http://schemas.microsoft.com/office/drawing/2014/main" id="{5FFE1D5E-9176-907A-4CED-0EFD025BBCC1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3" name="Freeform 17">
                <a:extLst>
                  <a:ext uri="{FF2B5EF4-FFF2-40B4-BE49-F238E27FC236}">
                    <a16:creationId xmlns:a16="http://schemas.microsoft.com/office/drawing/2014/main" id="{D8EC40F3-E82C-05B7-C016-30C275C58930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4" name="Freeform 18">
                <a:extLst>
                  <a:ext uri="{FF2B5EF4-FFF2-40B4-BE49-F238E27FC236}">
                    <a16:creationId xmlns:a16="http://schemas.microsoft.com/office/drawing/2014/main" id="{EF520AC0-E68C-A7A7-4478-29849BB6D172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5" name="Freeform 19">
                <a:extLst>
                  <a:ext uri="{FF2B5EF4-FFF2-40B4-BE49-F238E27FC236}">
                    <a16:creationId xmlns:a16="http://schemas.microsoft.com/office/drawing/2014/main" id="{47E8D674-6BD6-7F94-A020-B7F34843D04D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id="{82A1D4C3-C1DF-943D-EF76-6C026BCE2496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7" name="Freeform 21">
                <a:extLst>
                  <a:ext uri="{FF2B5EF4-FFF2-40B4-BE49-F238E27FC236}">
                    <a16:creationId xmlns:a16="http://schemas.microsoft.com/office/drawing/2014/main" id="{31DC3BB3-9796-1BA8-9A4E-014924EA9A6B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8" name="Freeform 22">
                <a:extLst>
                  <a:ext uri="{FF2B5EF4-FFF2-40B4-BE49-F238E27FC236}">
                    <a16:creationId xmlns:a16="http://schemas.microsoft.com/office/drawing/2014/main" id="{39EDF3B5-AB78-E276-33F7-E444EBD691FD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9" name="Freeform 23">
                <a:extLst>
                  <a:ext uri="{FF2B5EF4-FFF2-40B4-BE49-F238E27FC236}">
                    <a16:creationId xmlns:a16="http://schemas.microsoft.com/office/drawing/2014/main" id="{666764CF-10DA-50B4-C54A-8D64B5F90581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0" name="Freeform 24">
                <a:extLst>
                  <a:ext uri="{FF2B5EF4-FFF2-40B4-BE49-F238E27FC236}">
                    <a16:creationId xmlns:a16="http://schemas.microsoft.com/office/drawing/2014/main" id="{7CC9026B-BBAA-DE0A-49A1-0ED215CE4714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1" name="Freeform 25">
                <a:extLst>
                  <a:ext uri="{FF2B5EF4-FFF2-40B4-BE49-F238E27FC236}">
                    <a16:creationId xmlns:a16="http://schemas.microsoft.com/office/drawing/2014/main" id="{ABF86E9C-40F1-E640-DD7F-B36111DB0987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2" name="Freeform 26">
                <a:extLst>
                  <a:ext uri="{FF2B5EF4-FFF2-40B4-BE49-F238E27FC236}">
                    <a16:creationId xmlns:a16="http://schemas.microsoft.com/office/drawing/2014/main" id="{D7F11AA0-4888-8D95-207C-426EB56B3BAD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3" name="Freeform 27">
                <a:extLst>
                  <a:ext uri="{FF2B5EF4-FFF2-40B4-BE49-F238E27FC236}">
                    <a16:creationId xmlns:a16="http://schemas.microsoft.com/office/drawing/2014/main" id="{EE07B85B-7F71-43D0-FC6B-484A2D6ECDFC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4" name="Freeform 28">
                <a:extLst>
                  <a:ext uri="{FF2B5EF4-FFF2-40B4-BE49-F238E27FC236}">
                    <a16:creationId xmlns:a16="http://schemas.microsoft.com/office/drawing/2014/main" id="{C11EFEAF-4425-4A7C-EDDD-FC66525EC4FF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5" name="Freeform 29">
                <a:extLst>
                  <a:ext uri="{FF2B5EF4-FFF2-40B4-BE49-F238E27FC236}">
                    <a16:creationId xmlns:a16="http://schemas.microsoft.com/office/drawing/2014/main" id="{FF020179-5511-C17B-544B-22E937325FE1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6" name="Freeform 30">
                <a:extLst>
                  <a:ext uri="{FF2B5EF4-FFF2-40B4-BE49-F238E27FC236}">
                    <a16:creationId xmlns:a16="http://schemas.microsoft.com/office/drawing/2014/main" id="{2DBF6C77-0578-AD2F-8BCD-80BC33A19E53}"/>
                  </a:ext>
                </a:extLst>
              </p:cNvPr>
              <p:cNvSpPr>
                <a:spLocks noEditPoint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7B9A0BEC-F6EB-F100-91D7-024323880BD0}"/>
                  </a:ext>
                </a:extLst>
              </p:cNvPr>
              <p:cNvSpPr>
                <a:spLocks noEditPoint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8" name="Freeform 32">
                <a:extLst>
                  <a:ext uri="{FF2B5EF4-FFF2-40B4-BE49-F238E27FC236}">
                    <a16:creationId xmlns:a16="http://schemas.microsoft.com/office/drawing/2014/main" id="{BA13825B-35C1-2975-0B6C-ADD871B82142}"/>
                  </a:ext>
                </a:extLst>
              </p:cNvPr>
              <p:cNvSpPr>
                <a:spLocks noEditPoint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9" name="Freeform 33">
                <a:extLst>
                  <a:ext uri="{FF2B5EF4-FFF2-40B4-BE49-F238E27FC236}">
                    <a16:creationId xmlns:a16="http://schemas.microsoft.com/office/drawing/2014/main" id="{0BB89F0B-F962-AAE6-C74E-1207E1DAB2AD}"/>
                  </a:ext>
                </a:extLst>
              </p:cNvPr>
              <p:cNvSpPr>
                <a:spLocks noEditPoint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0" name="Freeform 34">
                <a:extLst>
                  <a:ext uri="{FF2B5EF4-FFF2-40B4-BE49-F238E27FC236}">
                    <a16:creationId xmlns:a16="http://schemas.microsoft.com/office/drawing/2014/main" id="{B2C9020D-ADB1-BD80-467D-111F2DA45C91}"/>
                  </a:ext>
                </a:extLst>
              </p:cNvPr>
              <p:cNvSpPr>
                <a:spLocks noEditPoint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1" name="Freeform 35">
                <a:extLst>
                  <a:ext uri="{FF2B5EF4-FFF2-40B4-BE49-F238E27FC236}">
                    <a16:creationId xmlns:a16="http://schemas.microsoft.com/office/drawing/2014/main" id="{33C57437-9335-7531-1E6D-EA7F1C93E129}"/>
                  </a:ext>
                </a:extLst>
              </p:cNvPr>
              <p:cNvSpPr>
                <a:spLocks noEditPoint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2" name="Freeform 36">
                <a:extLst>
                  <a:ext uri="{FF2B5EF4-FFF2-40B4-BE49-F238E27FC236}">
                    <a16:creationId xmlns:a16="http://schemas.microsoft.com/office/drawing/2014/main" id="{9C02A82D-4A52-EC5C-FB6B-5DD9196CDE51}"/>
                  </a:ext>
                </a:extLst>
              </p:cNvPr>
              <p:cNvSpPr>
                <a:spLocks noEditPoint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3" name="Freeform 37">
                <a:extLst>
                  <a:ext uri="{FF2B5EF4-FFF2-40B4-BE49-F238E27FC236}">
                    <a16:creationId xmlns:a16="http://schemas.microsoft.com/office/drawing/2014/main" id="{5C72796E-82CF-5F7B-F098-C227848AB68C}"/>
                  </a:ext>
                </a:extLst>
              </p:cNvPr>
              <p:cNvSpPr>
                <a:spLocks noEditPoint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4" name="Freeform 38">
                <a:extLst>
                  <a:ext uri="{FF2B5EF4-FFF2-40B4-BE49-F238E27FC236}">
                    <a16:creationId xmlns:a16="http://schemas.microsoft.com/office/drawing/2014/main" id="{4F1FC0CF-BBDB-665C-513F-E29CDFD3B00B}"/>
                  </a:ext>
                </a:extLst>
              </p:cNvPr>
              <p:cNvSpPr>
                <a:spLocks noEditPoint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5" name="Freeform 39">
                <a:extLst>
                  <a:ext uri="{FF2B5EF4-FFF2-40B4-BE49-F238E27FC236}">
                    <a16:creationId xmlns:a16="http://schemas.microsoft.com/office/drawing/2014/main" id="{D5EA77A2-DE91-1A08-8DE9-D3C2EE302BC7}"/>
                  </a:ext>
                </a:extLst>
              </p:cNvPr>
              <p:cNvSpPr>
                <a:spLocks noEditPoint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6" name="Freeform 40">
                <a:extLst>
                  <a:ext uri="{FF2B5EF4-FFF2-40B4-BE49-F238E27FC236}">
                    <a16:creationId xmlns:a16="http://schemas.microsoft.com/office/drawing/2014/main" id="{FF26A2C6-A537-C884-8B7B-D6BFA4D67709}"/>
                  </a:ext>
                </a:extLst>
              </p:cNvPr>
              <p:cNvSpPr>
                <a:spLocks noEditPoint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7" name="Freeform 41">
                <a:extLst>
                  <a:ext uri="{FF2B5EF4-FFF2-40B4-BE49-F238E27FC236}">
                    <a16:creationId xmlns:a16="http://schemas.microsoft.com/office/drawing/2014/main" id="{DABEEE34-E0CC-2979-DE24-9E2B0D9FD184}"/>
                  </a:ext>
                </a:extLst>
              </p:cNvPr>
              <p:cNvSpPr>
                <a:spLocks noEditPoint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8" name="Freeform 42">
                <a:extLst>
                  <a:ext uri="{FF2B5EF4-FFF2-40B4-BE49-F238E27FC236}">
                    <a16:creationId xmlns:a16="http://schemas.microsoft.com/office/drawing/2014/main" id="{0F39EFBA-C8C5-A0E4-8D36-F519758BFE13}"/>
                  </a:ext>
                </a:extLst>
              </p:cNvPr>
              <p:cNvSpPr>
                <a:spLocks noEditPoint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9" name="Freeform 43">
                <a:extLst>
                  <a:ext uri="{FF2B5EF4-FFF2-40B4-BE49-F238E27FC236}">
                    <a16:creationId xmlns:a16="http://schemas.microsoft.com/office/drawing/2014/main" id="{4DA2923E-5C77-7346-E9C5-D1D20540E683}"/>
                  </a:ext>
                </a:extLst>
              </p:cNvPr>
              <p:cNvSpPr>
                <a:spLocks noEditPoint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0" name="Freeform 44">
                <a:extLst>
                  <a:ext uri="{FF2B5EF4-FFF2-40B4-BE49-F238E27FC236}">
                    <a16:creationId xmlns:a16="http://schemas.microsoft.com/office/drawing/2014/main" id="{846F050B-B60B-A6ED-4DB2-7D4CC57A049D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1" name="Freeform 45">
                <a:extLst>
                  <a:ext uri="{FF2B5EF4-FFF2-40B4-BE49-F238E27FC236}">
                    <a16:creationId xmlns:a16="http://schemas.microsoft.com/office/drawing/2014/main" id="{E6850B56-1B81-7A09-DA96-068B1CFC3372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2" name="Freeform 46">
                <a:extLst>
                  <a:ext uri="{FF2B5EF4-FFF2-40B4-BE49-F238E27FC236}">
                    <a16:creationId xmlns:a16="http://schemas.microsoft.com/office/drawing/2014/main" id="{0EEB89C9-7CEC-7A29-DDC9-F0F3E277C709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3" name="Freeform 47">
                <a:extLst>
                  <a:ext uri="{FF2B5EF4-FFF2-40B4-BE49-F238E27FC236}">
                    <a16:creationId xmlns:a16="http://schemas.microsoft.com/office/drawing/2014/main" id="{4A2C6486-B4DE-ADF3-782D-7D8F64141B97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4" name="Freeform 48">
                <a:extLst>
                  <a:ext uri="{FF2B5EF4-FFF2-40B4-BE49-F238E27FC236}">
                    <a16:creationId xmlns:a16="http://schemas.microsoft.com/office/drawing/2014/main" id="{D3B85C7F-261B-A7A6-CDCB-58A2750E2E52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5" name="Freeform 49">
                <a:extLst>
                  <a:ext uri="{FF2B5EF4-FFF2-40B4-BE49-F238E27FC236}">
                    <a16:creationId xmlns:a16="http://schemas.microsoft.com/office/drawing/2014/main" id="{3B6EE6F2-A6AA-F5AF-8312-2BDE76199CB8}"/>
                  </a:ext>
                </a:extLst>
              </p:cNvPr>
              <p:cNvSpPr/>
              <p:nvPr>
                <p:custDataLst>
                  <p:tags r:id="rId47"/>
                </p:custDataLst>
              </p:nvPr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6" name="Freeform 50">
                <a:extLst>
                  <a:ext uri="{FF2B5EF4-FFF2-40B4-BE49-F238E27FC236}">
                    <a16:creationId xmlns:a16="http://schemas.microsoft.com/office/drawing/2014/main" id="{13BA676A-516F-4D98-A9F9-149FD12C946B}"/>
                  </a:ext>
                </a:extLst>
              </p:cNvPr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7" name="Freeform 51">
                <a:extLst>
                  <a:ext uri="{FF2B5EF4-FFF2-40B4-BE49-F238E27FC236}">
                    <a16:creationId xmlns:a16="http://schemas.microsoft.com/office/drawing/2014/main" id="{A3E6F68F-12DD-BD53-D1C8-6A5F13BD614F}"/>
                  </a:ext>
                </a:extLst>
              </p:cNvPr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8" name="Freeform 52">
                <a:extLst>
                  <a:ext uri="{FF2B5EF4-FFF2-40B4-BE49-F238E27FC236}">
                    <a16:creationId xmlns:a16="http://schemas.microsoft.com/office/drawing/2014/main" id="{E0E0B4F9-7867-5F2B-0A74-D58BE454C075}"/>
                  </a:ext>
                </a:extLst>
              </p:cNvPr>
              <p:cNvSpPr/>
              <p:nvPr>
                <p:custDataLst>
                  <p:tags r:id="rId50"/>
                </p:custDataLst>
              </p:nvPr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9" name="Freeform 53">
                <a:extLst>
                  <a:ext uri="{FF2B5EF4-FFF2-40B4-BE49-F238E27FC236}">
                    <a16:creationId xmlns:a16="http://schemas.microsoft.com/office/drawing/2014/main" id="{F148C374-D664-DDBC-1287-98A100D32A71}"/>
                  </a:ext>
                </a:extLst>
              </p:cNvPr>
              <p:cNvSpPr/>
              <p:nvPr>
                <p:custDataLst>
                  <p:tags r:id="rId51"/>
                </p:custDataLst>
              </p:nvPr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0" name="Freeform 54">
                <a:extLst>
                  <a:ext uri="{FF2B5EF4-FFF2-40B4-BE49-F238E27FC236}">
                    <a16:creationId xmlns:a16="http://schemas.microsoft.com/office/drawing/2014/main" id="{8AA960E1-7748-8061-38E8-0D80D826DC58}"/>
                  </a:ext>
                </a:extLst>
              </p:cNvPr>
              <p:cNvSpPr/>
              <p:nvPr>
                <p:custDataLst>
                  <p:tags r:id="rId52"/>
                </p:custDataLst>
              </p:nvPr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1" name="Freeform 55">
                <a:extLst>
                  <a:ext uri="{FF2B5EF4-FFF2-40B4-BE49-F238E27FC236}">
                    <a16:creationId xmlns:a16="http://schemas.microsoft.com/office/drawing/2014/main" id="{D1BB88D7-05B9-A811-B9D7-E1E3CE58303A}"/>
                  </a:ext>
                </a:extLst>
              </p:cNvPr>
              <p:cNvSpPr/>
              <p:nvPr>
                <p:custDataLst>
                  <p:tags r:id="rId53"/>
                </p:custDataLst>
              </p:nvPr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2" name="Freeform 56">
                <a:extLst>
                  <a:ext uri="{FF2B5EF4-FFF2-40B4-BE49-F238E27FC236}">
                    <a16:creationId xmlns:a16="http://schemas.microsoft.com/office/drawing/2014/main" id="{E9204CE5-7C4F-34F3-F281-A0F9072AA465}"/>
                  </a:ext>
                </a:extLst>
              </p:cNvPr>
              <p:cNvSpPr/>
              <p:nvPr>
                <p:custDataLst>
                  <p:tags r:id="rId54"/>
                </p:custDataLst>
              </p:nvPr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sp>
          <p:nvSpPr>
            <p:cNvPr id="5" name="Line 57">
              <a:extLst>
                <a:ext uri="{FF2B5EF4-FFF2-40B4-BE49-F238E27FC236}">
                  <a16:creationId xmlns:a16="http://schemas.microsoft.com/office/drawing/2014/main" id="{1D5A2813-75E7-C7B6-823B-75EAE09478A9}"/>
                </a:ext>
              </a:extLst>
            </p:cNvPr>
            <p:cNvSpPr>
              <a:spLocks noChangeShapeType="1"/>
            </p:cNvSpPr>
            <p:nvPr>
              <p:custDataLst>
                <p:tags r:id="rId1"/>
              </p:custDataLst>
            </p:nvPr>
          </p:nvSpPr>
          <p:spPr bwMode="auto">
            <a:xfrm>
              <a:off x="1728" y="1856"/>
              <a:ext cx="3107" cy="0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6" name="Text Box 58">
              <a:extLst>
                <a:ext uri="{FF2B5EF4-FFF2-40B4-BE49-F238E27FC236}">
                  <a16:creationId xmlns:a16="http://schemas.microsoft.com/office/drawing/2014/main" id="{ACB5044E-6D1A-D78B-38F3-1E4182906C10}"/>
                </a:ext>
              </a:extLst>
            </p:cNvPr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052" y="1470"/>
              <a:ext cx="2618" cy="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二、</a:t>
              </a:r>
              <a:r>
                <a:rPr lang="zh-CN" altLang="en-US" sz="2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遗传病的检测和预防</a:t>
              </a:r>
              <a:endPara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2" grpId="0" animBg="1"/>
      <p:bldP spid="23" grpId="0"/>
      <p:bldP spid="24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15341" y="782320"/>
            <a:ext cx="10697633" cy="5577840"/>
            <a:chOff x="1855" y="1761"/>
            <a:chExt cx="9972" cy="4825"/>
          </a:xfrm>
        </p:grpSpPr>
        <p:sp>
          <p:nvSpPr>
            <p:cNvPr id="3" name="圆角矩形 2"/>
            <p:cNvSpPr/>
            <p:nvPr>
              <p:custDataLst>
                <p:tags r:id="rId55"/>
              </p:custDataLst>
            </p:nvPr>
          </p:nvSpPr>
          <p:spPr>
            <a:xfrm>
              <a:off x="1855" y="2009"/>
              <a:ext cx="9972" cy="4577"/>
            </a:xfrm>
            <a:prstGeom prst="roundRect">
              <a:avLst>
                <a:gd name="adj" fmla="val 4125"/>
              </a:avLst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5">
                      <a:lumMod val="20000"/>
                      <a:lumOff val="8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793" y="1761"/>
              <a:ext cx="2058" cy="435"/>
            </a:xfrm>
            <a:prstGeom prst="rect">
              <a:avLst/>
            </a:prstGeom>
            <a:gradFill>
              <a:gsLst>
                <a:gs pos="50000">
                  <a:srgbClr val="B2DFDC"/>
                </a:gs>
                <a:gs pos="2000">
                  <a:srgbClr val="2DA59C"/>
                </a:gs>
                <a:gs pos="100000">
                  <a:srgbClr val="B2DFDC"/>
                </a:gs>
              </a:gsLst>
              <a:lin ang="5400000" scaled="0"/>
            </a:gradFill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2667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粗黑宋简体" panose="02000000000000000000" charset="-122"/>
                  <a:sym typeface="+mn-ea"/>
                </a:rPr>
                <a:t>羊水检查</a:t>
              </a:r>
            </a:p>
          </p:txBody>
        </p:sp>
      </p:grp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57"/>
          <a:stretch>
            <a:fillRect/>
          </a:stretch>
        </p:blipFill>
        <p:spPr bwMode="auto">
          <a:xfrm>
            <a:off x="1006687" y="1430021"/>
            <a:ext cx="10307320" cy="4786207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5" name="Group 3">
            <a:extLst>
              <a:ext uri="{FF2B5EF4-FFF2-40B4-BE49-F238E27FC236}">
                <a16:creationId xmlns:a16="http://schemas.microsoft.com/office/drawing/2014/main" id="{D54D2C05-871B-3CAE-4C76-CF75A8CEBE11}"/>
              </a:ext>
            </a:extLst>
          </p:cNvPr>
          <p:cNvGrpSpPr/>
          <p:nvPr/>
        </p:nvGrpSpPr>
        <p:grpSpPr bwMode="auto">
          <a:xfrm>
            <a:off x="222251" y="76418"/>
            <a:ext cx="4932365" cy="638175"/>
            <a:chOff x="1728" y="1470"/>
            <a:chExt cx="3107" cy="402"/>
          </a:xfrm>
        </p:grpSpPr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177B6FAC-2E76-535C-E969-4F2FC0090516}"/>
                </a:ext>
              </a:extLst>
            </p:cNvPr>
            <p:cNvGrpSpPr/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392ABF84-B086-48D4-6BE3-C637598BFBE7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B5743362-CE0E-3EFE-C70F-748B4952422E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45E96FAB-3172-16DE-6B3B-2C48D2195798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F29F8D63-F1BF-48EF-598A-860DC8CD3C0E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E57EB0B5-6062-62D8-EEE8-733F4EF01149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A70EDC31-F82A-8A78-3CC1-8063EB264C62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3883DE4B-BBE3-ECB4-BD62-9F0A6DE8820E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57D0A966-84A4-DBDF-4741-B99ADC270B16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E6356495-A88F-E98E-C01B-F1CD8F02DA3F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7BB5889F-01FF-78CA-56A2-3D80762C01AB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2ADBF04C-BE87-D086-5650-B78A8D5A1655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70F025E9-C75E-FF39-34B2-7BC9BF577151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8254F447-5FF5-60C8-065F-B6B5033F5566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845315BB-BE6E-0369-B2A4-494EBAAB93C9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A43B39CA-AFB2-2385-482A-4283F2D2A1B1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CAE0D8C6-E8CC-9C14-1B02-253549D00657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06C0D74F-7EE1-BA4D-FC92-FC89D5E46469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FDD0227D-5E2C-8B87-72C1-2FB21C08F179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7" name="Freeform 23">
                <a:extLst>
                  <a:ext uri="{FF2B5EF4-FFF2-40B4-BE49-F238E27FC236}">
                    <a16:creationId xmlns:a16="http://schemas.microsoft.com/office/drawing/2014/main" id="{C89B4543-4E1A-3DDF-A82A-86134ABF1E79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8" name="Freeform 24">
                <a:extLst>
                  <a:ext uri="{FF2B5EF4-FFF2-40B4-BE49-F238E27FC236}">
                    <a16:creationId xmlns:a16="http://schemas.microsoft.com/office/drawing/2014/main" id="{A51A8F82-139E-44F9-4E13-AC935ED16EEA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9" name="Freeform 25">
                <a:extLst>
                  <a:ext uri="{FF2B5EF4-FFF2-40B4-BE49-F238E27FC236}">
                    <a16:creationId xmlns:a16="http://schemas.microsoft.com/office/drawing/2014/main" id="{96B9134F-0A75-C06B-F273-A31A3F0B8A5D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0" name="Freeform 26">
                <a:extLst>
                  <a:ext uri="{FF2B5EF4-FFF2-40B4-BE49-F238E27FC236}">
                    <a16:creationId xmlns:a16="http://schemas.microsoft.com/office/drawing/2014/main" id="{32A823F7-229E-F330-69DE-05F517BBF144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1" name="Freeform 27">
                <a:extLst>
                  <a:ext uri="{FF2B5EF4-FFF2-40B4-BE49-F238E27FC236}">
                    <a16:creationId xmlns:a16="http://schemas.microsoft.com/office/drawing/2014/main" id="{8CE65D15-E2C7-3469-1088-BAE3D41D2F68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2" name="Freeform 28">
                <a:extLst>
                  <a:ext uri="{FF2B5EF4-FFF2-40B4-BE49-F238E27FC236}">
                    <a16:creationId xmlns:a16="http://schemas.microsoft.com/office/drawing/2014/main" id="{D9C004DD-AF9E-7D99-AB76-7DE9B03120A1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3" name="Freeform 29">
                <a:extLst>
                  <a:ext uri="{FF2B5EF4-FFF2-40B4-BE49-F238E27FC236}">
                    <a16:creationId xmlns:a16="http://schemas.microsoft.com/office/drawing/2014/main" id="{FBBB1321-3C88-9F54-9068-0212BFB325DF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4" name="Freeform 30">
                <a:extLst>
                  <a:ext uri="{FF2B5EF4-FFF2-40B4-BE49-F238E27FC236}">
                    <a16:creationId xmlns:a16="http://schemas.microsoft.com/office/drawing/2014/main" id="{AFD3776D-0CD0-7D8A-FFF0-D39B1741D6E6}"/>
                  </a:ext>
                </a:extLst>
              </p:cNvPr>
              <p:cNvSpPr>
                <a:spLocks noEditPoint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5" name="Freeform 31">
                <a:extLst>
                  <a:ext uri="{FF2B5EF4-FFF2-40B4-BE49-F238E27FC236}">
                    <a16:creationId xmlns:a16="http://schemas.microsoft.com/office/drawing/2014/main" id="{5C652B36-6C4A-8C55-989E-8DE664F07CFD}"/>
                  </a:ext>
                </a:extLst>
              </p:cNvPr>
              <p:cNvSpPr>
                <a:spLocks noEditPoint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6" name="Freeform 32">
                <a:extLst>
                  <a:ext uri="{FF2B5EF4-FFF2-40B4-BE49-F238E27FC236}">
                    <a16:creationId xmlns:a16="http://schemas.microsoft.com/office/drawing/2014/main" id="{3F244F5E-328B-334C-6E4B-40DE3E0ABCE6}"/>
                  </a:ext>
                </a:extLst>
              </p:cNvPr>
              <p:cNvSpPr>
                <a:spLocks noEditPoint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7" name="Freeform 33">
                <a:extLst>
                  <a:ext uri="{FF2B5EF4-FFF2-40B4-BE49-F238E27FC236}">
                    <a16:creationId xmlns:a16="http://schemas.microsoft.com/office/drawing/2014/main" id="{49873DCB-F800-1C67-7853-D948A407AB1D}"/>
                  </a:ext>
                </a:extLst>
              </p:cNvPr>
              <p:cNvSpPr>
                <a:spLocks noEditPoint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8" name="Freeform 34">
                <a:extLst>
                  <a:ext uri="{FF2B5EF4-FFF2-40B4-BE49-F238E27FC236}">
                    <a16:creationId xmlns:a16="http://schemas.microsoft.com/office/drawing/2014/main" id="{52A37955-0135-CA98-2651-AF0D692C9587}"/>
                  </a:ext>
                </a:extLst>
              </p:cNvPr>
              <p:cNvSpPr>
                <a:spLocks noEditPoint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9" name="Freeform 35">
                <a:extLst>
                  <a:ext uri="{FF2B5EF4-FFF2-40B4-BE49-F238E27FC236}">
                    <a16:creationId xmlns:a16="http://schemas.microsoft.com/office/drawing/2014/main" id="{3993474C-15CD-961D-F01C-705B694EAEF2}"/>
                  </a:ext>
                </a:extLst>
              </p:cNvPr>
              <p:cNvSpPr>
                <a:spLocks noEditPoint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0" name="Freeform 36">
                <a:extLst>
                  <a:ext uri="{FF2B5EF4-FFF2-40B4-BE49-F238E27FC236}">
                    <a16:creationId xmlns:a16="http://schemas.microsoft.com/office/drawing/2014/main" id="{48586E64-C916-4379-8048-59728FA2E98B}"/>
                  </a:ext>
                </a:extLst>
              </p:cNvPr>
              <p:cNvSpPr>
                <a:spLocks noEditPoint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1" name="Freeform 37">
                <a:extLst>
                  <a:ext uri="{FF2B5EF4-FFF2-40B4-BE49-F238E27FC236}">
                    <a16:creationId xmlns:a16="http://schemas.microsoft.com/office/drawing/2014/main" id="{4AF50C53-A6BD-FAC9-76CC-602330637425}"/>
                  </a:ext>
                </a:extLst>
              </p:cNvPr>
              <p:cNvSpPr>
                <a:spLocks noEditPoint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2" name="Freeform 38">
                <a:extLst>
                  <a:ext uri="{FF2B5EF4-FFF2-40B4-BE49-F238E27FC236}">
                    <a16:creationId xmlns:a16="http://schemas.microsoft.com/office/drawing/2014/main" id="{719FD2CA-7A92-6A1B-F6EA-46FA888699E3}"/>
                  </a:ext>
                </a:extLst>
              </p:cNvPr>
              <p:cNvSpPr>
                <a:spLocks noEditPoint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3" name="Freeform 39">
                <a:extLst>
                  <a:ext uri="{FF2B5EF4-FFF2-40B4-BE49-F238E27FC236}">
                    <a16:creationId xmlns:a16="http://schemas.microsoft.com/office/drawing/2014/main" id="{08CE600B-C916-88BE-0B7E-34A3C0968936}"/>
                  </a:ext>
                </a:extLst>
              </p:cNvPr>
              <p:cNvSpPr>
                <a:spLocks noEditPoint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4" name="Freeform 40">
                <a:extLst>
                  <a:ext uri="{FF2B5EF4-FFF2-40B4-BE49-F238E27FC236}">
                    <a16:creationId xmlns:a16="http://schemas.microsoft.com/office/drawing/2014/main" id="{0ABB7C0F-FF62-40A6-FA96-C7D2B1C70354}"/>
                  </a:ext>
                </a:extLst>
              </p:cNvPr>
              <p:cNvSpPr>
                <a:spLocks noEditPoint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5" name="Freeform 41">
                <a:extLst>
                  <a:ext uri="{FF2B5EF4-FFF2-40B4-BE49-F238E27FC236}">
                    <a16:creationId xmlns:a16="http://schemas.microsoft.com/office/drawing/2014/main" id="{8385C2B1-61ED-767A-BA44-E9F0EE54B963}"/>
                  </a:ext>
                </a:extLst>
              </p:cNvPr>
              <p:cNvSpPr>
                <a:spLocks noEditPoint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6" name="Freeform 42">
                <a:extLst>
                  <a:ext uri="{FF2B5EF4-FFF2-40B4-BE49-F238E27FC236}">
                    <a16:creationId xmlns:a16="http://schemas.microsoft.com/office/drawing/2014/main" id="{7D003230-0847-03CD-0136-A4509121448F}"/>
                  </a:ext>
                </a:extLst>
              </p:cNvPr>
              <p:cNvSpPr>
                <a:spLocks noEditPoint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" name="Freeform 43">
                <a:extLst>
                  <a:ext uri="{FF2B5EF4-FFF2-40B4-BE49-F238E27FC236}">
                    <a16:creationId xmlns:a16="http://schemas.microsoft.com/office/drawing/2014/main" id="{B13B5805-BE18-1409-E94F-255794EFA1B9}"/>
                  </a:ext>
                </a:extLst>
              </p:cNvPr>
              <p:cNvSpPr>
                <a:spLocks noEditPoint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8" name="Freeform 44">
                <a:extLst>
                  <a:ext uri="{FF2B5EF4-FFF2-40B4-BE49-F238E27FC236}">
                    <a16:creationId xmlns:a16="http://schemas.microsoft.com/office/drawing/2014/main" id="{D35F82A2-32BA-E1DB-83D0-4E7A6644CA9B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9" name="Freeform 45">
                <a:extLst>
                  <a:ext uri="{FF2B5EF4-FFF2-40B4-BE49-F238E27FC236}">
                    <a16:creationId xmlns:a16="http://schemas.microsoft.com/office/drawing/2014/main" id="{FA070B94-C3F4-7B81-11B4-36175F45F561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0" name="Freeform 46">
                <a:extLst>
                  <a:ext uri="{FF2B5EF4-FFF2-40B4-BE49-F238E27FC236}">
                    <a16:creationId xmlns:a16="http://schemas.microsoft.com/office/drawing/2014/main" id="{215AB8BC-9D9F-72FF-6179-4242A2059774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1" name="Freeform 47">
                <a:extLst>
                  <a:ext uri="{FF2B5EF4-FFF2-40B4-BE49-F238E27FC236}">
                    <a16:creationId xmlns:a16="http://schemas.microsoft.com/office/drawing/2014/main" id="{8E9AAB07-1FCF-D698-C4DD-3612EF667F26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2" name="Freeform 48">
                <a:extLst>
                  <a:ext uri="{FF2B5EF4-FFF2-40B4-BE49-F238E27FC236}">
                    <a16:creationId xmlns:a16="http://schemas.microsoft.com/office/drawing/2014/main" id="{D1A0D719-C90E-0D93-335F-E2621D2EB323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3" name="Freeform 49">
                <a:extLst>
                  <a:ext uri="{FF2B5EF4-FFF2-40B4-BE49-F238E27FC236}">
                    <a16:creationId xmlns:a16="http://schemas.microsoft.com/office/drawing/2014/main" id="{01A07713-108E-E089-BC68-C426916AF72E}"/>
                  </a:ext>
                </a:extLst>
              </p:cNvPr>
              <p:cNvSpPr/>
              <p:nvPr>
                <p:custDataLst>
                  <p:tags r:id="rId47"/>
                </p:custDataLst>
              </p:nvPr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4" name="Freeform 50">
                <a:extLst>
                  <a:ext uri="{FF2B5EF4-FFF2-40B4-BE49-F238E27FC236}">
                    <a16:creationId xmlns:a16="http://schemas.microsoft.com/office/drawing/2014/main" id="{3F2C8C1E-F97B-3E3F-DBAB-05D9AF33C4BF}"/>
                  </a:ext>
                </a:extLst>
              </p:cNvPr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5" name="Freeform 51">
                <a:extLst>
                  <a:ext uri="{FF2B5EF4-FFF2-40B4-BE49-F238E27FC236}">
                    <a16:creationId xmlns:a16="http://schemas.microsoft.com/office/drawing/2014/main" id="{93089AA0-43AC-2233-F254-CFA0B55A3D42}"/>
                  </a:ext>
                </a:extLst>
              </p:cNvPr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6" name="Freeform 52">
                <a:extLst>
                  <a:ext uri="{FF2B5EF4-FFF2-40B4-BE49-F238E27FC236}">
                    <a16:creationId xmlns:a16="http://schemas.microsoft.com/office/drawing/2014/main" id="{AFDB6B5D-B8CF-2E71-EF28-45FE90E6070C}"/>
                  </a:ext>
                </a:extLst>
              </p:cNvPr>
              <p:cNvSpPr/>
              <p:nvPr>
                <p:custDataLst>
                  <p:tags r:id="rId50"/>
                </p:custDataLst>
              </p:nvPr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7" name="Freeform 53">
                <a:extLst>
                  <a:ext uri="{FF2B5EF4-FFF2-40B4-BE49-F238E27FC236}">
                    <a16:creationId xmlns:a16="http://schemas.microsoft.com/office/drawing/2014/main" id="{5C2AA9B4-A632-9486-922C-2C69AA8F11D8}"/>
                  </a:ext>
                </a:extLst>
              </p:cNvPr>
              <p:cNvSpPr/>
              <p:nvPr>
                <p:custDataLst>
                  <p:tags r:id="rId51"/>
                </p:custDataLst>
              </p:nvPr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8" name="Freeform 54">
                <a:extLst>
                  <a:ext uri="{FF2B5EF4-FFF2-40B4-BE49-F238E27FC236}">
                    <a16:creationId xmlns:a16="http://schemas.microsoft.com/office/drawing/2014/main" id="{B86ADD1D-F220-0053-5F8B-D9F73FC73476}"/>
                  </a:ext>
                </a:extLst>
              </p:cNvPr>
              <p:cNvSpPr/>
              <p:nvPr>
                <p:custDataLst>
                  <p:tags r:id="rId52"/>
                </p:custDataLst>
              </p:nvPr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9" name="Freeform 55">
                <a:extLst>
                  <a:ext uri="{FF2B5EF4-FFF2-40B4-BE49-F238E27FC236}">
                    <a16:creationId xmlns:a16="http://schemas.microsoft.com/office/drawing/2014/main" id="{9BE953D8-C8C4-7B76-6EA1-F51721E5E306}"/>
                  </a:ext>
                </a:extLst>
              </p:cNvPr>
              <p:cNvSpPr/>
              <p:nvPr>
                <p:custDataLst>
                  <p:tags r:id="rId53"/>
                </p:custDataLst>
              </p:nvPr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0" name="Freeform 56">
                <a:extLst>
                  <a:ext uri="{FF2B5EF4-FFF2-40B4-BE49-F238E27FC236}">
                    <a16:creationId xmlns:a16="http://schemas.microsoft.com/office/drawing/2014/main" id="{9F0EB095-852F-3A6F-55AD-5FABA934E497}"/>
                  </a:ext>
                </a:extLst>
              </p:cNvPr>
              <p:cNvSpPr/>
              <p:nvPr>
                <p:custDataLst>
                  <p:tags r:id="rId54"/>
                </p:custDataLst>
              </p:nvPr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sp>
          <p:nvSpPr>
            <p:cNvPr id="7" name="Line 57">
              <a:extLst>
                <a:ext uri="{FF2B5EF4-FFF2-40B4-BE49-F238E27FC236}">
                  <a16:creationId xmlns:a16="http://schemas.microsoft.com/office/drawing/2014/main" id="{78CA06D7-457D-302E-5DBA-C6D5BA7EA3CC}"/>
                </a:ext>
              </a:extLst>
            </p:cNvPr>
            <p:cNvSpPr>
              <a:spLocks noChangeShapeType="1"/>
            </p:cNvSpPr>
            <p:nvPr>
              <p:custDataLst>
                <p:tags r:id="rId1"/>
              </p:custDataLst>
            </p:nvPr>
          </p:nvSpPr>
          <p:spPr bwMode="auto">
            <a:xfrm>
              <a:off x="1728" y="1856"/>
              <a:ext cx="3107" cy="0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8" name="Text Box 58">
              <a:extLst>
                <a:ext uri="{FF2B5EF4-FFF2-40B4-BE49-F238E27FC236}">
                  <a16:creationId xmlns:a16="http://schemas.microsoft.com/office/drawing/2014/main" id="{57D82138-814A-A4F7-4CDD-278607A7FEDB}"/>
                </a:ext>
              </a:extLst>
            </p:cNvPr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052" y="1470"/>
              <a:ext cx="2618" cy="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二、</a:t>
              </a:r>
              <a:r>
                <a:rPr lang="zh-CN" altLang="en-US" sz="2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遗传病的检测和预防</a:t>
              </a:r>
              <a:endPara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815340" y="3705257"/>
            <a:ext cx="4838360" cy="2195216"/>
            <a:chOff x="1855" y="1723"/>
            <a:chExt cx="4510" cy="2104"/>
          </a:xfrm>
        </p:grpSpPr>
        <p:sp>
          <p:nvSpPr>
            <p:cNvPr id="7" name="圆角矩形 6"/>
            <p:cNvSpPr/>
            <p:nvPr>
              <p:custDataLst>
                <p:tags r:id="rId57"/>
              </p:custDataLst>
            </p:nvPr>
          </p:nvSpPr>
          <p:spPr>
            <a:xfrm>
              <a:off x="1855" y="2009"/>
              <a:ext cx="4510" cy="1818"/>
            </a:xfrm>
            <a:prstGeom prst="roundRect">
              <a:avLst>
                <a:gd name="adj" fmla="val 4125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286" y="1723"/>
              <a:ext cx="1389" cy="482"/>
            </a:xfrm>
            <a:prstGeom prst="rect">
              <a:avLst/>
            </a:prstGeom>
            <a:gradFill>
              <a:gsLst>
                <a:gs pos="50000">
                  <a:srgbClr val="B2DFDC"/>
                </a:gs>
                <a:gs pos="2000">
                  <a:srgbClr val="2DA59C"/>
                </a:gs>
                <a:gs pos="100000">
                  <a:srgbClr val="B2DFDC"/>
                </a:gs>
              </a:gsLst>
              <a:lin ang="5400000" scaled="0"/>
            </a:gradFill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2667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材料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15340" y="1125464"/>
            <a:ext cx="4838360" cy="2195216"/>
            <a:chOff x="1855" y="1723"/>
            <a:chExt cx="4510" cy="2104"/>
          </a:xfrm>
        </p:grpSpPr>
        <p:sp>
          <p:nvSpPr>
            <p:cNvPr id="15" name="圆角矩形 14"/>
            <p:cNvSpPr/>
            <p:nvPr>
              <p:custDataLst>
                <p:tags r:id="rId56"/>
              </p:custDataLst>
            </p:nvPr>
          </p:nvSpPr>
          <p:spPr>
            <a:xfrm>
              <a:off x="1855" y="2009"/>
              <a:ext cx="4510" cy="1818"/>
            </a:xfrm>
            <a:prstGeom prst="roundRect">
              <a:avLst>
                <a:gd name="adj" fmla="val 4125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079" y="1723"/>
              <a:ext cx="1875" cy="482"/>
            </a:xfrm>
            <a:prstGeom prst="rect">
              <a:avLst/>
            </a:prstGeom>
            <a:gradFill>
              <a:gsLst>
                <a:gs pos="50000">
                  <a:srgbClr val="B2DFDC"/>
                </a:gs>
                <a:gs pos="2000">
                  <a:srgbClr val="2DA59C"/>
                </a:gs>
                <a:gs pos="100000">
                  <a:srgbClr val="B2DFDC"/>
                </a:gs>
              </a:gsLst>
              <a:lin ang="5400000" scaled="0"/>
            </a:gradFill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2667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基因检测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264073" y="1795780"/>
            <a:ext cx="4064000" cy="13236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667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是指通过检测人体细胞中的</a:t>
            </a:r>
            <a:r>
              <a:rPr lang="en-US" altLang="zh-CN" sz="2667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DNA</a:t>
            </a:r>
            <a:r>
              <a:rPr lang="zh-CN" altLang="en-US" sz="2667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序列，以了解人体的基因状况</a:t>
            </a:r>
            <a:r>
              <a:rPr lang="en-US" altLang="zh-CN" sz="2667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64074" y="4384887"/>
            <a:ext cx="4116493" cy="13236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667">
                <a:latin typeface="方正粗黑宋简体" panose="02000000000000000000" charset="-122"/>
                <a:ea typeface="方正粗黑宋简体" panose="02000000000000000000" charset="-122"/>
                <a:cs typeface="Times New Roman" panose="02020603050405020304" pitchFamily="18" charset="0"/>
                <a:sym typeface="+mn-ea"/>
              </a:rPr>
              <a:t>人的血液、唾液、精液、毛发或人体组织等，都可以用来进行基因检测。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808134" y="1427480"/>
            <a:ext cx="5747173" cy="4451773"/>
            <a:chOff x="7086" y="1573"/>
            <a:chExt cx="6788" cy="5258"/>
          </a:xfrm>
        </p:grpSpPr>
        <p:sp>
          <p:nvSpPr>
            <p:cNvPr id="9" name="圆角矩形 8"/>
            <p:cNvSpPr/>
            <p:nvPr>
              <p:custDataLst>
                <p:tags r:id="rId55"/>
              </p:custDataLst>
            </p:nvPr>
          </p:nvSpPr>
          <p:spPr>
            <a:xfrm>
              <a:off x="7086" y="1573"/>
              <a:ext cx="6789" cy="5259"/>
            </a:xfrm>
            <a:prstGeom prst="roundRect">
              <a:avLst>
                <a:gd name="adj" fmla="val 4125"/>
              </a:avLst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5">
                      <a:lumMod val="20000"/>
                      <a:lumOff val="8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4" name="图片 3"/>
            <p:cNvPicPr/>
            <p:nvPr/>
          </p:nvPicPr>
          <p:blipFill>
            <a:blip r:embed="rId59"/>
            <a:stretch>
              <a:fillRect/>
            </a:stretch>
          </p:blipFill>
          <p:spPr>
            <a:xfrm>
              <a:off x="7313" y="1834"/>
              <a:ext cx="6263" cy="4738"/>
            </a:xfrm>
            <a:prstGeom prst="rect">
              <a:avLst/>
            </a:prstGeom>
            <a:noFill/>
            <a:ln w="9525">
              <a:noFill/>
            </a:ln>
            <a:effectLst>
              <a:softEdge rad="127000"/>
            </a:effectLst>
          </p:spPr>
        </p:pic>
      </p:grpSp>
      <p:grpSp>
        <p:nvGrpSpPr>
          <p:cNvPr id="11" name="Group 3">
            <a:extLst>
              <a:ext uri="{FF2B5EF4-FFF2-40B4-BE49-F238E27FC236}">
                <a16:creationId xmlns:a16="http://schemas.microsoft.com/office/drawing/2014/main" id="{85D3A458-130F-A182-9C34-E921C93EA76F}"/>
              </a:ext>
            </a:extLst>
          </p:cNvPr>
          <p:cNvGrpSpPr/>
          <p:nvPr/>
        </p:nvGrpSpPr>
        <p:grpSpPr bwMode="auto">
          <a:xfrm>
            <a:off x="222251" y="76418"/>
            <a:ext cx="4932365" cy="638175"/>
            <a:chOff x="1728" y="1470"/>
            <a:chExt cx="3107" cy="402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8F547A7-E629-2579-980E-CBCA6EEC8A45}"/>
                </a:ext>
              </a:extLst>
            </p:cNvPr>
            <p:cNvGrpSpPr/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6B6A638A-777C-0B0C-2B45-4754265691C9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31D9E677-D5BD-93AB-6693-DF4DFF1FF3F1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E8AAE5CA-9FC9-AED8-05C8-D15EA4E0B9F2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4A113305-16F0-E869-70A1-26DF46CCBAA2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2" name="Freeform 9">
                <a:extLst>
                  <a:ext uri="{FF2B5EF4-FFF2-40B4-BE49-F238E27FC236}">
                    <a16:creationId xmlns:a16="http://schemas.microsoft.com/office/drawing/2014/main" id="{3FBE623D-9339-1169-9A3F-E890163D27A6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3" name="Freeform 10">
                <a:extLst>
                  <a:ext uri="{FF2B5EF4-FFF2-40B4-BE49-F238E27FC236}">
                    <a16:creationId xmlns:a16="http://schemas.microsoft.com/office/drawing/2014/main" id="{EC76D330-E018-C63D-4F19-FCC61D06E38D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4" name="Freeform 11">
                <a:extLst>
                  <a:ext uri="{FF2B5EF4-FFF2-40B4-BE49-F238E27FC236}">
                    <a16:creationId xmlns:a16="http://schemas.microsoft.com/office/drawing/2014/main" id="{A24DF2F4-4809-05C5-B71F-B9021EA67D33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5" name="Freeform 12">
                <a:extLst>
                  <a:ext uri="{FF2B5EF4-FFF2-40B4-BE49-F238E27FC236}">
                    <a16:creationId xmlns:a16="http://schemas.microsoft.com/office/drawing/2014/main" id="{3660C52B-2233-8165-97C6-D9F5EA2C1746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6" name="Freeform 13">
                <a:extLst>
                  <a:ext uri="{FF2B5EF4-FFF2-40B4-BE49-F238E27FC236}">
                    <a16:creationId xmlns:a16="http://schemas.microsoft.com/office/drawing/2014/main" id="{23EF7FCB-6372-B1DC-6FFC-A4615DFA71D9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7" name="Freeform 14">
                <a:extLst>
                  <a:ext uri="{FF2B5EF4-FFF2-40B4-BE49-F238E27FC236}">
                    <a16:creationId xmlns:a16="http://schemas.microsoft.com/office/drawing/2014/main" id="{69704E95-FDE2-A5CA-7963-4E80A3729085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8" name="Freeform 15">
                <a:extLst>
                  <a:ext uri="{FF2B5EF4-FFF2-40B4-BE49-F238E27FC236}">
                    <a16:creationId xmlns:a16="http://schemas.microsoft.com/office/drawing/2014/main" id="{FAF97901-146E-4B6D-50CC-2A87F097B257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9" name="Freeform 16">
                <a:extLst>
                  <a:ext uri="{FF2B5EF4-FFF2-40B4-BE49-F238E27FC236}">
                    <a16:creationId xmlns:a16="http://schemas.microsoft.com/office/drawing/2014/main" id="{6AE233C2-8B18-2E59-1516-031306B14B63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0" name="Freeform 17">
                <a:extLst>
                  <a:ext uri="{FF2B5EF4-FFF2-40B4-BE49-F238E27FC236}">
                    <a16:creationId xmlns:a16="http://schemas.microsoft.com/office/drawing/2014/main" id="{E31C5B99-DB3B-B49E-D9C4-BE28388C3F8F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1" name="Freeform 18">
                <a:extLst>
                  <a:ext uri="{FF2B5EF4-FFF2-40B4-BE49-F238E27FC236}">
                    <a16:creationId xmlns:a16="http://schemas.microsoft.com/office/drawing/2014/main" id="{ABD0603A-8721-A3BD-E49E-F70CD932017B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2" name="Freeform 19">
                <a:extLst>
                  <a:ext uri="{FF2B5EF4-FFF2-40B4-BE49-F238E27FC236}">
                    <a16:creationId xmlns:a16="http://schemas.microsoft.com/office/drawing/2014/main" id="{07B8FBE8-EBBC-F976-FA81-6ACC341488DE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3" name="Freeform 20">
                <a:extLst>
                  <a:ext uri="{FF2B5EF4-FFF2-40B4-BE49-F238E27FC236}">
                    <a16:creationId xmlns:a16="http://schemas.microsoft.com/office/drawing/2014/main" id="{02A25563-1EA9-68A6-7982-0B8CDB657B68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4" name="Freeform 21">
                <a:extLst>
                  <a:ext uri="{FF2B5EF4-FFF2-40B4-BE49-F238E27FC236}">
                    <a16:creationId xmlns:a16="http://schemas.microsoft.com/office/drawing/2014/main" id="{4BEE6E10-2AB6-7C13-A4EA-F6D57AFDE522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5" name="Freeform 22">
                <a:extLst>
                  <a:ext uri="{FF2B5EF4-FFF2-40B4-BE49-F238E27FC236}">
                    <a16:creationId xmlns:a16="http://schemas.microsoft.com/office/drawing/2014/main" id="{747FC7A4-7DE5-B889-D923-3789B684E266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6" name="Freeform 23">
                <a:extLst>
                  <a:ext uri="{FF2B5EF4-FFF2-40B4-BE49-F238E27FC236}">
                    <a16:creationId xmlns:a16="http://schemas.microsoft.com/office/drawing/2014/main" id="{DCC2F077-C1CB-3DE1-7458-319B2C20D11D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7" name="Freeform 24">
                <a:extLst>
                  <a:ext uri="{FF2B5EF4-FFF2-40B4-BE49-F238E27FC236}">
                    <a16:creationId xmlns:a16="http://schemas.microsoft.com/office/drawing/2014/main" id="{F6D45202-FA41-75A4-6C5E-CE358A20E943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8" name="Freeform 25">
                <a:extLst>
                  <a:ext uri="{FF2B5EF4-FFF2-40B4-BE49-F238E27FC236}">
                    <a16:creationId xmlns:a16="http://schemas.microsoft.com/office/drawing/2014/main" id="{6FF0A490-9037-D0D5-C74E-B6E86E8DBC5A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9" name="Freeform 26">
                <a:extLst>
                  <a:ext uri="{FF2B5EF4-FFF2-40B4-BE49-F238E27FC236}">
                    <a16:creationId xmlns:a16="http://schemas.microsoft.com/office/drawing/2014/main" id="{5E392F12-43F0-ADA3-C222-C401787AC8C9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0" name="Freeform 27">
                <a:extLst>
                  <a:ext uri="{FF2B5EF4-FFF2-40B4-BE49-F238E27FC236}">
                    <a16:creationId xmlns:a16="http://schemas.microsoft.com/office/drawing/2014/main" id="{CD4C6637-25AF-6F25-AED5-D7A766B76572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1" name="Freeform 28">
                <a:extLst>
                  <a:ext uri="{FF2B5EF4-FFF2-40B4-BE49-F238E27FC236}">
                    <a16:creationId xmlns:a16="http://schemas.microsoft.com/office/drawing/2014/main" id="{B6FD68E8-08BD-70E2-01C9-86D22F5D07C3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2" name="Freeform 29">
                <a:extLst>
                  <a:ext uri="{FF2B5EF4-FFF2-40B4-BE49-F238E27FC236}">
                    <a16:creationId xmlns:a16="http://schemas.microsoft.com/office/drawing/2014/main" id="{B37403F2-C5E7-A19D-9BF6-B5012FFE3E4E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3" name="Freeform 30">
                <a:extLst>
                  <a:ext uri="{FF2B5EF4-FFF2-40B4-BE49-F238E27FC236}">
                    <a16:creationId xmlns:a16="http://schemas.microsoft.com/office/drawing/2014/main" id="{8B5BF73C-505F-6257-9862-F55C7F821D79}"/>
                  </a:ext>
                </a:extLst>
              </p:cNvPr>
              <p:cNvSpPr>
                <a:spLocks noEditPoint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4" name="Freeform 31">
                <a:extLst>
                  <a:ext uri="{FF2B5EF4-FFF2-40B4-BE49-F238E27FC236}">
                    <a16:creationId xmlns:a16="http://schemas.microsoft.com/office/drawing/2014/main" id="{03C6E3BB-227E-67F9-F319-5CE164104298}"/>
                  </a:ext>
                </a:extLst>
              </p:cNvPr>
              <p:cNvSpPr>
                <a:spLocks noEditPoint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5" name="Freeform 32">
                <a:extLst>
                  <a:ext uri="{FF2B5EF4-FFF2-40B4-BE49-F238E27FC236}">
                    <a16:creationId xmlns:a16="http://schemas.microsoft.com/office/drawing/2014/main" id="{217A5850-97BB-3755-BAEA-6CE919B640C3}"/>
                  </a:ext>
                </a:extLst>
              </p:cNvPr>
              <p:cNvSpPr>
                <a:spLocks noEditPoint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6" name="Freeform 33">
                <a:extLst>
                  <a:ext uri="{FF2B5EF4-FFF2-40B4-BE49-F238E27FC236}">
                    <a16:creationId xmlns:a16="http://schemas.microsoft.com/office/drawing/2014/main" id="{A3CB3A03-E389-7A4F-A370-5C4B1667ACCD}"/>
                  </a:ext>
                </a:extLst>
              </p:cNvPr>
              <p:cNvSpPr>
                <a:spLocks noEditPoint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" name="Freeform 34">
                <a:extLst>
                  <a:ext uri="{FF2B5EF4-FFF2-40B4-BE49-F238E27FC236}">
                    <a16:creationId xmlns:a16="http://schemas.microsoft.com/office/drawing/2014/main" id="{E609F3E7-E05B-DAB5-7679-DE29FFEE804D}"/>
                  </a:ext>
                </a:extLst>
              </p:cNvPr>
              <p:cNvSpPr>
                <a:spLocks noEditPoint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8" name="Freeform 35">
                <a:extLst>
                  <a:ext uri="{FF2B5EF4-FFF2-40B4-BE49-F238E27FC236}">
                    <a16:creationId xmlns:a16="http://schemas.microsoft.com/office/drawing/2014/main" id="{C75B52CF-A7E6-99C1-97AF-DB948A060EE8}"/>
                  </a:ext>
                </a:extLst>
              </p:cNvPr>
              <p:cNvSpPr>
                <a:spLocks noEditPoint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9" name="Freeform 36">
                <a:extLst>
                  <a:ext uri="{FF2B5EF4-FFF2-40B4-BE49-F238E27FC236}">
                    <a16:creationId xmlns:a16="http://schemas.microsoft.com/office/drawing/2014/main" id="{1C13E9BA-6B4A-AEB6-BD5E-D7B42B3643F4}"/>
                  </a:ext>
                </a:extLst>
              </p:cNvPr>
              <p:cNvSpPr>
                <a:spLocks noEditPoint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0" name="Freeform 37">
                <a:extLst>
                  <a:ext uri="{FF2B5EF4-FFF2-40B4-BE49-F238E27FC236}">
                    <a16:creationId xmlns:a16="http://schemas.microsoft.com/office/drawing/2014/main" id="{B7C49B18-0915-9A59-494A-DF4EC215AE68}"/>
                  </a:ext>
                </a:extLst>
              </p:cNvPr>
              <p:cNvSpPr>
                <a:spLocks noEditPoint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1" name="Freeform 38">
                <a:extLst>
                  <a:ext uri="{FF2B5EF4-FFF2-40B4-BE49-F238E27FC236}">
                    <a16:creationId xmlns:a16="http://schemas.microsoft.com/office/drawing/2014/main" id="{2F53E4A0-71C8-DCF9-A554-7D50F1D4E0B1}"/>
                  </a:ext>
                </a:extLst>
              </p:cNvPr>
              <p:cNvSpPr>
                <a:spLocks noEditPoint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2" name="Freeform 39">
                <a:extLst>
                  <a:ext uri="{FF2B5EF4-FFF2-40B4-BE49-F238E27FC236}">
                    <a16:creationId xmlns:a16="http://schemas.microsoft.com/office/drawing/2014/main" id="{D18643F1-A56B-6BA0-573D-C417D8E78DCB}"/>
                  </a:ext>
                </a:extLst>
              </p:cNvPr>
              <p:cNvSpPr>
                <a:spLocks noEditPoint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3" name="Freeform 40">
                <a:extLst>
                  <a:ext uri="{FF2B5EF4-FFF2-40B4-BE49-F238E27FC236}">
                    <a16:creationId xmlns:a16="http://schemas.microsoft.com/office/drawing/2014/main" id="{3BE0E48C-CD06-9C9B-AC0E-804E3BDD768A}"/>
                  </a:ext>
                </a:extLst>
              </p:cNvPr>
              <p:cNvSpPr>
                <a:spLocks noEditPoint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4" name="Freeform 41">
                <a:extLst>
                  <a:ext uri="{FF2B5EF4-FFF2-40B4-BE49-F238E27FC236}">
                    <a16:creationId xmlns:a16="http://schemas.microsoft.com/office/drawing/2014/main" id="{8610ADEA-7318-9FFA-AFC2-EEABD3F3B62B}"/>
                  </a:ext>
                </a:extLst>
              </p:cNvPr>
              <p:cNvSpPr>
                <a:spLocks noEditPoint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5" name="Freeform 42">
                <a:extLst>
                  <a:ext uri="{FF2B5EF4-FFF2-40B4-BE49-F238E27FC236}">
                    <a16:creationId xmlns:a16="http://schemas.microsoft.com/office/drawing/2014/main" id="{052EF6DF-47DC-AFF1-CA2E-D232A0E5D649}"/>
                  </a:ext>
                </a:extLst>
              </p:cNvPr>
              <p:cNvSpPr>
                <a:spLocks noEditPoint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6" name="Freeform 43">
                <a:extLst>
                  <a:ext uri="{FF2B5EF4-FFF2-40B4-BE49-F238E27FC236}">
                    <a16:creationId xmlns:a16="http://schemas.microsoft.com/office/drawing/2014/main" id="{8A83339F-AB56-8DDF-4FA3-F7529928A412}"/>
                  </a:ext>
                </a:extLst>
              </p:cNvPr>
              <p:cNvSpPr>
                <a:spLocks noEditPoint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7" name="Freeform 44">
                <a:extLst>
                  <a:ext uri="{FF2B5EF4-FFF2-40B4-BE49-F238E27FC236}">
                    <a16:creationId xmlns:a16="http://schemas.microsoft.com/office/drawing/2014/main" id="{F8B510DC-11C6-4D75-F4EC-61AC8E22AFE7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8" name="Freeform 45">
                <a:extLst>
                  <a:ext uri="{FF2B5EF4-FFF2-40B4-BE49-F238E27FC236}">
                    <a16:creationId xmlns:a16="http://schemas.microsoft.com/office/drawing/2014/main" id="{E13C61E5-9AE2-7023-91F6-8ED5BEF0DB13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9" name="Freeform 46">
                <a:extLst>
                  <a:ext uri="{FF2B5EF4-FFF2-40B4-BE49-F238E27FC236}">
                    <a16:creationId xmlns:a16="http://schemas.microsoft.com/office/drawing/2014/main" id="{9C335B5F-26E7-4911-B42B-1D643E73F2D6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0" name="Freeform 47">
                <a:extLst>
                  <a:ext uri="{FF2B5EF4-FFF2-40B4-BE49-F238E27FC236}">
                    <a16:creationId xmlns:a16="http://schemas.microsoft.com/office/drawing/2014/main" id="{CDD6F43B-6628-4BAA-DD7B-706BEEFCE4B3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1" name="Freeform 48">
                <a:extLst>
                  <a:ext uri="{FF2B5EF4-FFF2-40B4-BE49-F238E27FC236}">
                    <a16:creationId xmlns:a16="http://schemas.microsoft.com/office/drawing/2014/main" id="{2141B694-E87D-B399-5B6B-72FA90CB349B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2" name="Freeform 49">
                <a:extLst>
                  <a:ext uri="{FF2B5EF4-FFF2-40B4-BE49-F238E27FC236}">
                    <a16:creationId xmlns:a16="http://schemas.microsoft.com/office/drawing/2014/main" id="{4BFCCAB3-96DA-4976-7CF5-20DB2D2CA287}"/>
                  </a:ext>
                </a:extLst>
              </p:cNvPr>
              <p:cNvSpPr/>
              <p:nvPr>
                <p:custDataLst>
                  <p:tags r:id="rId47"/>
                </p:custDataLst>
              </p:nvPr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3" name="Freeform 50">
                <a:extLst>
                  <a:ext uri="{FF2B5EF4-FFF2-40B4-BE49-F238E27FC236}">
                    <a16:creationId xmlns:a16="http://schemas.microsoft.com/office/drawing/2014/main" id="{1EE09418-1C2D-A370-D4EF-BC9F2439BCC6}"/>
                  </a:ext>
                </a:extLst>
              </p:cNvPr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4" name="Freeform 51">
                <a:extLst>
                  <a:ext uri="{FF2B5EF4-FFF2-40B4-BE49-F238E27FC236}">
                    <a16:creationId xmlns:a16="http://schemas.microsoft.com/office/drawing/2014/main" id="{BA11A918-6925-820F-B672-1866962DC0CB}"/>
                  </a:ext>
                </a:extLst>
              </p:cNvPr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5" name="Freeform 52">
                <a:extLst>
                  <a:ext uri="{FF2B5EF4-FFF2-40B4-BE49-F238E27FC236}">
                    <a16:creationId xmlns:a16="http://schemas.microsoft.com/office/drawing/2014/main" id="{0B9CE58A-2C72-4F7B-247C-0221EF6FF793}"/>
                  </a:ext>
                </a:extLst>
              </p:cNvPr>
              <p:cNvSpPr/>
              <p:nvPr>
                <p:custDataLst>
                  <p:tags r:id="rId50"/>
                </p:custDataLst>
              </p:nvPr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6" name="Freeform 53">
                <a:extLst>
                  <a:ext uri="{FF2B5EF4-FFF2-40B4-BE49-F238E27FC236}">
                    <a16:creationId xmlns:a16="http://schemas.microsoft.com/office/drawing/2014/main" id="{02763093-89C6-1379-FBF0-139DD1D9FEFE}"/>
                  </a:ext>
                </a:extLst>
              </p:cNvPr>
              <p:cNvSpPr/>
              <p:nvPr>
                <p:custDataLst>
                  <p:tags r:id="rId51"/>
                </p:custDataLst>
              </p:nvPr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7" name="Freeform 54">
                <a:extLst>
                  <a:ext uri="{FF2B5EF4-FFF2-40B4-BE49-F238E27FC236}">
                    <a16:creationId xmlns:a16="http://schemas.microsoft.com/office/drawing/2014/main" id="{8CF4DA04-6A48-ECCF-ED68-474E86EFAF41}"/>
                  </a:ext>
                </a:extLst>
              </p:cNvPr>
              <p:cNvSpPr/>
              <p:nvPr>
                <p:custDataLst>
                  <p:tags r:id="rId52"/>
                </p:custDataLst>
              </p:nvPr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8" name="Freeform 55">
                <a:extLst>
                  <a:ext uri="{FF2B5EF4-FFF2-40B4-BE49-F238E27FC236}">
                    <a16:creationId xmlns:a16="http://schemas.microsoft.com/office/drawing/2014/main" id="{26CFC3DF-E4AC-E253-51DA-88082874A7DE}"/>
                  </a:ext>
                </a:extLst>
              </p:cNvPr>
              <p:cNvSpPr/>
              <p:nvPr>
                <p:custDataLst>
                  <p:tags r:id="rId53"/>
                </p:custDataLst>
              </p:nvPr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9" name="Freeform 56">
                <a:extLst>
                  <a:ext uri="{FF2B5EF4-FFF2-40B4-BE49-F238E27FC236}">
                    <a16:creationId xmlns:a16="http://schemas.microsoft.com/office/drawing/2014/main" id="{56B3D8AE-A832-295E-EFBB-EEF389EF537B}"/>
                  </a:ext>
                </a:extLst>
              </p:cNvPr>
              <p:cNvSpPr/>
              <p:nvPr>
                <p:custDataLst>
                  <p:tags r:id="rId54"/>
                </p:custDataLst>
              </p:nvPr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sp>
          <p:nvSpPr>
            <p:cNvPr id="13" name="Line 57">
              <a:extLst>
                <a:ext uri="{FF2B5EF4-FFF2-40B4-BE49-F238E27FC236}">
                  <a16:creationId xmlns:a16="http://schemas.microsoft.com/office/drawing/2014/main" id="{D6F0A35E-73AF-0DB4-264C-8FD2815945AE}"/>
                </a:ext>
              </a:extLst>
            </p:cNvPr>
            <p:cNvSpPr>
              <a:spLocks noChangeShapeType="1"/>
            </p:cNvSpPr>
            <p:nvPr>
              <p:custDataLst>
                <p:tags r:id="rId1"/>
              </p:custDataLst>
            </p:nvPr>
          </p:nvSpPr>
          <p:spPr bwMode="auto">
            <a:xfrm>
              <a:off x="1728" y="1856"/>
              <a:ext cx="3107" cy="0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17" name="Text Box 58">
              <a:extLst>
                <a:ext uri="{FF2B5EF4-FFF2-40B4-BE49-F238E27FC236}">
                  <a16:creationId xmlns:a16="http://schemas.microsoft.com/office/drawing/2014/main" id="{C28F9E91-A999-6946-373B-24BC27E974E0}"/>
                </a:ext>
              </a:extLst>
            </p:cNvPr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052" y="1470"/>
              <a:ext cx="2618" cy="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二、</a:t>
              </a:r>
              <a:r>
                <a:rPr lang="zh-CN" altLang="en-US" sz="2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遗传病的检测和预防</a:t>
              </a:r>
              <a:endPara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87472" y="1054711"/>
            <a:ext cx="6429484" cy="1654198"/>
            <a:chOff x="1079" y="1761"/>
            <a:chExt cx="10594" cy="2081"/>
          </a:xfrm>
        </p:grpSpPr>
        <p:sp>
          <p:nvSpPr>
            <p:cNvPr id="15" name="圆角矩形 14"/>
            <p:cNvSpPr/>
            <p:nvPr>
              <p:custDataLst>
                <p:tags r:id="rId56"/>
              </p:custDataLst>
            </p:nvPr>
          </p:nvSpPr>
          <p:spPr>
            <a:xfrm>
              <a:off x="1079" y="1998"/>
              <a:ext cx="10594" cy="1844"/>
            </a:xfrm>
            <a:prstGeom prst="roundRect">
              <a:avLst>
                <a:gd name="adj" fmla="val 4125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7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147" y="1761"/>
              <a:ext cx="2868" cy="632"/>
            </a:xfrm>
            <a:prstGeom prst="rect">
              <a:avLst/>
            </a:prstGeom>
            <a:gradFill>
              <a:gsLst>
                <a:gs pos="50000">
                  <a:srgbClr val="B2DFDC"/>
                </a:gs>
                <a:gs pos="2000">
                  <a:srgbClr val="2DA59C"/>
                </a:gs>
                <a:gs pos="100000">
                  <a:srgbClr val="B2DFDC"/>
                </a:gs>
              </a:gsLst>
              <a:lin ang="5400000" scaled="0"/>
            </a:gradFill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2667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反对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06720" y="1626248"/>
            <a:ext cx="6178127" cy="9131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667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◇</a:t>
            </a:r>
            <a:r>
              <a:rPr lang="zh-CN" altLang="en-US" sz="2667" dirty="0">
                <a:latin typeface="方正粗黑宋简体" panose="02000000000000000000" charset="-122"/>
                <a:ea typeface="方正粗黑宋简体" panose="02000000000000000000" charset="-122"/>
                <a:cs typeface="Times New Roman" panose="02020603050405020304" pitchFamily="18" charset="0"/>
                <a:sym typeface="+mn-ea"/>
              </a:rPr>
              <a:t>人们担心由于</a:t>
            </a:r>
            <a:r>
              <a:rPr lang="zh-CN" altLang="en-US" sz="2667" dirty="0">
                <a:solidFill>
                  <a:srgbClr val="C00000"/>
                </a:solidFill>
                <a:latin typeface="方正粗黑宋简体" panose="02000000000000000000" charset="-122"/>
                <a:ea typeface="方正粗黑宋简体" panose="02000000000000000000" charset="-122"/>
                <a:cs typeface="Times New Roman" panose="02020603050405020304" pitchFamily="18" charset="0"/>
                <a:sym typeface="+mn-ea"/>
              </a:rPr>
              <a:t>缺陷基因</a:t>
            </a:r>
            <a:r>
              <a:rPr lang="zh-CN" altLang="en-US" sz="2667" dirty="0">
                <a:latin typeface="方正粗黑宋简体" panose="02000000000000000000" charset="-122"/>
                <a:ea typeface="方正粗黑宋简体" panose="02000000000000000000" charset="-122"/>
                <a:cs typeface="Times New Roman" panose="02020603050405020304" pitchFamily="18" charset="0"/>
                <a:sym typeface="+mn-ea"/>
              </a:rPr>
              <a:t>的检出，在就业、保险等方面受到不平等的待遇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8"/>
          <a:stretch>
            <a:fillRect/>
          </a:stretch>
        </p:blipFill>
        <p:spPr bwMode="auto">
          <a:xfrm>
            <a:off x="6736204" y="174736"/>
            <a:ext cx="5268324" cy="6573794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D848008C-13EC-6656-7817-D357C332C337}"/>
              </a:ext>
            </a:extLst>
          </p:cNvPr>
          <p:cNvGrpSpPr/>
          <p:nvPr/>
        </p:nvGrpSpPr>
        <p:grpSpPr bwMode="auto">
          <a:xfrm>
            <a:off x="222251" y="76418"/>
            <a:ext cx="4932365" cy="638175"/>
            <a:chOff x="1728" y="1470"/>
            <a:chExt cx="3107" cy="402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18BFACFF-9D61-36A6-A72B-9194E06C998A}"/>
                </a:ext>
              </a:extLst>
            </p:cNvPr>
            <p:cNvGrpSpPr/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8" name="Freeform 5">
                <a:extLst>
                  <a:ext uri="{FF2B5EF4-FFF2-40B4-BE49-F238E27FC236}">
                    <a16:creationId xmlns:a16="http://schemas.microsoft.com/office/drawing/2014/main" id="{1A868270-28FE-D3EE-C9BE-E6A7A57E2D5E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FBEA44B2-E968-A53D-85BE-E1B53CF84715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0" name="Freeform 7">
                <a:extLst>
                  <a:ext uri="{FF2B5EF4-FFF2-40B4-BE49-F238E27FC236}">
                    <a16:creationId xmlns:a16="http://schemas.microsoft.com/office/drawing/2014/main" id="{A9F0FE23-5682-59B1-ED2F-9841823E8BCA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1" name="Freeform 8">
                <a:extLst>
                  <a:ext uri="{FF2B5EF4-FFF2-40B4-BE49-F238E27FC236}">
                    <a16:creationId xmlns:a16="http://schemas.microsoft.com/office/drawing/2014/main" id="{5F9F9A22-BEB6-AA31-0037-E29E13AE091A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C3C63D6F-F053-2F57-2ED0-25CF70E2E116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5ECF1F0D-3C95-1BC4-DB06-BD9BD05C61C3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7" name="Freeform 11">
                <a:extLst>
                  <a:ext uri="{FF2B5EF4-FFF2-40B4-BE49-F238E27FC236}">
                    <a16:creationId xmlns:a16="http://schemas.microsoft.com/office/drawing/2014/main" id="{914B5BEB-7D22-C6B3-268C-8E9F5812C683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8" name="Freeform 12">
                <a:extLst>
                  <a:ext uri="{FF2B5EF4-FFF2-40B4-BE49-F238E27FC236}">
                    <a16:creationId xmlns:a16="http://schemas.microsoft.com/office/drawing/2014/main" id="{53719F6B-1647-FEB4-86D2-22ADFABE003C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9" name="Freeform 13">
                <a:extLst>
                  <a:ext uri="{FF2B5EF4-FFF2-40B4-BE49-F238E27FC236}">
                    <a16:creationId xmlns:a16="http://schemas.microsoft.com/office/drawing/2014/main" id="{27000916-46F6-E098-5863-A3745D61344E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0" name="Freeform 14">
                <a:extLst>
                  <a:ext uri="{FF2B5EF4-FFF2-40B4-BE49-F238E27FC236}">
                    <a16:creationId xmlns:a16="http://schemas.microsoft.com/office/drawing/2014/main" id="{702160DA-6C2E-46B1-ECDB-1FD426DABA98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1" name="Freeform 15">
                <a:extLst>
                  <a:ext uri="{FF2B5EF4-FFF2-40B4-BE49-F238E27FC236}">
                    <a16:creationId xmlns:a16="http://schemas.microsoft.com/office/drawing/2014/main" id="{63F80CF6-1136-098D-BD28-B1313AD1EF6A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2" name="Freeform 16">
                <a:extLst>
                  <a:ext uri="{FF2B5EF4-FFF2-40B4-BE49-F238E27FC236}">
                    <a16:creationId xmlns:a16="http://schemas.microsoft.com/office/drawing/2014/main" id="{36341239-4DDB-0E76-4123-F3F5D806EDDB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3" name="Freeform 17">
                <a:extLst>
                  <a:ext uri="{FF2B5EF4-FFF2-40B4-BE49-F238E27FC236}">
                    <a16:creationId xmlns:a16="http://schemas.microsoft.com/office/drawing/2014/main" id="{C272096E-2305-7C2A-D413-3DA349D36B2D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4" name="Freeform 18">
                <a:extLst>
                  <a:ext uri="{FF2B5EF4-FFF2-40B4-BE49-F238E27FC236}">
                    <a16:creationId xmlns:a16="http://schemas.microsoft.com/office/drawing/2014/main" id="{4E5C85B7-F1F7-6529-30F0-24FC232A92F0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5" name="Freeform 19">
                <a:extLst>
                  <a:ext uri="{FF2B5EF4-FFF2-40B4-BE49-F238E27FC236}">
                    <a16:creationId xmlns:a16="http://schemas.microsoft.com/office/drawing/2014/main" id="{E38EBD71-0EED-E532-E2C8-3CC2B8117B65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6" name="Freeform 20">
                <a:extLst>
                  <a:ext uri="{FF2B5EF4-FFF2-40B4-BE49-F238E27FC236}">
                    <a16:creationId xmlns:a16="http://schemas.microsoft.com/office/drawing/2014/main" id="{F710546F-ED75-915D-9AD2-AA5868B76E4F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7" name="Freeform 21">
                <a:extLst>
                  <a:ext uri="{FF2B5EF4-FFF2-40B4-BE49-F238E27FC236}">
                    <a16:creationId xmlns:a16="http://schemas.microsoft.com/office/drawing/2014/main" id="{36ED2F95-AA54-6909-B3AB-DBA79CFD4117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8" name="Freeform 22">
                <a:extLst>
                  <a:ext uri="{FF2B5EF4-FFF2-40B4-BE49-F238E27FC236}">
                    <a16:creationId xmlns:a16="http://schemas.microsoft.com/office/drawing/2014/main" id="{27E71A79-EAE1-4719-F820-D58DF626D5B0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9" name="Freeform 23">
                <a:extLst>
                  <a:ext uri="{FF2B5EF4-FFF2-40B4-BE49-F238E27FC236}">
                    <a16:creationId xmlns:a16="http://schemas.microsoft.com/office/drawing/2014/main" id="{6B8A675D-5D48-1D46-5FFB-A61A88C77503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0" name="Freeform 24">
                <a:extLst>
                  <a:ext uri="{FF2B5EF4-FFF2-40B4-BE49-F238E27FC236}">
                    <a16:creationId xmlns:a16="http://schemas.microsoft.com/office/drawing/2014/main" id="{23F39625-9C43-1856-9D92-5026E6B56C1C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1" name="Freeform 25">
                <a:extLst>
                  <a:ext uri="{FF2B5EF4-FFF2-40B4-BE49-F238E27FC236}">
                    <a16:creationId xmlns:a16="http://schemas.microsoft.com/office/drawing/2014/main" id="{4517B16E-64F4-E70E-DB53-FA1DB65FED53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2" name="Freeform 26">
                <a:extLst>
                  <a:ext uri="{FF2B5EF4-FFF2-40B4-BE49-F238E27FC236}">
                    <a16:creationId xmlns:a16="http://schemas.microsoft.com/office/drawing/2014/main" id="{F51A34A6-D76C-67B2-2191-9F3D43A1A764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3" name="Freeform 27">
                <a:extLst>
                  <a:ext uri="{FF2B5EF4-FFF2-40B4-BE49-F238E27FC236}">
                    <a16:creationId xmlns:a16="http://schemas.microsoft.com/office/drawing/2014/main" id="{AF8FF83A-4EA8-DE84-FFC6-A49718E8E726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4" name="Freeform 28">
                <a:extLst>
                  <a:ext uri="{FF2B5EF4-FFF2-40B4-BE49-F238E27FC236}">
                    <a16:creationId xmlns:a16="http://schemas.microsoft.com/office/drawing/2014/main" id="{5DB86972-43C0-8CFB-8EBC-2B34C4F7EE35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5" name="Freeform 29">
                <a:extLst>
                  <a:ext uri="{FF2B5EF4-FFF2-40B4-BE49-F238E27FC236}">
                    <a16:creationId xmlns:a16="http://schemas.microsoft.com/office/drawing/2014/main" id="{7CAE5047-7AD3-746B-E437-7FBD993585CB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6" name="Freeform 30">
                <a:extLst>
                  <a:ext uri="{FF2B5EF4-FFF2-40B4-BE49-F238E27FC236}">
                    <a16:creationId xmlns:a16="http://schemas.microsoft.com/office/drawing/2014/main" id="{1A00B1A7-C90F-BE17-FAF6-8278CB44C1D9}"/>
                  </a:ext>
                </a:extLst>
              </p:cNvPr>
              <p:cNvSpPr>
                <a:spLocks noEditPoint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7" name="Freeform 31">
                <a:extLst>
                  <a:ext uri="{FF2B5EF4-FFF2-40B4-BE49-F238E27FC236}">
                    <a16:creationId xmlns:a16="http://schemas.microsoft.com/office/drawing/2014/main" id="{C3D3B677-1209-0025-68DA-4CB7FE627B19}"/>
                  </a:ext>
                </a:extLst>
              </p:cNvPr>
              <p:cNvSpPr>
                <a:spLocks noEditPoint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8" name="Freeform 32">
                <a:extLst>
                  <a:ext uri="{FF2B5EF4-FFF2-40B4-BE49-F238E27FC236}">
                    <a16:creationId xmlns:a16="http://schemas.microsoft.com/office/drawing/2014/main" id="{E606D9FE-774D-808C-E2BB-55EBD7BE170D}"/>
                  </a:ext>
                </a:extLst>
              </p:cNvPr>
              <p:cNvSpPr>
                <a:spLocks noEditPoint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9" name="Freeform 33">
                <a:extLst>
                  <a:ext uri="{FF2B5EF4-FFF2-40B4-BE49-F238E27FC236}">
                    <a16:creationId xmlns:a16="http://schemas.microsoft.com/office/drawing/2014/main" id="{E1670E8C-B18E-ED4E-4631-A6EB0905B953}"/>
                  </a:ext>
                </a:extLst>
              </p:cNvPr>
              <p:cNvSpPr>
                <a:spLocks noEditPoint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0" name="Freeform 34">
                <a:extLst>
                  <a:ext uri="{FF2B5EF4-FFF2-40B4-BE49-F238E27FC236}">
                    <a16:creationId xmlns:a16="http://schemas.microsoft.com/office/drawing/2014/main" id="{85871D09-1AAA-B3E1-D02F-F015DF4A00B7}"/>
                  </a:ext>
                </a:extLst>
              </p:cNvPr>
              <p:cNvSpPr>
                <a:spLocks noEditPoint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1" name="Freeform 35">
                <a:extLst>
                  <a:ext uri="{FF2B5EF4-FFF2-40B4-BE49-F238E27FC236}">
                    <a16:creationId xmlns:a16="http://schemas.microsoft.com/office/drawing/2014/main" id="{5C7A84FB-B9F7-3E39-84FF-1763212D130E}"/>
                  </a:ext>
                </a:extLst>
              </p:cNvPr>
              <p:cNvSpPr>
                <a:spLocks noEditPoint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2" name="Freeform 36">
                <a:extLst>
                  <a:ext uri="{FF2B5EF4-FFF2-40B4-BE49-F238E27FC236}">
                    <a16:creationId xmlns:a16="http://schemas.microsoft.com/office/drawing/2014/main" id="{C42BB0F9-C8F4-86E4-B3D3-45404E1B2BCB}"/>
                  </a:ext>
                </a:extLst>
              </p:cNvPr>
              <p:cNvSpPr>
                <a:spLocks noEditPoint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3" name="Freeform 37">
                <a:extLst>
                  <a:ext uri="{FF2B5EF4-FFF2-40B4-BE49-F238E27FC236}">
                    <a16:creationId xmlns:a16="http://schemas.microsoft.com/office/drawing/2014/main" id="{5B8E8394-9D78-688D-95C3-936BDFAD90A1}"/>
                  </a:ext>
                </a:extLst>
              </p:cNvPr>
              <p:cNvSpPr>
                <a:spLocks noEditPoint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4" name="Freeform 38">
                <a:extLst>
                  <a:ext uri="{FF2B5EF4-FFF2-40B4-BE49-F238E27FC236}">
                    <a16:creationId xmlns:a16="http://schemas.microsoft.com/office/drawing/2014/main" id="{26C81540-AB18-2D36-8DEE-4CB13539E70C}"/>
                  </a:ext>
                </a:extLst>
              </p:cNvPr>
              <p:cNvSpPr>
                <a:spLocks noEditPoint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5" name="Freeform 39">
                <a:extLst>
                  <a:ext uri="{FF2B5EF4-FFF2-40B4-BE49-F238E27FC236}">
                    <a16:creationId xmlns:a16="http://schemas.microsoft.com/office/drawing/2014/main" id="{39814213-02FD-E682-1535-FB81F15222E6}"/>
                  </a:ext>
                </a:extLst>
              </p:cNvPr>
              <p:cNvSpPr>
                <a:spLocks noEditPoint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6" name="Freeform 40">
                <a:extLst>
                  <a:ext uri="{FF2B5EF4-FFF2-40B4-BE49-F238E27FC236}">
                    <a16:creationId xmlns:a16="http://schemas.microsoft.com/office/drawing/2014/main" id="{F42A1DDC-A6B3-03C2-E3FC-B2B82C55CA65}"/>
                  </a:ext>
                </a:extLst>
              </p:cNvPr>
              <p:cNvSpPr>
                <a:spLocks noEditPoint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" name="Freeform 41">
                <a:extLst>
                  <a:ext uri="{FF2B5EF4-FFF2-40B4-BE49-F238E27FC236}">
                    <a16:creationId xmlns:a16="http://schemas.microsoft.com/office/drawing/2014/main" id="{506FC30B-7ACD-1214-A86D-2CDB11B2E64B}"/>
                  </a:ext>
                </a:extLst>
              </p:cNvPr>
              <p:cNvSpPr>
                <a:spLocks noEditPoint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8" name="Freeform 42">
                <a:extLst>
                  <a:ext uri="{FF2B5EF4-FFF2-40B4-BE49-F238E27FC236}">
                    <a16:creationId xmlns:a16="http://schemas.microsoft.com/office/drawing/2014/main" id="{1EBCAE6F-D107-C445-3B40-60AA397A43D7}"/>
                  </a:ext>
                </a:extLst>
              </p:cNvPr>
              <p:cNvSpPr>
                <a:spLocks noEditPoint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9" name="Freeform 43">
                <a:extLst>
                  <a:ext uri="{FF2B5EF4-FFF2-40B4-BE49-F238E27FC236}">
                    <a16:creationId xmlns:a16="http://schemas.microsoft.com/office/drawing/2014/main" id="{CFDCBEA9-9380-4700-1AEA-CDB303C6E4D1}"/>
                  </a:ext>
                </a:extLst>
              </p:cNvPr>
              <p:cNvSpPr>
                <a:spLocks noEditPoint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0" name="Freeform 44">
                <a:extLst>
                  <a:ext uri="{FF2B5EF4-FFF2-40B4-BE49-F238E27FC236}">
                    <a16:creationId xmlns:a16="http://schemas.microsoft.com/office/drawing/2014/main" id="{4FAD9C8F-960E-D0CF-AF52-B1D4EB7C2483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1" name="Freeform 45">
                <a:extLst>
                  <a:ext uri="{FF2B5EF4-FFF2-40B4-BE49-F238E27FC236}">
                    <a16:creationId xmlns:a16="http://schemas.microsoft.com/office/drawing/2014/main" id="{827F77B6-8753-8F32-452A-337565167967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2" name="Freeform 46">
                <a:extLst>
                  <a:ext uri="{FF2B5EF4-FFF2-40B4-BE49-F238E27FC236}">
                    <a16:creationId xmlns:a16="http://schemas.microsoft.com/office/drawing/2014/main" id="{107DADEE-F237-675F-4507-5FAA8A579E57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3" name="Freeform 47">
                <a:extLst>
                  <a:ext uri="{FF2B5EF4-FFF2-40B4-BE49-F238E27FC236}">
                    <a16:creationId xmlns:a16="http://schemas.microsoft.com/office/drawing/2014/main" id="{797F416D-E7CA-6FC7-A4F6-B00A7563CEA6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4" name="Freeform 48">
                <a:extLst>
                  <a:ext uri="{FF2B5EF4-FFF2-40B4-BE49-F238E27FC236}">
                    <a16:creationId xmlns:a16="http://schemas.microsoft.com/office/drawing/2014/main" id="{6134D854-1E2C-D9F7-B42D-5C3D3409CB64}"/>
                  </a:ext>
                </a:extLst>
              </p:cNvPr>
              <p:cNvSpPr/>
              <p:nvPr>
                <p:custDataLst>
                  <p:tags r:id="rId47"/>
                </p:custDataLst>
              </p:nvPr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5" name="Freeform 49">
                <a:extLst>
                  <a:ext uri="{FF2B5EF4-FFF2-40B4-BE49-F238E27FC236}">
                    <a16:creationId xmlns:a16="http://schemas.microsoft.com/office/drawing/2014/main" id="{EE22C214-B851-0F7F-7015-788C9D013444}"/>
                  </a:ext>
                </a:extLst>
              </p:cNvPr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6" name="Freeform 50">
                <a:extLst>
                  <a:ext uri="{FF2B5EF4-FFF2-40B4-BE49-F238E27FC236}">
                    <a16:creationId xmlns:a16="http://schemas.microsoft.com/office/drawing/2014/main" id="{8321ACDD-0C52-A40F-F934-3D359A922995}"/>
                  </a:ext>
                </a:extLst>
              </p:cNvPr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7" name="Freeform 51">
                <a:extLst>
                  <a:ext uri="{FF2B5EF4-FFF2-40B4-BE49-F238E27FC236}">
                    <a16:creationId xmlns:a16="http://schemas.microsoft.com/office/drawing/2014/main" id="{77ED4FBD-DDE2-4289-E6FC-FBAC08B403E9}"/>
                  </a:ext>
                </a:extLst>
              </p:cNvPr>
              <p:cNvSpPr/>
              <p:nvPr>
                <p:custDataLst>
                  <p:tags r:id="rId50"/>
                </p:custDataLst>
              </p:nvPr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8" name="Freeform 52">
                <a:extLst>
                  <a:ext uri="{FF2B5EF4-FFF2-40B4-BE49-F238E27FC236}">
                    <a16:creationId xmlns:a16="http://schemas.microsoft.com/office/drawing/2014/main" id="{6C5C0C5B-98DC-9F60-1C90-7C1E496465A8}"/>
                  </a:ext>
                </a:extLst>
              </p:cNvPr>
              <p:cNvSpPr/>
              <p:nvPr>
                <p:custDataLst>
                  <p:tags r:id="rId51"/>
                </p:custDataLst>
              </p:nvPr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9" name="Freeform 53">
                <a:extLst>
                  <a:ext uri="{FF2B5EF4-FFF2-40B4-BE49-F238E27FC236}">
                    <a16:creationId xmlns:a16="http://schemas.microsoft.com/office/drawing/2014/main" id="{178D3DAA-1660-34F3-79D2-8C7BD6053EC3}"/>
                  </a:ext>
                </a:extLst>
              </p:cNvPr>
              <p:cNvSpPr/>
              <p:nvPr>
                <p:custDataLst>
                  <p:tags r:id="rId52"/>
                </p:custDataLst>
              </p:nvPr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0" name="Freeform 54">
                <a:extLst>
                  <a:ext uri="{FF2B5EF4-FFF2-40B4-BE49-F238E27FC236}">
                    <a16:creationId xmlns:a16="http://schemas.microsoft.com/office/drawing/2014/main" id="{B8D151A7-688A-A195-13C1-C2C199956BDD}"/>
                  </a:ext>
                </a:extLst>
              </p:cNvPr>
              <p:cNvSpPr/>
              <p:nvPr>
                <p:custDataLst>
                  <p:tags r:id="rId53"/>
                </p:custDataLst>
              </p:nvPr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1" name="Freeform 55">
                <a:extLst>
                  <a:ext uri="{FF2B5EF4-FFF2-40B4-BE49-F238E27FC236}">
                    <a16:creationId xmlns:a16="http://schemas.microsoft.com/office/drawing/2014/main" id="{BDB4F9F5-FF1E-3B47-F370-F24DE1E0B79D}"/>
                  </a:ext>
                </a:extLst>
              </p:cNvPr>
              <p:cNvSpPr/>
              <p:nvPr>
                <p:custDataLst>
                  <p:tags r:id="rId54"/>
                </p:custDataLst>
              </p:nvPr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2" name="Freeform 56">
                <a:extLst>
                  <a:ext uri="{FF2B5EF4-FFF2-40B4-BE49-F238E27FC236}">
                    <a16:creationId xmlns:a16="http://schemas.microsoft.com/office/drawing/2014/main" id="{843C2A4E-909C-681A-FEBC-4D9CC74453E5}"/>
                  </a:ext>
                </a:extLst>
              </p:cNvPr>
              <p:cNvSpPr/>
              <p:nvPr>
                <p:custDataLst>
                  <p:tags r:id="rId55"/>
                </p:custDataLst>
              </p:nvPr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sp>
          <p:nvSpPr>
            <p:cNvPr id="5" name="Line 57">
              <a:extLst>
                <a:ext uri="{FF2B5EF4-FFF2-40B4-BE49-F238E27FC236}">
                  <a16:creationId xmlns:a16="http://schemas.microsoft.com/office/drawing/2014/main" id="{48CDB76B-D49C-707A-A7CD-AA6127697F64}"/>
                </a:ext>
              </a:extLst>
            </p:cNvPr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1728" y="1856"/>
              <a:ext cx="3107" cy="0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6" name="Text Box 58">
              <a:extLst>
                <a:ext uri="{FF2B5EF4-FFF2-40B4-BE49-F238E27FC236}">
                  <a16:creationId xmlns:a16="http://schemas.microsoft.com/office/drawing/2014/main" id="{A7D30CFA-CC0F-68C3-7383-3E967D67F6EF}"/>
                </a:ext>
              </a:extLst>
            </p:cNvPr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052" y="1470"/>
              <a:ext cx="2618" cy="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二、</a:t>
              </a:r>
              <a:r>
                <a:rPr lang="zh-CN" altLang="en-US" sz="2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遗传病的检测和预防</a:t>
              </a:r>
              <a:endPara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1161F034-5AFA-6816-CBD0-F5D6F102EF40}"/>
              </a:ext>
            </a:extLst>
          </p:cNvPr>
          <p:cNvGrpSpPr/>
          <p:nvPr/>
        </p:nvGrpSpPr>
        <p:grpSpPr>
          <a:xfrm>
            <a:off x="154859" y="3047470"/>
            <a:ext cx="6429484" cy="2448308"/>
            <a:chOff x="1079" y="1761"/>
            <a:chExt cx="10594" cy="3080"/>
          </a:xfrm>
        </p:grpSpPr>
        <p:sp>
          <p:nvSpPr>
            <p:cNvPr id="64" name="圆角矩形 14">
              <a:extLst>
                <a:ext uri="{FF2B5EF4-FFF2-40B4-BE49-F238E27FC236}">
                  <a16:creationId xmlns:a16="http://schemas.microsoft.com/office/drawing/2014/main" id="{58D9668A-7ABC-CFAD-29EC-042D2DB2EC5D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079" y="1998"/>
              <a:ext cx="10594" cy="2843"/>
            </a:xfrm>
            <a:prstGeom prst="roundRect">
              <a:avLst>
                <a:gd name="adj" fmla="val 4125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7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A1EB2C89-0B9E-CDAF-2DB5-4B9CF5932AA6}"/>
                </a:ext>
              </a:extLst>
            </p:cNvPr>
            <p:cNvSpPr txBox="1"/>
            <p:nvPr/>
          </p:nvSpPr>
          <p:spPr>
            <a:xfrm>
              <a:off x="5147" y="1761"/>
              <a:ext cx="2868" cy="632"/>
            </a:xfrm>
            <a:prstGeom prst="rect">
              <a:avLst/>
            </a:prstGeom>
            <a:gradFill>
              <a:gsLst>
                <a:gs pos="50000">
                  <a:srgbClr val="B2DFDC"/>
                </a:gs>
                <a:gs pos="2000">
                  <a:srgbClr val="2DA59C"/>
                </a:gs>
                <a:gs pos="100000">
                  <a:srgbClr val="B2DFDC"/>
                </a:gs>
              </a:gsLst>
              <a:lin ang="5400000" scaled="0"/>
            </a:gradFill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2667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支持</a:t>
              </a:r>
            </a:p>
          </p:txBody>
        </p:sp>
      </p:grpSp>
      <p:sp>
        <p:nvSpPr>
          <p:cNvPr id="66" name="文本框 65">
            <a:extLst>
              <a:ext uri="{FF2B5EF4-FFF2-40B4-BE49-F238E27FC236}">
                <a16:creationId xmlns:a16="http://schemas.microsoft.com/office/drawing/2014/main" id="{02565698-65F3-BCD2-BFC8-27B1E332883B}"/>
              </a:ext>
            </a:extLst>
          </p:cNvPr>
          <p:cNvSpPr txBox="1"/>
          <p:nvPr/>
        </p:nvSpPr>
        <p:spPr>
          <a:xfrm>
            <a:off x="274107" y="3619007"/>
            <a:ext cx="6178127" cy="17340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667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◇基因检测可以精确地</a:t>
            </a:r>
            <a:r>
              <a:rPr lang="zh-CN" altLang="en-US" sz="2667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诊断</a:t>
            </a:r>
            <a:r>
              <a:rPr lang="zh-CN" altLang="en-US" sz="2667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病因。</a:t>
            </a:r>
          </a:p>
          <a:p>
            <a:r>
              <a:rPr lang="zh-CN" altLang="en-US" sz="2667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◇可以</a:t>
            </a:r>
            <a:r>
              <a:rPr lang="zh-CN" altLang="en-US" sz="2667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预测</a:t>
            </a:r>
            <a:r>
              <a:rPr lang="zh-CN" altLang="en-US" sz="2667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个体患病的风险，</a:t>
            </a:r>
            <a:r>
              <a:rPr lang="zh-CN" altLang="en-US" sz="2667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规避或延缓</a:t>
            </a:r>
            <a:r>
              <a:rPr lang="zh-CN" altLang="en-US" sz="2667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疾病的发生。</a:t>
            </a:r>
          </a:p>
          <a:p>
            <a:r>
              <a:rPr lang="zh-CN" altLang="en-US" sz="2667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◇可以</a:t>
            </a:r>
            <a:r>
              <a:rPr lang="zh-CN" altLang="en-US" sz="2667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预测</a:t>
            </a:r>
            <a:r>
              <a:rPr lang="zh-CN" altLang="en-US" sz="2667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后代患这种疾病的概率。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624840" y="818201"/>
            <a:ext cx="10954173" cy="1873492"/>
            <a:chOff x="1550" y="1761"/>
            <a:chExt cx="17149" cy="1796"/>
          </a:xfrm>
        </p:grpSpPr>
        <p:sp>
          <p:nvSpPr>
            <p:cNvPr id="15" name="圆角矩形 14"/>
            <p:cNvSpPr/>
            <p:nvPr>
              <p:custDataLst>
                <p:tags r:id="rId55"/>
              </p:custDataLst>
            </p:nvPr>
          </p:nvSpPr>
          <p:spPr>
            <a:xfrm>
              <a:off x="1550" y="2046"/>
              <a:ext cx="17149" cy="1511"/>
            </a:xfrm>
            <a:prstGeom prst="roundRect">
              <a:avLst>
                <a:gd name="adj" fmla="val 4125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7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027" y="1761"/>
              <a:ext cx="3660" cy="482"/>
            </a:xfrm>
            <a:prstGeom prst="rect">
              <a:avLst/>
            </a:prstGeom>
            <a:gradFill>
              <a:gsLst>
                <a:gs pos="50000">
                  <a:srgbClr val="B2DFDC"/>
                </a:gs>
                <a:gs pos="2000">
                  <a:srgbClr val="2DA59C"/>
                </a:gs>
                <a:gs pos="100000">
                  <a:srgbClr val="B2DFDC"/>
                </a:gs>
              </a:gsLst>
              <a:lin ang="5400000" scaled="0"/>
            </a:gradFill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2667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基因治疗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741681" y="1545487"/>
            <a:ext cx="10763673" cy="9131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667">
                <a:latin typeface="方正粗黑宋简体" panose="02000000000000000000" charset="-122"/>
                <a:ea typeface="方正粗黑宋简体" panose="02000000000000000000" charset="-122"/>
                <a:cs typeface="Times New Roman" panose="02020603050405020304" pitchFamily="18" charset="0"/>
                <a:sym typeface="+mn-ea"/>
              </a:rPr>
              <a:t>是指用正常基因取代或修补患者细胞中有缺陷的基因，从而达到治疗疾病的目的。</a:t>
            </a:r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211E8FFE-204B-60B4-F3AB-1FB58052FEC3}"/>
              </a:ext>
            </a:extLst>
          </p:cNvPr>
          <p:cNvGrpSpPr/>
          <p:nvPr/>
        </p:nvGrpSpPr>
        <p:grpSpPr bwMode="auto">
          <a:xfrm>
            <a:off x="222251" y="76418"/>
            <a:ext cx="4932365" cy="638175"/>
            <a:chOff x="1728" y="1470"/>
            <a:chExt cx="3107" cy="402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77A87CCB-CB9A-2BAE-7A64-0E3CEC9433C3}"/>
                </a:ext>
              </a:extLst>
            </p:cNvPr>
            <p:cNvGrpSpPr/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843FB3EE-614F-6361-56DE-32751A04CE96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9965FF1A-203A-492B-5DFA-81B816A42892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B2F9B707-49FB-E20A-B549-94E6CC58CB56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AD925C1B-67AD-104F-0356-2A1CF460CEF5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F1AD66CC-D77A-EA59-2BA4-465B84FA3591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9" name="Freeform 10">
                <a:extLst>
                  <a:ext uri="{FF2B5EF4-FFF2-40B4-BE49-F238E27FC236}">
                    <a16:creationId xmlns:a16="http://schemas.microsoft.com/office/drawing/2014/main" id="{FC869FA8-A96D-FFAC-2D4A-5009216B862C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D970C7F6-4898-FEBD-BB32-78600051CAE2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1" name="Freeform 12">
                <a:extLst>
                  <a:ext uri="{FF2B5EF4-FFF2-40B4-BE49-F238E27FC236}">
                    <a16:creationId xmlns:a16="http://schemas.microsoft.com/office/drawing/2014/main" id="{138A758C-E843-226D-F93B-6C4B04491954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2" name="Freeform 13">
                <a:extLst>
                  <a:ext uri="{FF2B5EF4-FFF2-40B4-BE49-F238E27FC236}">
                    <a16:creationId xmlns:a16="http://schemas.microsoft.com/office/drawing/2014/main" id="{5EFC33EC-9C0A-4359-AB46-40320A7D823F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3" name="Freeform 14">
                <a:extLst>
                  <a:ext uri="{FF2B5EF4-FFF2-40B4-BE49-F238E27FC236}">
                    <a16:creationId xmlns:a16="http://schemas.microsoft.com/office/drawing/2014/main" id="{5B75E76D-8901-9322-9ACF-C25DAD82E8C1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4" name="Freeform 15">
                <a:extLst>
                  <a:ext uri="{FF2B5EF4-FFF2-40B4-BE49-F238E27FC236}">
                    <a16:creationId xmlns:a16="http://schemas.microsoft.com/office/drawing/2014/main" id="{F0FD69C7-63F7-1A10-810A-4B03BE38FCDD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5" name="Freeform 16">
                <a:extLst>
                  <a:ext uri="{FF2B5EF4-FFF2-40B4-BE49-F238E27FC236}">
                    <a16:creationId xmlns:a16="http://schemas.microsoft.com/office/drawing/2014/main" id="{27D14F63-BB8A-21AC-910B-0CB7EBCAE5B8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6" name="Freeform 17">
                <a:extLst>
                  <a:ext uri="{FF2B5EF4-FFF2-40B4-BE49-F238E27FC236}">
                    <a16:creationId xmlns:a16="http://schemas.microsoft.com/office/drawing/2014/main" id="{690021F1-6885-0A65-BC1A-21BBB8CFCB9D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7" name="Freeform 18">
                <a:extLst>
                  <a:ext uri="{FF2B5EF4-FFF2-40B4-BE49-F238E27FC236}">
                    <a16:creationId xmlns:a16="http://schemas.microsoft.com/office/drawing/2014/main" id="{0E8B278E-CDF2-AF5C-30A8-863E222D349C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8" name="Freeform 19">
                <a:extLst>
                  <a:ext uri="{FF2B5EF4-FFF2-40B4-BE49-F238E27FC236}">
                    <a16:creationId xmlns:a16="http://schemas.microsoft.com/office/drawing/2014/main" id="{1D2D403F-7DEF-1B9E-C988-8BDA6CCBBDCC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9" name="Freeform 20">
                <a:extLst>
                  <a:ext uri="{FF2B5EF4-FFF2-40B4-BE49-F238E27FC236}">
                    <a16:creationId xmlns:a16="http://schemas.microsoft.com/office/drawing/2014/main" id="{49DA2396-84AF-01C4-0506-96AC4F2B74CB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0" name="Freeform 21">
                <a:extLst>
                  <a:ext uri="{FF2B5EF4-FFF2-40B4-BE49-F238E27FC236}">
                    <a16:creationId xmlns:a16="http://schemas.microsoft.com/office/drawing/2014/main" id="{6D1D7DC6-1738-37E4-37EA-C82479880AB0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1" name="Freeform 22">
                <a:extLst>
                  <a:ext uri="{FF2B5EF4-FFF2-40B4-BE49-F238E27FC236}">
                    <a16:creationId xmlns:a16="http://schemas.microsoft.com/office/drawing/2014/main" id="{EE4A2E84-C6E9-7DF7-4488-6E4638E38FEC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2" name="Freeform 23">
                <a:extLst>
                  <a:ext uri="{FF2B5EF4-FFF2-40B4-BE49-F238E27FC236}">
                    <a16:creationId xmlns:a16="http://schemas.microsoft.com/office/drawing/2014/main" id="{9725975B-5742-8BCB-DE9F-F815910E5406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3" name="Freeform 24">
                <a:extLst>
                  <a:ext uri="{FF2B5EF4-FFF2-40B4-BE49-F238E27FC236}">
                    <a16:creationId xmlns:a16="http://schemas.microsoft.com/office/drawing/2014/main" id="{0F702E97-3C65-9E1E-ADD7-37A3D7A9D966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4" name="Freeform 25">
                <a:extLst>
                  <a:ext uri="{FF2B5EF4-FFF2-40B4-BE49-F238E27FC236}">
                    <a16:creationId xmlns:a16="http://schemas.microsoft.com/office/drawing/2014/main" id="{8FF7F557-B910-4ADB-6A7C-299797E9E3FA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5" name="Freeform 26">
                <a:extLst>
                  <a:ext uri="{FF2B5EF4-FFF2-40B4-BE49-F238E27FC236}">
                    <a16:creationId xmlns:a16="http://schemas.microsoft.com/office/drawing/2014/main" id="{1F4F6C70-5AF3-B59C-5F9C-3B286B9C8E11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6" name="Freeform 27">
                <a:extLst>
                  <a:ext uri="{FF2B5EF4-FFF2-40B4-BE49-F238E27FC236}">
                    <a16:creationId xmlns:a16="http://schemas.microsoft.com/office/drawing/2014/main" id="{CFC015BB-72BB-4433-9889-907C08A856B4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7" name="Freeform 28">
                <a:extLst>
                  <a:ext uri="{FF2B5EF4-FFF2-40B4-BE49-F238E27FC236}">
                    <a16:creationId xmlns:a16="http://schemas.microsoft.com/office/drawing/2014/main" id="{CEFD1014-73D7-CD08-FDD5-9CDD484C2B9D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8" name="Freeform 29">
                <a:extLst>
                  <a:ext uri="{FF2B5EF4-FFF2-40B4-BE49-F238E27FC236}">
                    <a16:creationId xmlns:a16="http://schemas.microsoft.com/office/drawing/2014/main" id="{BF1E2525-5EA1-5099-ACB1-B12DCA7F5822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9" name="Freeform 30">
                <a:extLst>
                  <a:ext uri="{FF2B5EF4-FFF2-40B4-BE49-F238E27FC236}">
                    <a16:creationId xmlns:a16="http://schemas.microsoft.com/office/drawing/2014/main" id="{138C67AE-9C26-880C-A19D-219BC16E47B7}"/>
                  </a:ext>
                </a:extLst>
              </p:cNvPr>
              <p:cNvSpPr>
                <a:spLocks noEditPoint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0" name="Freeform 31">
                <a:extLst>
                  <a:ext uri="{FF2B5EF4-FFF2-40B4-BE49-F238E27FC236}">
                    <a16:creationId xmlns:a16="http://schemas.microsoft.com/office/drawing/2014/main" id="{21284DEF-3863-C2E4-7F70-4213099446EE}"/>
                  </a:ext>
                </a:extLst>
              </p:cNvPr>
              <p:cNvSpPr>
                <a:spLocks noEditPoint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1" name="Freeform 32">
                <a:extLst>
                  <a:ext uri="{FF2B5EF4-FFF2-40B4-BE49-F238E27FC236}">
                    <a16:creationId xmlns:a16="http://schemas.microsoft.com/office/drawing/2014/main" id="{8E5A5427-0049-D688-BACB-27BFAC11B26A}"/>
                  </a:ext>
                </a:extLst>
              </p:cNvPr>
              <p:cNvSpPr>
                <a:spLocks noEditPoint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2" name="Freeform 33">
                <a:extLst>
                  <a:ext uri="{FF2B5EF4-FFF2-40B4-BE49-F238E27FC236}">
                    <a16:creationId xmlns:a16="http://schemas.microsoft.com/office/drawing/2014/main" id="{4910B73D-63C7-1B9A-8CC2-BB4ECC25B24D}"/>
                  </a:ext>
                </a:extLst>
              </p:cNvPr>
              <p:cNvSpPr>
                <a:spLocks noEditPoint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3" name="Freeform 34">
                <a:extLst>
                  <a:ext uri="{FF2B5EF4-FFF2-40B4-BE49-F238E27FC236}">
                    <a16:creationId xmlns:a16="http://schemas.microsoft.com/office/drawing/2014/main" id="{A56EBA01-A3D0-FE59-E5DD-13C20E5B61C0}"/>
                  </a:ext>
                </a:extLst>
              </p:cNvPr>
              <p:cNvSpPr>
                <a:spLocks noEditPoint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4" name="Freeform 35">
                <a:extLst>
                  <a:ext uri="{FF2B5EF4-FFF2-40B4-BE49-F238E27FC236}">
                    <a16:creationId xmlns:a16="http://schemas.microsoft.com/office/drawing/2014/main" id="{7D43BF1A-2F24-D9EA-1CAB-C8B29D1A5B26}"/>
                  </a:ext>
                </a:extLst>
              </p:cNvPr>
              <p:cNvSpPr>
                <a:spLocks noEditPoint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5" name="Freeform 36">
                <a:extLst>
                  <a:ext uri="{FF2B5EF4-FFF2-40B4-BE49-F238E27FC236}">
                    <a16:creationId xmlns:a16="http://schemas.microsoft.com/office/drawing/2014/main" id="{402D4B7A-B878-8BF5-7A6D-89F005ECB757}"/>
                  </a:ext>
                </a:extLst>
              </p:cNvPr>
              <p:cNvSpPr>
                <a:spLocks noEditPoint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6" name="Freeform 37">
                <a:extLst>
                  <a:ext uri="{FF2B5EF4-FFF2-40B4-BE49-F238E27FC236}">
                    <a16:creationId xmlns:a16="http://schemas.microsoft.com/office/drawing/2014/main" id="{07282240-AA94-A338-25F3-F30689FCCBA7}"/>
                  </a:ext>
                </a:extLst>
              </p:cNvPr>
              <p:cNvSpPr>
                <a:spLocks noEditPoint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" name="Freeform 38">
                <a:extLst>
                  <a:ext uri="{FF2B5EF4-FFF2-40B4-BE49-F238E27FC236}">
                    <a16:creationId xmlns:a16="http://schemas.microsoft.com/office/drawing/2014/main" id="{7A0FD401-C8AF-CBE6-C9C6-61FE65735D53}"/>
                  </a:ext>
                </a:extLst>
              </p:cNvPr>
              <p:cNvSpPr>
                <a:spLocks noEditPoint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8" name="Freeform 39">
                <a:extLst>
                  <a:ext uri="{FF2B5EF4-FFF2-40B4-BE49-F238E27FC236}">
                    <a16:creationId xmlns:a16="http://schemas.microsoft.com/office/drawing/2014/main" id="{F651B5C2-C670-3E6C-EF4E-97BC700CCC0F}"/>
                  </a:ext>
                </a:extLst>
              </p:cNvPr>
              <p:cNvSpPr>
                <a:spLocks noEditPoint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9" name="Freeform 40">
                <a:extLst>
                  <a:ext uri="{FF2B5EF4-FFF2-40B4-BE49-F238E27FC236}">
                    <a16:creationId xmlns:a16="http://schemas.microsoft.com/office/drawing/2014/main" id="{501E9875-A109-C63F-83F3-78A836C6286E}"/>
                  </a:ext>
                </a:extLst>
              </p:cNvPr>
              <p:cNvSpPr>
                <a:spLocks noEditPoint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0" name="Freeform 41">
                <a:extLst>
                  <a:ext uri="{FF2B5EF4-FFF2-40B4-BE49-F238E27FC236}">
                    <a16:creationId xmlns:a16="http://schemas.microsoft.com/office/drawing/2014/main" id="{DEED0390-269D-2516-62EC-0F817CA8B6F9}"/>
                  </a:ext>
                </a:extLst>
              </p:cNvPr>
              <p:cNvSpPr>
                <a:spLocks noEditPoint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1" name="Freeform 42">
                <a:extLst>
                  <a:ext uri="{FF2B5EF4-FFF2-40B4-BE49-F238E27FC236}">
                    <a16:creationId xmlns:a16="http://schemas.microsoft.com/office/drawing/2014/main" id="{A9EDEEBE-45C1-5F5F-66C8-42B936D46331}"/>
                  </a:ext>
                </a:extLst>
              </p:cNvPr>
              <p:cNvSpPr>
                <a:spLocks noEditPoint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2" name="Freeform 43">
                <a:extLst>
                  <a:ext uri="{FF2B5EF4-FFF2-40B4-BE49-F238E27FC236}">
                    <a16:creationId xmlns:a16="http://schemas.microsoft.com/office/drawing/2014/main" id="{5BA81F0B-7E44-C1BD-2C26-66DA9D539B31}"/>
                  </a:ext>
                </a:extLst>
              </p:cNvPr>
              <p:cNvSpPr>
                <a:spLocks noEditPoint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3" name="Freeform 44">
                <a:extLst>
                  <a:ext uri="{FF2B5EF4-FFF2-40B4-BE49-F238E27FC236}">
                    <a16:creationId xmlns:a16="http://schemas.microsoft.com/office/drawing/2014/main" id="{A5796E1E-11B5-8400-C987-B4860292C43A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4" name="Freeform 45">
                <a:extLst>
                  <a:ext uri="{FF2B5EF4-FFF2-40B4-BE49-F238E27FC236}">
                    <a16:creationId xmlns:a16="http://schemas.microsoft.com/office/drawing/2014/main" id="{5468D4BC-6D86-C0F8-5343-FE3A360236FD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5" name="Freeform 46">
                <a:extLst>
                  <a:ext uri="{FF2B5EF4-FFF2-40B4-BE49-F238E27FC236}">
                    <a16:creationId xmlns:a16="http://schemas.microsoft.com/office/drawing/2014/main" id="{D215D658-352A-07C7-EDB8-A8E8C0EB041F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6" name="Freeform 47">
                <a:extLst>
                  <a:ext uri="{FF2B5EF4-FFF2-40B4-BE49-F238E27FC236}">
                    <a16:creationId xmlns:a16="http://schemas.microsoft.com/office/drawing/2014/main" id="{CBE04218-1A2A-422D-C9E4-008BB106A179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7" name="Freeform 48">
                <a:extLst>
                  <a:ext uri="{FF2B5EF4-FFF2-40B4-BE49-F238E27FC236}">
                    <a16:creationId xmlns:a16="http://schemas.microsoft.com/office/drawing/2014/main" id="{B69D91B3-70A8-65BB-A86B-84B90A592388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8" name="Freeform 49">
                <a:extLst>
                  <a:ext uri="{FF2B5EF4-FFF2-40B4-BE49-F238E27FC236}">
                    <a16:creationId xmlns:a16="http://schemas.microsoft.com/office/drawing/2014/main" id="{0801171F-4283-63F7-682F-8D38E624AABF}"/>
                  </a:ext>
                </a:extLst>
              </p:cNvPr>
              <p:cNvSpPr/>
              <p:nvPr>
                <p:custDataLst>
                  <p:tags r:id="rId47"/>
                </p:custDataLst>
              </p:nvPr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9" name="Freeform 50">
                <a:extLst>
                  <a:ext uri="{FF2B5EF4-FFF2-40B4-BE49-F238E27FC236}">
                    <a16:creationId xmlns:a16="http://schemas.microsoft.com/office/drawing/2014/main" id="{1C0757BE-2BD0-9E33-D007-E6C8CC9AB88F}"/>
                  </a:ext>
                </a:extLst>
              </p:cNvPr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0" name="Freeform 51">
                <a:extLst>
                  <a:ext uri="{FF2B5EF4-FFF2-40B4-BE49-F238E27FC236}">
                    <a16:creationId xmlns:a16="http://schemas.microsoft.com/office/drawing/2014/main" id="{EE899951-B604-566F-2279-1B8B0C2991EA}"/>
                  </a:ext>
                </a:extLst>
              </p:cNvPr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1" name="Freeform 52">
                <a:extLst>
                  <a:ext uri="{FF2B5EF4-FFF2-40B4-BE49-F238E27FC236}">
                    <a16:creationId xmlns:a16="http://schemas.microsoft.com/office/drawing/2014/main" id="{7B5C82E9-E901-3C89-2EF7-BA619C837EB5}"/>
                  </a:ext>
                </a:extLst>
              </p:cNvPr>
              <p:cNvSpPr/>
              <p:nvPr>
                <p:custDataLst>
                  <p:tags r:id="rId50"/>
                </p:custDataLst>
              </p:nvPr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2" name="Freeform 53">
                <a:extLst>
                  <a:ext uri="{FF2B5EF4-FFF2-40B4-BE49-F238E27FC236}">
                    <a16:creationId xmlns:a16="http://schemas.microsoft.com/office/drawing/2014/main" id="{9FF6AFAE-1EA6-B3A3-C915-2B0FA892F45B}"/>
                  </a:ext>
                </a:extLst>
              </p:cNvPr>
              <p:cNvSpPr/>
              <p:nvPr>
                <p:custDataLst>
                  <p:tags r:id="rId51"/>
                </p:custDataLst>
              </p:nvPr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3" name="Freeform 54">
                <a:extLst>
                  <a:ext uri="{FF2B5EF4-FFF2-40B4-BE49-F238E27FC236}">
                    <a16:creationId xmlns:a16="http://schemas.microsoft.com/office/drawing/2014/main" id="{4E76B410-E6F9-79CD-06B4-A2944C974C25}"/>
                  </a:ext>
                </a:extLst>
              </p:cNvPr>
              <p:cNvSpPr/>
              <p:nvPr>
                <p:custDataLst>
                  <p:tags r:id="rId52"/>
                </p:custDataLst>
              </p:nvPr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4" name="Freeform 55">
                <a:extLst>
                  <a:ext uri="{FF2B5EF4-FFF2-40B4-BE49-F238E27FC236}">
                    <a16:creationId xmlns:a16="http://schemas.microsoft.com/office/drawing/2014/main" id="{39761C5B-A243-3032-E6CF-23A19410AE49}"/>
                  </a:ext>
                </a:extLst>
              </p:cNvPr>
              <p:cNvSpPr/>
              <p:nvPr>
                <p:custDataLst>
                  <p:tags r:id="rId53"/>
                </p:custDataLst>
              </p:nvPr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5" name="Freeform 56">
                <a:extLst>
                  <a:ext uri="{FF2B5EF4-FFF2-40B4-BE49-F238E27FC236}">
                    <a16:creationId xmlns:a16="http://schemas.microsoft.com/office/drawing/2014/main" id="{F66A92B0-F8F1-5E6E-471F-15D10316B06B}"/>
                  </a:ext>
                </a:extLst>
              </p:cNvPr>
              <p:cNvSpPr/>
              <p:nvPr>
                <p:custDataLst>
                  <p:tags r:id="rId54"/>
                </p:custDataLst>
              </p:nvPr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sp>
          <p:nvSpPr>
            <p:cNvPr id="9" name="Line 57">
              <a:extLst>
                <a:ext uri="{FF2B5EF4-FFF2-40B4-BE49-F238E27FC236}">
                  <a16:creationId xmlns:a16="http://schemas.microsoft.com/office/drawing/2014/main" id="{04BEFFCA-7A30-C905-E974-34844765B7BF}"/>
                </a:ext>
              </a:extLst>
            </p:cNvPr>
            <p:cNvSpPr>
              <a:spLocks noChangeShapeType="1"/>
            </p:cNvSpPr>
            <p:nvPr>
              <p:custDataLst>
                <p:tags r:id="rId1"/>
              </p:custDataLst>
            </p:nvPr>
          </p:nvSpPr>
          <p:spPr bwMode="auto">
            <a:xfrm>
              <a:off x="1728" y="1856"/>
              <a:ext cx="3107" cy="0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10" name="Text Box 58">
              <a:extLst>
                <a:ext uri="{FF2B5EF4-FFF2-40B4-BE49-F238E27FC236}">
                  <a16:creationId xmlns:a16="http://schemas.microsoft.com/office/drawing/2014/main" id="{2D98CEE9-DA17-1082-BE50-675E10D8E223}"/>
                </a:ext>
              </a:extLst>
            </p:cNvPr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052" y="1470"/>
              <a:ext cx="2618" cy="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二、</a:t>
              </a:r>
              <a:r>
                <a:rPr lang="zh-CN" altLang="en-US" sz="2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遗传病的检测和预防</a:t>
              </a:r>
              <a:endPara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7"/>
          <a:stretch>
            <a:fillRect/>
          </a:stretch>
        </p:blipFill>
        <p:spPr bwMode="auto">
          <a:xfrm>
            <a:off x="3559530" y="3013406"/>
            <a:ext cx="4516967" cy="3542453"/>
          </a:xfrm>
          <a:prstGeom prst="rect">
            <a:avLst/>
          </a:prstGeom>
          <a:noFill/>
          <a:ln w="9525">
            <a:noFill/>
            <a:miter lim="800000"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21959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02827" y="1327574"/>
            <a:ext cx="10954173" cy="4513333"/>
            <a:chOff x="1550" y="1761"/>
            <a:chExt cx="17149" cy="1816"/>
          </a:xfrm>
        </p:grpSpPr>
        <p:sp>
          <p:nvSpPr>
            <p:cNvPr id="3" name="圆角矩形 2"/>
            <p:cNvSpPr/>
            <p:nvPr>
              <p:custDataLst>
                <p:tags r:id="rId55"/>
              </p:custDataLst>
            </p:nvPr>
          </p:nvSpPr>
          <p:spPr>
            <a:xfrm>
              <a:off x="1550" y="1856"/>
              <a:ext cx="17149" cy="1721"/>
            </a:xfrm>
            <a:prstGeom prst="roundRect">
              <a:avLst>
                <a:gd name="adj" fmla="val 4125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7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819" y="1761"/>
              <a:ext cx="2868" cy="202"/>
            </a:xfrm>
            <a:prstGeom prst="rect">
              <a:avLst/>
            </a:prstGeom>
            <a:gradFill>
              <a:gsLst>
                <a:gs pos="50000">
                  <a:srgbClr val="B2DFDC"/>
                </a:gs>
                <a:gs pos="2000">
                  <a:srgbClr val="2DA59C"/>
                </a:gs>
                <a:gs pos="100000">
                  <a:srgbClr val="B2DFDC"/>
                </a:gs>
              </a:gsLst>
              <a:lin ang="5400000" scaled="0"/>
            </a:gradFill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2667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病例</a:t>
              </a:r>
              <a:endParaRPr lang="zh-CN" altLang="en-US" sz="2667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751841" y="1986281"/>
            <a:ext cx="10763673" cy="9131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667">
                <a:latin typeface="方正粗黑宋简体" panose="02000000000000000000" charset="-122"/>
                <a:ea typeface="方正粗黑宋简体" panose="02000000000000000000" charset="-122"/>
                <a:cs typeface="Times New Roman" panose="02020603050405020304" pitchFamily="18" charset="0"/>
                <a:sym typeface="+mn-ea"/>
              </a:rPr>
              <a:t>美国科学家给一位患有严重复合型免疫缺陷疾病的4岁小姑娘艾姗蒂德席尔瓦实施了基因治疗。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51840" y="4100407"/>
            <a:ext cx="10469880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67">
                <a:latin typeface="方正粗黑宋简体" panose="02000000000000000000" charset="-122"/>
                <a:ea typeface="方正粗黑宋简体" panose="02000000000000000000" charset="-122"/>
                <a:cs typeface="Times New Roman" panose="02020603050405020304" pitchFamily="18" charset="0"/>
                <a:sym typeface="+mn-ea"/>
              </a:rPr>
              <a:t>◇疗法:科学家从她体内取出白细胞，转入能够合成ADA的正常基因，再将导入了正常基因的白细胞输入她体内，检测发现，她体内的白细胞产生了ADA,免疫缺陷所导致的症状得到明显改善。</a:t>
            </a:r>
            <a:endParaRPr lang="zh-CN" altLang="en-US" sz="2667">
              <a:latin typeface="方正粗黑宋简体" panose="02000000000000000000" charset="-122"/>
              <a:ea typeface="方正粗黑宋简体" panose="02000000000000000000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51840" y="3042920"/>
            <a:ext cx="10359813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67">
                <a:latin typeface="方正粗黑宋简体" panose="02000000000000000000" charset="-122"/>
                <a:ea typeface="方正粗黑宋简体" panose="02000000000000000000" charset="-122"/>
                <a:cs typeface="Times New Roman" panose="02020603050405020304" pitchFamily="18" charset="0"/>
                <a:sym typeface="+mn-ea"/>
              </a:rPr>
              <a:t>◇病因:由于基因缺陷，她的体内缺乏腺苷酸脱氨酶(ADA)， ADA缺乏导致她没有正常人所具有的免疫力。</a:t>
            </a:r>
            <a:endParaRPr lang="zh-CN" altLang="en-US" sz="2667">
              <a:latin typeface="方正粗黑宋简体" panose="02000000000000000000" charset="-122"/>
              <a:ea typeface="方正粗黑宋简体" panose="02000000000000000000" charset="-122"/>
              <a:cs typeface="Times New Roman" panose="02020603050405020304" pitchFamily="18" charset="0"/>
            </a:endParaRPr>
          </a:p>
        </p:txBody>
      </p:sp>
      <p:grpSp>
        <p:nvGrpSpPr>
          <p:cNvPr id="10" name="Group 3">
            <a:extLst>
              <a:ext uri="{FF2B5EF4-FFF2-40B4-BE49-F238E27FC236}">
                <a16:creationId xmlns:a16="http://schemas.microsoft.com/office/drawing/2014/main" id="{B099F03C-D35C-F433-0274-EA53FD9056EC}"/>
              </a:ext>
            </a:extLst>
          </p:cNvPr>
          <p:cNvGrpSpPr/>
          <p:nvPr/>
        </p:nvGrpSpPr>
        <p:grpSpPr bwMode="auto">
          <a:xfrm>
            <a:off x="222251" y="76418"/>
            <a:ext cx="4932365" cy="638175"/>
            <a:chOff x="1728" y="1470"/>
            <a:chExt cx="3107" cy="402"/>
          </a:xfrm>
        </p:grpSpPr>
        <p:grpSp>
          <p:nvGrpSpPr>
            <p:cNvPr id="11" name="Group 4">
              <a:extLst>
                <a:ext uri="{FF2B5EF4-FFF2-40B4-BE49-F238E27FC236}">
                  <a16:creationId xmlns:a16="http://schemas.microsoft.com/office/drawing/2014/main" id="{5F9A01E3-5160-341F-CF8E-2063335321EF}"/>
                </a:ext>
              </a:extLst>
            </p:cNvPr>
            <p:cNvGrpSpPr/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6260B3AC-605B-8B8C-B461-A923F23A6D0A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53DD0482-7D9E-8004-7DF0-80934E85A867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DCB2FA40-E5A7-6732-8334-DCE5369FE18C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F1B388E-D3D4-B12F-F546-D590E1EFAC17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6978C92C-3F39-D268-6273-9E3AD82B98EA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9" name="Freeform 10">
                <a:extLst>
                  <a:ext uri="{FF2B5EF4-FFF2-40B4-BE49-F238E27FC236}">
                    <a16:creationId xmlns:a16="http://schemas.microsoft.com/office/drawing/2014/main" id="{7A9CCBE0-740A-6BD7-A3F9-D2EC4069D165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0D69A7EC-F409-70BE-DA2F-BD757C40E093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1" name="Freeform 12">
                <a:extLst>
                  <a:ext uri="{FF2B5EF4-FFF2-40B4-BE49-F238E27FC236}">
                    <a16:creationId xmlns:a16="http://schemas.microsoft.com/office/drawing/2014/main" id="{BF3677C5-A40C-DB06-D158-E1786140D7BA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2" name="Freeform 13">
                <a:extLst>
                  <a:ext uri="{FF2B5EF4-FFF2-40B4-BE49-F238E27FC236}">
                    <a16:creationId xmlns:a16="http://schemas.microsoft.com/office/drawing/2014/main" id="{135BA67C-8D73-C922-DEF5-FC6253FCD1F1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3" name="Freeform 14">
                <a:extLst>
                  <a:ext uri="{FF2B5EF4-FFF2-40B4-BE49-F238E27FC236}">
                    <a16:creationId xmlns:a16="http://schemas.microsoft.com/office/drawing/2014/main" id="{A2A892BD-2CAE-5BAD-C782-339AB93E7003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4" name="Freeform 15">
                <a:extLst>
                  <a:ext uri="{FF2B5EF4-FFF2-40B4-BE49-F238E27FC236}">
                    <a16:creationId xmlns:a16="http://schemas.microsoft.com/office/drawing/2014/main" id="{60F4B434-D4D1-0E8D-6B16-EB234706C671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5" name="Freeform 16">
                <a:extLst>
                  <a:ext uri="{FF2B5EF4-FFF2-40B4-BE49-F238E27FC236}">
                    <a16:creationId xmlns:a16="http://schemas.microsoft.com/office/drawing/2014/main" id="{78B8D626-8657-7AAC-3083-6FE1738ECD60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6" name="Freeform 17">
                <a:extLst>
                  <a:ext uri="{FF2B5EF4-FFF2-40B4-BE49-F238E27FC236}">
                    <a16:creationId xmlns:a16="http://schemas.microsoft.com/office/drawing/2014/main" id="{7D84F73D-F887-6CE0-B1B4-5D771CFB3CDC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7" name="Freeform 18">
                <a:extLst>
                  <a:ext uri="{FF2B5EF4-FFF2-40B4-BE49-F238E27FC236}">
                    <a16:creationId xmlns:a16="http://schemas.microsoft.com/office/drawing/2014/main" id="{D649A954-9BFA-A738-3BA2-8E80830B39A2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8" name="Freeform 19">
                <a:extLst>
                  <a:ext uri="{FF2B5EF4-FFF2-40B4-BE49-F238E27FC236}">
                    <a16:creationId xmlns:a16="http://schemas.microsoft.com/office/drawing/2014/main" id="{66CF09AA-4489-8E91-44B8-5A802D87FA2B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9" name="Freeform 20">
                <a:extLst>
                  <a:ext uri="{FF2B5EF4-FFF2-40B4-BE49-F238E27FC236}">
                    <a16:creationId xmlns:a16="http://schemas.microsoft.com/office/drawing/2014/main" id="{6890B23F-7693-DE1C-E0BE-FDF0F31FE0E7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0" name="Freeform 21">
                <a:extLst>
                  <a:ext uri="{FF2B5EF4-FFF2-40B4-BE49-F238E27FC236}">
                    <a16:creationId xmlns:a16="http://schemas.microsoft.com/office/drawing/2014/main" id="{B61B8EBB-6FC7-562E-5B52-5BB9368A1996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1" name="Freeform 22">
                <a:extLst>
                  <a:ext uri="{FF2B5EF4-FFF2-40B4-BE49-F238E27FC236}">
                    <a16:creationId xmlns:a16="http://schemas.microsoft.com/office/drawing/2014/main" id="{894835B2-6EC5-168F-EA73-C4FD7137D3C6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2" name="Freeform 23">
                <a:extLst>
                  <a:ext uri="{FF2B5EF4-FFF2-40B4-BE49-F238E27FC236}">
                    <a16:creationId xmlns:a16="http://schemas.microsoft.com/office/drawing/2014/main" id="{4213CC5E-790B-ED55-F821-B6F28200F7EF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3" name="Freeform 24">
                <a:extLst>
                  <a:ext uri="{FF2B5EF4-FFF2-40B4-BE49-F238E27FC236}">
                    <a16:creationId xmlns:a16="http://schemas.microsoft.com/office/drawing/2014/main" id="{FAE05167-4AE4-0C5F-A9D6-AC371D92EA03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4" name="Freeform 25">
                <a:extLst>
                  <a:ext uri="{FF2B5EF4-FFF2-40B4-BE49-F238E27FC236}">
                    <a16:creationId xmlns:a16="http://schemas.microsoft.com/office/drawing/2014/main" id="{CDBA95A3-9298-9CEE-7D2D-11F2DE686D09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5" name="Freeform 26">
                <a:extLst>
                  <a:ext uri="{FF2B5EF4-FFF2-40B4-BE49-F238E27FC236}">
                    <a16:creationId xmlns:a16="http://schemas.microsoft.com/office/drawing/2014/main" id="{177EA734-229A-9F42-1B97-785C78DBF9A1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6" name="Freeform 27">
                <a:extLst>
                  <a:ext uri="{FF2B5EF4-FFF2-40B4-BE49-F238E27FC236}">
                    <a16:creationId xmlns:a16="http://schemas.microsoft.com/office/drawing/2014/main" id="{279CC27F-F1CD-C7EC-B96D-C94E6329C16F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7" name="Freeform 28">
                <a:extLst>
                  <a:ext uri="{FF2B5EF4-FFF2-40B4-BE49-F238E27FC236}">
                    <a16:creationId xmlns:a16="http://schemas.microsoft.com/office/drawing/2014/main" id="{DE0D8455-CE26-8781-00E9-9FBF1BF07E1F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8" name="Freeform 29">
                <a:extLst>
                  <a:ext uri="{FF2B5EF4-FFF2-40B4-BE49-F238E27FC236}">
                    <a16:creationId xmlns:a16="http://schemas.microsoft.com/office/drawing/2014/main" id="{C92BE7CF-C4E9-0AD3-37B6-5F667B7A1C37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9" name="Freeform 30">
                <a:extLst>
                  <a:ext uri="{FF2B5EF4-FFF2-40B4-BE49-F238E27FC236}">
                    <a16:creationId xmlns:a16="http://schemas.microsoft.com/office/drawing/2014/main" id="{F0FD2A51-CA39-6002-297E-B67B8571DE7D}"/>
                  </a:ext>
                </a:extLst>
              </p:cNvPr>
              <p:cNvSpPr>
                <a:spLocks noEditPoint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0" name="Freeform 31">
                <a:extLst>
                  <a:ext uri="{FF2B5EF4-FFF2-40B4-BE49-F238E27FC236}">
                    <a16:creationId xmlns:a16="http://schemas.microsoft.com/office/drawing/2014/main" id="{E3CA9161-8219-7025-2ED9-526F238E859F}"/>
                  </a:ext>
                </a:extLst>
              </p:cNvPr>
              <p:cNvSpPr>
                <a:spLocks noEditPoint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1" name="Freeform 32">
                <a:extLst>
                  <a:ext uri="{FF2B5EF4-FFF2-40B4-BE49-F238E27FC236}">
                    <a16:creationId xmlns:a16="http://schemas.microsoft.com/office/drawing/2014/main" id="{78AEACAA-662D-9B61-F3CF-F9865712E9C6}"/>
                  </a:ext>
                </a:extLst>
              </p:cNvPr>
              <p:cNvSpPr>
                <a:spLocks noEditPoint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2" name="Freeform 33">
                <a:extLst>
                  <a:ext uri="{FF2B5EF4-FFF2-40B4-BE49-F238E27FC236}">
                    <a16:creationId xmlns:a16="http://schemas.microsoft.com/office/drawing/2014/main" id="{3D2A9C3C-2721-9996-FF9A-8A6BEF0F8A6D}"/>
                  </a:ext>
                </a:extLst>
              </p:cNvPr>
              <p:cNvSpPr>
                <a:spLocks noEditPoint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3" name="Freeform 34">
                <a:extLst>
                  <a:ext uri="{FF2B5EF4-FFF2-40B4-BE49-F238E27FC236}">
                    <a16:creationId xmlns:a16="http://schemas.microsoft.com/office/drawing/2014/main" id="{8AB5BBA0-A6C3-9009-D769-4BB118A835D1}"/>
                  </a:ext>
                </a:extLst>
              </p:cNvPr>
              <p:cNvSpPr>
                <a:spLocks noEditPoint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4" name="Freeform 35">
                <a:extLst>
                  <a:ext uri="{FF2B5EF4-FFF2-40B4-BE49-F238E27FC236}">
                    <a16:creationId xmlns:a16="http://schemas.microsoft.com/office/drawing/2014/main" id="{A7DEAC70-59A8-4604-B832-D0360AD1E7B5}"/>
                  </a:ext>
                </a:extLst>
              </p:cNvPr>
              <p:cNvSpPr>
                <a:spLocks noEditPoint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5" name="Freeform 36">
                <a:extLst>
                  <a:ext uri="{FF2B5EF4-FFF2-40B4-BE49-F238E27FC236}">
                    <a16:creationId xmlns:a16="http://schemas.microsoft.com/office/drawing/2014/main" id="{13A5166C-C330-7AA0-604D-200C7ED74351}"/>
                  </a:ext>
                </a:extLst>
              </p:cNvPr>
              <p:cNvSpPr>
                <a:spLocks noEditPoint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6" name="Freeform 37">
                <a:extLst>
                  <a:ext uri="{FF2B5EF4-FFF2-40B4-BE49-F238E27FC236}">
                    <a16:creationId xmlns:a16="http://schemas.microsoft.com/office/drawing/2014/main" id="{FD9052B4-F601-E888-34F4-0F7A787EAB70}"/>
                  </a:ext>
                </a:extLst>
              </p:cNvPr>
              <p:cNvSpPr>
                <a:spLocks noEditPoint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" name="Freeform 38">
                <a:extLst>
                  <a:ext uri="{FF2B5EF4-FFF2-40B4-BE49-F238E27FC236}">
                    <a16:creationId xmlns:a16="http://schemas.microsoft.com/office/drawing/2014/main" id="{AFACB96C-85E8-A4BD-421A-EF007C576517}"/>
                  </a:ext>
                </a:extLst>
              </p:cNvPr>
              <p:cNvSpPr>
                <a:spLocks noEditPoint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8" name="Freeform 39">
                <a:extLst>
                  <a:ext uri="{FF2B5EF4-FFF2-40B4-BE49-F238E27FC236}">
                    <a16:creationId xmlns:a16="http://schemas.microsoft.com/office/drawing/2014/main" id="{8D581B78-446F-7764-D9AB-0766D29FC9A8}"/>
                  </a:ext>
                </a:extLst>
              </p:cNvPr>
              <p:cNvSpPr>
                <a:spLocks noEditPoint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9" name="Freeform 40">
                <a:extLst>
                  <a:ext uri="{FF2B5EF4-FFF2-40B4-BE49-F238E27FC236}">
                    <a16:creationId xmlns:a16="http://schemas.microsoft.com/office/drawing/2014/main" id="{CF4ECBFF-FF38-54D8-20D0-C34CC509C3EE}"/>
                  </a:ext>
                </a:extLst>
              </p:cNvPr>
              <p:cNvSpPr>
                <a:spLocks noEditPoint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0" name="Freeform 41">
                <a:extLst>
                  <a:ext uri="{FF2B5EF4-FFF2-40B4-BE49-F238E27FC236}">
                    <a16:creationId xmlns:a16="http://schemas.microsoft.com/office/drawing/2014/main" id="{A30D5FEF-3D9F-37B5-1D04-500C4FC3B313}"/>
                  </a:ext>
                </a:extLst>
              </p:cNvPr>
              <p:cNvSpPr>
                <a:spLocks noEditPoint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1" name="Freeform 42">
                <a:extLst>
                  <a:ext uri="{FF2B5EF4-FFF2-40B4-BE49-F238E27FC236}">
                    <a16:creationId xmlns:a16="http://schemas.microsoft.com/office/drawing/2014/main" id="{75AB2885-1527-FC3D-379A-E510E5BA167D}"/>
                  </a:ext>
                </a:extLst>
              </p:cNvPr>
              <p:cNvSpPr>
                <a:spLocks noEditPoint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2" name="Freeform 43">
                <a:extLst>
                  <a:ext uri="{FF2B5EF4-FFF2-40B4-BE49-F238E27FC236}">
                    <a16:creationId xmlns:a16="http://schemas.microsoft.com/office/drawing/2014/main" id="{215FAAC6-1EEB-E3D3-C81C-9701F9CA1D63}"/>
                  </a:ext>
                </a:extLst>
              </p:cNvPr>
              <p:cNvSpPr>
                <a:spLocks noEditPoint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3" name="Freeform 44">
                <a:extLst>
                  <a:ext uri="{FF2B5EF4-FFF2-40B4-BE49-F238E27FC236}">
                    <a16:creationId xmlns:a16="http://schemas.microsoft.com/office/drawing/2014/main" id="{467FB4A1-62FE-71AD-9C60-3E615EA17379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4" name="Freeform 45">
                <a:extLst>
                  <a:ext uri="{FF2B5EF4-FFF2-40B4-BE49-F238E27FC236}">
                    <a16:creationId xmlns:a16="http://schemas.microsoft.com/office/drawing/2014/main" id="{C8A08C65-D870-5A2D-38EF-2A0D98F657D2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5" name="Freeform 46">
                <a:extLst>
                  <a:ext uri="{FF2B5EF4-FFF2-40B4-BE49-F238E27FC236}">
                    <a16:creationId xmlns:a16="http://schemas.microsoft.com/office/drawing/2014/main" id="{657A4352-72E6-6DFF-2F2B-C5959663D0A0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6" name="Freeform 47">
                <a:extLst>
                  <a:ext uri="{FF2B5EF4-FFF2-40B4-BE49-F238E27FC236}">
                    <a16:creationId xmlns:a16="http://schemas.microsoft.com/office/drawing/2014/main" id="{299E0C49-D738-A390-AB00-5FA6CAC3E0D0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7" name="Freeform 48">
                <a:extLst>
                  <a:ext uri="{FF2B5EF4-FFF2-40B4-BE49-F238E27FC236}">
                    <a16:creationId xmlns:a16="http://schemas.microsoft.com/office/drawing/2014/main" id="{D91B554F-7C25-407C-4EB9-3F39A637C0EF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8" name="Freeform 49">
                <a:extLst>
                  <a:ext uri="{FF2B5EF4-FFF2-40B4-BE49-F238E27FC236}">
                    <a16:creationId xmlns:a16="http://schemas.microsoft.com/office/drawing/2014/main" id="{9ECE8EE1-6C7B-42E6-40E2-E1D8B8E149CD}"/>
                  </a:ext>
                </a:extLst>
              </p:cNvPr>
              <p:cNvSpPr/>
              <p:nvPr>
                <p:custDataLst>
                  <p:tags r:id="rId47"/>
                </p:custDataLst>
              </p:nvPr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9" name="Freeform 50">
                <a:extLst>
                  <a:ext uri="{FF2B5EF4-FFF2-40B4-BE49-F238E27FC236}">
                    <a16:creationId xmlns:a16="http://schemas.microsoft.com/office/drawing/2014/main" id="{7217B734-C4FF-873C-0C57-F6FECB1ECD39}"/>
                  </a:ext>
                </a:extLst>
              </p:cNvPr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0" name="Freeform 51">
                <a:extLst>
                  <a:ext uri="{FF2B5EF4-FFF2-40B4-BE49-F238E27FC236}">
                    <a16:creationId xmlns:a16="http://schemas.microsoft.com/office/drawing/2014/main" id="{FB9A159E-179D-5E3A-81FC-AD61E4BA1CBC}"/>
                  </a:ext>
                </a:extLst>
              </p:cNvPr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1" name="Freeform 52">
                <a:extLst>
                  <a:ext uri="{FF2B5EF4-FFF2-40B4-BE49-F238E27FC236}">
                    <a16:creationId xmlns:a16="http://schemas.microsoft.com/office/drawing/2014/main" id="{D913A5F6-8144-5644-AB11-2AE5C6DF98F9}"/>
                  </a:ext>
                </a:extLst>
              </p:cNvPr>
              <p:cNvSpPr/>
              <p:nvPr>
                <p:custDataLst>
                  <p:tags r:id="rId50"/>
                </p:custDataLst>
              </p:nvPr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2" name="Freeform 53">
                <a:extLst>
                  <a:ext uri="{FF2B5EF4-FFF2-40B4-BE49-F238E27FC236}">
                    <a16:creationId xmlns:a16="http://schemas.microsoft.com/office/drawing/2014/main" id="{4BBEEFD6-484E-9A0B-5DD9-71B9584E330B}"/>
                  </a:ext>
                </a:extLst>
              </p:cNvPr>
              <p:cNvSpPr/>
              <p:nvPr>
                <p:custDataLst>
                  <p:tags r:id="rId51"/>
                </p:custDataLst>
              </p:nvPr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3" name="Freeform 54">
                <a:extLst>
                  <a:ext uri="{FF2B5EF4-FFF2-40B4-BE49-F238E27FC236}">
                    <a16:creationId xmlns:a16="http://schemas.microsoft.com/office/drawing/2014/main" id="{EECBD805-B5CD-107B-C0C3-69607ACD339F}"/>
                  </a:ext>
                </a:extLst>
              </p:cNvPr>
              <p:cNvSpPr/>
              <p:nvPr>
                <p:custDataLst>
                  <p:tags r:id="rId52"/>
                </p:custDataLst>
              </p:nvPr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4" name="Freeform 55">
                <a:extLst>
                  <a:ext uri="{FF2B5EF4-FFF2-40B4-BE49-F238E27FC236}">
                    <a16:creationId xmlns:a16="http://schemas.microsoft.com/office/drawing/2014/main" id="{17EA8622-FCEF-9B86-0B9A-8F0D190C4A87}"/>
                  </a:ext>
                </a:extLst>
              </p:cNvPr>
              <p:cNvSpPr/>
              <p:nvPr>
                <p:custDataLst>
                  <p:tags r:id="rId53"/>
                </p:custDataLst>
              </p:nvPr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5" name="Freeform 56">
                <a:extLst>
                  <a:ext uri="{FF2B5EF4-FFF2-40B4-BE49-F238E27FC236}">
                    <a16:creationId xmlns:a16="http://schemas.microsoft.com/office/drawing/2014/main" id="{EF44D49E-72BB-52F7-3C1D-5A326D28538D}"/>
                  </a:ext>
                </a:extLst>
              </p:cNvPr>
              <p:cNvSpPr/>
              <p:nvPr>
                <p:custDataLst>
                  <p:tags r:id="rId54"/>
                </p:custDataLst>
              </p:nvPr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sp>
          <p:nvSpPr>
            <p:cNvPr id="12" name="Line 57">
              <a:extLst>
                <a:ext uri="{FF2B5EF4-FFF2-40B4-BE49-F238E27FC236}">
                  <a16:creationId xmlns:a16="http://schemas.microsoft.com/office/drawing/2014/main" id="{6AC90AD7-371B-96AF-8C04-F3D8347A3411}"/>
                </a:ext>
              </a:extLst>
            </p:cNvPr>
            <p:cNvSpPr>
              <a:spLocks noChangeShapeType="1"/>
            </p:cNvSpPr>
            <p:nvPr>
              <p:custDataLst>
                <p:tags r:id="rId1"/>
              </p:custDataLst>
            </p:nvPr>
          </p:nvSpPr>
          <p:spPr bwMode="auto">
            <a:xfrm>
              <a:off x="1728" y="1856"/>
              <a:ext cx="3107" cy="0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13" name="Text Box 58">
              <a:extLst>
                <a:ext uri="{FF2B5EF4-FFF2-40B4-BE49-F238E27FC236}">
                  <a16:creationId xmlns:a16="http://schemas.microsoft.com/office/drawing/2014/main" id="{17CACBBF-1436-7F3C-2960-16C61C877B1C}"/>
                </a:ext>
              </a:extLst>
            </p:cNvPr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052" y="1470"/>
              <a:ext cx="2618" cy="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二、</a:t>
              </a:r>
              <a:r>
                <a:rPr lang="zh-CN" altLang="en-US" sz="2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遗传病的检测和预防</a:t>
              </a:r>
              <a:endPara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176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5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25631" y="1382517"/>
            <a:ext cx="8352790" cy="68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defRPr>
            </a:lvl9pPr>
          </a:lstStyle>
          <a:p>
            <a:pPr algn="ctr" defTabSz="1218565">
              <a:lnSpc>
                <a:spcPct val="130000"/>
              </a:lnSpc>
              <a:buNone/>
            </a:pPr>
            <a:r>
              <a:rPr lang="zh-CN" altLang="en-US" sz="4000" b="1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</a:t>
            </a:r>
            <a:r>
              <a:rPr lang="en-US" altLang="zh-CN" sz="4000" b="1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4000" b="1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节   人类遗传病</a:t>
            </a:r>
            <a:endParaRPr lang="en-US" altLang="zh-CN" sz="4000" b="1" dirty="0">
              <a:solidFill>
                <a:srgbClr val="00B05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圆角矩形 30">
            <a:extLst>
              <a:ext uri="{FF2B5EF4-FFF2-40B4-BE49-F238E27FC236}">
                <a16:creationId xmlns:a16="http://schemas.microsoft.com/office/drawing/2014/main" id="{E2788F28-1004-4AFF-0B4D-A11A668EFC9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7481" y="129540"/>
            <a:ext cx="5544072" cy="524510"/>
          </a:xfrm>
          <a:prstGeom prst="roundRect">
            <a:avLst/>
          </a:prstGeom>
          <a:solidFill>
            <a:srgbClr val="7BC14A">
              <a:alpha val="12000"/>
            </a:srgbClr>
          </a:solidFill>
          <a:ln w="3175">
            <a:solidFill>
              <a:srgbClr val="7BC1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</a:t>
            </a:r>
            <a:r>
              <a:rPr lang="en-US" altLang="zh-CN" sz="3200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</a:t>
            </a:r>
            <a:r>
              <a:rPr lang="zh-CN" altLang="en-US" sz="3200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章　基因突变及其他变异</a:t>
            </a:r>
            <a:endParaRPr lang="en-US" altLang="zh-CN" sz="3200" dirty="0">
              <a:solidFill>
                <a:srgbClr val="00B05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8E34C2F-9891-A2AB-922A-87C35C7BFD97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1788" y="2750804"/>
            <a:ext cx="3879530" cy="346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>
            <p:custDataLst>
              <p:tags r:id="rId1"/>
            </p:custDataLst>
          </p:nvPr>
        </p:nvSpPr>
        <p:spPr>
          <a:xfrm>
            <a:off x="-5080" y="731229"/>
            <a:ext cx="12202160" cy="553720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7" name="文本框 36"/>
          <p:cNvSpPr txBox="1"/>
          <p:nvPr/>
        </p:nvSpPr>
        <p:spPr>
          <a:xfrm>
            <a:off x="238761" y="757476"/>
            <a:ext cx="1091438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cs typeface="Times New Roman" panose="02020603050405020304" pitchFamily="18" charset="0"/>
                <a:sym typeface="+mn-ea"/>
              </a:rPr>
              <a:t>人类遗传病：通常是指由</a:t>
            </a:r>
            <a:r>
              <a:rPr lang="zh-CN" altLang="en-US" sz="2800" b="1" u="sng" dirty="0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cs typeface="Times New Roman" panose="02020603050405020304" pitchFamily="18" charset="0"/>
                <a:sym typeface="+mn-ea"/>
              </a:rPr>
              <a:t>遗传物质</a:t>
            </a:r>
            <a:r>
              <a:rPr lang="zh-CN" altLang="en-US" sz="2800" b="1" dirty="0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cs typeface="Times New Roman" panose="02020603050405020304" pitchFamily="18" charset="0"/>
                <a:sym typeface="+mn-ea"/>
              </a:rPr>
              <a:t>改变而引起的人类疾病。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DD0CFC22-A7A4-65FD-20C9-D2C7F6712D42}"/>
              </a:ext>
            </a:extLst>
          </p:cNvPr>
          <p:cNvGrpSpPr/>
          <p:nvPr/>
        </p:nvGrpSpPr>
        <p:grpSpPr bwMode="auto">
          <a:xfrm>
            <a:off x="222251" y="76418"/>
            <a:ext cx="5027615" cy="638175"/>
            <a:chOff x="1728" y="1470"/>
            <a:chExt cx="3167" cy="402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7B7C6264-C45E-FCA9-56C5-C88C417902FD}"/>
                </a:ext>
              </a:extLst>
            </p:cNvPr>
            <p:cNvGrpSpPr/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47A97D95-4AD0-4716-2A4D-786C2F0285A0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AA7D9335-5EF4-F525-9031-D7434BB3B1D0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0" name="Freeform 7">
                <a:extLst>
                  <a:ext uri="{FF2B5EF4-FFF2-40B4-BE49-F238E27FC236}">
                    <a16:creationId xmlns:a16="http://schemas.microsoft.com/office/drawing/2014/main" id="{780FC670-DF04-1E85-3FA2-0F90D43BF7A0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1" name="Freeform 8">
                <a:extLst>
                  <a:ext uri="{FF2B5EF4-FFF2-40B4-BE49-F238E27FC236}">
                    <a16:creationId xmlns:a16="http://schemas.microsoft.com/office/drawing/2014/main" id="{4ECA54D5-4F31-289E-99DB-255E0DEEEA38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CC46BD1D-38A9-DE55-733D-C7DEEC1A2A3C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ABA72245-C37F-2FD1-7FF5-41B158A3A731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4" name="Freeform 11">
                <a:extLst>
                  <a:ext uri="{FF2B5EF4-FFF2-40B4-BE49-F238E27FC236}">
                    <a16:creationId xmlns:a16="http://schemas.microsoft.com/office/drawing/2014/main" id="{FDC806C5-B788-E8D0-380F-CC4C49F14265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72313C32-3697-7C2C-728D-6D9EC61C21B8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FEBAF21D-5AAD-E561-2174-2A043D871785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2FFDDFFE-55F6-1800-3052-6E8EAEF50BC0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0" name="Freeform 15">
                <a:extLst>
                  <a:ext uri="{FF2B5EF4-FFF2-40B4-BE49-F238E27FC236}">
                    <a16:creationId xmlns:a16="http://schemas.microsoft.com/office/drawing/2014/main" id="{5FEDD6D0-775B-94A2-ADBD-1F18EEBA5848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1" name="Freeform 16">
                <a:extLst>
                  <a:ext uri="{FF2B5EF4-FFF2-40B4-BE49-F238E27FC236}">
                    <a16:creationId xmlns:a16="http://schemas.microsoft.com/office/drawing/2014/main" id="{C818FDC5-8EFC-85CD-FD53-D864E5CA10CA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2" name="Freeform 17">
                <a:extLst>
                  <a:ext uri="{FF2B5EF4-FFF2-40B4-BE49-F238E27FC236}">
                    <a16:creationId xmlns:a16="http://schemas.microsoft.com/office/drawing/2014/main" id="{33DC1C8A-4B74-7B0A-1F2C-466C12E18674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3" name="Freeform 18">
                <a:extLst>
                  <a:ext uri="{FF2B5EF4-FFF2-40B4-BE49-F238E27FC236}">
                    <a16:creationId xmlns:a16="http://schemas.microsoft.com/office/drawing/2014/main" id="{E6D848C3-D471-21D1-119D-7DA8E5CF0E8C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4" name="Freeform 19">
                <a:extLst>
                  <a:ext uri="{FF2B5EF4-FFF2-40B4-BE49-F238E27FC236}">
                    <a16:creationId xmlns:a16="http://schemas.microsoft.com/office/drawing/2014/main" id="{7CBCF43E-111F-B89B-3276-6B54AA8DA210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5" name="Freeform 20">
                <a:extLst>
                  <a:ext uri="{FF2B5EF4-FFF2-40B4-BE49-F238E27FC236}">
                    <a16:creationId xmlns:a16="http://schemas.microsoft.com/office/drawing/2014/main" id="{9DFE1276-8453-A7B1-E83E-B2A18B6CA967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6" name="Freeform 21">
                <a:extLst>
                  <a:ext uri="{FF2B5EF4-FFF2-40B4-BE49-F238E27FC236}">
                    <a16:creationId xmlns:a16="http://schemas.microsoft.com/office/drawing/2014/main" id="{6A2DAA1B-11FE-582C-C68F-A7D4FDB5C5AB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7" name="Freeform 22">
                <a:extLst>
                  <a:ext uri="{FF2B5EF4-FFF2-40B4-BE49-F238E27FC236}">
                    <a16:creationId xmlns:a16="http://schemas.microsoft.com/office/drawing/2014/main" id="{0AE28A2D-D677-8E8B-F752-49D62520FB82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8" name="Freeform 23">
                <a:extLst>
                  <a:ext uri="{FF2B5EF4-FFF2-40B4-BE49-F238E27FC236}">
                    <a16:creationId xmlns:a16="http://schemas.microsoft.com/office/drawing/2014/main" id="{A190DF45-2C23-E1B7-3A8E-0C22899881BD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9" name="Freeform 24">
                <a:extLst>
                  <a:ext uri="{FF2B5EF4-FFF2-40B4-BE49-F238E27FC236}">
                    <a16:creationId xmlns:a16="http://schemas.microsoft.com/office/drawing/2014/main" id="{35CF7D45-B388-C0D2-59CA-534ABB378A07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0" name="Freeform 25">
                <a:extLst>
                  <a:ext uri="{FF2B5EF4-FFF2-40B4-BE49-F238E27FC236}">
                    <a16:creationId xmlns:a16="http://schemas.microsoft.com/office/drawing/2014/main" id="{F6B91646-6C41-3BDA-0C79-9EEA88AD9ECA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1" name="Freeform 26">
                <a:extLst>
                  <a:ext uri="{FF2B5EF4-FFF2-40B4-BE49-F238E27FC236}">
                    <a16:creationId xmlns:a16="http://schemas.microsoft.com/office/drawing/2014/main" id="{9E379BDB-5507-E539-30D0-27D2D97B3CE7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2" name="Freeform 27">
                <a:extLst>
                  <a:ext uri="{FF2B5EF4-FFF2-40B4-BE49-F238E27FC236}">
                    <a16:creationId xmlns:a16="http://schemas.microsoft.com/office/drawing/2014/main" id="{F1D79BFA-4458-C7A3-B774-699ADB0EEF01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3" name="Freeform 28">
                <a:extLst>
                  <a:ext uri="{FF2B5EF4-FFF2-40B4-BE49-F238E27FC236}">
                    <a16:creationId xmlns:a16="http://schemas.microsoft.com/office/drawing/2014/main" id="{81F9BE13-A1DC-B9CE-1DAB-BE4FA3654AB5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4" name="Freeform 29">
                <a:extLst>
                  <a:ext uri="{FF2B5EF4-FFF2-40B4-BE49-F238E27FC236}">
                    <a16:creationId xmlns:a16="http://schemas.microsoft.com/office/drawing/2014/main" id="{1D8370E2-98E8-A48C-515B-709FA3B79306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5" name="Freeform 30">
                <a:extLst>
                  <a:ext uri="{FF2B5EF4-FFF2-40B4-BE49-F238E27FC236}">
                    <a16:creationId xmlns:a16="http://schemas.microsoft.com/office/drawing/2014/main" id="{9029E6F5-2524-1D9A-B3EA-DDDF27591FAF}"/>
                  </a:ext>
                </a:extLst>
              </p:cNvPr>
              <p:cNvSpPr>
                <a:spLocks noEditPoint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1" name="Freeform 31">
                <a:extLst>
                  <a:ext uri="{FF2B5EF4-FFF2-40B4-BE49-F238E27FC236}">
                    <a16:creationId xmlns:a16="http://schemas.microsoft.com/office/drawing/2014/main" id="{F00EAC3F-E9F1-95FA-3C10-0D9DEBD82F22}"/>
                  </a:ext>
                </a:extLst>
              </p:cNvPr>
              <p:cNvSpPr>
                <a:spLocks noEditPoint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2" name="Freeform 32">
                <a:extLst>
                  <a:ext uri="{FF2B5EF4-FFF2-40B4-BE49-F238E27FC236}">
                    <a16:creationId xmlns:a16="http://schemas.microsoft.com/office/drawing/2014/main" id="{DBDAF6AA-E048-667C-DE2D-B1A28A780719}"/>
                  </a:ext>
                </a:extLst>
              </p:cNvPr>
              <p:cNvSpPr>
                <a:spLocks noEditPoint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3" name="Freeform 33">
                <a:extLst>
                  <a:ext uri="{FF2B5EF4-FFF2-40B4-BE49-F238E27FC236}">
                    <a16:creationId xmlns:a16="http://schemas.microsoft.com/office/drawing/2014/main" id="{146F6357-29B1-0FA0-ABBB-6628186159A1}"/>
                  </a:ext>
                </a:extLst>
              </p:cNvPr>
              <p:cNvSpPr>
                <a:spLocks noEditPoint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4" name="Freeform 34">
                <a:extLst>
                  <a:ext uri="{FF2B5EF4-FFF2-40B4-BE49-F238E27FC236}">
                    <a16:creationId xmlns:a16="http://schemas.microsoft.com/office/drawing/2014/main" id="{2856C490-53FB-9834-9087-23190D510D9E}"/>
                  </a:ext>
                </a:extLst>
              </p:cNvPr>
              <p:cNvSpPr>
                <a:spLocks noEditPoint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5" name="Freeform 35">
                <a:extLst>
                  <a:ext uri="{FF2B5EF4-FFF2-40B4-BE49-F238E27FC236}">
                    <a16:creationId xmlns:a16="http://schemas.microsoft.com/office/drawing/2014/main" id="{0869EFD7-336A-CA0B-058D-465F140A3CF3}"/>
                  </a:ext>
                </a:extLst>
              </p:cNvPr>
              <p:cNvSpPr>
                <a:spLocks noEditPoint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6" name="Freeform 36">
                <a:extLst>
                  <a:ext uri="{FF2B5EF4-FFF2-40B4-BE49-F238E27FC236}">
                    <a16:creationId xmlns:a16="http://schemas.microsoft.com/office/drawing/2014/main" id="{7A89F30F-24FE-52C5-D9D3-9410DABB3F62}"/>
                  </a:ext>
                </a:extLst>
              </p:cNvPr>
              <p:cNvSpPr>
                <a:spLocks noEditPoint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" name="Freeform 37">
                <a:extLst>
                  <a:ext uri="{FF2B5EF4-FFF2-40B4-BE49-F238E27FC236}">
                    <a16:creationId xmlns:a16="http://schemas.microsoft.com/office/drawing/2014/main" id="{67CA7B2A-3EE3-C5F2-4798-882DAC5B93F0}"/>
                  </a:ext>
                </a:extLst>
              </p:cNvPr>
              <p:cNvSpPr>
                <a:spLocks noEditPoint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8" name="Freeform 38">
                <a:extLst>
                  <a:ext uri="{FF2B5EF4-FFF2-40B4-BE49-F238E27FC236}">
                    <a16:creationId xmlns:a16="http://schemas.microsoft.com/office/drawing/2014/main" id="{DBBA96DF-B26B-C2B6-0C30-DB5A12991D5B}"/>
                  </a:ext>
                </a:extLst>
              </p:cNvPr>
              <p:cNvSpPr>
                <a:spLocks noEditPoint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9" name="Freeform 39">
                <a:extLst>
                  <a:ext uri="{FF2B5EF4-FFF2-40B4-BE49-F238E27FC236}">
                    <a16:creationId xmlns:a16="http://schemas.microsoft.com/office/drawing/2014/main" id="{07E075BC-10C1-8B8F-EF0E-A72CD8CCA60B}"/>
                  </a:ext>
                </a:extLst>
              </p:cNvPr>
              <p:cNvSpPr>
                <a:spLocks noEditPoint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0" name="Freeform 40">
                <a:extLst>
                  <a:ext uri="{FF2B5EF4-FFF2-40B4-BE49-F238E27FC236}">
                    <a16:creationId xmlns:a16="http://schemas.microsoft.com/office/drawing/2014/main" id="{02622006-801D-046F-634A-1CC0DF58BE3C}"/>
                  </a:ext>
                </a:extLst>
              </p:cNvPr>
              <p:cNvSpPr>
                <a:spLocks noEditPoint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1" name="Freeform 41">
                <a:extLst>
                  <a:ext uri="{FF2B5EF4-FFF2-40B4-BE49-F238E27FC236}">
                    <a16:creationId xmlns:a16="http://schemas.microsoft.com/office/drawing/2014/main" id="{1DAC0951-D76D-6F8F-3120-AE07E3F1356C}"/>
                  </a:ext>
                </a:extLst>
              </p:cNvPr>
              <p:cNvSpPr>
                <a:spLocks noEditPoint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2" name="Freeform 42">
                <a:extLst>
                  <a:ext uri="{FF2B5EF4-FFF2-40B4-BE49-F238E27FC236}">
                    <a16:creationId xmlns:a16="http://schemas.microsoft.com/office/drawing/2014/main" id="{9747A36B-566B-9285-34F0-62112933A38D}"/>
                  </a:ext>
                </a:extLst>
              </p:cNvPr>
              <p:cNvSpPr>
                <a:spLocks noEditPoint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3" name="Freeform 43">
                <a:extLst>
                  <a:ext uri="{FF2B5EF4-FFF2-40B4-BE49-F238E27FC236}">
                    <a16:creationId xmlns:a16="http://schemas.microsoft.com/office/drawing/2014/main" id="{AAA33D4C-562E-EDEC-B0EF-EDDEC64930EC}"/>
                  </a:ext>
                </a:extLst>
              </p:cNvPr>
              <p:cNvSpPr>
                <a:spLocks noEditPoint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4" name="Freeform 44">
                <a:extLst>
                  <a:ext uri="{FF2B5EF4-FFF2-40B4-BE49-F238E27FC236}">
                    <a16:creationId xmlns:a16="http://schemas.microsoft.com/office/drawing/2014/main" id="{7C6AF9EF-5434-A8F2-9046-08935C78F1EC}"/>
                  </a:ext>
                </a:extLst>
              </p:cNvPr>
              <p:cNvSpPr/>
              <p:nvPr>
                <p:custDataLst>
                  <p:tags r:id="rId54"/>
                </p:custDataLst>
              </p:nvPr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5" name="Freeform 45">
                <a:extLst>
                  <a:ext uri="{FF2B5EF4-FFF2-40B4-BE49-F238E27FC236}">
                    <a16:creationId xmlns:a16="http://schemas.microsoft.com/office/drawing/2014/main" id="{4DCDF538-A38E-2684-57B4-5181A3368079}"/>
                  </a:ext>
                </a:extLst>
              </p:cNvPr>
              <p:cNvSpPr/>
              <p:nvPr>
                <p:custDataLst>
                  <p:tags r:id="rId55"/>
                </p:custDataLst>
              </p:nvPr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6" name="Freeform 46">
                <a:extLst>
                  <a:ext uri="{FF2B5EF4-FFF2-40B4-BE49-F238E27FC236}">
                    <a16:creationId xmlns:a16="http://schemas.microsoft.com/office/drawing/2014/main" id="{4B19FE58-5269-FF21-D439-EB8339FDB47D}"/>
                  </a:ext>
                </a:extLst>
              </p:cNvPr>
              <p:cNvSpPr/>
              <p:nvPr>
                <p:custDataLst>
                  <p:tags r:id="rId56"/>
                </p:custDataLst>
              </p:nvPr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7" name="Freeform 47">
                <a:extLst>
                  <a:ext uri="{FF2B5EF4-FFF2-40B4-BE49-F238E27FC236}">
                    <a16:creationId xmlns:a16="http://schemas.microsoft.com/office/drawing/2014/main" id="{449A4DB3-94B6-E1E3-3F3A-A5CD3B7B110C}"/>
                  </a:ext>
                </a:extLst>
              </p:cNvPr>
              <p:cNvSpPr/>
              <p:nvPr>
                <p:custDataLst>
                  <p:tags r:id="rId57"/>
                </p:custDataLst>
              </p:nvPr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8" name="Freeform 48">
                <a:extLst>
                  <a:ext uri="{FF2B5EF4-FFF2-40B4-BE49-F238E27FC236}">
                    <a16:creationId xmlns:a16="http://schemas.microsoft.com/office/drawing/2014/main" id="{BE8749B7-C389-7474-0F36-AD5EFD0A42BB}"/>
                  </a:ext>
                </a:extLst>
              </p:cNvPr>
              <p:cNvSpPr/>
              <p:nvPr>
                <p:custDataLst>
                  <p:tags r:id="rId58"/>
                </p:custDataLst>
              </p:nvPr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9" name="Freeform 49">
                <a:extLst>
                  <a:ext uri="{FF2B5EF4-FFF2-40B4-BE49-F238E27FC236}">
                    <a16:creationId xmlns:a16="http://schemas.microsoft.com/office/drawing/2014/main" id="{37D8C976-8FE2-BCA4-59BD-5A847E625BD2}"/>
                  </a:ext>
                </a:extLst>
              </p:cNvPr>
              <p:cNvSpPr/>
              <p:nvPr>
                <p:custDataLst>
                  <p:tags r:id="rId59"/>
                </p:custDataLst>
              </p:nvPr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0" name="Freeform 50">
                <a:extLst>
                  <a:ext uri="{FF2B5EF4-FFF2-40B4-BE49-F238E27FC236}">
                    <a16:creationId xmlns:a16="http://schemas.microsoft.com/office/drawing/2014/main" id="{2E3CF703-6E79-62A6-412B-5D9FBB5E83D0}"/>
                  </a:ext>
                </a:extLst>
              </p:cNvPr>
              <p:cNvSpPr/>
              <p:nvPr>
                <p:custDataLst>
                  <p:tags r:id="rId60"/>
                </p:custDataLst>
              </p:nvPr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1" name="Freeform 51">
                <a:extLst>
                  <a:ext uri="{FF2B5EF4-FFF2-40B4-BE49-F238E27FC236}">
                    <a16:creationId xmlns:a16="http://schemas.microsoft.com/office/drawing/2014/main" id="{BE713DE1-4CB5-4597-EBAF-9AD6CE88DAC8}"/>
                  </a:ext>
                </a:extLst>
              </p:cNvPr>
              <p:cNvSpPr/>
              <p:nvPr>
                <p:custDataLst>
                  <p:tags r:id="rId61"/>
                </p:custDataLst>
              </p:nvPr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2" name="Freeform 52">
                <a:extLst>
                  <a:ext uri="{FF2B5EF4-FFF2-40B4-BE49-F238E27FC236}">
                    <a16:creationId xmlns:a16="http://schemas.microsoft.com/office/drawing/2014/main" id="{AFDEAB46-615A-2259-B4E8-E5AEA708A3E7}"/>
                  </a:ext>
                </a:extLst>
              </p:cNvPr>
              <p:cNvSpPr/>
              <p:nvPr>
                <p:custDataLst>
                  <p:tags r:id="rId62"/>
                </p:custDataLst>
              </p:nvPr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3" name="Freeform 53">
                <a:extLst>
                  <a:ext uri="{FF2B5EF4-FFF2-40B4-BE49-F238E27FC236}">
                    <a16:creationId xmlns:a16="http://schemas.microsoft.com/office/drawing/2014/main" id="{4686D27C-8ACB-B4BB-0F99-0BCF826EA332}"/>
                  </a:ext>
                </a:extLst>
              </p:cNvPr>
              <p:cNvSpPr/>
              <p:nvPr>
                <p:custDataLst>
                  <p:tags r:id="rId63"/>
                </p:custDataLst>
              </p:nvPr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4" name="Freeform 54">
                <a:extLst>
                  <a:ext uri="{FF2B5EF4-FFF2-40B4-BE49-F238E27FC236}">
                    <a16:creationId xmlns:a16="http://schemas.microsoft.com/office/drawing/2014/main" id="{DD0C2A5E-FE22-6FB8-79D2-FC8F413A1E5F}"/>
                  </a:ext>
                </a:extLst>
              </p:cNvPr>
              <p:cNvSpPr/>
              <p:nvPr>
                <p:custDataLst>
                  <p:tags r:id="rId64"/>
                </p:custDataLst>
              </p:nvPr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5" name="Freeform 55">
                <a:extLst>
                  <a:ext uri="{FF2B5EF4-FFF2-40B4-BE49-F238E27FC236}">
                    <a16:creationId xmlns:a16="http://schemas.microsoft.com/office/drawing/2014/main" id="{DD16D2E1-8F67-4D9E-2A28-99C5E335ADB0}"/>
                  </a:ext>
                </a:extLst>
              </p:cNvPr>
              <p:cNvSpPr/>
              <p:nvPr>
                <p:custDataLst>
                  <p:tags r:id="rId65"/>
                </p:custDataLst>
              </p:nvPr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6" name="Freeform 56">
                <a:extLst>
                  <a:ext uri="{FF2B5EF4-FFF2-40B4-BE49-F238E27FC236}">
                    <a16:creationId xmlns:a16="http://schemas.microsoft.com/office/drawing/2014/main" id="{F6729D86-EA70-9951-7C36-DA5B0ABB5049}"/>
                  </a:ext>
                </a:extLst>
              </p:cNvPr>
              <p:cNvSpPr/>
              <p:nvPr>
                <p:custDataLst>
                  <p:tags r:id="rId66"/>
                </p:custDataLst>
              </p:nvPr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sp>
          <p:nvSpPr>
            <p:cNvPr id="5" name="Line 57">
              <a:extLst>
                <a:ext uri="{FF2B5EF4-FFF2-40B4-BE49-F238E27FC236}">
                  <a16:creationId xmlns:a16="http://schemas.microsoft.com/office/drawing/2014/main" id="{0236E79E-FDEB-24EC-C460-849DF5C88DDC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1728" y="1856"/>
              <a:ext cx="3107" cy="0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6" name="Text Box 58">
              <a:extLst>
                <a:ext uri="{FF2B5EF4-FFF2-40B4-BE49-F238E27FC236}">
                  <a16:creationId xmlns:a16="http://schemas.microsoft.com/office/drawing/2014/main" id="{D9B36856-C464-7FA7-8693-5EB41C8CAE9B}"/>
                </a:ext>
              </a:extLst>
            </p:cNvPr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052" y="1470"/>
              <a:ext cx="2843" cy="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一、人类常见遗传病的类型</a:t>
              </a:r>
            </a:p>
          </p:txBody>
        </p:sp>
      </p:grpSp>
      <p:sp>
        <p:nvSpPr>
          <p:cNvPr id="19" name="圆角矩形标注 2">
            <a:extLst>
              <a:ext uri="{FF2B5EF4-FFF2-40B4-BE49-F238E27FC236}">
                <a16:creationId xmlns:a16="http://schemas.microsoft.com/office/drawing/2014/main" id="{AD5438F2-72FE-FD26-E07E-2B5D207E59E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092891" y="4909540"/>
            <a:ext cx="2787301" cy="975978"/>
          </a:xfrm>
          <a:prstGeom prst="wedgeRoundRectCallout">
            <a:avLst>
              <a:gd name="adj1" fmla="val 32986"/>
              <a:gd name="adj2" fmla="val -94531"/>
              <a:gd name="adj3" fmla="val 16667"/>
            </a:avLst>
          </a:prstGeom>
          <a:solidFill>
            <a:srgbClr val="ECB594">
              <a:lumMod val="20000"/>
              <a:lumOff val="80000"/>
            </a:srgbClr>
          </a:solidFill>
          <a:ln w="12700" cap="flat" cmpd="sng" algn="ctr">
            <a:solidFill>
              <a:srgbClr val="ECB594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由染色体变异引起的遗传病</a:t>
            </a:r>
          </a:p>
        </p:txBody>
      </p:sp>
      <p:sp>
        <p:nvSpPr>
          <p:cNvPr id="38" name="圆角矩形标注 3">
            <a:extLst>
              <a:ext uri="{FF2B5EF4-FFF2-40B4-BE49-F238E27FC236}">
                <a16:creationId xmlns:a16="http://schemas.microsoft.com/office/drawing/2014/main" id="{D2F96E33-AF9F-14E9-4D00-EF2E9AFF8DF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93906" y="4903723"/>
            <a:ext cx="2564599" cy="975978"/>
          </a:xfrm>
          <a:prstGeom prst="wedgeRoundRectCallout">
            <a:avLst>
              <a:gd name="adj1" fmla="val 10429"/>
              <a:gd name="adj2" fmla="val -100992"/>
              <a:gd name="adj3" fmla="val 16667"/>
            </a:avLst>
          </a:prstGeom>
          <a:solidFill>
            <a:srgbClr val="ECB594">
              <a:lumMod val="20000"/>
              <a:lumOff val="80000"/>
            </a:srgbClr>
          </a:solidFill>
          <a:ln w="12700" cap="flat" cmpd="sng" algn="ctr">
            <a:solidFill>
              <a:srgbClr val="ECB594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受一对等位基</a:t>
            </a:r>
          </a:p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因控制的遗传病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B9F3703F-CA9D-3E2A-DF9E-225D9FDF50F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392085" y="3649332"/>
            <a:ext cx="2353528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单基因遗传病</a:t>
            </a:r>
          </a:p>
          <a:p>
            <a:pPr algn="ctr"/>
            <a:r>
              <a:rPr lang="zh-CN" altLang="en-US" sz="240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现发现</a:t>
            </a:r>
            <a:r>
              <a:rPr lang="en-US" altLang="zh-CN" sz="240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8000</a:t>
            </a:r>
            <a:r>
              <a:rPr lang="zh-CN" altLang="en-US" sz="240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多种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B8A2407B-7D2E-9821-B092-5AA7713132D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797935" y="2162798"/>
            <a:ext cx="2919095" cy="8299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多基因遗传病</a:t>
            </a:r>
          </a:p>
          <a:p>
            <a:pPr algn="ctr"/>
            <a:r>
              <a:rPr lang="zh-CN" altLang="en-US" sz="240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charset="-122"/>
              </a:rPr>
              <a:t>现发现100多种</a:t>
            </a: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B9FBB971-9165-88CF-3BF5-74676D47844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648808" y="3740938"/>
            <a:ext cx="3235960" cy="8299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染色体异常遗传病</a:t>
            </a:r>
          </a:p>
          <a:p>
            <a:pPr algn="ctr"/>
            <a:r>
              <a:rPr lang="zh-CN" altLang="en-US" sz="240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现发现</a:t>
            </a:r>
            <a:r>
              <a:rPr lang="en-US" altLang="zh-CN" sz="240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500</a:t>
            </a:r>
            <a:r>
              <a:rPr lang="zh-CN" altLang="en-US" sz="240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多种</a:t>
            </a:r>
          </a:p>
        </p:txBody>
      </p:sp>
      <p:sp>
        <p:nvSpPr>
          <p:cNvPr id="69" name="圆角矩形标注 11">
            <a:extLst>
              <a:ext uri="{FF2B5EF4-FFF2-40B4-BE49-F238E27FC236}">
                <a16:creationId xmlns:a16="http://schemas.microsoft.com/office/drawing/2014/main" id="{63DCC562-591E-736F-82EC-760E80A65FD6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564422" y="2162798"/>
            <a:ext cx="2743098" cy="1371052"/>
          </a:xfrm>
          <a:prstGeom prst="wedgeRoundRectCallout">
            <a:avLst>
              <a:gd name="adj1" fmla="val -60095"/>
              <a:gd name="adj2" fmla="val -28713"/>
              <a:gd name="adj3" fmla="val 16667"/>
            </a:avLst>
          </a:prstGeom>
          <a:solidFill>
            <a:srgbClr val="ECB594">
              <a:lumMod val="20000"/>
              <a:lumOff val="80000"/>
            </a:srgbClr>
          </a:solidFill>
          <a:ln w="12700" cap="flat" cmpd="sng" algn="ctr">
            <a:solidFill>
              <a:srgbClr val="ECB594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受两对或两对以上等位基因控制的遗传病。</a:t>
            </a:r>
          </a:p>
        </p:txBody>
      </p: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0181CA34-0B42-B2B1-9E20-410635570B33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3788444" y="2593400"/>
            <a:ext cx="3189913" cy="2793138"/>
            <a:chOff x="532628" y="2416589"/>
            <a:chExt cx="1750641" cy="1532889"/>
          </a:xfrm>
        </p:grpSpPr>
        <p:sp>
          <p:nvSpPr>
            <p:cNvPr id="71" name="任意多边形 13">
              <a:extLst>
                <a:ext uri="{FF2B5EF4-FFF2-40B4-BE49-F238E27FC236}">
                  <a16:creationId xmlns:a16="http://schemas.microsoft.com/office/drawing/2014/main" id="{0BB9B2A7-782D-2AF8-DE87-3D026FAF0760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 rot="2338925" flipH="1" flipV="1">
              <a:off x="1318987" y="3236024"/>
              <a:ext cx="45431" cy="30063"/>
            </a:xfrm>
            <a:custGeom>
              <a:avLst/>
              <a:gdLst>
                <a:gd name="connsiteX0" fmla="*/ 45431 w 45431"/>
                <a:gd name="connsiteY0" fmla="*/ 30063 h 30063"/>
                <a:gd name="connsiteX1" fmla="*/ 26703 w 45431"/>
                <a:gd name="connsiteY1" fmla="*/ 26896 h 30063"/>
                <a:gd name="connsiteX2" fmla="*/ 26703 w 45431"/>
                <a:gd name="connsiteY2" fmla="*/ 17078 h 30063"/>
                <a:gd name="connsiteX3" fmla="*/ 0 w 45431"/>
                <a:gd name="connsiteY3" fmla="*/ 17078 h 30063"/>
                <a:gd name="connsiteX4" fmla="*/ 21102 w 45431"/>
                <a:gd name="connsiteY4" fmla="*/ 0 h 30063"/>
                <a:gd name="connsiteX5" fmla="*/ 45431 w 45431"/>
                <a:gd name="connsiteY5" fmla="*/ 30063 h 3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431" h="30063">
                  <a:moveTo>
                    <a:pt x="45431" y="30063"/>
                  </a:moveTo>
                  <a:lnTo>
                    <a:pt x="26703" y="26896"/>
                  </a:lnTo>
                  <a:lnTo>
                    <a:pt x="26703" y="17078"/>
                  </a:lnTo>
                  <a:lnTo>
                    <a:pt x="0" y="17078"/>
                  </a:lnTo>
                  <a:lnTo>
                    <a:pt x="21102" y="0"/>
                  </a:lnTo>
                  <a:lnTo>
                    <a:pt x="45431" y="30063"/>
                  </a:lnTo>
                  <a:close/>
                </a:path>
              </a:pathLst>
            </a:custGeom>
            <a:solidFill>
              <a:srgbClr val="659677"/>
            </a:solidFill>
            <a:ln w="12700" cap="flat" cmpd="sng" algn="ctr">
              <a:solidFill>
                <a:srgbClr val="65967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72" name="任意多边形 14">
              <a:extLst>
                <a:ext uri="{FF2B5EF4-FFF2-40B4-BE49-F238E27FC236}">
                  <a16:creationId xmlns:a16="http://schemas.microsoft.com/office/drawing/2014/main" id="{E63F26D4-6A7E-53AE-AEC3-AFF568384AE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 rot="2338925" flipH="1" flipV="1">
              <a:off x="532628" y="2598729"/>
              <a:ext cx="1539103" cy="1350749"/>
            </a:xfrm>
            <a:custGeom>
              <a:avLst/>
              <a:gdLst>
                <a:gd name="connsiteX0" fmla="*/ 1275817 w 1539103"/>
                <a:gd name="connsiteY0" fmla="*/ 1350749 h 1350749"/>
                <a:gd name="connsiteX1" fmla="*/ 776044 w 1539103"/>
                <a:gd name="connsiteY1" fmla="*/ 733186 h 1350749"/>
                <a:gd name="connsiteX2" fmla="*/ 751715 w 1539103"/>
                <a:gd name="connsiteY2" fmla="*/ 703123 h 1350749"/>
                <a:gd name="connsiteX3" fmla="*/ 730613 w 1539103"/>
                <a:gd name="connsiteY3" fmla="*/ 720201 h 1350749"/>
                <a:gd name="connsiteX4" fmla="*/ 0 w 1539103"/>
                <a:gd name="connsiteY4" fmla="*/ 720201 h 1350749"/>
                <a:gd name="connsiteX5" fmla="*/ 280 w 1539103"/>
                <a:gd name="connsiteY5" fmla="*/ 690664 h 1350749"/>
                <a:gd name="connsiteX6" fmla="*/ 282204 w 1539103"/>
                <a:gd name="connsiteY6" fmla="*/ 171811 h 1350749"/>
                <a:gd name="connsiteX7" fmla="*/ 1367292 w 1539103"/>
                <a:gd name="connsiteY7" fmla="*/ 286201 h 1350749"/>
                <a:gd name="connsiteX8" fmla="*/ 1311716 w 1539103"/>
                <a:gd name="connsiteY8" fmla="*/ 1318569 h 1350749"/>
                <a:gd name="connsiteX9" fmla="*/ 1275817 w 1539103"/>
                <a:gd name="connsiteY9" fmla="*/ 1350749 h 1350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9103" h="1350749">
                  <a:moveTo>
                    <a:pt x="1275817" y="1350749"/>
                  </a:moveTo>
                  <a:lnTo>
                    <a:pt x="776044" y="733186"/>
                  </a:lnTo>
                  <a:lnTo>
                    <a:pt x="751715" y="703123"/>
                  </a:lnTo>
                  <a:lnTo>
                    <a:pt x="730613" y="720201"/>
                  </a:lnTo>
                  <a:lnTo>
                    <a:pt x="0" y="720201"/>
                  </a:lnTo>
                  <a:lnTo>
                    <a:pt x="280" y="690664"/>
                  </a:lnTo>
                  <a:cubicBezTo>
                    <a:pt x="20980" y="494301"/>
                    <a:pt x="116590" y="305836"/>
                    <a:pt x="282204" y="171811"/>
                  </a:cubicBezTo>
                  <a:cubicBezTo>
                    <a:pt x="613430" y="-96240"/>
                    <a:pt x="1099241" y="-45025"/>
                    <a:pt x="1367292" y="286201"/>
                  </a:cubicBezTo>
                  <a:cubicBezTo>
                    <a:pt x="1618589" y="596726"/>
                    <a:pt x="1589283" y="1043116"/>
                    <a:pt x="1311716" y="1318569"/>
                  </a:cubicBezTo>
                  <a:lnTo>
                    <a:pt x="1275817" y="1350749"/>
                  </a:ln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73" name="任意多边形 15">
              <a:extLst>
                <a:ext uri="{FF2B5EF4-FFF2-40B4-BE49-F238E27FC236}">
                  <a16:creationId xmlns:a16="http://schemas.microsoft.com/office/drawing/2014/main" id="{48D8C951-1C71-D06D-3F2B-3159D1763C1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 rot="2338925" flipH="1" flipV="1">
              <a:off x="1207109" y="2416589"/>
              <a:ext cx="580542" cy="719141"/>
            </a:xfrm>
            <a:custGeom>
              <a:avLst/>
              <a:gdLst>
                <a:gd name="connsiteX0" fmla="*/ 580542 w 580542"/>
                <a:gd name="connsiteY0" fmla="*/ 569921 h 719141"/>
                <a:gd name="connsiteX1" fmla="*/ 547705 w 580542"/>
                <a:gd name="connsiteY1" fmla="*/ 593858 h 719141"/>
                <a:gd name="connsiteX2" fmla="*/ 45295 w 580542"/>
                <a:gd name="connsiteY2" fmla="*/ 714864 h 719141"/>
                <a:gd name="connsiteX3" fmla="*/ 0 w 580542"/>
                <a:gd name="connsiteY3" fmla="*/ 705654 h 719141"/>
                <a:gd name="connsiteX4" fmla="*/ 119324 w 580542"/>
                <a:gd name="connsiteY4" fmla="*/ 0 h 719141"/>
                <a:gd name="connsiteX5" fmla="*/ 580542 w 580542"/>
                <a:gd name="connsiteY5" fmla="*/ 569921 h 71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542" h="719141">
                  <a:moveTo>
                    <a:pt x="580542" y="569921"/>
                  </a:moveTo>
                  <a:lnTo>
                    <a:pt x="547705" y="593858"/>
                  </a:lnTo>
                  <a:cubicBezTo>
                    <a:pt x="394976" y="693738"/>
                    <a:pt x="217113" y="732977"/>
                    <a:pt x="45295" y="714864"/>
                  </a:cubicBezTo>
                  <a:lnTo>
                    <a:pt x="0" y="705654"/>
                  </a:lnTo>
                  <a:lnTo>
                    <a:pt x="119324" y="0"/>
                  </a:lnTo>
                  <a:lnTo>
                    <a:pt x="580542" y="569921"/>
                  </a:lnTo>
                  <a:close/>
                </a:path>
              </a:pathLst>
            </a:custGeom>
            <a:solidFill>
              <a:srgbClr val="376698"/>
            </a:solidFill>
            <a:ln w="12700" cap="flat" cmpd="sng" algn="ctr">
              <a:solidFill>
                <a:srgbClr val="595EBD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74" name="任意多边形 16">
              <a:extLst>
                <a:ext uri="{FF2B5EF4-FFF2-40B4-BE49-F238E27FC236}">
                  <a16:creationId xmlns:a16="http://schemas.microsoft.com/office/drawing/2014/main" id="{3ED29D29-842D-2089-5B71-859800AE86A1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 rot="2338925" flipH="1" flipV="1">
              <a:off x="1574470" y="2805820"/>
              <a:ext cx="708799" cy="737890"/>
            </a:xfrm>
            <a:custGeom>
              <a:avLst/>
              <a:gdLst>
                <a:gd name="connsiteX0" fmla="*/ 584024 w 708799"/>
                <a:gd name="connsiteY0" fmla="*/ 737890 h 737890"/>
                <a:gd name="connsiteX1" fmla="*/ 542726 w 708799"/>
                <a:gd name="connsiteY1" fmla="*/ 729493 h 737890"/>
                <a:gd name="connsiteX2" fmla="*/ 168937 w 708799"/>
                <a:gd name="connsiteY2" fmla="*/ 477063 h 737890"/>
                <a:gd name="connsiteX3" fmla="*/ 0 w 708799"/>
                <a:gd name="connsiteY3" fmla="*/ 58853 h 737890"/>
                <a:gd name="connsiteX4" fmla="*/ 558 w 708799"/>
                <a:gd name="connsiteY4" fmla="*/ 0 h 737890"/>
                <a:gd name="connsiteX5" fmla="*/ 708799 w 708799"/>
                <a:gd name="connsiteY5" fmla="*/ 0 h 737890"/>
                <a:gd name="connsiteX6" fmla="*/ 584024 w 708799"/>
                <a:gd name="connsiteY6" fmla="*/ 737890 h 737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8799" h="737890">
                  <a:moveTo>
                    <a:pt x="584024" y="737890"/>
                  </a:moveTo>
                  <a:lnTo>
                    <a:pt x="542726" y="729493"/>
                  </a:lnTo>
                  <a:cubicBezTo>
                    <a:pt x="400598" y="686106"/>
                    <a:pt x="269456" y="601273"/>
                    <a:pt x="168937" y="477063"/>
                  </a:cubicBezTo>
                  <a:cubicBezTo>
                    <a:pt x="68418" y="352853"/>
                    <a:pt x="12796" y="206905"/>
                    <a:pt x="0" y="58853"/>
                  </a:cubicBezTo>
                  <a:lnTo>
                    <a:pt x="558" y="0"/>
                  </a:lnTo>
                  <a:lnTo>
                    <a:pt x="708799" y="0"/>
                  </a:lnTo>
                  <a:lnTo>
                    <a:pt x="584024" y="737890"/>
                  </a:lnTo>
                  <a:close/>
                </a:path>
              </a:pathLst>
            </a:custGeom>
            <a:solidFill>
              <a:srgbClr val="659677"/>
            </a:solidFill>
            <a:ln w="12700" cap="flat" cmpd="sng" algn="ctr">
              <a:solidFill>
                <a:srgbClr val="70A48E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9" grpId="0" animBg="1"/>
      <p:bldP spid="38" grpId="0" animBg="1"/>
      <p:bldP spid="39" grpId="0"/>
      <p:bldP spid="40" grpId="0"/>
      <p:bldP spid="67" grpId="0"/>
      <p:bldP spid="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>
            <a:extLst>
              <a:ext uri="{FF2B5EF4-FFF2-40B4-BE49-F238E27FC236}">
                <a16:creationId xmlns:a16="http://schemas.microsoft.com/office/drawing/2014/main" id="{D20EBDAE-A8F7-A183-9250-CBAA8B6CDDAA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81903" y="1611360"/>
            <a:ext cx="10366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400" b="1">
                <a:latin typeface="+mn-ea"/>
                <a:ea typeface="+mn-ea"/>
                <a:sym typeface="Times New Roman" panose="02020603050405020304" pitchFamily="18" charset="0"/>
              </a:rPr>
              <a:t>常显</a:t>
            </a:r>
            <a:endParaRPr lang="zh-CN" altLang="zh-CN" sz="2400" b="1">
              <a:solidFill>
                <a:srgbClr val="0000FF"/>
              </a:solidFill>
              <a:latin typeface="+mn-ea"/>
              <a:ea typeface="+mn-ea"/>
              <a:sym typeface="Times New Roman" panose="02020603050405020304" pitchFamily="18" charset="0"/>
            </a:endParaRP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078005E2-A496-9102-993C-0830217F4339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81903" y="4029992"/>
            <a:ext cx="1285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+mn-ea"/>
                <a:ea typeface="+mn-ea"/>
                <a:sym typeface="Times New Roman" panose="02020603050405020304" pitchFamily="18" charset="0"/>
              </a:rPr>
              <a:t>伴X显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C15A8211-25AE-0932-A669-7F6D8F0D9CD4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81903" y="2365983"/>
            <a:ext cx="1008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400" b="1">
                <a:latin typeface="+mn-ea"/>
                <a:ea typeface="+mn-ea"/>
                <a:sym typeface="Times New Roman" panose="02020603050405020304" pitchFamily="18" charset="0"/>
              </a:rPr>
              <a:t>常隐</a:t>
            </a:r>
            <a:endParaRPr lang="zh-CN" altLang="zh-CN" sz="2400" b="1">
              <a:solidFill>
                <a:srgbClr val="0000FF"/>
              </a:solidFill>
              <a:latin typeface="+mn-ea"/>
              <a:ea typeface="+mn-ea"/>
              <a:sym typeface="Times New Roman" panose="02020603050405020304" pitchFamily="18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913F983E-A459-1067-385C-1CCF86B5EC70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81903" y="3264020"/>
            <a:ext cx="129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+mn-ea"/>
                <a:ea typeface="+mn-ea"/>
                <a:sym typeface="Times New Roman" panose="02020603050405020304" pitchFamily="18" charset="0"/>
              </a:rPr>
              <a:t>伴X隐</a:t>
            </a:r>
            <a:endParaRPr lang="zh-CN" altLang="en-US" sz="2400" b="1">
              <a:solidFill>
                <a:srgbClr val="0000FF"/>
              </a:solidFill>
              <a:latin typeface="+mn-ea"/>
              <a:ea typeface="+mn-ea"/>
              <a:sym typeface="Times New Roman" panose="02020603050405020304" pitchFamily="18" charset="0"/>
            </a:endParaRP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B7533E00-4CEF-077F-33C1-D242F0773E2B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56722" y="1604133"/>
            <a:ext cx="450641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Times New Roman" panose="02020603050405020304" pitchFamily="18" charset="0"/>
              </a:rPr>
              <a:t>并指、多指、软骨发育不全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E6D2C6BA-4F29-8711-702A-B4EFE84F1EB9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18540" y="4012208"/>
            <a:ext cx="29704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6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Times New Roman" panose="02020603050405020304" pitchFamily="18" charset="0"/>
              </a:rPr>
              <a:t>抗维生素D佝偻病</a:t>
            </a:r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561E633C-2AF1-C169-54BA-7E6C5D436ED1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56721" y="2351567"/>
            <a:ext cx="576077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Times New Roman" panose="02020603050405020304" pitchFamily="18" charset="0"/>
              </a:rPr>
              <a:t>苯丙酮尿症、白化病、</a:t>
            </a:r>
            <a:r>
              <a:rPr lang="zh-CN" altLang="en-US" sz="26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镰状细胞贫血</a:t>
            </a:r>
            <a:endParaRPr lang="zh-CN" altLang="zh-CN" sz="2600" b="1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1688E141-A292-E3E6-82DD-1AB94CF19B93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18541" y="3249802"/>
            <a:ext cx="297044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Times New Roman" panose="02020603050405020304" pitchFamily="18" charset="0"/>
              </a:rPr>
              <a:t>红绿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Times New Roman" panose="02020603050405020304" pitchFamily="18" charset="0"/>
              </a:rPr>
              <a:t>色盲、血友病</a:t>
            </a:r>
          </a:p>
        </p:txBody>
      </p:sp>
      <p:sp>
        <p:nvSpPr>
          <p:cNvPr id="12" name="Text Box 18">
            <a:extLst>
              <a:ext uri="{FF2B5EF4-FFF2-40B4-BE49-F238E27FC236}">
                <a16:creationId xmlns:a16="http://schemas.microsoft.com/office/drawing/2014/main" id="{C8C26422-3AE3-9EC7-F9BB-7B6294F3FE29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81903" y="4844515"/>
            <a:ext cx="21059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454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ysClr val="windowText" lastClr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5DEDB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+mn-ea"/>
                <a:ea typeface="+mn-ea"/>
                <a:sym typeface="Times New Roman" panose="02020603050405020304" pitchFamily="18" charset="0"/>
              </a:rPr>
              <a:t>伴Y遗传病</a:t>
            </a:r>
          </a:p>
        </p:txBody>
      </p:sp>
      <p:sp>
        <p:nvSpPr>
          <p:cNvPr id="13" name="Text Box 19">
            <a:extLst>
              <a:ext uri="{FF2B5EF4-FFF2-40B4-BE49-F238E27FC236}">
                <a16:creationId xmlns:a16="http://schemas.microsoft.com/office/drawing/2014/main" id="{11524723-41D5-8D7F-8191-2443BF17D4F6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00256" y="4838931"/>
            <a:ext cx="256124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454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ysClr val="windowText" lastClr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5DEDB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6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Times New Roman" panose="02020603050405020304" pitchFamily="18" charset="0"/>
              </a:rPr>
              <a:t>外耳道多毛症</a:t>
            </a:r>
          </a:p>
        </p:txBody>
      </p:sp>
      <p:sp>
        <p:nvSpPr>
          <p:cNvPr id="15" name="左大括号 14">
            <a:extLst>
              <a:ext uri="{FF2B5EF4-FFF2-40B4-BE49-F238E27FC236}">
                <a16:creationId xmlns:a16="http://schemas.microsoft.com/office/drawing/2014/main" id="{6D8D6A82-1AE5-615C-3931-7B65A2C91FC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547117" y="1727008"/>
            <a:ext cx="269792" cy="998752"/>
          </a:xfrm>
          <a:prstGeom prst="leftBrace">
            <a:avLst>
              <a:gd name="adj1" fmla="val 39715"/>
              <a:gd name="adj2" fmla="val 50000"/>
            </a:avLst>
          </a:prstGeom>
          <a:noFill/>
          <a:ln w="38100">
            <a:solidFill>
              <a:sysClr val="windowText" lastClr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zh-CN" altLang="en-US" sz="2400">
              <a:latin typeface="+mn-ea"/>
            </a:endParaRPr>
          </a:p>
        </p:txBody>
      </p:sp>
      <p:sp>
        <p:nvSpPr>
          <p:cNvPr id="16" name="左大括号 15">
            <a:extLst>
              <a:ext uri="{FF2B5EF4-FFF2-40B4-BE49-F238E27FC236}">
                <a16:creationId xmlns:a16="http://schemas.microsoft.com/office/drawing/2014/main" id="{E94D8D2D-79C3-AA21-52FF-CA9F2F44D0FA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547117" y="3403632"/>
            <a:ext cx="269792" cy="1791455"/>
          </a:xfrm>
          <a:prstGeom prst="leftBrace">
            <a:avLst>
              <a:gd name="adj1" fmla="val 28959"/>
              <a:gd name="adj2" fmla="val 50000"/>
            </a:avLst>
          </a:prstGeom>
          <a:noFill/>
          <a:ln w="38100">
            <a:solidFill>
              <a:sysClr val="windowText" lastClr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zh-CN" altLang="en-US" sz="2400">
              <a:latin typeface="+mn-ea"/>
            </a:endParaRPr>
          </a:p>
        </p:txBody>
      </p:sp>
      <p:sp>
        <p:nvSpPr>
          <p:cNvPr id="76" name="矩形 75"/>
          <p:cNvSpPr/>
          <p:nvPr>
            <p:custDataLst>
              <p:tags r:id="rId13"/>
            </p:custDataLst>
          </p:nvPr>
        </p:nvSpPr>
        <p:spPr>
          <a:xfrm>
            <a:off x="-5080" y="660400"/>
            <a:ext cx="12202160" cy="553720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7" name="文本框 76"/>
          <p:cNvSpPr txBox="1"/>
          <p:nvPr/>
        </p:nvSpPr>
        <p:spPr>
          <a:xfrm>
            <a:off x="238761" y="686647"/>
            <a:ext cx="3611033" cy="5027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667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cs typeface="Times New Roman" panose="02020603050405020304" pitchFamily="18" charset="0"/>
                <a:sym typeface="+mn-ea"/>
              </a:rPr>
              <a:t>单基因遗传病：</a:t>
            </a:r>
          </a:p>
        </p:txBody>
      </p:sp>
      <p:grpSp>
        <p:nvGrpSpPr>
          <p:cNvPr id="78" name="Group 3">
            <a:extLst>
              <a:ext uri="{FF2B5EF4-FFF2-40B4-BE49-F238E27FC236}">
                <a16:creationId xmlns:a16="http://schemas.microsoft.com/office/drawing/2014/main" id="{A889F858-E420-752A-9543-9808CAB26F6B}"/>
              </a:ext>
            </a:extLst>
          </p:cNvPr>
          <p:cNvGrpSpPr/>
          <p:nvPr/>
        </p:nvGrpSpPr>
        <p:grpSpPr bwMode="auto">
          <a:xfrm>
            <a:off x="222251" y="76418"/>
            <a:ext cx="5027615" cy="638175"/>
            <a:chOff x="1728" y="1470"/>
            <a:chExt cx="3167" cy="402"/>
          </a:xfrm>
        </p:grpSpPr>
        <p:grpSp>
          <p:nvGrpSpPr>
            <p:cNvPr id="79" name="Group 4">
              <a:extLst>
                <a:ext uri="{FF2B5EF4-FFF2-40B4-BE49-F238E27FC236}">
                  <a16:creationId xmlns:a16="http://schemas.microsoft.com/office/drawing/2014/main" id="{1BAF4DDB-0E12-122A-5C75-BB3BBDE6A770}"/>
                </a:ext>
              </a:extLst>
            </p:cNvPr>
            <p:cNvGrpSpPr/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82" name="Freeform 5">
                <a:extLst>
                  <a:ext uri="{FF2B5EF4-FFF2-40B4-BE49-F238E27FC236}">
                    <a16:creationId xmlns:a16="http://schemas.microsoft.com/office/drawing/2014/main" id="{47218C61-11B8-37DA-62AD-8432B83750AB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3" name="Freeform 6">
                <a:extLst>
                  <a:ext uri="{FF2B5EF4-FFF2-40B4-BE49-F238E27FC236}">
                    <a16:creationId xmlns:a16="http://schemas.microsoft.com/office/drawing/2014/main" id="{5A233A8A-D6F0-F00E-EA6B-66D567378B50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4" name="Freeform 7">
                <a:extLst>
                  <a:ext uri="{FF2B5EF4-FFF2-40B4-BE49-F238E27FC236}">
                    <a16:creationId xmlns:a16="http://schemas.microsoft.com/office/drawing/2014/main" id="{3C56DE3E-A6DC-AC59-58A0-7257D704D15D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5" name="Freeform 8">
                <a:extLst>
                  <a:ext uri="{FF2B5EF4-FFF2-40B4-BE49-F238E27FC236}">
                    <a16:creationId xmlns:a16="http://schemas.microsoft.com/office/drawing/2014/main" id="{640358F3-A3D7-77B1-6FC3-53917AEC5EE5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6" name="Freeform 9">
                <a:extLst>
                  <a:ext uri="{FF2B5EF4-FFF2-40B4-BE49-F238E27FC236}">
                    <a16:creationId xmlns:a16="http://schemas.microsoft.com/office/drawing/2014/main" id="{15A83B1B-63BA-7DFE-040E-09407C0F39F7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7" name="Freeform 10">
                <a:extLst>
                  <a:ext uri="{FF2B5EF4-FFF2-40B4-BE49-F238E27FC236}">
                    <a16:creationId xmlns:a16="http://schemas.microsoft.com/office/drawing/2014/main" id="{C7DFAC56-B169-7CDA-65F0-FE643C672C1B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8" name="Freeform 11">
                <a:extLst>
                  <a:ext uri="{FF2B5EF4-FFF2-40B4-BE49-F238E27FC236}">
                    <a16:creationId xmlns:a16="http://schemas.microsoft.com/office/drawing/2014/main" id="{C8739185-D7B5-D269-1730-15A107171D04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9" name="Freeform 12">
                <a:extLst>
                  <a:ext uri="{FF2B5EF4-FFF2-40B4-BE49-F238E27FC236}">
                    <a16:creationId xmlns:a16="http://schemas.microsoft.com/office/drawing/2014/main" id="{4053419C-1398-2EE9-EAA8-DFE5869453A5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90" name="Freeform 13">
                <a:extLst>
                  <a:ext uri="{FF2B5EF4-FFF2-40B4-BE49-F238E27FC236}">
                    <a16:creationId xmlns:a16="http://schemas.microsoft.com/office/drawing/2014/main" id="{04EE0CF7-2AA0-2E44-E226-CA0454ABE5D7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91" name="Freeform 14">
                <a:extLst>
                  <a:ext uri="{FF2B5EF4-FFF2-40B4-BE49-F238E27FC236}">
                    <a16:creationId xmlns:a16="http://schemas.microsoft.com/office/drawing/2014/main" id="{85D95487-9307-9575-BD23-78485DE8968B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92" name="Freeform 15">
                <a:extLst>
                  <a:ext uri="{FF2B5EF4-FFF2-40B4-BE49-F238E27FC236}">
                    <a16:creationId xmlns:a16="http://schemas.microsoft.com/office/drawing/2014/main" id="{0E8A69F8-ACD8-140D-F1E4-7B8BAE83214A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93" name="Freeform 16">
                <a:extLst>
                  <a:ext uri="{FF2B5EF4-FFF2-40B4-BE49-F238E27FC236}">
                    <a16:creationId xmlns:a16="http://schemas.microsoft.com/office/drawing/2014/main" id="{7C6A1458-0BED-48D9-3DF9-F1C42723E804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94" name="Freeform 17">
                <a:extLst>
                  <a:ext uri="{FF2B5EF4-FFF2-40B4-BE49-F238E27FC236}">
                    <a16:creationId xmlns:a16="http://schemas.microsoft.com/office/drawing/2014/main" id="{D901E8AA-2ECD-8E76-3221-CED39BE782F3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95" name="Freeform 18">
                <a:extLst>
                  <a:ext uri="{FF2B5EF4-FFF2-40B4-BE49-F238E27FC236}">
                    <a16:creationId xmlns:a16="http://schemas.microsoft.com/office/drawing/2014/main" id="{4F6307E2-5B11-A375-2F35-653C70211220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96" name="Freeform 19">
                <a:extLst>
                  <a:ext uri="{FF2B5EF4-FFF2-40B4-BE49-F238E27FC236}">
                    <a16:creationId xmlns:a16="http://schemas.microsoft.com/office/drawing/2014/main" id="{08AC3A19-9704-4CD8-9BC9-4B030B57ABF2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97" name="Freeform 20">
                <a:extLst>
                  <a:ext uri="{FF2B5EF4-FFF2-40B4-BE49-F238E27FC236}">
                    <a16:creationId xmlns:a16="http://schemas.microsoft.com/office/drawing/2014/main" id="{578C8B4F-B1CC-76AE-793E-20F8146434DD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98" name="Freeform 21">
                <a:extLst>
                  <a:ext uri="{FF2B5EF4-FFF2-40B4-BE49-F238E27FC236}">
                    <a16:creationId xmlns:a16="http://schemas.microsoft.com/office/drawing/2014/main" id="{9F8DF94E-8A6E-ACD2-8075-835BB920DB70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99" name="Freeform 22">
                <a:extLst>
                  <a:ext uri="{FF2B5EF4-FFF2-40B4-BE49-F238E27FC236}">
                    <a16:creationId xmlns:a16="http://schemas.microsoft.com/office/drawing/2014/main" id="{2B762DA6-6C8A-5C95-DD8B-C01231A0D2D9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00" name="Freeform 23">
                <a:extLst>
                  <a:ext uri="{FF2B5EF4-FFF2-40B4-BE49-F238E27FC236}">
                    <a16:creationId xmlns:a16="http://schemas.microsoft.com/office/drawing/2014/main" id="{D54D284F-FCB3-C7A6-3727-021301B61D51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01" name="Freeform 24">
                <a:extLst>
                  <a:ext uri="{FF2B5EF4-FFF2-40B4-BE49-F238E27FC236}">
                    <a16:creationId xmlns:a16="http://schemas.microsoft.com/office/drawing/2014/main" id="{C5674901-6435-FA44-E269-EDC70B736234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02" name="Freeform 25">
                <a:extLst>
                  <a:ext uri="{FF2B5EF4-FFF2-40B4-BE49-F238E27FC236}">
                    <a16:creationId xmlns:a16="http://schemas.microsoft.com/office/drawing/2014/main" id="{458E48C4-2315-3E38-5133-20E539602F1C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03" name="Freeform 26">
                <a:extLst>
                  <a:ext uri="{FF2B5EF4-FFF2-40B4-BE49-F238E27FC236}">
                    <a16:creationId xmlns:a16="http://schemas.microsoft.com/office/drawing/2014/main" id="{F2B606E6-6C07-1C6B-FC7C-D348DC351D1A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04" name="Freeform 27">
                <a:extLst>
                  <a:ext uri="{FF2B5EF4-FFF2-40B4-BE49-F238E27FC236}">
                    <a16:creationId xmlns:a16="http://schemas.microsoft.com/office/drawing/2014/main" id="{4EBDAAA5-8574-230A-71FB-7EB23522E48E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05" name="Freeform 28">
                <a:extLst>
                  <a:ext uri="{FF2B5EF4-FFF2-40B4-BE49-F238E27FC236}">
                    <a16:creationId xmlns:a16="http://schemas.microsoft.com/office/drawing/2014/main" id="{8B16E61E-24F4-32B9-3E01-018761C902E6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06" name="Freeform 29">
                <a:extLst>
                  <a:ext uri="{FF2B5EF4-FFF2-40B4-BE49-F238E27FC236}">
                    <a16:creationId xmlns:a16="http://schemas.microsoft.com/office/drawing/2014/main" id="{E49E31D0-6E6C-965C-9EB2-009130F44CAE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07" name="Freeform 30">
                <a:extLst>
                  <a:ext uri="{FF2B5EF4-FFF2-40B4-BE49-F238E27FC236}">
                    <a16:creationId xmlns:a16="http://schemas.microsoft.com/office/drawing/2014/main" id="{EB700820-CCCD-613C-9DD1-080CDA8B8322}"/>
                  </a:ext>
                </a:extLst>
              </p:cNvPr>
              <p:cNvSpPr>
                <a:spLocks noEditPoint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08" name="Freeform 31">
                <a:extLst>
                  <a:ext uri="{FF2B5EF4-FFF2-40B4-BE49-F238E27FC236}">
                    <a16:creationId xmlns:a16="http://schemas.microsoft.com/office/drawing/2014/main" id="{1C94732A-F2EA-04EF-93EA-D5993B141EC6}"/>
                  </a:ext>
                </a:extLst>
              </p:cNvPr>
              <p:cNvSpPr>
                <a:spLocks noEditPoint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09" name="Freeform 32">
                <a:extLst>
                  <a:ext uri="{FF2B5EF4-FFF2-40B4-BE49-F238E27FC236}">
                    <a16:creationId xmlns:a16="http://schemas.microsoft.com/office/drawing/2014/main" id="{9024B33C-F441-A3A3-61D2-3FF9D873573A}"/>
                  </a:ext>
                </a:extLst>
              </p:cNvPr>
              <p:cNvSpPr>
                <a:spLocks noEditPoint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10" name="Freeform 33">
                <a:extLst>
                  <a:ext uri="{FF2B5EF4-FFF2-40B4-BE49-F238E27FC236}">
                    <a16:creationId xmlns:a16="http://schemas.microsoft.com/office/drawing/2014/main" id="{2E1DACC4-89B8-B39E-C14F-2A4874425CAA}"/>
                  </a:ext>
                </a:extLst>
              </p:cNvPr>
              <p:cNvSpPr>
                <a:spLocks noEditPoint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11" name="Freeform 34">
                <a:extLst>
                  <a:ext uri="{FF2B5EF4-FFF2-40B4-BE49-F238E27FC236}">
                    <a16:creationId xmlns:a16="http://schemas.microsoft.com/office/drawing/2014/main" id="{65447501-BDB5-1046-4721-9816021FA41E}"/>
                  </a:ext>
                </a:extLst>
              </p:cNvPr>
              <p:cNvSpPr>
                <a:spLocks noEditPoint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12" name="Freeform 35">
                <a:extLst>
                  <a:ext uri="{FF2B5EF4-FFF2-40B4-BE49-F238E27FC236}">
                    <a16:creationId xmlns:a16="http://schemas.microsoft.com/office/drawing/2014/main" id="{93AE15F2-B137-203C-6168-940BA0E3C86D}"/>
                  </a:ext>
                </a:extLst>
              </p:cNvPr>
              <p:cNvSpPr>
                <a:spLocks noEditPoint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13" name="Freeform 36">
                <a:extLst>
                  <a:ext uri="{FF2B5EF4-FFF2-40B4-BE49-F238E27FC236}">
                    <a16:creationId xmlns:a16="http://schemas.microsoft.com/office/drawing/2014/main" id="{980928D4-EE29-D58A-D5F0-C96B9F5C140E}"/>
                  </a:ext>
                </a:extLst>
              </p:cNvPr>
              <p:cNvSpPr>
                <a:spLocks noEditPoint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14" name="Freeform 37">
                <a:extLst>
                  <a:ext uri="{FF2B5EF4-FFF2-40B4-BE49-F238E27FC236}">
                    <a16:creationId xmlns:a16="http://schemas.microsoft.com/office/drawing/2014/main" id="{D009B1D4-78F7-9886-3F72-A5150EA2796D}"/>
                  </a:ext>
                </a:extLst>
              </p:cNvPr>
              <p:cNvSpPr>
                <a:spLocks noEditPoint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15" name="Freeform 38">
                <a:extLst>
                  <a:ext uri="{FF2B5EF4-FFF2-40B4-BE49-F238E27FC236}">
                    <a16:creationId xmlns:a16="http://schemas.microsoft.com/office/drawing/2014/main" id="{DE4B6D45-0FA7-10F8-0B72-8871637B2896}"/>
                  </a:ext>
                </a:extLst>
              </p:cNvPr>
              <p:cNvSpPr>
                <a:spLocks noEditPoint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16" name="Freeform 39">
                <a:extLst>
                  <a:ext uri="{FF2B5EF4-FFF2-40B4-BE49-F238E27FC236}">
                    <a16:creationId xmlns:a16="http://schemas.microsoft.com/office/drawing/2014/main" id="{650321D9-1129-3B97-5D8F-4D3E362E3B47}"/>
                  </a:ext>
                </a:extLst>
              </p:cNvPr>
              <p:cNvSpPr>
                <a:spLocks noEditPoint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17" name="Freeform 40">
                <a:extLst>
                  <a:ext uri="{FF2B5EF4-FFF2-40B4-BE49-F238E27FC236}">
                    <a16:creationId xmlns:a16="http://schemas.microsoft.com/office/drawing/2014/main" id="{525D3933-FA3A-14FF-2377-DE775FF3A8D7}"/>
                  </a:ext>
                </a:extLst>
              </p:cNvPr>
              <p:cNvSpPr>
                <a:spLocks noEditPoint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18" name="Freeform 41">
                <a:extLst>
                  <a:ext uri="{FF2B5EF4-FFF2-40B4-BE49-F238E27FC236}">
                    <a16:creationId xmlns:a16="http://schemas.microsoft.com/office/drawing/2014/main" id="{783AEDB2-BED6-C6CC-8680-3A70C411BAD1}"/>
                  </a:ext>
                </a:extLst>
              </p:cNvPr>
              <p:cNvSpPr>
                <a:spLocks noEditPoint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19" name="Freeform 42">
                <a:extLst>
                  <a:ext uri="{FF2B5EF4-FFF2-40B4-BE49-F238E27FC236}">
                    <a16:creationId xmlns:a16="http://schemas.microsoft.com/office/drawing/2014/main" id="{0DEC9BAE-6F21-0607-A1C7-A9D349F51E35}"/>
                  </a:ext>
                </a:extLst>
              </p:cNvPr>
              <p:cNvSpPr>
                <a:spLocks noEditPoint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20" name="Freeform 43">
                <a:extLst>
                  <a:ext uri="{FF2B5EF4-FFF2-40B4-BE49-F238E27FC236}">
                    <a16:creationId xmlns:a16="http://schemas.microsoft.com/office/drawing/2014/main" id="{98C450C3-D8A3-E94D-A3AC-98834F55E6B1}"/>
                  </a:ext>
                </a:extLst>
              </p:cNvPr>
              <p:cNvSpPr>
                <a:spLocks noEditPoint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21" name="Freeform 44">
                <a:extLst>
                  <a:ext uri="{FF2B5EF4-FFF2-40B4-BE49-F238E27FC236}">
                    <a16:creationId xmlns:a16="http://schemas.microsoft.com/office/drawing/2014/main" id="{33C0930D-1A20-9742-0831-8605F806E200}"/>
                  </a:ext>
                </a:extLst>
              </p:cNvPr>
              <p:cNvSpPr/>
              <p:nvPr>
                <p:custDataLst>
                  <p:tags r:id="rId56"/>
                </p:custDataLst>
              </p:nvPr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22" name="Freeform 45">
                <a:extLst>
                  <a:ext uri="{FF2B5EF4-FFF2-40B4-BE49-F238E27FC236}">
                    <a16:creationId xmlns:a16="http://schemas.microsoft.com/office/drawing/2014/main" id="{46AFD972-9121-64AB-05F5-2366FB767009}"/>
                  </a:ext>
                </a:extLst>
              </p:cNvPr>
              <p:cNvSpPr/>
              <p:nvPr>
                <p:custDataLst>
                  <p:tags r:id="rId57"/>
                </p:custDataLst>
              </p:nvPr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23" name="Freeform 46">
                <a:extLst>
                  <a:ext uri="{FF2B5EF4-FFF2-40B4-BE49-F238E27FC236}">
                    <a16:creationId xmlns:a16="http://schemas.microsoft.com/office/drawing/2014/main" id="{A54E0220-EE6A-B6B9-5526-C7F2C250AEB7}"/>
                  </a:ext>
                </a:extLst>
              </p:cNvPr>
              <p:cNvSpPr/>
              <p:nvPr>
                <p:custDataLst>
                  <p:tags r:id="rId58"/>
                </p:custDataLst>
              </p:nvPr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24" name="Freeform 47">
                <a:extLst>
                  <a:ext uri="{FF2B5EF4-FFF2-40B4-BE49-F238E27FC236}">
                    <a16:creationId xmlns:a16="http://schemas.microsoft.com/office/drawing/2014/main" id="{E953B214-DB3B-70EF-A646-687D6FCECB8E}"/>
                  </a:ext>
                </a:extLst>
              </p:cNvPr>
              <p:cNvSpPr/>
              <p:nvPr>
                <p:custDataLst>
                  <p:tags r:id="rId59"/>
                </p:custDataLst>
              </p:nvPr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25" name="Freeform 48">
                <a:extLst>
                  <a:ext uri="{FF2B5EF4-FFF2-40B4-BE49-F238E27FC236}">
                    <a16:creationId xmlns:a16="http://schemas.microsoft.com/office/drawing/2014/main" id="{1DEAA6A5-E227-97D2-CCEA-8EECD176F910}"/>
                  </a:ext>
                </a:extLst>
              </p:cNvPr>
              <p:cNvSpPr/>
              <p:nvPr>
                <p:custDataLst>
                  <p:tags r:id="rId60"/>
                </p:custDataLst>
              </p:nvPr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26" name="Freeform 49">
                <a:extLst>
                  <a:ext uri="{FF2B5EF4-FFF2-40B4-BE49-F238E27FC236}">
                    <a16:creationId xmlns:a16="http://schemas.microsoft.com/office/drawing/2014/main" id="{5C60F105-1421-4C99-E968-1A97C6A00E63}"/>
                  </a:ext>
                </a:extLst>
              </p:cNvPr>
              <p:cNvSpPr/>
              <p:nvPr>
                <p:custDataLst>
                  <p:tags r:id="rId61"/>
                </p:custDataLst>
              </p:nvPr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27" name="Freeform 50">
                <a:extLst>
                  <a:ext uri="{FF2B5EF4-FFF2-40B4-BE49-F238E27FC236}">
                    <a16:creationId xmlns:a16="http://schemas.microsoft.com/office/drawing/2014/main" id="{46967F38-586F-43F3-1468-427DF192FAB5}"/>
                  </a:ext>
                </a:extLst>
              </p:cNvPr>
              <p:cNvSpPr/>
              <p:nvPr>
                <p:custDataLst>
                  <p:tags r:id="rId62"/>
                </p:custDataLst>
              </p:nvPr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28" name="Freeform 51">
                <a:extLst>
                  <a:ext uri="{FF2B5EF4-FFF2-40B4-BE49-F238E27FC236}">
                    <a16:creationId xmlns:a16="http://schemas.microsoft.com/office/drawing/2014/main" id="{1C4E92C9-6D11-E647-1689-2EE45CD0B32A}"/>
                  </a:ext>
                </a:extLst>
              </p:cNvPr>
              <p:cNvSpPr/>
              <p:nvPr>
                <p:custDataLst>
                  <p:tags r:id="rId63"/>
                </p:custDataLst>
              </p:nvPr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29" name="Freeform 52">
                <a:extLst>
                  <a:ext uri="{FF2B5EF4-FFF2-40B4-BE49-F238E27FC236}">
                    <a16:creationId xmlns:a16="http://schemas.microsoft.com/office/drawing/2014/main" id="{663B0E9A-03D5-1E14-C15E-A5257D6BE12B}"/>
                  </a:ext>
                </a:extLst>
              </p:cNvPr>
              <p:cNvSpPr/>
              <p:nvPr>
                <p:custDataLst>
                  <p:tags r:id="rId64"/>
                </p:custDataLst>
              </p:nvPr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30" name="Freeform 53">
                <a:extLst>
                  <a:ext uri="{FF2B5EF4-FFF2-40B4-BE49-F238E27FC236}">
                    <a16:creationId xmlns:a16="http://schemas.microsoft.com/office/drawing/2014/main" id="{23F2DE47-2589-8860-F371-A16A75C008AB}"/>
                  </a:ext>
                </a:extLst>
              </p:cNvPr>
              <p:cNvSpPr/>
              <p:nvPr>
                <p:custDataLst>
                  <p:tags r:id="rId65"/>
                </p:custDataLst>
              </p:nvPr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31" name="Freeform 54">
                <a:extLst>
                  <a:ext uri="{FF2B5EF4-FFF2-40B4-BE49-F238E27FC236}">
                    <a16:creationId xmlns:a16="http://schemas.microsoft.com/office/drawing/2014/main" id="{35993235-9135-B06A-E00B-0C61B1D23A0E}"/>
                  </a:ext>
                </a:extLst>
              </p:cNvPr>
              <p:cNvSpPr/>
              <p:nvPr>
                <p:custDataLst>
                  <p:tags r:id="rId66"/>
                </p:custDataLst>
              </p:nvPr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32" name="Freeform 55">
                <a:extLst>
                  <a:ext uri="{FF2B5EF4-FFF2-40B4-BE49-F238E27FC236}">
                    <a16:creationId xmlns:a16="http://schemas.microsoft.com/office/drawing/2014/main" id="{29C02FA7-9324-93E3-1C9E-3217E215CD00}"/>
                  </a:ext>
                </a:extLst>
              </p:cNvPr>
              <p:cNvSpPr/>
              <p:nvPr>
                <p:custDataLst>
                  <p:tags r:id="rId67"/>
                </p:custDataLst>
              </p:nvPr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33" name="Freeform 56">
                <a:extLst>
                  <a:ext uri="{FF2B5EF4-FFF2-40B4-BE49-F238E27FC236}">
                    <a16:creationId xmlns:a16="http://schemas.microsoft.com/office/drawing/2014/main" id="{682BF312-195F-5D17-D00E-5D0A54FC872E}"/>
                  </a:ext>
                </a:extLst>
              </p:cNvPr>
              <p:cNvSpPr/>
              <p:nvPr>
                <p:custDataLst>
                  <p:tags r:id="rId68"/>
                </p:custDataLst>
              </p:nvPr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sp>
          <p:nvSpPr>
            <p:cNvPr id="80" name="Line 57">
              <a:extLst>
                <a:ext uri="{FF2B5EF4-FFF2-40B4-BE49-F238E27FC236}">
                  <a16:creationId xmlns:a16="http://schemas.microsoft.com/office/drawing/2014/main" id="{C1E117A7-5AA7-0D18-DCD5-04CE7D2A0E2F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1728" y="1856"/>
              <a:ext cx="3107" cy="0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81" name="Text Box 58">
              <a:extLst>
                <a:ext uri="{FF2B5EF4-FFF2-40B4-BE49-F238E27FC236}">
                  <a16:creationId xmlns:a16="http://schemas.microsoft.com/office/drawing/2014/main" id="{B5B75412-57F9-F2C4-B353-A35DB845B1E0}"/>
                </a:ext>
              </a:extLst>
            </p:cNvPr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052" y="1470"/>
              <a:ext cx="2843" cy="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一、人类常见遗传病的类型</a:t>
              </a:r>
            </a:p>
          </p:txBody>
        </p:sp>
      </p:grpSp>
      <p:grpSp>
        <p:nvGrpSpPr>
          <p:cNvPr id="134" name="组合 133">
            <a:extLst>
              <a:ext uri="{FF2B5EF4-FFF2-40B4-BE49-F238E27FC236}">
                <a16:creationId xmlns:a16="http://schemas.microsoft.com/office/drawing/2014/main" id="{828EB887-300C-F2CF-81A5-3B340C53C96C}"/>
              </a:ext>
            </a:extLst>
          </p:cNvPr>
          <p:cNvGrpSpPr/>
          <p:nvPr/>
        </p:nvGrpSpPr>
        <p:grpSpPr>
          <a:xfrm>
            <a:off x="8105987" y="1481667"/>
            <a:ext cx="3945467" cy="5030893"/>
            <a:chOff x="9574" y="1750"/>
            <a:chExt cx="4660" cy="5942"/>
          </a:xfrm>
        </p:grpSpPr>
        <p:sp>
          <p:nvSpPr>
            <p:cNvPr id="135" name="圆角矩形 29">
              <a:extLst>
                <a:ext uri="{FF2B5EF4-FFF2-40B4-BE49-F238E27FC236}">
                  <a16:creationId xmlns:a16="http://schemas.microsoft.com/office/drawing/2014/main" id="{BAECB298-A30F-4CC2-649B-D882D0052BFD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574" y="1750"/>
              <a:ext cx="4470" cy="5942"/>
            </a:xfrm>
            <a:prstGeom prst="roundRect">
              <a:avLst>
                <a:gd name="adj" fmla="val 5212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58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grpSp>
          <p:nvGrpSpPr>
            <p:cNvPr id="136" name="组合 135">
              <a:extLst>
                <a:ext uri="{FF2B5EF4-FFF2-40B4-BE49-F238E27FC236}">
                  <a16:creationId xmlns:a16="http://schemas.microsoft.com/office/drawing/2014/main" id="{F13E8355-95F2-B301-5DC5-CD0783092B33}"/>
                </a:ext>
              </a:extLst>
            </p:cNvPr>
            <p:cNvGrpSpPr/>
            <p:nvPr/>
          </p:nvGrpSpPr>
          <p:grpSpPr>
            <a:xfrm>
              <a:off x="9580" y="2917"/>
              <a:ext cx="4654" cy="3607"/>
              <a:chOff x="5248539" y="4218305"/>
              <a:chExt cx="3651250" cy="2715738"/>
            </a:xfrm>
          </p:grpSpPr>
          <p:pic>
            <p:nvPicPr>
              <p:cNvPr id="137" name="Picture 2" descr="C:\Users\Administrator\Desktop\未标题-1 拷贝.png">
                <a:extLst>
                  <a:ext uri="{FF2B5EF4-FFF2-40B4-BE49-F238E27FC236}">
                    <a16:creationId xmlns:a16="http://schemas.microsoft.com/office/drawing/2014/main" id="{078C3531-E6BC-AF37-1FCB-36628B1F01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0"/>
              <a:stretch>
                <a:fillRect/>
              </a:stretch>
            </p:blipFill>
            <p:spPr bwMode="auto">
              <a:xfrm>
                <a:off x="5248539" y="4218305"/>
                <a:ext cx="3651250" cy="2176780"/>
              </a:xfrm>
              <a:prstGeom prst="rect">
                <a:avLst/>
              </a:prstGeom>
              <a:noFill/>
            </p:spPr>
          </p:pic>
          <p:sp>
            <p:nvSpPr>
              <p:cNvPr id="138" name="矩形 137">
                <a:extLst>
                  <a:ext uri="{FF2B5EF4-FFF2-40B4-BE49-F238E27FC236}">
                    <a16:creationId xmlns:a16="http://schemas.microsoft.com/office/drawing/2014/main" id="{B4132EEC-E7A0-962B-8914-542D223CD1BD}"/>
                  </a:ext>
                </a:extLst>
              </p:cNvPr>
              <p:cNvSpPr/>
              <p:nvPr/>
            </p:nvSpPr>
            <p:spPr>
              <a:xfrm>
                <a:off x="6224507" y="6523447"/>
                <a:ext cx="1936245" cy="410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400">
                    <a:latin typeface="方正粗黑宋简体" panose="02000000000000000000" charset="-122"/>
                    <a:ea typeface="方正粗黑宋简体" panose="02000000000000000000" charset="-122"/>
                    <a:cs typeface="Times New Roman" panose="02020603050405020304" pitchFamily="18" charset="0"/>
                  </a:rPr>
                  <a:t>苯丙酮尿症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868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>
            <p:custDataLst>
              <p:tags r:id="rId1"/>
            </p:custDataLst>
          </p:nvPr>
        </p:nvSpPr>
        <p:spPr>
          <a:xfrm>
            <a:off x="-5080" y="660400"/>
            <a:ext cx="12202160" cy="553720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7" name="文本框 36"/>
          <p:cNvSpPr txBox="1"/>
          <p:nvPr/>
        </p:nvSpPr>
        <p:spPr>
          <a:xfrm>
            <a:off x="238761" y="686647"/>
            <a:ext cx="3611033" cy="5027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667" b="1" dirty="0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cs typeface="Times New Roman" panose="02020603050405020304" pitchFamily="18" charset="0"/>
                <a:sym typeface="+mn-ea"/>
              </a:rPr>
              <a:t>多基因遗传病：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26627" y="1508760"/>
            <a:ext cx="5103707" cy="2476500"/>
            <a:chOff x="622" y="1782"/>
            <a:chExt cx="6028" cy="2925"/>
          </a:xfrm>
        </p:grpSpPr>
        <p:sp>
          <p:nvSpPr>
            <p:cNvPr id="14" name="圆角矩形 13"/>
            <p:cNvSpPr/>
            <p:nvPr>
              <p:custDataLst>
                <p:tags r:id="rId58"/>
              </p:custDataLst>
            </p:nvPr>
          </p:nvSpPr>
          <p:spPr>
            <a:xfrm>
              <a:off x="622" y="1782"/>
              <a:ext cx="6028" cy="2925"/>
            </a:xfrm>
            <a:prstGeom prst="roundRect">
              <a:avLst>
                <a:gd name="adj" fmla="val 11266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58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矩形 10"/>
            <p:cNvSpPr/>
            <p:nvPr/>
          </p:nvSpPr>
          <p:spPr>
            <a:xfrm>
              <a:off x="962" y="2234"/>
              <a:ext cx="5445" cy="15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667" b="1" dirty="0">
                  <a:solidFill>
                    <a:srgbClr val="FF0000"/>
                  </a:solidFill>
                  <a:latin typeface="方正粗黑宋简体" panose="02000000000000000000" charset="-122"/>
                  <a:ea typeface="方正粗黑宋简体" panose="02000000000000000000" charset="-122"/>
                  <a:cs typeface="Times New Roman" panose="02020603050405020304" pitchFamily="18" charset="0"/>
                  <a:sym typeface="+mn-ea"/>
                </a:rPr>
                <a:t>特点：</a:t>
              </a:r>
              <a:endParaRPr lang="en-US" altLang="zh-CN" sz="2667" b="1" dirty="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cs typeface="Times New Roman" panose="02020603050405020304" pitchFamily="18" charset="0"/>
                <a:sym typeface="+mn-ea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667" b="1" dirty="0">
                  <a:solidFill>
                    <a:srgbClr val="FF0000"/>
                  </a:solidFill>
                  <a:latin typeface="方正粗黑宋简体" panose="02000000000000000000" charset="-122"/>
                  <a:ea typeface="方正粗黑宋简体" panose="02000000000000000000" charset="-122"/>
                  <a:cs typeface="Times New Roman" panose="02020603050405020304" pitchFamily="18" charset="0"/>
                  <a:sym typeface="+mn-ea"/>
                </a:rPr>
                <a:t>◆在群体中的发病率较高；</a:t>
              </a:r>
              <a:endParaRPr lang="en-US" altLang="zh-CN" sz="2667" b="1" dirty="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cs typeface="Times New Roman" panose="02020603050405020304" pitchFamily="18" charset="0"/>
                <a:sym typeface="+mn-ea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667" b="1" dirty="0">
                  <a:solidFill>
                    <a:srgbClr val="FF0000"/>
                  </a:solidFill>
                  <a:latin typeface="方正粗黑宋简体" panose="02000000000000000000" charset="-122"/>
                  <a:ea typeface="方正粗黑宋简体" panose="02000000000000000000" charset="-122"/>
                  <a:cs typeface="Times New Roman" panose="02020603050405020304" pitchFamily="18" charset="0"/>
                  <a:sym typeface="+mn-ea"/>
                </a:rPr>
                <a:t>◆易受环境因素的影响。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096000" y="1529927"/>
            <a:ext cx="5557520" cy="2476500"/>
            <a:chOff x="7200" y="1807"/>
            <a:chExt cx="6564" cy="2925"/>
          </a:xfrm>
        </p:grpSpPr>
        <p:sp>
          <p:nvSpPr>
            <p:cNvPr id="6" name="圆角矩形 5"/>
            <p:cNvSpPr/>
            <p:nvPr>
              <p:custDataLst>
                <p:tags r:id="rId57"/>
              </p:custDataLst>
            </p:nvPr>
          </p:nvSpPr>
          <p:spPr>
            <a:xfrm>
              <a:off x="7200" y="1807"/>
              <a:ext cx="6564" cy="2925"/>
            </a:xfrm>
            <a:prstGeom prst="roundRect">
              <a:avLst>
                <a:gd name="adj" fmla="val 11266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58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" name="矩形 11"/>
            <p:cNvSpPr/>
            <p:nvPr/>
          </p:nvSpPr>
          <p:spPr>
            <a:xfrm>
              <a:off x="7939" y="2082"/>
              <a:ext cx="5369" cy="2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667" dirty="0">
                  <a:latin typeface="方正粗黑宋简体" panose="02000000000000000000" charset="-122"/>
                  <a:ea typeface="方正粗黑宋简体" panose="02000000000000000000" charset="-122"/>
                  <a:cs typeface="Times New Roman" panose="02020603050405020304" pitchFamily="18" charset="0"/>
                  <a:sym typeface="+mn-ea"/>
                </a:rPr>
                <a:t>如主要包括一些先天性发育异常和一些常见病，如原发性高血压、冠心病、哮喘和青少年型糖尿病等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26627" y="4290060"/>
            <a:ext cx="11245427" cy="2245360"/>
            <a:chOff x="622" y="5180"/>
            <a:chExt cx="13282" cy="2652"/>
          </a:xfrm>
        </p:grpSpPr>
        <p:sp>
          <p:nvSpPr>
            <p:cNvPr id="5" name="圆角矩形 4"/>
            <p:cNvSpPr/>
            <p:nvPr>
              <p:custDataLst>
                <p:tags r:id="rId56"/>
              </p:custDataLst>
            </p:nvPr>
          </p:nvSpPr>
          <p:spPr>
            <a:xfrm>
              <a:off x="622" y="5180"/>
              <a:ext cx="13282" cy="2652"/>
            </a:xfrm>
            <a:prstGeom prst="roundRect">
              <a:avLst>
                <a:gd name="adj" fmla="val 11266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58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56322" name="Picture 2" descr="C:\Users\Administrator\Desktop\未标题-1 拷贝.png"/>
            <p:cNvPicPr>
              <a:picLocks noChangeAspect="1" noChangeArrowheads="1"/>
            </p:cNvPicPr>
            <p:nvPr/>
          </p:nvPicPr>
          <p:blipFill>
            <a:blip r:embed="rId60"/>
            <a:stretch>
              <a:fillRect/>
            </a:stretch>
          </p:blipFill>
          <p:spPr bwMode="auto">
            <a:xfrm>
              <a:off x="9241" y="5524"/>
              <a:ext cx="4067" cy="2135"/>
            </a:xfrm>
            <a:prstGeom prst="rect">
              <a:avLst/>
            </a:prstGeom>
            <a:noFill/>
          </p:spPr>
        </p:pic>
        <p:pic>
          <p:nvPicPr>
            <p:cNvPr id="56323" name="Picture 3" descr="C:\Users\Administrator\Desktop\未标题-1 拷贝.png"/>
            <p:cNvPicPr>
              <a:picLocks noChangeAspect="1" noChangeArrowheads="1"/>
            </p:cNvPicPr>
            <p:nvPr/>
          </p:nvPicPr>
          <p:blipFill>
            <a:blip r:embed="rId61"/>
            <a:stretch>
              <a:fillRect/>
            </a:stretch>
          </p:blipFill>
          <p:spPr bwMode="auto">
            <a:xfrm>
              <a:off x="849" y="5668"/>
              <a:ext cx="3842" cy="2152"/>
            </a:xfrm>
            <a:prstGeom prst="rect">
              <a:avLst/>
            </a:prstGeom>
            <a:noFill/>
          </p:spPr>
        </p:pic>
        <p:pic>
          <p:nvPicPr>
            <p:cNvPr id="4" name="图片 3" descr="未标题-1"/>
            <p:cNvPicPr>
              <a:picLocks noChangeAspect="1"/>
            </p:cNvPicPr>
            <p:nvPr/>
          </p:nvPicPr>
          <p:blipFill>
            <a:blip r:embed="rId62"/>
            <a:stretch>
              <a:fillRect/>
            </a:stretch>
          </p:blipFill>
          <p:spPr>
            <a:xfrm>
              <a:off x="5158" y="5184"/>
              <a:ext cx="3505" cy="2619"/>
            </a:xfrm>
            <a:prstGeom prst="rect">
              <a:avLst/>
            </a:prstGeom>
          </p:spPr>
        </p:pic>
      </p:grpSp>
      <p:grpSp>
        <p:nvGrpSpPr>
          <p:cNvPr id="9" name="Group 3">
            <a:extLst>
              <a:ext uri="{FF2B5EF4-FFF2-40B4-BE49-F238E27FC236}">
                <a16:creationId xmlns:a16="http://schemas.microsoft.com/office/drawing/2014/main" id="{20A7BC06-8AFC-1721-E6FD-44F3C415527E}"/>
              </a:ext>
            </a:extLst>
          </p:cNvPr>
          <p:cNvGrpSpPr/>
          <p:nvPr/>
        </p:nvGrpSpPr>
        <p:grpSpPr bwMode="auto">
          <a:xfrm>
            <a:off x="222251" y="76418"/>
            <a:ext cx="5027615" cy="638175"/>
            <a:chOff x="1728" y="1470"/>
            <a:chExt cx="3167" cy="402"/>
          </a:xfrm>
        </p:grpSpPr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id="{9618786C-7A71-8BC5-4843-82E42F199E6B}"/>
                </a:ext>
              </a:extLst>
            </p:cNvPr>
            <p:cNvGrpSpPr/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id="{B414B19A-0BF6-0470-D5A2-CD75410CE73C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CE3D8C30-9B44-206A-F936-17E31462B03E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8" name="Freeform 7">
                <a:extLst>
                  <a:ext uri="{FF2B5EF4-FFF2-40B4-BE49-F238E27FC236}">
                    <a16:creationId xmlns:a16="http://schemas.microsoft.com/office/drawing/2014/main" id="{FD3D84E3-F1EE-C233-A33B-CFDEE48F2265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0" name="Freeform 8">
                <a:extLst>
                  <a:ext uri="{FF2B5EF4-FFF2-40B4-BE49-F238E27FC236}">
                    <a16:creationId xmlns:a16="http://schemas.microsoft.com/office/drawing/2014/main" id="{2AC7323E-0867-B874-56CD-1D99DA700B00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1" name="Freeform 9">
                <a:extLst>
                  <a:ext uri="{FF2B5EF4-FFF2-40B4-BE49-F238E27FC236}">
                    <a16:creationId xmlns:a16="http://schemas.microsoft.com/office/drawing/2014/main" id="{EF5A4F43-1650-43D5-FE6D-68154252600B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2" name="Freeform 10">
                <a:extLst>
                  <a:ext uri="{FF2B5EF4-FFF2-40B4-BE49-F238E27FC236}">
                    <a16:creationId xmlns:a16="http://schemas.microsoft.com/office/drawing/2014/main" id="{A83B47E5-0280-3FCC-0A50-C2A77942659B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3" name="Freeform 11">
                <a:extLst>
                  <a:ext uri="{FF2B5EF4-FFF2-40B4-BE49-F238E27FC236}">
                    <a16:creationId xmlns:a16="http://schemas.microsoft.com/office/drawing/2014/main" id="{BD72B947-9B4A-3ACA-41C5-839953CD84F1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4" name="Freeform 12">
                <a:extLst>
                  <a:ext uri="{FF2B5EF4-FFF2-40B4-BE49-F238E27FC236}">
                    <a16:creationId xmlns:a16="http://schemas.microsoft.com/office/drawing/2014/main" id="{6FEA86F7-41B3-30A5-C4D4-EF769A551667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5" name="Freeform 13">
                <a:extLst>
                  <a:ext uri="{FF2B5EF4-FFF2-40B4-BE49-F238E27FC236}">
                    <a16:creationId xmlns:a16="http://schemas.microsoft.com/office/drawing/2014/main" id="{133E1244-D619-584D-D5A5-EAE49F7B93B3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6" name="Freeform 14">
                <a:extLst>
                  <a:ext uri="{FF2B5EF4-FFF2-40B4-BE49-F238E27FC236}">
                    <a16:creationId xmlns:a16="http://schemas.microsoft.com/office/drawing/2014/main" id="{23CE9597-C2C5-D1E1-C90F-3E57BF850783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7" name="Freeform 15">
                <a:extLst>
                  <a:ext uri="{FF2B5EF4-FFF2-40B4-BE49-F238E27FC236}">
                    <a16:creationId xmlns:a16="http://schemas.microsoft.com/office/drawing/2014/main" id="{E095C3C8-3A9C-D5DE-7CAF-24E74705E595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8" name="Freeform 16">
                <a:extLst>
                  <a:ext uri="{FF2B5EF4-FFF2-40B4-BE49-F238E27FC236}">
                    <a16:creationId xmlns:a16="http://schemas.microsoft.com/office/drawing/2014/main" id="{D0BCAF90-B55E-A339-8E03-02DD7EC966ED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9" name="Freeform 17">
                <a:extLst>
                  <a:ext uri="{FF2B5EF4-FFF2-40B4-BE49-F238E27FC236}">
                    <a16:creationId xmlns:a16="http://schemas.microsoft.com/office/drawing/2014/main" id="{FCF8798B-EB74-0FCD-8A35-939A11C1F8A3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0" name="Freeform 18">
                <a:extLst>
                  <a:ext uri="{FF2B5EF4-FFF2-40B4-BE49-F238E27FC236}">
                    <a16:creationId xmlns:a16="http://schemas.microsoft.com/office/drawing/2014/main" id="{48ED4B1C-B2AF-1AB3-96E3-B9757771C34A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1" name="Freeform 19">
                <a:extLst>
                  <a:ext uri="{FF2B5EF4-FFF2-40B4-BE49-F238E27FC236}">
                    <a16:creationId xmlns:a16="http://schemas.microsoft.com/office/drawing/2014/main" id="{E4F34033-2358-D771-70B7-6D99CDD1708B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2" name="Freeform 20">
                <a:extLst>
                  <a:ext uri="{FF2B5EF4-FFF2-40B4-BE49-F238E27FC236}">
                    <a16:creationId xmlns:a16="http://schemas.microsoft.com/office/drawing/2014/main" id="{0EBB92C0-6994-FFD9-2DAD-7E73CAC48282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3" name="Freeform 21">
                <a:extLst>
                  <a:ext uri="{FF2B5EF4-FFF2-40B4-BE49-F238E27FC236}">
                    <a16:creationId xmlns:a16="http://schemas.microsoft.com/office/drawing/2014/main" id="{BA4F0F1D-2448-026F-447F-09276EFA823D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4" name="Freeform 22">
                <a:extLst>
                  <a:ext uri="{FF2B5EF4-FFF2-40B4-BE49-F238E27FC236}">
                    <a16:creationId xmlns:a16="http://schemas.microsoft.com/office/drawing/2014/main" id="{444DB961-A0F5-E36C-172A-B250CEA3FE79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5" name="Freeform 23">
                <a:extLst>
                  <a:ext uri="{FF2B5EF4-FFF2-40B4-BE49-F238E27FC236}">
                    <a16:creationId xmlns:a16="http://schemas.microsoft.com/office/drawing/2014/main" id="{74A5F84A-A9D4-0707-D7D4-075C0508E43C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1" name="Freeform 24">
                <a:extLst>
                  <a:ext uri="{FF2B5EF4-FFF2-40B4-BE49-F238E27FC236}">
                    <a16:creationId xmlns:a16="http://schemas.microsoft.com/office/drawing/2014/main" id="{A4070AC0-CDB4-19F6-BC9D-CD96590F6B57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2" name="Freeform 25">
                <a:extLst>
                  <a:ext uri="{FF2B5EF4-FFF2-40B4-BE49-F238E27FC236}">
                    <a16:creationId xmlns:a16="http://schemas.microsoft.com/office/drawing/2014/main" id="{8099658D-F7F0-186B-FDB6-C166F8C9A0C5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3" name="Freeform 26">
                <a:extLst>
                  <a:ext uri="{FF2B5EF4-FFF2-40B4-BE49-F238E27FC236}">
                    <a16:creationId xmlns:a16="http://schemas.microsoft.com/office/drawing/2014/main" id="{FDED30ED-E625-F0E5-7BDF-AF551A791853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4" name="Freeform 27">
                <a:extLst>
                  <a:ext uri="{FF2B5EF4-FFF2-40B4-BE49-F238E27FC236}">
                    <a16:creationId xmlns:a16="http://schemas.microsoft.com/office/drawing/2014/main" id="{4EB6D4C0-FDBA-10D6-12FA-DD1709D31855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5" name="Freeform 28">
                <a:extLst>
                  <a:ext uri="{FF2B5EF4-FFF2-40B4-BE49-F238E27FC236}">
                    <a16:creationId xmlns:a16="http://schemas.microsoft.com/office/drawing/2014/main" id="{C624A45F-12A9-7B98-F2CD-A7FC3B130C3F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6" name="Freeform 29">
                <a:extLst>
                  <a:ext uri="{FF2B5EF4-FFF2-40B4-BE49-F238E27FC236}">
                    <a16:creationId xmlns:a16="http://schemas.microsoft.com/office/drawing/2014/main" id="{B9D5548D-73C5-1C88-FCB1-0F162E09C5CB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" name="Freeform 30">
                <a:extLst>
                  <a:ext uri="{FF2B5EF4-FFF2-40B4-BE49-F238E27FC236}">
                    <a16:creationId xmlns:a16="http://schemas.microsoft.com/office/drawing/2014/main" id="{1DE201AD-437E-91BC-0FD2-0830FDB749E2}"/>
                  </a:ext>
                </a:extLst>
              </p:cNvPr>
              <p:cNvSpPr>
                <a:spLocks noEditPoint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8" name="Freeform 31">
                <a:extLst>
                  <a:ext uri="{FF2B5EF4-FFF2-40B4-BE49-F238E27FC236}">
                    <a16:creationId xmlns:a16="http://schemas.microsoft.com/office/drawing/2014/main" id="{DE62AAA8-76FF-F097-D095-5DBC7E599BAA}"/>
                  </a:ext>
                </a:extLst>
              </p:cNvPr>
              <p:cNvSpPr>
                <a:spLocks noEditPoint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9" name="Freeform 32">
                <a:extLst>
                  <a:ext uri="{FF2B5EF4-FFF2-40B4-BE49-F238E27FC236}">
                    <a16:creationId xmlns:a16="http://schemas.microsoft.com/office/drawing/2014/main" id="{149F4232-1C33-4ECC-4D8D-4E1484FE4580}"/>
                  </a:ext>
                </a:extLst>
              </p:cNvPr>
              <p:cNvSpPr>
                <a:spLocks noEditPoint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0" name="Freeform 33">
                <a:extLst>
                  <a:ext uri="{FF2B5EF4-FFF2-40B4-BE49-F238E27FC236}">
                    <a16:creationId xmlns:a16="http://schemas.microsoft.com/office/drawing/2014/main" id="{6199DC9F-8FF0-2EAF-61DE-DD6FACF2AD09}"/>
                  </a:ext>
                </a:extLst>
              </p:cNvPr>
              <p:cNvSpPr>
                <a:spLocks noEditPoint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1" name="Freeform 34">
                <a:extLst>
                  <a:ext uri="{FF2B5EF4-FFF2-40B4-BE49-F238E27FC236}">
                    <a16:creationId xmlns:a16="http://schemas.microsoft.com/office/drawing/2014/main" id="{C5C6ADCE-2CF0-37C0-99A0-FF7650B6967D}"/>
                  </a:ext>
                </a:extLst>
              </p:cNvPr>
              <p:cNvSpPr>
                <a:spLocks noEditPoint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2" name="Freeform 35">
                <a:extLst>
                  <a:ext uri="{FF2B5EF4-FFF2-40B4-BE49-F238E27FC236}">
                    <a16:creationId xmlns:a16="http://schemas.microsoft.com/office/drawing/2014/main" id="{21D7F520-2D9B-3B94-E577-A51CECEB3B77}"/>
                  </a:ext>
                </a:extLst>
              </p:cNvPr>
              <p:cNvSpPr>
                <a:spLocks noEditPoint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3" name="Freeform 36">
                <a:extLst>
                  <a:ext uri="{FF2B5EF4-FFF2-40B4-BE49-F238E27FC236}">
                    <a16:creationId xmlns:a16="http://schemas.microsoft.com/office/drawing/2014/main" id="{1A0AC9FC-0D72-3E40-67DB-850121A192A4}"/>
                  </a:ext>
                </a:extLst>
              </p:cNvPr>
              <p:cNvSpPr>
                <a:spLocks noEditPoint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4" name="Freeform 37">
                <a:extLst>
                  <a:ext uri="{FF2B5EF4-FFF2-40B4-BE49-F238E27FC236}">
                    <a16:creationId xmlns:a16="http://schemas.microsoft.com/office/drawing/2014/main" id="{B82DCFE2-B4BE-29B6-77E5-F1C4AE41FAE3}"/>
                  </a:ext>
                </a:extLst>
              </p:cNvPr>
              <p:cNvSpPr>
                <a:spLocks noEditPoint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5" name="Freeform 38">
                <a:extLst>
                  <a:ext uri="{FF2B5EF4-FFF2-40B4-BE49-F238E27FC236}">
                    <a16:creationId xmlns:a16="http://schemas.microsoft.com/office/drawing/2014/main" id="{FFDED2A1-9629-6C0C-4B85-883F8F9BC3D0}"/>
                  </a:ext>
                </a:extLst>
              </p:cNvPr>
              <p:cNvSpPr>
                <a:spLocks noEditPoint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6" name="Freeform 39">
                <a:extLst>
                  <a:ext uri="{FF2B5EF4-FFF2-40B4-BE49-F238E27FC236}">
                    <a16:creationId xmlns:a16="http://schemas.microsoft.com/office/drawing/2014/main" id="{8196AC41-D4B0-68E1-FCED-8BB0AE5F153F}"/>
                  </a:ext>
                </a:extLst>
              </p:cNvPr>
              <p:cNvSpPr>
                <a:spLocks noEditPoint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7" name="Freeform 40">
                <a:extLst>
                  <a:ext uri="{FF2B5EF4-FFF2-40B4-BE49-F238E27FC236}">
                    <a16:creationId xmlns:a16="http://schemas.microsoft.com/office/drawing/2014/main" id="{9AC5EB7E-01B8-2606-EBC3-539A01786429}"/>
                  </a:ext>
                </a:extLst>
              </p:cNvPr>
              <p:cNvSpPr>
                <a:spLocks noEditPoint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8" name="Freeform 41">
                <a:extLst>
                  <a:ext uri="{FF2B5EF4-FFF2-40B4-BE49-F238E27FC236}">
                    <a16:creationId xmlns:a16="http://schemas.microsoft.com/office/drawing/2014/main" id="{D609BB1F-7E12-05A6-4778-3AEFC16D9914}"/>
                  </a:ext>
                </a:extLst>
              </p:cNvPr>
              <p:cNvSpPr>
                <a:spLocks noEditPoint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9" name="Freeform 42">
                <a:extLst>
                  <a:ext uri="{FF2B5EF4-FFF2-40B4-BE49-F238E27FC236}">
                    <a16:creationId xmlns:a16="http://schemas.microsoft.com/office/drawing/2014/main" id="{85B7B26F-BE08-AF76-4CF0-D423A0020FD0}"/>
                  </a:ext>
                </a:extLst>
              </p:cNvPr>
              <p:cNvSpPr>
                <a:spLocks noEditPoint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0" name="Freeform 43">
                <a:extLst>
                  <a:ext uri="{FF2B5EF4-FFF2-40B4-BE49-F238E27FC236}">
                    <a16:creationId xmlns:a16="http://schemas.microsoft.com/office/drawing/2014/main" id="{1964722A-1E6B-3AC5-3F8F-46274C8F6F52}"/>
                  </a:ext>
                </a:extLst>
              </p:cNvPr>
              <p:cNvSpPr>
                <a:spLocks noEditPoint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1" name="Freeform 44">
                <a:extLst>
                  <a:ext uri="{FF2B5EF4-FFF2-40B4-BE49-F238E27FC236}">
                    <a16:creationId xmlns:a16="http://schemas.microsoft.com/office/drawing/2014/main" id="{80D3C32E-D2DA-14E7-14D1-2B9A02514006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2" name="Freeform 45">
                <a:extLst>
                  <a:ext uri="{FF2B5EF4-FFF2-40B4-BE49-F238E27FC236}">
                    <a16:creationId xmlns:a16="http://schemas.microsoft.com/office/drawing/2014/main" id="{57A751BC-74FE-A893-E218-0BDFFD9DF757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3" name="Freeform 46">
                <a:extLst>
                  <a:ext uri="{FF2B5EF4-FFF2-40B4-BE49-F238E27FC236}">
                    <a16:creationId xmlns:a16="http://schemas.microsoft.com/office/drawing/2014/main" id="{69C9600E-A1BC-B37B-1400-380D03CDC9BA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6320" name="Freeform 47">
                <a:extLst>
                  <a:ext uri="{FF2B5EF4-FFF2-40B4-BE49-F238E27FC236}">
                    <a16:creationId xmlns:a16="http://schemas.microsoft.com/office/drawing/2014/main" id="{CE145BFD-720C-2E3D-7C09-408CF350B240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6321" name="Freeform 48">
                <a:extLst>
                  <a:ext uri="{FF2B5EF4-FFF2-40B4-BE49-F238E27FC236}">
                    <a16:creationId xmlns:a16="http://schemas.microsoft.com/office/drawing/2014/main" id="{049CE461-B5EF-24CF-A91E-DD0C5D06D0CB}"/>
                  </a:ext>
                </a:extLst>
              </p:cNvPr>
              <p:cNvSpPr/>
              <p:nvPr>
                <p:custDataLst>
                  <p:tags r:id="rId47"/>
                </p:custDataLst>
              </p:nvPr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6324" name="Freeform 49">
                <a:extLst>
                  <a:ext uri="{FF2B5EF4-FFF2-40B4-BE49-F238E27FC236}">
                    <a16:creationId xmlns:a16="http://schemas.microsoft.com/office/drawing/2014/main" id="{55525A6C-2EF9-25FF-8572-A6920E6BBDB5}"/>
                  </a:ext>
                </a:extLst>
              </p:cNvPr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6325" name="Freeform 50">
                <a:extLst>
                  <a:ext uri="{FF2B5EF4-FFF2-40B4-BE49-F238E27FC236}">
                    <a16:creationId xmlns:a16="http://schemas.microsoft.com/office/drawing/2014/main" id="{8B29003D-1CAB-C991-EC64-53EF493D4C0E}"/>
                  </a:ext>
                </a:extLst>
              </p:cNvPr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6326" name="Freeform 51">
                <a:extLst>
                  <a:ext uri="{FF2B5EF4-FFF2-40B4-BE49-F238E27FC236}">
                    <a16:creationId xmlns:a16="http://schemas.microsoft.com/office/drawing/2014/main" id="{B1B125E7-C77C-827B-D5C4-CF2704D12604}"/>
                  </a:ext>
                </a:extLst>
              </p:cNvPr>
              <p:cNvSpPr/>
              <p:nvPr>
                <p:custDataLst>
                  <p:tags r:id="rId50"/>
                </p:custDataLst>
              </p:nvPr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6327" name="Freeform 52">
                <a:extLst>
                  <a:ext uri="{FF2B5EF4-FFF2-40B4-BE49-F238E27FC236}">
                    <a16:creationId xmlns:a16="http://schemas.microsoft.com/office/drawing/2014/main" id="{BCB1DF6D-CA52-CC1D-8286-8AC915D1099A}"/>
                  </a:ext>
                </a:extLst>
              </p:cNvPr>
              <p:cNvSpPr/>
              <p:nvPr>
                <p:custDataLst>
                  <p:tags r:id="rId51"/>
                </p:custDataLst>
              </p:nvPr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6328" name="Freeform 53">
                <a:extLst>
                  <a:ext uri="{FF2B5EF4-FFF2-40B4-BE49-F238E27FC236}">
                    <a16:creationId xmlns:a16="http://schemas.microsoft.com/office/drawing/2014/main" id="{4AC5502B-18D7-B89E-E962-7AA773DDDB39}"/>
                  </a:ext>
                </a:extLst>
              </p:cNvPr>
              <p:cNvSpPr/>
              <p:nvPr>
                <p:custDataLst>
                  <p:tags r:id="rId52"/>
                </p:custDataLst>
              </p:nvPr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6329" name="Freeform 54">
                <a:extLst>
                  <a:ext uri="{FF2B5EF4-FFF2-40B4-BE49-F238E27FC236}">
                    <a16:creationId xmlns:a16="http://schemas.microsoft.com/office/drawing/2014/main" id="{7ECFE68D-E488-1B76-FB2A-A4331399F9AF}"/>
                  </a:ext>
                </a:extLst>
              </p:cNvPr>
              <p:cNvSpPr/>
              <p:nvPr>
                <p:custDataLst>
                  <p:tags r:id="rId53"/>
                </p:custDataLst>
              </p:nvPr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6330" name="Freeform 55">
                <a:extLst>
                  <a:ext uri="{FF2B5EF4-FFF2-40B4-BE49-F238E27FC236}">
                    <a16:creationId xmlns:a16="http://schemas.microsoft.com/office/drawing/2014/main" id="{EAED19D5-3328-992A-063D-6D1F5B524821}"/>
                  </a:ext>
                </a:extLst>
              </p:cNvPr>
              <p:cNvSpPr/>
              <p:nvPr>
                <p:custDataLst>
                  <p:tags r:id="rId54"/>
                </p:custDataLst>
              </p:nvPr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6331" name="Freeform 56">
                <a:extLst>
                  <a:ext uri="{FF2B5EF4-FFF2-40B4-BE49-F238E27FC236}">
                    <a16:creationId xmlns:a16="http://schemas.microsoft.com/office/drawing/2014/main" id="{F2653185-73EA-169D-524C-71E249DE1BEF}"/>
                  </a:ext>
                </a:extLst>
              </p:cNvPr>
              <p:cNvSpPr/>
              <p:nvPr>
                <p:custDataLst>
                  <p:tags r:id="rId55"/>
                </p:custDataLst>
              </p:nvPr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sp>
          <p:nvSpPr>
            <p:cNvPr id="13" name="Line 57">
              <a:extLst>
                <a:ext uri="{FF2B5EF4-FFF2-40B4-BE49-F238E27FC236}">
                  <a16:creationId xmlns:a16="http://schemas.microsoft.com/office/drawing/2014/main" id="{99DF4F03-ADEE-05EB-B426-8CE5E59534A8}"/>
                </a:ext>
              </a:extLst>
            </p:cNvPr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1728" y="1856"/>
              <a:ext cx="3107" cy="0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15" name="Text Box 58">
              <a:extLst>
                <a:ext uri="{FF2B5EF4-FFF2-40B4-BE49-F238E27FC236}">
                  <a16:creationId xmlns:a16="http://schemas.microsoft.com/office/drawing/2014/main" id="{8D666B8D-C6BB-C02E-4159-92E3B62410E1}"/>
                </a:ext>
              </a:extLst>
            </p:cNvPr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052" y="1470"/>
              <a:ext cx="2843" cy="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一、人类常见遗传病的类型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>
            <p:custDataLst>
              <p:tags r:id="rId1"/>
            </p:custDataLst>
          </p:nvPr>
        </p:nvSpPr>
        <p:spPr>
          <a:xfrm>
            <a:off x="-5080" y="660400"/>
            <a:ext cx="12202160" cy="553720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38761" y="686647"/>
            <a:ext cx="5460140" cy="5027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667" b="1" dirty="0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cs typeface="Times New Roman" panose="02020603050405020304" pitchFamily="18" charset="0"/>
                <a:sym typeface="+mn-ea"/>
              </a:rPr>
              <a:t>染色体异常遗传病（染色体病）：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526627" y="1413088"/>
            <a:ext cx="11127740" cy="1639993"/>
          </a:xfrm>
          <a:prstGeom prst="roundRect">
            <a:avLst>
              <a:gd name="adj" fmla="val 1126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58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/>
        </p:nvSpPr>
        <p:spPr>
          <a:xfrm>
            <a:off x="815340" y="1551094"/>
            <a:ext cx="10549467" cy="1323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67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◆目前已经发现500多种。</a:t>
            </a:r>
            <a:endParaRPr lang="en-US" altLang="zh-CN" sz="2667" dirty="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+mn-ea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67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   </a:t>
            </a:r>
            <a:r>
              <a:rPr lang="zh-CN" altLang="en-US" sz="2667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◇染色体结构异常，如猫叫综合征等。</a:t>
            </a:r>
            <a:endParaRPr lang="zh-CN" altLang="en-US" sz="2667" dirty="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667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   </a:t>
            </a:r>
            <a:r>
              <a:rPr lang="zh-CN" altLang="en-US" sz="2667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◇染色体数目异常，如唐氏综合征</a:t>
            </a:r>
            <a:r>
              <a:rPr lang="en-US" altLang="zh-CN" sz="2667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(</a:t>
            </a:r>
            <a:r>
              <a:rPr lang="zh-CN" altLang="en-US" sz="2667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又称</a:t>
            </a:r>
            <a:r>
              <a:rPr lang="en-US" altLang="zh-CN" sz="2667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21</a:t>
            </a:r>
            <a:r>
              <a:rPr lang="zh-CN" altLang="en-US" sz="2667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三体综合征</a:t>
            </a:r>
            <a:r>
              <a:rPr lang="en-US" altLang="zh-CN" sz="2667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)</a:t>
            </a:r>
            <a:r>
              <a:rPr lang="zh-CN" altLang="en-US" sz="2667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等 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26627" y="3219873"/>
            <a:ext cx="11126893" cy="3498427"/>
            <a:chOff x="622" y="3803"/>
            <a:chExt cx="13142" cy="4132"/>
          </a:xfrm>
        </p:grpSpPr>
        <p:sp>
          <p:nvSpPr>
            <p:cNvPr id="5" name="圆角矩形 4"/>
            <p:cNvSpPr/>
            <p:nvPr>
              <p:custDataLst>
                <p:tags r:id="rId56"/>
              </p:custDataLst>
            </p:nvPr>
          </p:nvSpPr>
          <p:spPr>
            <a:xfrm>
              <a:off x="622" y="3803"/>
              <a:ext cx="13142" cy="4132"/>
            </a:xfrm>
            <a:prstGeom prst="roundRect">
              <a:avLst>
                <a:gd name="adj" fmla="val 5796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58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58"/>
            <a:stretch>
              <a:fillRect/>
            </a:stretch>
          </p:blipFill>
          <p:spPr bwMode="auto">
            <a:xfrm>
              <a:off x="7540" y="4050"/>
              <a:ext cx="5897" cy="3398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softEdge rad="63500"/>
            </a:effectLst>
          </p:spPr>
        </p:pic>
      </p:grpSp>
      <p:grpSp>
        <p:nvGrpSpPr>
          <p:cNvPr id="6" name="Group 3">
            <a:extLst>
              <a:ext uri="{FF2B5EF4-FFF2-40B4-BE49-F238E27FC236}">
                <a16:creationId xmlns:a16="http://schemas.microsoft.com/office/drawing/2014/main" id="{D5A0641F-1231-DBA2-DB96-64795880A065}"/>
              </a:ext>
            </a:extLst>
          </p:cNvPr>
          <p:cNvGrpSpPr/>
          <p:nvPr/>
        </p:nvGrpSpPr>
        <p:grpSpPr bwMode="auto">
          <a:xfrm>
            <a:off x="222251" y="76418"/>
            <a:ext cx="5027615" cy="638175"/>
            <a:chOff x="1728" y="1470"/>
            <a:chExt cx="3167" cy="402"/>
          </a:xfrm>
        </p:grpSpPr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22D36567-4B68-0E6E-AF3C-EC4B04FEEBE9}"/>
                </a:ext>
              </a:extLst>
            </p:cNvPr>
            <p:cNvGrpSpPr/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12" name="Freeform 5">
                <a:extLst>
                  <a:ext uri="{FF2B5EF4-FFF2-40B4-BE49-F238E27FC236}">
                    <a16:creationId xmlns:a16="http://schemas.microsoft.com/office/drawing/2014/main" id="{F7C1048D-ACC9-A3DF-BAE2-98CBBDAC4926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id="{43752550-3A82-7460-0137-0250B7E62C54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6CF8D048-000E-7E35-C18B-DA90473FBFCB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DACDC700-21C4-3C01-2162-7C2EEFB42CA3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F25FC164-C520-51EF-39A4-20666EDD3521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6807292E-5156-EA5E-9A33-785869BE73E4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BF36FD29-53A6-EAC2-6863-C0860C30A1DC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1" name="Freeform 12">
                <a:extLst>
                  <a:ext uri="{FF2B5EF4-FFF2-40B4-BE49-F238E27FC236}">
                    <a16:creationId xmlns:a16="http://schemas.microsoft.com/office/drawing/2014/main" id="{A413094A-502F-FC2B-5747-B09D6DE2A0BA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2" name="Freeform 13">
                <a:extLst>
                  <a:ext uri="{FF2B5EF4-FFF2-40B4-BE49-F238E27FC236}">
                    <a16:creationId xmlns:a16="http://schemas.microsoft.com/office/drawing/2014/main" id="{81F79FEA-C7CA-D838-9B6D-2A49E68935C7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3" name="Freeform 14">
                <a:extLst>
                  <a:ext uri="{FF2B5EF4-FFF2-40B4-BE49-F238E27FC236}">
                    <a16:creationId xmlns:a16="http://schemas.microsoft.com/office/drawing/2014/main" id="{2C696E91-3942-FE49-E936-47E9FC43EB25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4" name="Freeform 15">
                <a:extLst>
                  <a:ext uri="{FF2B5EF4-FFF2-40B4-BE49-F238E27FC236}">
                    <a16:creationId xmlns:a16="http://schemas.microsoft.com/office/drawing/2014/main" id="{DF6504CA-640B-1B66-46A3-9DCD85F7EE79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5" name="Freeform 16">
                <a:extLst>
                  <a:ext uri="{FF2B5EF4-FFF2-40B4-BE49-F238E27FC236}">
                    <a16:creationId xmlns:a16="http://schemas.microsoft.com/office/drawing/2014/main" id="{F6A331B8-7ED9-4F9A-4DF0-D4F6FC29DE32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6" name="Freeform 17">
                <a:extLst>
                  <a:ext uri="{FF2B5EF4-FFF2-40B4-BE49-F238E27FC236}">
                    <a16:creationId xmlns:a16="http://schemas.microsoft.com/office/drawing/2014/main" id="{135CC39B-FBEE-9977-20B3-E90458C88019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7" name="Freeform 18">
                <a:extLst>
                  <a:ext uri="{FF2B5EF4-FFF2-40B4-BE49-F238E27FC236}">
                    <a16:creationId xmlns:a16="http://schemas.microsoft.com/office/drawing/2014/main" id="{0DC21B42-50DD-7DA4-B150-95F1CD9501F1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8" name="Freeform 19">
                <a:extLst>
                  <a:ext uri="{FF2B5EF4-FFF2-40B4-BE49-F238E27FC236}">
                    <a16:creationId xmlns:a16="http://schemas.microsoft.com/office/drawing/2014/main" id="{E927D3FB-86E4-8539-3EB3-93321B5CF8ED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9" name="Freeform 20">
                <a:extLst>
                  <a:ext uri="{FF2B5EF4-FFF2-40B4-BE49-F238E27FC236}">
                    <a16:creationId xmlns:a16="http://schemas.microsoft.com/office/drawing/2014/main" id="{4BE1230C-D0EE-9B72-FB6A-B6B1A7FB41C2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0" name="Freeform 21">
                <a:extLst>
                  <a:ext uri="{FF2B5EF4-FFF2-40B4-BE49-F238E27FC236}">
                    <a16:creationId xmlns:a16="http://schemas.microsoft.com/office/drawing/2014/main" id="{1D5882EE-C4A5-EAFB-8BBA-B4D113514B4C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1" name="Freeform 22">
                <a:extLst>
                  <a:ext uri="{FF2B5EF4-FFF2-40B4-BE49-F238E27FC236}">
                    <a16:creationId xmlns:a16="http://schemas.microsoft.com/office/drawing/2014/main" id="{C8B5742C-B71A-1BCB-739F-3283B29AEF8B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2" name="Freeform 23">
                <a:extLst>
                  <a:ext uri="{FF2B5EF4-FFF2-40B4-BE49-F238E27FC236}">
                    <a16:creationId xmlns:a16="http://schemas.microsoft.com/office/drawing/2014/main" id="{F5C0EAFE-A4A9-29F0-07E2-85C15A4F7B17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3" name="Freeform 24">
                <a:extLst>
                  <a:ext uri="{FF2B5EF4-FFF2-40B4-BE49-F238E27FC236}">
                    <a16:creationId xmlns:a16="http://schemas.microsoft.com/office/drawing/2014/main" id="{509AA2E5-8500-A846-81C5-F7140876C045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4" name="Freeform 25">
                <a:extLst>
                  <a:ext uri="{FF2B5EF4-FFF2-40B4-BE49-F238E27FC236}">
                    <a16:creationId xmlns:a16="http://schemas.microsoft.com/office/drawing/2014/main" id="{61D088A1-402D-C059-82C6-4351D3E55044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5" name="Freeform 26">
                <a:extLst>
                  <a:ext uri="{FF2B5EF4-FFF2-40B4-BE49-F238E27FC236}">
                    <a16:creationId xmlns:a16="http://schemas.microsoft.com/office/drawing/2014/main" id="{A11B0942-FB34-8C42-D9DB-4025BD63DF8E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1" name="Freeform 27">
                <a:extLst>
                  <a:ext uri="{FF2B5EF4-FFF2-40B4-BE49-F238E27FC236}">
                    <a16:creationId xmlns:a16="http://schemas.microsoft.com/office/drawing/2014/main" id="{1433EFFB-9A85-A5EB-9ECB-FDE7D5772B2D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2" name="Freeform 28">
                <a:extLst>
                  <a:ext uri="{FF2B5EF4-FFF2-40B4-BE49-F238E27FC236}">
                    <a16:creationId xmlns:a16="http://schemas.microsoft.com/office/drawing/2014/main" id="{CC1A2D55-CEA4-895D-8265-26FC26BE7ECF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3" name="Freeform 29">
                <a:extLst>
                  <a:ext uri="{FF2B5EF4-FFF2-40B4-BE49-F238E27FC236}">
                    <a16:creationId xmlns:a16="http://schemas.microsoft.com/office/drawing/2014/main" id="{5EDB9131-4548-352A-8086-62DB0463D3E1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4" name="Freeform 30">
                <a:extLst>
                  <a:ext uri="{FF2B5EF4-FFF2-40B4-BE49-F238E27FC236}">
                    <a16:creationId xmlns:a16="http://schemas.microsoft.com/office/drawing/2014/main" id="{F2DF4F54-40DE-8756-B2D1-4E5C0B65FB36}"/>
                  </a:ext>
                </a:extLst>
              </p:cNvPr>
              <p:cNvSpPr>
                <a:spLocks noEditPoint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5" name="Freeform 31">
                <a:extLst>
                  <a:ext uri="{FF2B5EF4-FFF2-40B4-BE49-F238E27FC236}">
                    <a16:creationId xmlns:a16="http://schemas.microsoft.com/office/drawing/2014/main" id="{ED9A5DDC-591E-0B0F-318C-C9052BF4E315}"/>
                  </a:ext>
                </a:extLst>
              </p:cNvPr>
              <p:cNvSpPr>
                <a:spLocks noEditPoint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6" name="Freeform 32">
                <a:extLst>
                  <a:ext uri="{FF2B5EF4-FFF2-40B4-BE49-F238E27FC236}">
                    <a16:creationId xmlns:a16="http://schemas.microsoft.com/office/drawing/2014/main" id="{A1D6FB12-FAA0-2521-84C4-DCDE4A2CF469}"/>
                  </a:ext>
                </a:extLst>
              </p:cNvPr>
              <p:cNvSpPr>
                <a:spLocks noEditPoint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" name="Freeform 33">
                <a:extLst>
                  <a:ext uri="{FF2B5EF4-FFF2-40B4-BE49-F238E27FC236}">
                    <a16:creationId xmlns:a16="http://schemas.microsoft.com/office/drawing/2014/main" id="{A9A1EC91-287D-F956-DA17-D8B3066CCFD9}"/>
                  </a:ext>
                </a:extLst>
              </p:cNvPr>
              <p:cNvSpPr>
                <a:spLocks noEditPoint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8" name="Freeform 34">
                <a:extLst>
                  <a:ext uri="{FF2B5EF4-FFF2-40B4-BE49-F238E27FC236}">
                    <a16:creationId xmlns:a16="http://schemas.microsoft.com/office/drawing/2014/main" id="{3726E051-2605-EE25-4EBB-237B2A786807}"/>
                  </a:ext>
                </a:extLst>
              </p:cNvPr>
              <p:cNvSpPr>
                <a:spLocks noEditPoint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9" name="Freeform 35">
                <a:extLst>
                  <a:ext uri="{FF2B5EF4-FFF2-40B4-BE49-F238E27FC236}">
                    <a16:creationId xmlns:a16="http://schemas.microsoft.com/office/drawing/2014/main" id="{D724CCA9-C838-966E-174B-E1665BDAEF82}"/>
                  </a:ext>
                </a:extLst>
              </p:cNvPr>
              <p:cNvSpPr>
                <a:spLocks noEditPoint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0" name="Freeform 36">
                <a:extLst>
                  <a:ext uri="{FF2B5EF4-FFF2-40B4-BE49-F238E27FC236}">
                    <a16:creationId xmlns:a16="http://schemas.microsoft.com/office/drawing/2014/main" id="{56DD8154-44C4-2611-E103-964B0F08356C}"/>
                  </a:ext>
                </a:extLst>
              </p:cNvPr>
              <p:cNvSpPr>
                <a:spLocks noEditPoint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1" name="Freeform 37">
                <a:extLst>
                  <a:ext uri="{FF2B5EF4-FFF2-40B4-BE49-F238E27FC236}">
                    <a16:creationId xmlns:a16="http://schemas.microsoft.com/office/drawing/2014/main" id="{B1408842-AD86-17A5-6644-BA0D8C7A8C88}"/>
                  </a:ext>
                </a:extLst>
              </p:cNvPr>
              <p:cNvSpPr>
                <a:spLocks noEditPoint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2" name="Freeform 38">
                <a:extLst>
                  <a:ext uri="{FF2B5EF4-FFF2-40B4-BE49-F238E27FC236}">
                    <a16:creationId xmlns:a16="http://schemas.microsoft.com/office/drawing/2014/main" id="{1223ED6C-0900-5568-0510-041965089C87}"/>
                  </a:ext>
                </a:extLst>
              </p:cNvPr>
              <p:cNvSpPr>
                <a:spLocks noEditPoint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3" name="Freeform 39">
                <a:extLst>
                  <a:ext uri="{FF2B5EF4-FFF2-40B4-BE49-F238E27FC236}">
                    <a16:creationId xmlns:a16="http://schemas.microsoft.com/office/drawing/2014/main" id="{DEA3BB9E-983B-2A02-E757-3BE457BD20EF}"/>
                  </a:ext>
                </a:extLst>
              </p:cNvPr>
              <p:cNvSpPr>
                <a:spLocks noEditPoint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4" name="Freeform 40">
                <a:extLst>
                  <a:ext uri="{FF2B5EF4-FFF2-40B4-BE49-F238E27FC236}">
                    <a16:creationId xmlns:a16="http://schemas.microsoft.com/office/drawing/2014/main" id="{468578C6-BFD5-3414-ADA0-63A2C2B4DB1E}"/>
                  </a:ext>
                </a:extLst>
              </p:cNvPr>
              <p:cNvSpPr>
                <a:spLocks noEditPoint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5" name="Freeform 41">
                <a:extLst>
                  <a:ext uri="{FF2B5EF4-FFF2-40B4-BE49-F238E27FC236}">
                    <a16:creationId xmlns:a16="http://schemas.microsoft.com/office/drawing/2014/main" id="{75AEA8BF-78DB-6C27-E4A1-7D62976161B7}"/>
                  </a:ext>
                </a:extLst>
              </p:cNvPr>
              <p:cNvSpPr>
                <a:spLocks noEditPoint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6" name="Freeform 42">
                <a:extLst>
                  <a:ext uri="{FF2B5EF4-FFF2-40B4-BE49-F238E27FC236}">
                    <a16:creationId xmlns:a16="http://schemas.microsoft.com/office/drawing/2014/main" id="{2EB64E60-F715-E2C8-6620-B382A8D48AB4}"/>
                  </a:ext>
                </a:extLst>
              </p:cNvPr>
              <p:cNvSpPr>
                <a:spLocks noEditPoint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7" name="Freeform 43">
                <a:extLst>
                  <a:ext uri="{FF2B5EF4-FFF2-40B4-BE49-F238E27FC236}">
                    <a16:creationId xmlns:a16="http://schemas.microsoft.com/office/drawing/2014/main" id="{CE8C61F1-F212-12D3-7200-DA10AA6BC0F8}"/>
                  </a:ext>
                </a:extLst>
              </p:cNvPr>
              <p:cNvSpPr>
                <a:spLocks noEditPoint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8" name="Freeform 44">
                <a:extLst>
                  <a:ext uri="{FF2B5EF4-FFF2-40B4-BE49-F238E27FC236}">
                    <a16:creationId xmlns:a16="http://schemas.microsoft.com/office/drawing/2014/main" id="{AF40FA6C-3A16-18F5-97F2-E6962364E22E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9" name="Freeform 45">
                <a:extLst>
                  <a:ext uri="{FF2B5EF4-FFF2-40B4-BE49-F238E27FC236}">
                    <a16:creationId xmlns:a16="http://schemas.microsoft.com/office/drawing/2014/main" id="{63D56CE6-F756-4C54-2A31-017D930EDC9D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0" name="Freeform 46">
                <a:extLst>
                  <a:ext uri="{FF2B5EF4-FFF2-40B4-BE49-F238E27FC236}">
                    <a16:creationId xmlns:a16="http://schemas.microsoft.com/office/drawing/2014/main" id="{BA1BEB55-286C-DA01-3912-D30D299C8853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1" name="Freeform 47">
                <a:extLst>
                  <a:ext uri="{FF2B5EF4-FFF2-40B4-BE49-F238E27FC236}">
                    <a16:creationId xmlns:a16="http://schemas.microsoft.com/office/drawing/2014/main" id="{A4F30718-D9CF-339D-403C-9D4C19F2F437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2" name="Freeform 48">
                <a:extLst>
                  <a:ext uri="{FF2B5EF4-FFF2-40B4-BE49-F238E27FC236}">
                    <a16:creationId xmlns:a16="http://schemas.microsoft.com/office/drawing/2014/main" id="{70EB7615-0BCE-81C8-BE6C-C038E3FD8BF9}"/>
                  </a:ext>
                </a:extLst>
              </p:cNvPr>
              <p:cNvSpPr/>
              <p:nvPr>
                <p:custDataLst>
                  <p:tags r:id="rId47"/>
                </p:custDataLst>
              </p:nvPr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3" name="Freeform 49">
                <a:extLst>
                  <a:ext uri="{FF2B5EF4-FFF2-40B4-BE49-F238E27FC236}">
                    <a16:creationId xmlns:a16="http://schemas.microsoft.com/office/drawing/2014/main" id="{AAC1C71E-7088-D885-79A6-ED7664B19E8D}"/>
                  </a:ext>
                </a:extLst>
              </p:cNvPr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7344" name="Freeform 50">
                <a:extLst>
                  <a:ext uri="{FF2B5EF4-FFF2-40B4-BE49-F238E27FC236}">
                    <a16:creationId xmlns:a16="http://schemas.microsoft.com/office/drawing/2014/main" id="{AA57E5A3-B084-1F4C-4A32-138B3673A7BD}"/>
                  </a:ext>
                </a:extLst>
              </p:cNvPr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7345" name="Freeform 51">
                <a:extLst>
                  <a:ext uri="{FF2B5EF4-FFF2-40B4-BE49-F238E27FC236}">
                    <a16:creationId xmlns:a16="http://schemas.microsoft.com/office/drawing/2014/main" id="{09F050B7-946D-8BF1-C5F3-05E01C101CF0}"/>
                  </a:ext>
                </a:extLst>
              </p:cNvPr>
              <p:cNvSpPr/>
              <p:nvPr>
                <p:custDataLst>
                  <p:tags r:id="rId50"/>
                </p:custDataLst>
              </p:nvPr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7346" name="Freeform 52">
                <a:extLst>
                  <a:ext uri="{FF2B5EF4-FFF2-40B4-BE49-F238E27FC236}">
                    <a16:creationId xmlns:a16="http://schemas.microsoft.com/office/drawing/2014/main" id="{268B0104-1219-0FE4-F269-BB8C2A8E317F}"/>
                  </a:ext>
                </a:extLst>
              </p:cNvPr>
              <p:cNvSpPr/>
              <p:nvPr>
                <p:custDataLst>
                  <p:tags r:id="rId51"/>
                </p:custDataLst>
              </p:nvPr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7347" name="Freeform 53">
                <a:extLst>
                  <a:ext uri="{FF2B5EF4-FFF2-40B4-BE49-F238E27FC236}">
                    <a16:creationId xmlns:a16="http://schemas.microsoft.com/office/drawing/2014/main" id="{7798EF14-3134-F7C5-EEDA-0C92E9EF47C3}"/>
                  </a:ext>
                </a:extLst>
              </p:cNvPr>
              <p:cNvSpPr/>
              <p:nvPr>
                <p:custDataLst>
                  <p:tags r:id="rId52"/>
                </p:custDataLst>
              </p:nvPr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7349" name="Freeform 54">
                <a:extLst>
                  <a:ext uri="{FF2B5EF4-FFF2-40B4-BE49-F238E27FC236}">
                    <a16:creationId xmlns:a16="http://schemas.microsoft.com/office/drawing/2014/main" id="{58150740-23EC-155D-29D4-215CB1D9D919}"/>
                  </a:ext>
                </a:extLst>
              </p:cNvPr>
              <p:cNvSpPr/>
              <p:nvPr>
                <p:custDataLst>
                  <p:tags r:id="rId53"/>
                </p:custDataLst>
              </p:nvPr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7350" name="Freeform 55">
                <a:extLst>
                  <a:ext uri="{FF2B5EF4-FFF2-40B4-BE49-F238E27FC236}">
                    <a16:creationId xmlns:a16="http://schemas.microsoft.com/office/drawing/2014/main" id="{273BE5C3-2E52-822A-E02D-A608FDA069D4}"/>
                  </a:ext>
                </a:extLst>
              </p:cNvPr>
              <p:cNvSpPr/>
              <p:nvPr>
                <p:custDataLst>
                  <p:tags r:id="rId54"/>
                </p:custDataLst>
              </p:nvPr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7351" name="Freeform 56">
                <a:extLst>
                  <a:ext uri="{FF2B5EF4-FFF2-40B4-BE49-F238E27FC236}">
                    <a16:creationId xmlns:a16="http://schemas.microsoft.com/office/drawing/2014/main" id="{F35F3240-AB07-B879-A0D6-D99F06EB6999}"/>
                  </a:ext>
                </a:extLst>
              </p:cNvPr>
              <p:cNvSpPr/>
              <p:nvPr>
                <p:custDataLst>
                  <p:tags r:id="rId55"/>
                </p:custDataLst>
              </p:nvPr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sp>
          <p:nvSpPr>
            <p:cNvPr id="9" name="Line 57">
              <a:extLst>
                <a:ext uri="{FF2B5EF4-FFF2-40B4-BE49-F238E27FC236}">
                  <a16:creationId xmlns:a16="http://schemas.microsoft.com/office/drawing/2014/main" id="{8EC0ABCF-CD18-092F-11E9-B68D7DBE56FA}"/>
                </a:ext>
              </a:extLst>
            </p:cNvPr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1728" y="1856"/>
              <a:ext cx="3107" cy="0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10" name="Text Box 58">
              <a:extLst>
                <a:ext uri="{FF2B5EF4-FFF2-40B4-BE49-F238E27FC236}">
                  <a16:creationId xmlns:a16="http://schemas.microsoft.com/office/drawing/2014/main" id="{84CFE7B0-8612-1D60-62B7-F6F86DA1E49D}"/>
                </a:ext>
              </a:extLst>
            </p:cNvPr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052" y="1470"/>
              <a:ext cx="2843" cy="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一、人类常见遗传病的类型</a:t>
              </a:r>
            </a:p>
          </p:txBody>
        </p:sp>
      </p:grp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9"/>
          <a:stretch>
            <a:fillRect/>
          </a:stretch>
        </p:blipFill>
        <p:spPr bwMode="auto">
          <a:xfrm>
            <a:off x="1966807" y="3236806"/>
            <a:ext cx="2989580" cy="2479040"/>
          </a:xfrm>
          <a:prstGeom prst="rect">
            <a:avLst/>
          </a:prstGeom>
          <a:noFill/>
          <a:ln w="9525">
            <a:noFill/>
            <a:miter lim="800000"/>
          </a:ln>
          <a:effectLst>
            <a:softEdge rad="127000"/>
          </a:effectLst>
        </p:spPr>
      </p:pic>
      <p:sp>
        <p:nvSpPr>
          <p:cNvPr id="38" name="矩形 37"/>
          <p:cNvSpPr/>
          <p:nvPr/>
        </p:nvSpPr>
        <p:spPr>
          <a:xfrm>
            <a:off x="1007534" y="5539740"/>
            <a:ext cx="5161280" cy="913553"/>
          </a:xfrm>
          <a:prstGeom prst="rect">
            <a:avLst/>
          </a:prstGeom>
          <a:effectLst>
            <a:softEdge rad="50800"/>
          </a:effectLst>
        </p:spPr>
        <p:style>
          <a:lnRef idx="0">
            <a:srgbClr val="FFFFFF"/>
          </a:lnRef>
          <a:fillRef idx="1">
            <a:schemeClr val="accent3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667">
                <a:latin typeface="方正粗黑宋简体" panose="02000000000000000000" charset="-122"/>
                <a:ea typeface="方正粗黑宋简体" panose="02000000000000000000" charset="-122"/>
              </a:rPr>
              <a:t>患者的智力低于常人，身体发育缓慢，并且表现出特殊的面容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4" grpId="0" animBg="1"/>
      <p:bldP spid="11" grpId="0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15"/>
          <p:cNvGrpSpPr/>
          <p:nvPr/>
        </p:nvGrpSpPr>
        <p:grpSpPr>
          <a:xfrm>
            <a:off x="7002" y="0"/>
            <a:ext cx="12196005" cy="667480"/>
            <a:chOff x="-3004" y="0"/>
            <a:chExt cx="10242608" cy="500610"/>
          </a:xfrm>
          <a:solidFill>
            <a:srgbClr val="003300"/>
          </a:solidFill>
        </p:grpSpPr>
        <p:cxnSp>
          <p:nvCxnSpPr>
            <p:cNvPr id="39" name="直接连接符 38"/>
            <p:cNvCxnSpPr/>
            <p:nvPr>
              <p:custDataLst>
                <p:tags r:id="rId2"/>
              </p:custDataLst>
            </p:nvPr>
          </p:nvCxnSpPr>
          <p:spPr>
            <a:xfrm>
              <a:off x="0" y="500610"/>
              <a:ext cx="10239604" cy="0"/>
            </a:xfrm>
            <a:prstGeom prst="line">
              <a:avLst/>
            </a:prstGeom>
            <a:grpFill/>
            <a:ln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剪去单角的矩形 39"/>
            <p:cNvSpPr/>
            <p:nvPr>
              <p:custDataLst>
                <p:tags r:id="rId3"/>
              </p:custDataLst>
            </p:nvPr>
          </p:nvSpPr>
          <p:spPr>
            <a:xfrm>
              <a:off x="-3004" y="0"/>
              <a:ext cx="288032" cy="483518"/>
            </a:xfrm>
            <a:prstGeom prst="snip1Rect">
              <a:avLst>
                <a:gd name="adj" fmla="val 50000"/>
              </a:avLst>
            </a:prstGeom>
            <a:grp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 txBox="1"/>
          <p:nvPr/>
        </p:nvSpPr>
        <p:spPr>
          <a:xfrm>
            <a:off x="417315" y="165458"/>
            <a:ext cx="1694709" cy="42724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r>
              <a:rPr lang="zh-CN" altLang="en-US" sz="2667" b="1" cap="all" dirty="0">
                <a:ln w="9000" cmpd="sng">
                  <a:solidFill>
                    <a:srgbClr val="003300"/>
                  </a:solidFill>
                  <a:prstDash val="solid"/>
                </a:ln>
                <a:solidFill>
                  <a:srgbClr val="0033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思考：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26627" y="1028701"/>
            <a:ext cx="7349067" cy="50276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667" b="1" dirty="0">
                <a:latin typeface="楷体" panose="02010609060101010101" pitchFamily="49" charset="-122"/>
                <a:ea typeface="楷体" panose="02010609060101010101" pitchFamily="49" charset="-122"/>
                <a:cs typeface="方正粗黑宋简体" panose="02000000000000000000" charset="-122"/>
              </a:rPr>
              <a:t>1</a:t>
            </a:r>
            <a:r>
              <a:rPr lang="zh-CN" altLang="en-US" sz="2667" b="1" dirty="0">
                <a:latin typeface="楷体" panose="02010609060101010101" pitchFamily="49" charset="-122"/>
                <a:ea typeface="楷体" panose="02010609060101010101" pitchFamily="49" charset="-122"/>
                <a:cs typeface="方正粗黑宋简体" panose="02000000000000000000" charset="-122"/>
              </a:rPr>
              <a:t>、人类所有的遗传病都有致病基因吗？为什么？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23147" y="1605280"/>
            <a:ext cx="10254827" cy="9131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667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并非都有，遗传病也可能是由于染色体异常所引起，如唐氏综合征，患者细胞中多了一条21号染色体，属于不携带致病基因而患遗传病。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6627" y="2854113"/>
            <a:ext cx="8902667" cy="50276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667" b="1" dirty="0">
                <a:latin typeface="楷体" panose="02010609060101010101" pitchFamily="49" charset="-122"/>
                <a:ea typeface="楷体" panose="02010609060101010101" pitchFamily="49" charset="-122"/>
                <a:cs typeface="方正粗黑宋简体" panose="02000000000000000000" charset="-122"/>
              </a:rPr>
              <a:t>2</a:t>
            </a:r>
            <a:r>
              <a:rPr lang="zh-CN" altLang="en-US" sz="2667" b="1" dirty="0">
                <a:latin typeface="楷体" panose="02010609060101010101" pitchFamily="49" charset="-122"/>
                <a:ea typeface="楷体" panose="02010609060101010101" pitchFamily="49" charset="-122"/>
                <a:cs typeface="方正粗黑宋简体" panose="02000000000000000000" charset="-122"/>
              </a:rPr>
              <a:t>、先天性疾病都是遗传病吗？家族性疾病都是遗传病吗？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7406254"/>
              </p:ext>
            </p:extLst>
          </p:nvPr>
        </p:nvGraphicFramePr>
        <p:xfrm>
          <a:off x="695962" y="3538663"/>
          <a:ext cx="10189725" cy="1684797"/>
        </p:xfrm>
        <a:graphic>
          <a:graphicData uri="http://schemas.openxmlformats.org/drawingml/2006/table">
            <a:tbl>
              <a:tblPr/>
              <a:tblGrid>
                <a:gridCol w="965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7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6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0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6603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700" b="0" dirty="0" err="1">
                          <a:latin typeface="方正粗黑宋简体" panose="02000000000000000000" charset="-122"/>
                          <a:ea typeface="方正粗黑宋简体" panose="02000000000000000000" charset="-122"/>
                          <a:cs typeface="Times New Roman" panose="02020603050405020304" pitchFamily="18" charset="0"/>
                        </a:rPr>
                        <a:t>项目</a:t>
                      </a:r>
                      <a:endParaRPr lang="en-US" altLang="en-US" sz="2700" b="0" dirty="0">
                        <a:latin typeface="方正粗黑宋简体" panose="02000000000000000000" charset="-122"/>
                        <a:ea typeface="方正粗黑宋简体" panose="02000000000000000000" charset="-122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700" b="0">
                          <a:latin typeface="方正粗黑宋简体" panose="02000000000000000000" charset="-122"/>
                          <a:ea typeface="方正粗黑宋简体" panose="02000000000000000000" charset="-122"/>
                          <a:cs typeface="Times New Roman" panose="02020603050405020304" pitchFamily="18" charset="0"/>
                        </a:rPr>
                        <a:t>先天性疾病</a:t>
                      </a:r>
                      <a:endParaRPr lang="en-US" altLang="en-US" sz="2700" b="0">
                        <a:latin typeface="方正粗黑宋简体" panose="02000000000000000000" charset="-122"/>
                        <a:ea typeface="方正粗黑宋简体" panose="02000000000000000000" charset="-122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700" b="0">
                          <a:latin typeface="方正粗黑宋简体" panose="02000000000000000000" charset="-122"/>
                          <a:ea typeface="方正粗黑宋简体" panose="02000000000000000000" charset="-122"/>
                          <a:cs typeface="Times New Roman" panose="02020603050405020304" pitchFamily="18" charset="0"/>
                        </a:rPr>
                        <a:t>家族性疾病</a:t>
                      </a:r>
                      <a:endParaRPr lang="en-US" altLang="en-US" sz="2700" b="0">
                        <a:latin typeface="方正粗黑宋简体" panose="02000000000000000000" charset="-122"/>
                        <a:ea typeface="方正粗黑宋简体" panose="02000000000000000000" charset="-122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700" b="0">
                          <a:latin typeface="方正粗黑宋简体" panose="02000000000000000000" charset="-122"/>
                          <a:ea typeface="方正粗黑宋简体" panose="02000000000000000000" charset="-122"/>
                          <a:cs typeface="Times New Roman" panose="02020603050405020304" pitchFamily="18" charset="0"/>
                        </a:rPr>
                        <a:t>遗传病</a:t>
                      </a:r>
                      <a:endParaRPr lang="en-US" altLang="en-US" sz="2700" b="0">
                        <a:latin typeface="方正粗黑宋简体" panose="02000000000000000000" charset="-122"/>
                        <a:ea typeface="方正粗黑宋简体" panose="02000000000000000000" charset="-122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194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700" b="0">
                          <a:latin typeface="方正粗黑宋简体" panose="02000000000000000000" charset="-122"/>
                          <a:ea typeface="方正粗黑宋简体" panose="02000000000000000000" charset="-122"/>
                          <a:cs typeface="Times New Roman" panose="02020603050405020304" pitchFamily="18" charset="0"/>
                        </a:rPr>
                        <a:t>特点</a:t>
                      </a:r>
                      <a:endParaRPr lang="en-US" altLang="en-US" sz="2700" b="0">
                        <a:latin typeface="方正粗黑宋简体" panose="02000000000000000000" charset="-122"/>
                        <a:ea typeface="方正粗黑宋简体" panose="02000000000000000000" charset="-122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700" b="0" dirty="0" err="1">
                          <a:latin typeface="方正粗黑宋简体" panose="02000000000000000000" charset="-122"/>
                          <a:ea typeface="方正粗黑宋简体" panose="02000000000000000000" charset="-122"/>
                          <a:cs typeface="Times New Roman" panose="02020603050405020304" pitchFamily="18" charset="0"/>
                        </a:rPr>
                        <a:t>出生时已经表现出来</a:t>
                      </a:r>
                      <a:endParaRPr lang="en-US" altLang="en-US" sz="2700" b="0" dirty="0">
                        <a:latin typeface="方正粗黑宋简体" panose="02000000000000000000" charset="-122"/>
                        <a:ea typeface="方正粗黑宋简体" panose="02000000000000000000" charset="-122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700" b="0">
                          <a:latin typeface="方正粗黑宋简体" panose="02000000000000000000" charset="-122"/>
                          <a:ea typeface="方正粗黑宋简体" panose="02000000000000000000" charset="-122"/>
                          <a:cs typeface="Times New Roman" panose="02020603050405020304" pitchFamily="18" charset="0"/>
                        </a:rPr>
                        <a:t>一个家族中多个成员都表现为同一种疾病</a:t>
                      </a:r>
                      <a:endParaRPr lang="en-US" altLang="en-US" sz="2700" b="0">
                        <a:latin typeface="方正粗黑宋简体" panose="02000000000000000000" charset="-122"/>
                        <a:ea typeface="方正粗黑宋简体" panose="02000000000000000000" charset="-122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700" b="0" dirty="0" err="1">
                          <a:latin typeface="方正粗黑宋简体" panose="02000000000000000000" charset="-122"/>
                          <a:ea typeface="方正粗黑宋简体" panose="02000000000000000000" charset="-122"/>
                          <a:cs typeface="Times New Roman" panose="02020603050405020304" pitchFamily="18" charset="0"/>
                        </a:rPr>
                        <a:t>能够在亲子代个体之间遗传</a:t>
                      </a:r>
                      <a:endParaRPr lang="en-US" altLang="en-US" sz="2700" b="0" dirty="0">
                        <a:latin typeface="方正粗黑宋简体" panose="02000000000000000000" charset="-122"/>
                        <a:ea typeface="方正粗黑宋简体" panose="02000000000000000000" charset="-122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组合 15"/>
          <p:cNvGrpSpPr/>
          <p:nvPr/>
        </p:nvGrpSpPr>
        <p:grpSpPr>
          <a:xfrm>
            <a:off x="7002" y="0"/>
            <a:ext cx="12196005" cy="667480"/>
            <a:chOff x="-3004" y="0"/>
            <a:chExt cx="10242608" cy="500610"/>
          </a:xfrm>
          <a:solidFill>
            <a:schemeClr val="accent4">
              <a:lumMod val="50000"/>
            </a:schemeClr>
          </a:solidFill>
        </p:grpSpPr>
        <p:cxnSp>
          <p:nvCxnSpPr>
            <p:cNvPr id="99" name="直接连接符 98"/>
            <p:cNvCxnSpPr/>
            <p:nvPr>
              <p:custDataLst>
                <p:tags r:id="rId8"/>
              </p:custDataLst>
            </p:nvPr>
          </p:nvCxnSpPr>
          <p:spPr>
            <a:xfrm>
              <a:off x="0" y="500610"/>
              <a:ext cx="10239604" cy="0"/>
            </a:xfrm>
            <a:prstGeom prst="line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剪去单角的矩形 99"/>
            <p:cNvSpPr/>
            <p:nvPr>
              <p:custDataLst>
                <p:tags r:id="rId9"/>
              </p:custDataLst>
            </p:nvPr>
          </p:nvSpPr>
          <p:spPr>
            <a:xfrm>
              <a:off x="-3004" y="0"/>
              <a:ext cx="288032" cy="483518"/>
            </a:xfrm>
            <a:prstGeom prst="snip1Rect">
              <a:avLst>
                <a:gd name="adj" fmla="val 50000"/>
              </a:avLst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18"/>
          <p:cNvSpPr/>
          <p:nvPr>
            <p:custDataLst>
              <p:tags r:id="rId1"/>
            </p:custDataLst>
          </p:nvPr>
        </p:nvSpPr>
        <p:spPr>
          <a:xfrm>
            <a:off x="3598334" y="28787"/>
            <a:ext cx="53636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调查人群中的遗传病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668563A-5F93-341A-3920-858B95CB806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68515" y="793629"/>
            <a:ext cx="9199245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chemeClr val="accent5">
                    <a:lumMod val="75000"/>
                  </a:schemeClr>
                </a:solidFill>
              </a:rPr>
              <a:t>1.</a:t>
            </a:r>
            <a:r>
              <a:rPr lang="zh-CN" altLang="en-US" sz="2600" b="1" dirty="0">
                <a:solidFill>
                  <a:schemeClr val="accent5">
                    <a:lumMod val="75000"/>
                  </a:schemeClr>
                </a:solidFill>
              </a:rPr>
              <a:t>调查时选择什么样的遗传病进行调查？</a:t>
            </a:r>
          </a:p>
          <a:p>
            <a:endParaRPr lang="zh-CN" altLang="en-US" sz="26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zh-CN" altLang="en-US" sz="26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zh-CN" altLang="en-US" sz="2600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600" b="1" dirty="0">
                <a:solidFill>
                  <a:schemeClr val="accent5">
                    <a:lumMod val="75000"/>
                  </a:schemeClr>
                </a:solidFill>
              </a:rPr>
              <a:t>2.</a:t>
            </a:r>
            <a:r>
              <a:rPr lang="zh-CN" altLang="en-US" sz="2600" b="1" dirty="0">
                <a:solidFill>
                  <a:schemeClr val="accent5">
                    <a:lumMod val="75000"/>
                  </a:schemeClr>
                </a:solidFill>
              </a:rPr>
              <a:t>调查方法？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6047796-6485-AD0D-7160-FC8AA07E993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32787" y="1400472"/>
            <a:ext cx="7608297" cy="9887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思源黑体 CN Regular" panose="020B0500000000000000" charset="-122"/>
              </a:rPr>
              <a:t>最好选取群体中发病率较高的单基因遗传病，</a:t>
            </a:r>
          </a:p>
          <a:p>
            <a:pPr>
              <a:lnSpc>
                <a:spcPct val="120000"/>
              </a:lnSpc>
            </a:pPr>
            <a:r>
              <a:rPr lang="zh-CN" altLang="en-US" sz="2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思源黑体 CN Regular" panose="020B0500000000000000" charset="-122"/>
              </a:rPr>
              <a:t>如红绿色盲、白化病、高度近视(600度以上)等。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96176C2-5ADC-8BD3-F92E-E0E2CC099B2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21309" y="3200747"/>
            <a:ext cx="330090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 anchor="t">
            <a:spAutoFit/>
          </a:bodyPr>
          <a:lstStyle/>
          <a:p>
            <a:pPr marL="342900" indent="-34290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思源黑体 CN Regular" panose="020B0500000000000000" charset="-122"/>
              </a:rPr>
              <a:t>调查遗传病的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思源黑体 CN Regular" panose="020B0500000000000000" charset="-122"/>
              </a:rPr>
              <a:t>发病率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C45A799-4D82-126D-B849-2E44BB6AD7E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133691" y="3177037"/>
            <a:ext cx="3926075" cy="47025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20000"/>
              </a:spcBef>
            </a:pP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Regular" panose="020B0500000000000000" charset="-122"/>
              </a:rPr>
              <a:t>——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Regular" panose="020B0500000000000000" charset="-122"/>
              </a:rPr>
              <a:t>到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Regular" panose="020B0500000000000000" charset="-122"/>
              </a:rPr>
              <a:t>人群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Regular" panose="020B0500000000000000" charset="-122"/>
              </a:rPr>
              <a:t>中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Regular" panose="020B0500000000000000" charset="-122"/>
              </a:rPr>
              <a:t>随机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Regular" panose="020B0500000000000000" charset="-122"/>
              </a:rPr>
              <a:t>抽样调查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157A7277-8919-BE78-1727-6BD53B8005EB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22804" y="4312749"/>
            <a:ext cx="4018280" cy="47025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>
            <a:defPPr>
              <a:defRPr lang="zh-CN"/>
            </a:defPPr>
            <a:lvl1pPr>
              <a:lnSpc>
                <a:spcPct val="110000"/>
              </a:lnSpc>
              <a:spcBef>
                <a:spcPct val="20000"/>
              </a:spcBef>
              <a:def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742950" indent="-28575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——</a:t>
            </a:r>
            <a:r>
              <a:rPr lang="zh-CN" altLang="en-US" dirty="0"/>
              <a:t>到患者</a:t>
            </a:r>
            <a:r>
              <a:rPr lang="zh-CN" altLang="en-US" dirty="0">
                <a:solidFill>
                  <a:srgbClr val="FF0000"/>
                </a:solidFill>
              </a:rPr>
              <a:t>家系</a:t>
            </a:r>
            <a:r>
              <a:rPr lang="zh-CN" altLang="en-US" dirty="0"/>
              <a:t>中调查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CB780D3-C5A8-506A-B63A-47D233D02BD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821309" y="4305575"/>
            <a:ext cx="360868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 anchor="t">
            <a:spAutoFit/>
          </a:bodyPr>
          <a:lstStyle>
            <a:defPPr>
              <a:defRPr lang="zh-CN"/>
            </a:defPPr>
            <a:lvl1pPr marL="342900" indent="-34290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u"/>
              <a:defRPr sz="2400" b="1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>
                <a:sym typeface="思源黑体 CN Regular" panose="020B0500000000000000" charset="-122"/>
              </a:rPr>
              <a:t>调查遗传病的</a:t>
            </a:r>
            <a:r>
              <a:rPr lang="zh-CN" altLang="en-US" dirty="0">
                <a:solidFill>
                  <a:srgbClr val="FF0000"/>
                </a:solidFill>
                <a:sym typeface="思源黑体 CN Regular" panose="020B0500000000000000" charset="-122"/>
              </a:rPr>
              <a:t>遗传方式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88154" y="1220893"/>
            <a:ext cx="10354733" cy="3031067"/>
            <a:chOff x="1855" y="1485"/>
            <a:chExt cx="9652" cy="5101"/>
          </a:xfrm>
        </p:grpSpPr>
        <p:sp>
          <p:nvSpPr>
            <p:cNvPr id="20" name="圆角矩形 19"/>
            <p:cNvSpPr/>
            <p:nvPr>
              <p:custDataLst>
                <p:tags r:id="rId56"/>
              </p:custDataLst>
            </p:nvPr>
          </p:nvSpPr>
          <p:spPr>
            <a:xfrm>
              <a:off x="1855" y="2009"/>
              <a:ext cx="9652" cy="4577"/>
            </a:xfrm>
            <a:prstGeom prst="roundRect">
              <a:avLst>
                <a:gd name="adj" fmla="val 4125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702" y="1485"/>
              <a:ext cx="2161" cy="846"/>
            </a:xfrm>
            <a:prstGeom prst="rect">
              <a:avLst/>
            </a:prstGeom>
            <a:gradFill>
              <a:gsLst>
                <a:gs pos="50000">
                  <a:srgbClr val="B2DFDC"/>
                </a:gs>
                <a:gs pos="2000">
                  <a:srgbClr val="2DA59C"/>
                </a:gs>
                <a:gs pos="100000">
                  <a:srgbClr val="B2DFDC"/>
                </a:gs>
              </a:gsLst>
              <a:lin ang="5400000" scaled="0"/>
            </a:gradFill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2667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必要性</a:t>
              </a:r>
              <a:endParaRPr lang="zh-CN" altLang="en-US" sz="2667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</a:endParaRPr>
            </a:p>
          </p:txBody>
        </p:sp>
      </p:grp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1102361" y="1898706"/>
            <a:ext cx="10088033" cy="214449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667">
                <a:latin typeface="方正粗黑宋简体" panose="02000000000000000000" charset="-122"/>
                <a:ea typeface="方正粗黑宋简体" panose="02000000000000000000" charset="-122"/>
                <a:cs typeface="Times New Roman" panose="02020603050405020304" pitchFamily="18" charset="0"/>
              </a:rPr>
              <a:t>我国有20%~25%的人患有遗传病，仅唐氏综合征患者的总数就有60万人以上。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667">
                <a:latin typeface="方正粗黑宋简体" panose="02000000000000000000" charset="-122"/>
                <a:ea typeface="方正粗黑宋简体" panose="02000000000000000000" charset="-122"/>
                <a:cs typeface="Times New Roman" panose="02020603050405020304" pitchFamily="18" charset="0"/>
              </a:rPr>
              <a:t>遗传病不但给患者个人带来痛苦，而且给家庭和社会造成了负担。</a:t>
            </a:r>
            <a:r>
              <a:rPr lang="zh-CN" altLang="en-US" sz="2667">
                <a:latin typeface="方正粗黑宋简体" panose="02000000000000000000" charset="-122"/>
                <a:ea typeface="方正粗黑宋简体" panose="02000000000000000000" charset="-122"/>
                <a:cs typeface="Times New Roman" panose="02020603050405020304" pitchFamily="18" charset="0"/>
                <a:sym typeface="+mn-ea"/>
              </a:rPr>
              <a:t>对遗传病进行检测和预防，在一定程度上能够有效地预防遗传病的产生和发展。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888154" y="4782693"/>
            <a:ext cx="10354733" cy="1435964"/>
            <a:chOff x="1855" y="1485"/>
            <a:chExt cx="9652" cy="2743"/>
          </a:xfrm>
        </p:grpSpPr>
        <p:sp>
          <p:nvSpPr>
            <p:cNvPr id="24" name="圆角矩形 23"/>
            <p:cNvSpPr/>
            <p:nvPr>
              <p:custDataLst>
                <p:tags r:id="rId55"/>
              </p:custDataLst>
            </p:nvPr>
          </p:nvSpPr>
          <p:spPr>
            <a:xfrm>
              <a:off x="1855" y="2009"/>
              <a:ext cx="9652" cy="2219"/>
            </a:xfrm>
            <a:prstGeom prst="roundRect">
              <a:avLst>
                <a:gd name="adj" fmla="val 4125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702" y="1485"/>
              <a:ext cx="2161" cy="960"/>
            </a:xfrm>
            <a:prstGeom prst="rect">
              <a:avLst/>
            </a:prstGeom>
            <a:gradFill>
              <a:gsLst>
                <a:gs pos="50000">
                  <a:srgbClr val="B2DFDC"/>
                </a:gs>
                <a:gs pos="2000">
                  <a:srgbClr val="2DA59C"/>
                </a:gs>
                <a:gs pos="100000">
                  <a:srgbClr val="B2DFDC"/>
                </a:gs>
              </a:gsLst>
              <a:lin ang="5400000" scaled="0"/>
            </a:gradFill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2667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手段</a:t>
              </a: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1102361" y="5440681"/>
            <a:ext cx="6179820" cy="5027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667" dirty="0">
                <a:latin typeface="方正粗黑宋简体" panose="02000000000000000000" charset="-122"/>
                <a:ea typeface="方正粗黑宋简体" panose="02000000000000000000" charset="-122"/>
                <a:cs typeface="Times New Roman" panose="02020603050405020304" pitchFamily="18" charset="0"/>
                <a:sym typeface="+mn-ea"/>
              </a:rPr>
              <a:t>主要包括</a:t>
            </a:r>
            <a:r>
              <a:rPr lang="zh-CN" altLang="en-US" sz="2667" dirty="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cs typeface="Times New Roman" panose="02020603050405020304" pitchFamily="18" charset="0"/>
                <a:sym typeface="+mn-ea"/>
              </a:rPr>
              <a:t>遗传咨询</a:t>
            </a:r>
            <a:r>
              <a:rPr lang="zh-CN" altLang="en-US" sz="2667" dirty="0">
                <a:latin typeface="方正粗黑宋简体" panose="02000000000000000000" charset="-122"/>
                <a:ea typeface="方正粗黑宋简体" panose="02000000000000000000" charset="-122"/>
                <a:cs typeface="Times New Roman" panose="02020603050405020304" pitchFamily="18" charset="0"/>
                <a:sym typeface="+mn-ea"/>
              </a:rPr>
              <a:t>和</a:t>
            </a:r>
            <a:r>
              <a:rPr lang="zh-CN" altLang="en-US" sz="2667" dirty="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cs typeface="Times New Roman" panose="02020603050405020304" pitchFamily="18" charset="0"/>
                <a:sym typeface="+mn-ea"/>
              </a:rPr>
              <a:t>产前诊断</a:t>
            </a:r>
            <a:r>
              <a:rPr lang="zh-CN" altLang="en-US" sz="2667" dirty="0">
                <a:latin typeface="方正粗黑宋简体" panose="02000000000000000000" charset="-122"/>
                <a:ea typeface="方正粗黑宋简体" panose="02000000000000000000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667" dirty="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4E6F48C4-C370-ACE0-89B5-3A49E705695A}"/>
              </a:ext>
            </a:extLst>
          </p:cNvPr>
          <p:cNvGrpSpPr/>
          <p:nvPr/>
        </p:nvGrpSpPr>
        <p:grpSpPr bwMode="auto">
          <a:xfrm>
            <a:off x="222251" y="76418"/>
            <a:ext cx="4932365" cy="638175"/>
            <a:chOff x="1728" y="1470"/>
            <a:chExt cx="3107" cy="402"/>
          </a:xfrm>
        </p:grpSpPr>
        <p:grpSp>
          <p:nvGrpSpPr>
            <p:cNvPr id="3" name="Group 4">
              <a:extLst>
                <a:ext uri="{FF2B5EF4-FFF2-40B4-BE49-F238E27FC236}">
                  <a16:creationId xmlns:a16="http://schemas.microsoft.com/office/drawing/2014/main" id="{AE1BE123-0323-959F-8601-40E59350DD41}"/>
                </a:ext>
              </a:extLst>
            </p:cNvPr>
            <p:cNvGrpSpPr/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445210FF-7980-4EF5-B83D-A2B05B6679F8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8BB4FDEA-BBAD-A2AA-E6F0-3F32E76BA5C6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969985E2-A0F7-6B58-A1A1-4F08D112B896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88D7A93D-1D50-D1B8-E330-EEED95CE37D5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B2737CA6-6A9B-132A-FAD4-12464D2047D6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B9696702-95C4-DC5E-71AC-B3092AB9BE7D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D4668F0A-F983-D043-E408-FC55779BA2B6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4" name="Freeform 12">
                <a:extLst>
                  <a:ext uri="{FF2B5EF4-FFF2-40B4-BE49-F238E27FC236}">
                    <a16:creationId xmlns:a16="http://schemas.microsoft.com/office/drawing/2014/main" id="{E119C746-F608-C258-0FED-48BD4C6DA62F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5" name="Freeform 13">
                <a:extLst>
                  <a:ext uri="{FF2B5EF4-FFF2-40B4-BE49-F238E27FC236}">
                    <a16:creationId xmlns:a16="http://schemas.microsoft.com/office/drawing/2014/main" id="{3BD2208F-8CE6-3C99-B5A4-164051DC79AC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6" name="Freeform 14">
                <a:extLst>
                  <a:ext uri="{FF2B5EF4-FFF2-40B4-BE49-F238E27FC236}">
                    <a16:creationId xmlns:a16="http://schemas.microsoft.com/office/drawing/2014/main" id="{2E5EEF2A-3CB9-6AC1-B270-841C1EDCB1FA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9E45E52A-B344-CE43-6A1A-308AF0E24D33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177EC23A-5B1A-595C-52C6-227999D5C02E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3AAEFC58-63E7-3F2C-A8CB-2078A334B082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3" name="Freeform 18">
                <a:extLst>
                  <a:ext uri="{FF2B5EF4-FFF2-40B4-BE49-F238E27FC236}">
                    <a16:creationId xmlns:a16="http://schemas.microsoft.com/office/drawing/2014/main" id="{618A148B-7FDB-EC32-AE57-E83E2D4EE8E5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7" name="Freeform 19">
                <a:extLst>
                  <a:ext uri="{FF2B5EF4-FFF2-40B4-BE49-F238E27FC236}">
                    <a16:creationId xmlns:a16="http://schemas.microsoft.com/office/drawing/2014/main" id="{525A32B2-9113-77EA-3116-2C55FD84789B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A9122AE3-4946-1A39-E78E-2E969940FEDF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9" name="Freeform 21">
                <a:extLst>
                  <a:ext uri="{FF2B5EF4-FFF2-40B4-BE49-F238E27FC236}">
                    <a16:creationId xmlns:a16="http://schemas.microsoft.com/office/drawing/2014/main" id="{0EF0EE9C-5645-1D4E-84B0-9A6F3F90A220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0" name="Freeform 22">
                <a:extLst>
                  <a:ext uri="{FF2B5EF4-FFF2-40B4-BE49-F238E27FC236}">
                    <a16:creationId xmlns:a16="http://schemas.microsoft.com/office/drawing/2014/main" id="{B34A7C40-A745-9E44-9788-B2F09C3EB639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1" name="Freeform 23">
                <a:extLst>
                  <a:ext uri="{FF2B5EF4-FFF2-40B4-BE49-F238E27FC236}">
                    <a16:creationId xmlns:a16="http://schemas.microsoft.com/office/drawing/2014/main" id="{A20C09E8-EC53-05FB-6294-ECE5C51B3ECA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2" name="Freeform 24">
                <a:extLst>
                  <a:ext uri="{FF2B5EF4-FFF2-40B4-BE49-F238E27FC236}">
                    <a16:creationId xmlns:a16="http://schemas.microsoft.com/office/drawing/2014/main" id="{B2C9EA9C-4CBF-BA0B-8E39-E83761171274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3" name="Freeform 25">
                <a:extLst>
                  <a:ext uri="{FF2B5EF4-FFF2-40B4-BE49-F238E27FC236}">
                    <a16:creationId xmlns:a16="http://schemas.microsoft.com/office/drawing/2014/main" id="{CB8E86C9-582B-F20D-40AB-9DE2AC006CE4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4" name="Freeform 26">
                <a:extLst>
                  <a:ext uri="{FF2B5EF4-FFF2-40B4-BE49-F238E27FC236}">
                    <a16:creationId xmlns:a16="http://schemas.microsoft.com/office/drawing/2014/main" id="{7FEDC75A-1704-A2F1-4969-7A02A73D55DB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5" name="Freeform 27">
                <a:extLst>
                  <a:ext uri="{FF2B5EF4-FFF2-40B4-BE49-F238E27FC236}">
                    <a16:creationId xmlns:a16="http://schemas.microsoft.com/office/drawing/2014/main" id="{A97FECF2-8C4C-9E32-9944-8842F2E368DA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6" name="Freeform 28">
                <a:extLst>
                  <a:ext uri="{FF2B5EF4-FFF2-40B4-BE49-F238E27FC236}">
                    <a16:creationId xmlns:a16="http://schemas.microsoft.com/office/drawing/2014/main" id="{E84C120C-9DCE-5648-E8B7-CBC26FED3D42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7" name="Freeform 29">
                <a:extLst>
                  <a:ext uri="{FF2B5EF4-FFF2-40B4-BE49-F238E27FC236}">
                    <a16:creationId xmlns:a16="http://schemas.microsoft.com/office/drawing/2014/main" id="{08746B2E-B2A8-9027-124E-D493B2B9709B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8" name="Freeform 30">
                <a:extLst>
                  <a:ext uri="{FF2B5EF4-FFF2-40B4-BE49-F238E27FC236}">
                    <a16:creationId xmlns:a16="http://schemas.microsoft.com/office/drawing/2014/main" id="{BC10C791-AD2B-083F-F304-5C3067D97E3D}"/>
                  </a:ext>
                </a:extLst>
              </p:cNvPr>
              <p:cNvSpPr>
                <a:spLocks noEditPoint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9" name="Freeform 31">
                <a:extLst>
                  <a:ext uri="{FF2B5EF4-FFF2-40B4-BE49-F238E27FC236}">
                    <a16:creationId xmlns:a16="http://schemas.microsoft.com/office/drawing/2014/main" id="{457244A9-CD77-8257-1218-1247C6598A63}"/>
                  </a:ext>
                </a:extLst>
              </p:cNvPr>
              <p:cNvSpPr>
                <a:spLocks noEditPoint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0" name="Freeform 32">
                <a:extLst>
                  <a:ext uri="{FF2B5EF4-FFF2-40B4-BE49-F238E27FC236}">
                    <a16:creationId xmlns:a16="http://schemas.microsoft.com/office/drawing/2014/main" id="{B737AA7E-7A39-7869-CCCE-6D96A5A5E823}"/>
                  </a:ext>
                </a:extLst>
              </p:cNvPr>
              <p:cNvSpPr>
                <a:spLocks noEditPoint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1" name="Freeform 33">
                <a:extLst>
                  <a:ext uri="{FF2B5EF4-FFF2-40B4-BE49-F238E27FC236}">
                    <a16:creationId xmlns:a16="http://schemas.microsoft.com/office/drawing/2014/main" id="{F311D9A0-950E-FEE8-9A29-1F2A72C100AF}"/>
                  </a:ext>
                </a:extLst>
              </p:cNvPr>
              <p:cNvSpPr>
                <a:spLocks noEditPoint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2" name="Freeform 34">
                <a:extLst>
                  <a:ext uri="{FF2B5EF4-FFF2-40B4-BE49-F238E27FC236}">
                    <a16:creationId xmlns:a16="http://schemas.microsoft.com/office/drawing/2014/main" id="{469C5B72-6527-8672-1175-0DE71E744B48}"/>
                  </a:ext>
                </a:extLst>
              </p:cNvPr>
              <p:cNvSpPr>
                <a:spLocks noEditPoint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3" name="Freeform 35">
                <a:extLst>
                  <a:ext uri="{FF2B5EF4-FFF2-40B4-BE49-F238E27FC236}">
                    <a16:creationId xmlns:a16="http://schemas.microsoft.com/office/drawing/2014/main" id="{C2626844-C707-5948-E403-3668898B0C95}"/>
                  </a:ext>
                </a:extLst>
              </p:cNvPr>
              <p:cNvSpPr>
                <a:spLocks noEditPoint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4" name="Freeform 36">
                <a:extLst>
                  <a:ext uri="{FF2B5EF4-FFF2-40B4-BE49-F238E27FC236}">
                    <a16:creationId xmlns:a16="http://schemas.microsoft.com/office/drawing/2014/main" id="{00DB76CC-0B58-5774-CEE2-CBC41D6FE8C6}"/>
                  </a:ext>
                </a:extLst>
              </p:cNvPr>
              <p:cNvSpPr>
                <a:spLocks noEditPoint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5" name="Freeform 37">
                <a:extLst>
                  <a:ext uri="{FF2B5EF4-FFF2-40B4-BE49-F238E27FC236}">
                    <a16:creationId xmlns:a16="http://schemas.microsoft.com/office/drawing/2014/main" id="{F63092AE-E0BD-A0D9-6530-6F871CD44FE6}"/>
                  </a:ext>
                </a:extLst>
              </p:cNvPr>
              <p:cNvSpPr>
                <a:spLocks noEditPoint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6" name="Freeform 38">
                <a:extLst>
                  <a:ext uri="{FF2B5EF4-FFF2-40B4-BE49-F238E27FC236}">
                    <a16:creationId xmlns:a16="http://schemas.microsoft.com/office/drawing/2014/main" id="{5EA72D37-2D0E-BC12-3D85-85A3EC33F086}"/>
                  </a:ext>
                </a:extLst>
              </p:cNvPr>
              <p:cNvSpPr>
                <a:spLocks noEditPoint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" name="Freeform 39">
                <a:extLst>
                  <a:ext uri="{FF2B5EF4-FFF2-40B4-BE49-F238E27FC236}">
                    <a16:creationId xmlns:a16="http://schemas.microsoft.com/office/drawing/2014/main" id="{97D3D59A-D41F-A908-2739-23D847931074}"/>
                  </a:ext>
                </a:extLst>
              </p:cNvPr>
              <p:cNvSpPr>
                <a:spLocks noEditPoint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8" name="Freeform 40">
                <a:extLst>
                  <a:ext uri="{FF2B5EF4-FFF2-40B4-BE49-F238E27FC236}">
                    <a16:creationId xmlns:a16="http://schemas.microsoft.com/office/drawing/2014/main" id="{35ED9B73-E04D-CD1A-AC18-72630BA38A03}"/>
                  </a:ext>
                </a:extLst>
              </p:cNvPr>
              <p:cNvSpPr>
                <a:spLocks noEditPoint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9" name="Freeform 41">
                <a:extLst>
                  <a:ext uri="{FF2B5EF4-FFF2-40B4-BE49-F238E27FC236}">
                    <a16:creationId xmlns:a16="http://schemas.microsoft.com/office/drawing/2014/main" id="{8A7182B6-4A4D-A595-FFDC-D9D8FC7E5B7F}"/>
                  </a:ext>
                </a:extLst>
              </p:cNvPr>
              <p:cNvSpPr>
                <a:spLocks noEditPoint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0" name="Freeform 42">
                <a:extLst>
                  <a:ext uri="{FF2B5EF4-FFF2-40B4-BE49-F238E27FC236}">
                    <a16:creationId xmlns:a16="http://schemas.microsoft.com/office/drawing/2014/main" id="{42E8FAD4-3A5D-045D-B7A4-22F84973EB03}"/>
                  </a:ext>
                </a:extLst>
              </p:cNvPr>
              <p:cNvSpPr>
                <a:spLocks noEditPoint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1" name="Freeform 43">
                <a:extLst>
                  <a:ext uri="{FF2B5EF4-FFF2-40B4-BE49-F238E27FC236}">
                    <a16:creationId xmlns:a16="http://schemas.microsoft.com/office/drawing/2014/main" id="{00D938FF-C2EF-8856-E11C-1BC0246434CF}"/>
                  </a:ext>
                </a:extLst>
              </p:cNvPr>
              <p:cNvSpPr>
                <a:spLocks noEditPoint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2" name="Freeform 44">
                <a:extLst>
                  <a:ext uri="{FF2B5EF4-FFF2-40B4-BE49-F238E27FC236}">
                    <a16:creationId xmlns:a16="http://schemas.microsoft.com/office/drawing/2014/main" id="{B9D719CA-CAC8-DCE8-CCD1-E8C589905891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3" name="Freeform 45">
                <a:extLst>
                  <a:ext uri="{FF2B5EF4-FFF2-40B4-BE49-F238E27FC236}">
                    <a16:creationId xmlns:a16="http://schemas.microsoft.com/office/drawing/2014/main" id="{DFBB88E7-ED27-CCC7-B6B0-AAB08730DCFC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4" name="Freeform 46">
                <a:extLst>
                  <a:ext uri="{FF2B5EF4-FFF2-40B4-BE49-F238E27FC236}">
                    <a16:creationId xmlns:a16="http://schemas.microsoft.com/office/drawing/2014/main" id="{6AC91B6D-AF00-3455-366A-A3860B578300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5" name="Freeform 47">
                <a:extLst>
                  <a:ext uri="{FF2B5EF4-FFF2-40B4-BE49-F238E27FC236}">
                    <a16:creationId xmlns:a16="http://schemas.microsoft.com/office/drawing/2014/main" id="{DCEB8DC4-24EA-FD6A-A20E-536C9C596105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6" name="Freeform 48">
                <a:extLst>
                  <a:ext uri="{FF2B5EF4-FFF2-40B4-BE49-F238E27FC236}">
                    <a16:creationId xmlns:a16="http://schemas.microsoft.com/office/drawing/2014/main" id="{E4906AC3-AEB9-D36B-20BA-B39E806DEC89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7" name="Freeform 49">
                <a:extLst>
                  <a:ext uri="{FF2B5EF4-FFF2-40B4-BE49-F238E27FC236}">
                    <a16:creationId xmlns:a16="http://schemas.microsoft.com/office/drawing/2014/main" id="{B1359BEC-C824-6420-40AC-F44DB6CC3CD4}"/>
                  </a:ext>
                </a:extLst>
              </p:cNvPr>
              <p:cNvSpPr/>
              <p:nvPr>
                <p:custDataLst>
                  <p:tags r:id="rId47"/>
                </p:custDataLst>
              </p:nvPr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8" name="Freeform 50">
                <a:extLst>
                  <a:ext uri="{FF2B5EF4-FFF2-40B4-BE49-F238E27FC236}">
                    <a16:creationId xmlns:a16="http://schemas.microsoft.com/office/drawing/2014/main" id="{5B2E3F66-6610-69DA-140C-84B037DBD5AF}"/>
                  </a:ext>
                </a:extLst>
              </p:cNvPr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9" name="Freeform 51">
                <a:extLst>
                  <a:ext uri="{FF2B5EF4-FFF2-40B4-BE49-F238E27FC236}">
                    <a16:creationId xmlns:a16="http://schemas.microsoft.com/office/drawing/2014/main" id="{D2033FDD-2D0D-5DC5-E98C-BCC566E572E8}"/>
                  </a:ext>
                </a:extLst>
              </p:cNvPr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0" name="Freeform 52">
                <a:extLst>
                  <a:ext uri="{FF2B5EF4-FFF2-40B4-BE49-F238E27FC236}">
                    <a16:creationId xmlns:a16="http://schemas.microsoft.com/office/drawing/2014/main" id="{5EFEA0D0-54E1-08CB-3DC2-CC372ABB78A2}"/>
                  </a:ext>
                </a:extLst>
              </p:cNvPr>
              <p:cNvSpPr/>
              <p:nvPr>
                <p:custDataLst>
                  <p:tags r:id="rId50"/>
                </p:custDataLst>
              </p:nvPr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1" name="Freeform 53">
                <a:extLst>
                  <a:ext uri="{FF2B5EF4-FFF2-40B4-BE49-F238E27FC236}">
                    <a16:creationId xmlns:a16="http://schemas.microsoft.com/office/drawing/2014/main" id="{A536096C-622E-C619-174A-9279CB8FED94}"/>
                  </a:ext>
                </a:extLst>
              </p:cNvPr>
              <p:cNvSpPr/>
              <p:nvPr>
                <p:custDataLst>
                  <p:tags r:id="rId51"/>
                </p:custDataLst>
              </p:nvPr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2" name="Freeform 54">
                <a:extLst>
                  <a:ext uri="{FF2B5EF4-FFF2-40B4-BE49-F238E27FC236}">
                    <a16:creationId xmlns:a16="http://schemas.microsoft.com/office/drawing/2014/main" id="{234FB6CE-5F9B-FF1E-DEBE-80CFE9B166FD}"/>
                  </a:ext>
                </a:extLst>
              </p:cNvPr>
              <p:cNvSpPr/>
              <p:nvPr>
                <p:custDataLst>
                  <p:tags r:id="rId52"/>
                </p:custDataLst>
              </p:nvPr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3" name="Freeform 55">
                <a:extLst>
                  <a:ext uri="{FF2B5EF4-FFF2-40B4-BE49-F238E27FC236}">
                    <a16:creationId xmlns:a16="http://schemas.microsoft.com/office/drawing/2014/main" id="{BE6E48AC-B1C5-391C-219C-D248E5FEE00C}"/>
                  </a:ext>
                </a:extLst>
              </p:cNvPr>
              <p:cNvSpPr/>
              <p:nvPr>
                <p:custDataLst>
                  <p:tags r:id="rId53"/>
                </p:custDataLst>
              </p:nvPr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4" name="Freeform 56">
                <a:extLst>
                  <a:ext uri="{FF2B5EF4-FFF2-40B4-BE49-F238E27FC236}">
                    <a16:creationId xmlns:a16="http://schemas.microsoft.com/office/drawing/2014/main" id="{99693136-77F1-880C-61DF-D04917AA383E}"/>
                  </a:ext>
                </a:extLst>
              </p:cNvPr>
              <p:cNvSpPr/>
              <p:nvPr>
                <p:custDataLst>
                  <p:tags r:id="rId54"/>
                </p:custDataLst>
              </p:nvPr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sp>
          <p:nvSpPr>
            <p:cNvPr id="4" name="Line 57">
              <a:extLst>
                <a:ext uri="{FF2B5EF4-FFF2-40B4-BE49-F238E27FC236}">
                  <a16:creationId xmlns:a16="http://schemas.microsoft.com/office/drawing/2014/main" id="{5D1886B8-ED21-88C4-106E-0F670F4DC396}"/>
                </a:ext>
              </a:extLst>
            </p:cNvPr>
            <p:cNvSpPr>
              <a:spLocks noChangeShapeType="1"/>
            </p:cNvSpPr>
            <p:nvPr>
              <p:custDataLst>
                <p:tags r:id="rId1"/>
              </p:custDataLst>
            </p:nvPr>
          </p:nvSpPr>
          <p:spPr bwMode="auto">
            <a:xfrm>
              <a:off x="1728" y="1856"/>
              <a:ext cx="3107" cy="0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5" name="Text Box 58">
              <a:extLst>
                <a:ext uri="{FF2B5EF4-FFF2-40B4-BE49-F238E27FC236}">
                  <a16:creationId xmlns:a16="http://schemas.microsoft.com/office/drawing/2014/main" id="{92F5923E-64E2-39F1-CC66-29E9815CB3F0}"/>
                </a:ext>
              </a:extLst>
            </p:cNvPr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052" y="1470"/>
              <a:ext cx="2618" cy="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二、</a:t>
              </a:r>
              <a:r>
                <a:rPr lang="zh-CN" altLang="en-US" sz="2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遗传病的检测和预防</a:t>
              </a:r>
              <a:endPara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 animBg="1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DZkZThkYTVhMzJiY2E3MjE1Y2NmZjc1MzAxYmQ2ZD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8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8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8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87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88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89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518*206"/>
  <p:tag name="TABLE_ENDDRAG_RECT" val="69*101*518*20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6"/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7"/>
  <p:tag name="KSO_WM_BEAUTIFY_FLAG" val="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4"/>
  <p:tag name="KSO_WM_BEAUTIFY_FLAG" val="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5"/>
  <p:tag name="KSO_WM_BEAUTIFY_FLAG" val="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6"/>
  <p:tag name="KSO_WM_BEAUTIFY_FLAG" val="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6"/>
  <p:tag name="KSO_WM_BEAUTIFY_FLAG" val="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4.15,&quot;left&quot;:-0.3,&quot;top&quot;:0,&quot;width&quot;:720.95}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4.15,&quot;left&quot;:-0.3,&quot;top&quot;:0,&quot;width&quot;:720.95}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4.15,&quot;left&quot;:-0.3,&quot;top&quot;:0,&quot;width&quot;:720.95}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93"/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92"/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38"/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41"/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42"/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44"/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45"/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47"/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48"/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49"/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7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50"/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51"/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52"/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55"/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56"/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8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2719</TotalTime>
  <Words>866</Words>
  <Application>Microsoft Office PowerPoint</Application>
  <PresentationFormat>宽屏</PresentationFormat>
  <Paragraphs>106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等线</vt:lpstr>
      <vt:lpstr>等线 Light</vt:lpstr>
      <vt:lpstr>方正粗黑宋简体</vt:lpstr>
      <vt:lpstr>黑体</vt:lpstr>
      <vt:lpstr>楷体</vt:lpstr>
      <vt:lpstr>思源黑体 CN Regular</vt:lpstr>
      <vt:lpstr>微软雅黑</vt:lpstr>
      <vt:lpstr>Arial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</dc:creator>
  <cp:lastModifiedBy>昕 何</cp:lastModifiedBy>
  <cp:revision>248</cp:revision>
  <dcterms:created xsi:type="dcterms:W3CDTF">2022-11-14T08:33:00Z</dcterms:created>
  <dcterms:modified xsi:type="dcterms:W3CDTF">2025-02-05T12:54:24Z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1CB4EAB77943455F9D80BD1A99184D7C_12</vt:lpwstr>
  </property>
  <property fmtid="{D5CDD505-2E9C-101B-9397-08002B2CF9AE}" pid="3" name="KSOProductBuildVer">
    <vt:lpwstr>2052-12.1.0.15946</vt:lpwstr>
  </property>
  <property fmtid="{D5CDD505-2E9C-101B-9397-08002B2CF9AE}" pid="4" name="EASTEDU_PRESENTATION_CUSTOM_DATA">
    <vt:lpwstr>996765210801930240</vt:lpwstr>
  </property>
</Properties>
</file>