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</p:sldMasterIdLst>
  <p:notesMasterIdLst>
    <p:notesMasterId r:id="rId6"/>
  </p:notesMasterIdLst>
  <p:sldIdLst>
    <p:sldId id="1343" r:id="rId4"/>
    <p:sldId id="1257" r:id="rId5"/>
    <p:sldId id="1366" r:id="rId7"/>
    <p:sldId id="1283" r:id="rId8"/>
    <p:sldId id="1284" r:id="rId9"/>
    <p:sldId id="1369" r:id="rId10"/>
    <p:sldId id="471" r:id="rId11"/>
    <p:sldId id="1223" r:id="rId12"/>
    <p:sldId id="1190" r:id="rId13"/>
    <p:sldId id="1441" r:id="rId14"/>
    <p:sldId id="1341" r:id="rId15"/>
    <p:sldId id="475" r:id="rId16"/>
    <p:sldId id="477" r:id="rId17"/>
    <p:sldId id="479" r:id="rId18"/>
    <p:sldId id="1258" r:id="rId19"/>
    <p:sldId id="1563" r:id="rId20"/>
    <p:sldId id="1564" r:id="rId21"/>
    <p:sldId id="1565" r:id="rId22"/>
    <p:sldId id="1622" r:id="rId23"/>
    <p:sldId id="1624" r:id="rId24"/>
    <p:sldId id="1623" r:id="rId25"/>
    <p:sldId id="492" r:id="rId26"/>
    <p:sldId id="1278" r:id="rId27"/>
    <p:sldId id="1363" r:id="rId28"/>
    <p:sldId id="499" r:id="rId29"/>
    <p:sldId id="1625" r:id="rId30"/>
    <p:sldId id="500" r:id="rId31"/>
    <p:sldId id="1346" r:id="rId32"/>
    <p:sldId id="1626" r:id="rId33"/>
    <p:sldId id="1353" r:id="rId34"/>
    <p:sldId id="1627" r:id="rId35"/>
    <p:sldId id="1632" r:id="rId36"/>
  </p:sldIdLst>
  <p:sldSz cx="12192000" cy="6858000"/>
  <p:notesSz cx="6858000" cy="9144000"/>
  <p:custDataLst>
    <p:tags r:id="rId41"/>
  </p:custDataLst>
  <p:defaultTextStyle>
    <a:lvl1pPr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indent="4572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indent="9144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indent="13716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indent="18288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indent="22860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indent="27432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indent="32004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indent="36576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" lastIdx="0" clrIdx="0"/>
  <p:cmAuthor id="1" name="Administrator" initials="A" lastIdx="0" clrIdx="0"/>
  <p:cmAuthor id="2" name="靳曼" initials="" lastIdx="0" clrIdx="2"/>
  <p:cmAuthor id="7" name="1206988966@qq.com" initials="1" lastIdx="0" clrIdx="2"/>
  <p:cmAuthor id="8" name="姜伟光" initials="姜" lastIdx="0" clrIdx="0"/>
  <p:cmAuthor id="3" name="Lenovo" initials="L" lastIdx="0" clrIdx="2"/>
  <p:cmAuthor id="5" name="ccgz" initials="c" lastIdx="0" clrIdx="4"/>
  <p:cmAuthor id="6" name="ming qiu" initials="m" lastIdx="0" clrIdx="1"/>
  <p:cmAuthor id="4" name="yaosh" initials="y" lastIdx="0" clrIdx="3"/>
  <p:cmAuthor id="10" name="yyyaogd@126.com" initials="y" lastIdx="0" clrIdx="0"/>
  <p:cmAuthor id="11" name="wucj" initials="w" lastIdx="0" clrIdx="0"/>
  <p:cmAuthor id="12" name="SkyUser" initials="S" lastIdx="0" clrIdx="0"/>
  <p:cmAuthor id="9" name="86158" initials="8" lastIdx="0" clrIdx="8"/>
  <p:cmAuthor id="75" name="作者" initials="A" lastIdx="0" clrIdx="24"/>
  <p:cmAuthor id="15" name="admin" initials="a" lastIdx="1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1" Type="http://schemas.openxmlformats.org/officeDocument/2006/relationships/tags" Target="tags/tag820.xml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5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D8404-174C-4A24-92CE-D871C0D7DC1D}" type="doc">
      <dgm:prSet loTypeId="urn:microsoft.com/office/officeart/2008/layout/LinedList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6C8B3ACB-3215-4376-AE31-969A2F60471E}" cxnId="{EBA26DE9-5B8B-4A0E-A2AF-EF36B18514AF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49B2C4E7-FBFA-4D20-92E3-09C186E6A73D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方法：</a:t>
          </a:r>
        </a:p>
      </dgm:t>
    </dgm:pt>
    <dgm:pt modelId="{DB780DCA-9C06-42AA-9AB2-B6E79573095D}" cxnId="{F7AD977B-5229-4EB8-849A-274D077B4150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CB8239A4-59E8-4B82-A047-598B0A4113F4}">
      <dgm:prSet custT="1"/>
      <dgm:spPr>
        <a:noFill/>
        <a:ln>
          <a:noFill/>
        </a:ln>
      </dgm:spPr>
      <dgm:t>
        <a:bodyPr/>
        <a:lstStyle/>
        <a:p>
          <a:r>
            <a:rPr lang="en-US" altLang="zh-CN" sz="2800" b="1">
              <a:solidFill>
                <a:srgbClr val="0000FF"/>
              </a:solidFill>
              <a:latin typeface="+mn-ea"/>
              <a:ea typeface="+mn-ea"/>
            </a:rPr>
            <a:t>Ⅰ</a:t>
          </a:r>
          <a:r>
            <a:rPr lang="zh-CN" altLang="en-US" sz="2800" b="1">
              <a:latin typeface="+mn-ea"/>
              <a:ea typeface="+mn-ea"/>
            </a:rPr>
            <a:t>低温处理</a:t>
          </a:r>
          <a:endParaRPr lang="zh-CN" sz="2800" b="1">
            <a:latin typeface="+mn-ea"/>
            <a:ea typeface="+mn-ea"/>
          </a:endParaRPr>
        </a:p>
      </dgm:t>
    </dgm:pt>
    <dgm:pt modelId="{D40E484D-4DF4-407A-BEB3-C039887E9767}" cxnId="{F7AD977B-5229-4EB8-849A-274D077B4150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124C3832-A146-4C17-8250-CDA9C43F2F63}" cxnId="{15BCCB1D-F613-47FD-8FCF-1D82D777D73D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9A5A977F-38BA-464C-B5D4-EE550D0020B3}">
      <dgm:prSet custT="1"/>
      <dgm:spPr>
        <a:noFill/>
        <a:ln>
          <a:noFill/>
        </a:ln>
      </dgm:spPr>
      <dgm:t>
        <a:bodyPr/>
        <a:lstStyle/>
        <a:p>
          <a:r>
            <a:rPr lang="en-US" altLang="zh-CN" sz="2800" b="1">
              <a:solidFill>
                <a:srgbClr val="0000FF"/>
              </a:solidFill>
              <a:latin typeface="+mn-ea"/>
              <a:ea typeface="+mn-ea"/>
            </a:rPr>
            <a:t>Ⅱ</a:t>
          </a:r>
          <a:r>
            <a:rPr lang="zh-CN" altLang="en-US" sz="2800" b="1">
              <a:latin typeface="+mn-ea"/>
              <a:ea typeface="+mn-ea"/>
            </a:rPr>
            <a:t>秋水仙素诱发</a:t>
          </a:r>
          <a:endParaRPr lang="zh-CN" sz="2800" b="1">
            <a:latin typeface="+mn-ea"/>
            <a:ea typeface="+mn-ea"/>
          </a:endParaRPr>
        </a:p>
      </dgm:t>
    </dgm:pt>
    <dgm:pt modelId="{D6D4DF78-DFD0-459E-BC36-1C9F00CC207F}" cxnId="{15BCCB1D-F613-47FD-8FCF-1D82D777D73D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AEEA3627-CB76-4FAA-9280-BC85E6CE04C1}" cxnId="{EBA26DE9-5B8B-4A0E-A2AF-EF36B18514AF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D2B0DFA1-AC23-4A67-8436-9AC6A2C2FEE6}" cxnId="{7251EF33-FABB-487E-9AF8-C93A99025034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4B7D1A46-44D1-4C71-BD05-8155E925EF8E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处理对象：</a:t>
          </a:r>
        </a:p>
      </dgm:t>
    </dgm:pt>
    <dgm:pt modelId="{3180E3BB-38A1-4506-AD4B-A282E20ECD9D}" cxnId="{A1B93E5E-03DB-4144-A6EF-3872F337F1F5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DF7F491F-5FA5-48F4-8071-C634528071D3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萌发</a:t>
          </a:r>
          <a:r>
            <a:rPr lang="zh-CN" altLang="en-US" sz="2800" b="1">
              <a:latin typeface="+mn-ea"/>
              <a:ea typeface="+mn-ea"/>
            </a:rPr>
            <a:t>的种子或幼苗</a:t>
          </a:r>
        </a:p>
      </dgm:t>
    </dgm:pt>
    <dgm:pt modelId="{99A1FB46-2CDF-4EF4-9DD8-0451287DBA8F}" cxnId="{A1B93E5E-03DB-4144-A6EF-3872F337F1F5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D19FBF31-873F-43E2-BC22-9F4CDCE2693D}" cxnId="{7251EF33-FABB-487E-9AF8-C93A99025034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81915FD6-8C27-4BDD-A0A2-A1AD59BB6678}" cxnId="{83425979-1AF6-4FA3-9077-6F07C35146D2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6035A84B-A46F-49A1-835A-A50F3A7C98BB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原理：</a:t>
          </a:r>
        </a:p>
      </dgm:t>
    </dgm:pt>
    <dgm:pt modelId="{103F5BFD-F908-49EA-9E04-1BE714ADCB72}" cxnId="{7F62D693-AC93-43E1-B9E1-9756F46F5D69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BF9F5BD4-65EA-4771-A6CB-CF84A1979416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latin typeface="+mn-ea"/>
              <a:ea typeface="+mn-ea"/>
            </a:rPr>
            <a:t>抑制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纺锤体</a:t>
          </a:r>
          <a:r>
            <a:rPr lang="zh-CN" altLang="en-US" sz="2800" b="1">
              <a:latin typeface="+mn-ea"/>
              <a:ea typeface="+mn-ea"/>
            </a:rPr>
            <a:t>的形成，导致染色体不能移向细胞的两极，从而引起细胞内染色体数目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加倍</a:t>
          </a:r>
        </a:p>
      </dgm:t>
    </dgm:pt>
    <dgm:pt modelId="{9C23E130-5274-4831-BE05-133B0EAD358E}" cxnId="{7F62D693-AC93-43E1-B9E1-9756F46F5D69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C0362744-D733-4070-8B43-BDE95332D1E1}" cxnId="{83425979-1AF6-4FA3-9077-6F07C35146D2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DBBC9A3D-156C-4BA3-91ED-C0162ECF9553}" cxnId="{0477D091-5DB3-4614-90EF-FEFD4DAE4184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1234728F-B40E-4BD4-8B9F-ED856EB657DD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作用时期：</a:t>
          </a:r>
        </a:p>
      </dgm:t>
    </dgm:pt>
    <dgm:pt modelId="{CA36FFEE-F4D7-488D-86D1-49373BED48D3}" cxnId="{9895BBEE-ED18-4711-981C-464A11BBE9E8}" type="par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A3A40F60-9ED1-436A-A1B8-642283282B5F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latin typeface="+mn-ea"/>
              <a:ea typeface="+mn-ea"/>
            </a:rPr>
            <a:t>有丝分裂的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前期</a:t>
          </a:r>
          <a:r>
            <a:rPr lang="zh-CN" altLang="en-US" sz="2800" b="1">
              <a:latin typeface="+mn-ea"/>
              <a:ea typeface="+mn-ea"/>
            </a:rPr>
            <a:t>或减数分裂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前期</a:t>
          </a:r>
        </a:p>
      </dgm:t>
    </dgm:pt>
    <dgm:pt modelId="{73F35E1D-E277-4B61-8C9B-C8F42AFC806F}" cxnId="{9895BBEE-ED18-4711-981C-464A11BBE9E8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0F14E180-BD4F-4960-9B73-012EA34DC906}" cxnId="{0477D091-5DB3-4614-90EF-FEFD4DAE4184}" type="sibTrans">
      <dgm:prSet custT="1"/>
      <dgm:spPr/>
      <dgm:t>
        <a:bodyPr/>
        <a:lstStyle/>
        <a:p>
          <a:endParaRPr lang="zh-CN" altLang="en-US" sz="2800" b="1">
            <a:latin typeface="+mn-ea"/>
            <a:ea typeface="+mn-ea"/>
          </a:endParaRPr>
        </a:p>
      </dgm:t>
    </dgm:pt>
    <dgm:pt modelId="{8E54CE15-56FA-4797-AD78-C691CDBDB501}" type="pres">
      <dgm:prSet presAssocID="{243D8404-174C-4A24-92CE-D871C0D7DC1D}" presName="vert0">
        <dgm:presLayoutVars>
          <dgm:dir/>
          <dgm:animOne val="branch"/>
          <dgm:animLvl val="lvl"/>
        </dgm:presLayoutVars>
      </dgm:prSet>
      <dgm:spPr/>
      <dgm:t>
        <a:bodyPr/>
        <a:lstStyle/>
        <a:p/>
      </dgm:t>
    </dgm:pt>
    <dgm:pt modelId="{0D8EC584-533F-40FF-AB9C-4F11E54C5807}" type="pres">
      <dgm:prSet presAssocID="{49B2C4E7-FBFA-4D20-92E3-09C186E6A73D}" presName="thickLine" presStyleLbl="alignNode1" presStyleCnt="4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5C78F1E9-61D7-475B-8FB4-CA5FC160CB76}" type="pres">
      <dgm:prSet presAssocID="{49B2C4E7-FBFA-4D20-92E3-09C186E6A73D}" presName="horz1"/>
      <dgm:spPr/>
      <dgm:t>
        <a:bodyPr/>
        <a:lstStyle/>
        <a:p/>
      </dgm:t>
    </dgm:pt>
    <dgm:pt modelId="{3E833C88-4D33-4C20-A97C-79C407570B09}" type="pres">
      <dgm:prSet presAssocID="{49B2C4E7-FBFA-4D20-92E3-09C186E6A73D}" presName="tx1" presStyleLbl="revTx" presStyleCnt="9" custScaleY="133437"/>
      <dgm:spPr/>
      <dgm:t>
        <a:bodyPr/>
        <a:lstStyle/>
        <a:p/>
      </dgm:t>
    </dgm:pt>
    <dgm:pt modelId="{43E3BA0A-F04D-4206-9808-825B0CC6A436}" type="pres">
      <dgm:prSet presAssocID="{49B2C4E7-FBFA-4D20-92E3-09C186E6A73D}" presName="vert1"/>
      <dgm:spPr/>
      <dgm:t>
        <a:bodyPr/>
        <a:lstStyle/>
        <a:p/>
      </dgm:t>
    </dgm:pt>
    <dgm:pt modelId="{D999153B-163F-411B-91FB-CB0A04179E1D}" type="pres">
      <dgm:prSet presAssocID="{CB8239A4-59E8-4B82-A047-598B0A4113F4}" presName="vertSpace2a"/>
      <dgm:spPr/>
      <dgm:t>
        <a:bodyPr/>
        <a:lstStyle/>
        <a:p/>
      </dgm:t>
    </dgm:pt>
    <dgm:pt modelId="{17EFEF10-6BFD-4986-B748-692128704D7E}" type="pres">
      <dgm:prSet presAssocID="{CB8239A4-59E8-4B82-A047-598B0A4113F4}" presName="horz2"/>
      <dgm:spPr/>
      <dgm:t>
        <a:bodyPr/>
        <a:lstStyle/>
        <a:p/>
      </dgm:t>
    </dgm:pt>
    <dgm:pt modelId="{8E294D08-6E19-4F7D-990C-EAA485B6F2E4}" type="pres">
      <dgm:prSet presAssocID="{CB8239A4-59E8-4B82-A047-598B0A4113F4}" presName="horzSpace2"/>
      <dgm:spPr/>
      <dgm:t>
        <a:bodyPr/>
        <a:lstStyle/>
        <a:p/>
      </dgm:t>
    </dgm:pt>
    <dgm:pt modelId="{E29F2D76-EDF6-4B8F-B16D-46388637329D}" type="pres">
      <dgm:prSet presAssocID="{CB8239A4-59E8-4B82-A047-598B0A4113F4}" presName="tx2" presStyleLbl="revTx" presStyleIdx="1" presStyleCnt="9" custScaleY="229882" custLinFactNeighborX="-1020" custLinFactNeighborY="-66707"/>
      <dgm:spPr/>
      <dgm:t>
        <a:bodyPr/>
        <a:lstStyle/>
        <a:p/>
      </dgm:t>
    </dgm:pt>
    <dgm:pt modelId="{4A433590-17AD-4D80-A7D6-A0D46202CF81}" type="pres">
      <dgm:prSet presAssocID="{CB8239A4-59E8-4B82-A047-598B0A4113F4}" presName="vert2"/>
      <dgm:spPr/>
      <dgm:t>
        <a:bodyPr/>
        <a:lstStyle/>
        <a:p/>
      </dgm:t>
    </dgm:pt>
    <dgm:pt modelId="{F8E26644-5CC3-4FA6-9B90-E353A31B0134}" type="pres">
      <dgm:prSet presAssocID="{CB8239A4-59E8-4B82-A047-598B0A4113F4}" presName="thinLine2b" presStyleLbl="callout" presStyleCnt="5" custLinFactY="366727" custLinFactNeighborX="46" custLinFactNeighborY="400000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49F5EA1D-709F-4804-84FF-674392ECDA0F}" type="pres">
      <dgm:prSet presAssocID="{CB8239A4-59E8-4B82-A047-598B0A4113F4}" presName="vertSpace2b"/>
      <dgm:spPr/>
      <dgm:t>
        <a:bodyPr/>
        <a:lstStyle/>
        <a:p/>
      </dgm:t>
    </dgm:pt>
    <dgm:pt modelId="{604BC9DA-803F-4AF8-80F7-75649100504A}" type="pres">
      <dgm:prSet presAssocID="{9A5A977F-38BA-464C-B5D4-EE550D0020B3}" presName="horz2"/>
      <dgm:spPr/>
      <dgm:t>
        <a:bodyPr/>
        <a:lstStyle/>
        <a:p/>
      </dgm:t>
    </dgm:pt>
    <dgm:pt modelId="{23A52F6B-C214-4D95-8E4A-9705FAEA9D19}" type="pres">
      <dgm:prSet presAssocID="{9A5A977F-38BA-464C-B5D4-EE550D0020B3}" presName="horzSpace2"/>
      <dgm:spPr/>
      <dgm:t>
        <a:bodyPr/>
        <a:lstStyle/>
        <a:p/>
      </dgm:t>
    </dgm:pt>
    <dgm:pt modelId="{BCD858A2-5C4B-44FE-8F82-339CE9E58DEC}" type="pres">
      <dgm:prSet presAssocID="{9A5A977F-38BA-464C-B5D4-EE550D0020B3}" presName="tx2" presStyleLbl="revTx" presStyleIdx="2" presStyleCnt="9" custScaleY="224461" custLinFactNeighborX="-136" custLinFactNeighborY="31907"/>
      <dgm:spPr/>
      <dgm:t>
        <a:bodyPr/>
        <a:lstStyle/>
        <a:p/>
      </dgm:t>
    </dgm:pt>
    <dgm:pt modelId="{165100B8-B1A8-4E40-8B2D-265304229474}" type="pres">
      <dgm:prSet presAssocID="{9A5A977F-38BA-464C-B5D4-EE550D0020B3}" presName="vert2"/>
      <dgm:spPr/>
      <dgm:t>
        <a:bodyPr/>
        <a:lstStyle/>
        <a:p/>
      </dgm:t>
    </dgm:pt>
    <dgm:pt modelId="{C58367F1-2110-4587-9A0F-8DEB71CEB839}" type="pres">
      <dgm:prSet presAssocID="{9A5A977F-38BA-464C-B5D4-EE550D0020B3}" presName="thinLine2b" presStyleLbl="callout" presStyleIdx="1" presStyleCnt="5" custLinFactY="537370" custLinFactNeighborX="-284" custLinFactNeighborY="600000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1DE6E3F8-7165-47D9-B0F5-C68A4ACFA0DE}" type="pres">
      <dgm:prSet presAssocID="{9A5A977F-38BA-464C-B5D4-EE550D0020B3}" presName="vertSpace2b"/>
      <dgm:spPr/>
      <dgm:t>
        <a:bodyPr/>
        <a:lstStyle/>
        <a:p/>
      </dgm:t>
    </dgm:pt>
    <dgm:pt modelId="{232F25B7-4532-4A54-B68B-F9F7F79901F3}" type="pres">
      <dgm:prSet presAssocID="{4B7D1A46-44D1-4C71-BD05-8155E925EF8E}" presName="thickLine" presStyleLbl="alignNode1" presStyleIdx="1" presStyleCnt="4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AAC77098-D9EE-440C-9099-6C47D6F0F885}" type="pres">
      <dgm:prSet presAssocID="{4B7D1A46-44D1-4C71-BD05-8155E925EF8E}" presName="horz1"/>
      <dgm:spPr/>
      <dgm:t>
        <a:bodyPr/>
        <a:lstStyle/>
        <a:p/>
      </dgm:t>
    </dgm:pt>
    <dgm:pt modelId="{A08BF35B-0C6D-43FC-8EB2-1C1A12325E47}" type="pres">
      <dgm:prSet presAssocID="{4B7D1A46-44D1-4C71-BD05-8155E925EF8E}" presName="tx1" presStyleLbl="revTx" presStyleIdx="3" presStyleCnt="9" custScaleY="73590"/>
      <dgm:spPr/>
      <dgm:t>
        <a:bodyPr/>
        <a:lstStyle/>
        <a:p/>
      </dgm:t>
    </dgm:pt>
    <dgm:pt modelId="{55E2DA0F-7BAE-4C43-8B8E-970D5DE2AF45}" type="pres">
      <dgm:prSet presAssocID="{4B7D1A46-44D1-4C71-BD05-8155E925EF8E}" presName="vert1"/>
      <dgm:spPr/>
      <dgm:t>
        <a:bodyPr/>
        <a:lstStyle/>
        <a:p/>
      </dgm:t>
    </dgm:pt>
    <dgm:pt modelId="{CD915FDF-A138-431E-8C12-377A7C7F55CE}" type="pres">
      <dgm:prSet presAssocID="{DF7F491F-5FA5-48F4-8071-C634528071D3}" presName="vertSpace2a"/>
      <dgm:spPr/>
      <dgm:t>
        <a:bodyPr/>
        <a:lstStyle/>
        <a:p/>
      </dgm:t>
    </dgm:pt>
    <dgm:pt modelId="{C0ABB92D-7B8B-4FE8-818B-1641DB4AA862}" type="pres">
      <dgm:prSet presAssocID="{DF7F491F-5FA5-48F4-8071-C634528071D3}" presName="horz2"/>
      <dgm:spPr/>
      <dgm:t>
        <a:bodyPr/>
        <a:lstStyle/>
        <a:p/>
      </dgm:t>
    </dgm:pt>
    <dgm:pt modelId="{0169637F-39E1-4331-885F-7CBABBEAD5B5}" type="pres">
      <dgm:prSet presAssocID="{DF7F491F-5FA5-48F4-8071-C634528071D3}" presName="horzSpace2"/>
      <dgm:spPr/>
      <dgm:t>
        <a:bodyPr/>
        <a:lstStyle/>
        <a:p/>
      </dgm:t>
    </dgm:pt>
    <dgm:pt modelId="{B1891FCD-E091-4EDF-82AB-58A998CE5ACD}" type="pres">
      <dgm:prSet presAssocID="{DF7F491F-5FA5-48F4-8071-C634528071D3}" presName="tx2" presStyleLbl="revTx" presStyleIdx="4" presStyleCnt="9" custScaleY="40056" custLinFactNeighborX="-212" custLinFactNeighborY="-3630"/>
      <dgm:spPr/>
      <dgm:t>
        <a:bodyPr/>
        <a:lstStyle/>
        <a:p/>
      </dgm:t>
    </dgm:pt>
    <dgm:pt modelId="{D557D936-F5B4-4A1C-9C77-88CCB1F8738C}" type="pres">
      <dgm:prSet presAssocID="{DF7F491F-5FA5-48F4-8071-C634528071D3}" presName="vert2"/>
      <dgm:spPr/>
      <dgm:t>
        <a:bodyPr/>
        <a:lstStyle/>
        <a:p/>
      </dgm:t>
    </dgm:pt>
    <dgm:pt modelId="{6B86AA8A-BE6F-4186-8107-7C1BFFE3935F}" type="pres">
      <dgm:prSet presAssocID="{DF7F491F-5FA5-48F4-8071-C634528071D3}" presName="thinLine2b" presStyleLbl="callout" presStyleIdx="2" presStyleCnt="5" custLinFactY="215320" custLinFactNeighborX="-413" custLinFactNeighborY="300000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C995562C-5B29-4588-945B-14BE4F26D588}" type="pres">
      <dgm:prSet presAssocID="{DF7F491F-5FA5-48F4-8071-C634528071D3}" presName="vertSpace2b"/>
      <dgm:spPr/>
      <dgm:t>
        <a:bodyPr/>
        <a:lstStyle/>
        <a:p/>
      </dgm:t>
    </dgm:pt>
    <dgm:pt modelId="{B83237EF-3B36-4F63-B24C-D7F40D595F95}" type="pres">
      <dgm:prSet presAssocID="{6035A84B-A46F-49A1-835A-A50F3A7C98BB}" presName="thickLine" presStyleLbl="alignNode1" presStyleIdx="2" presStyleCnt="4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B79CE5F9-D743-4267-A7FA-1CD364DF4AF5}" type="pres">
      <dgm:prSet presAssocID="{6035A84B-A46F-49A1-835A-A50F3A7C98BB}" presName="horz1"/>
      <dgm:spPr/>
      <dgm:t>
        <a:bodyPr/>
        <a:lstStyle/>
        <a:p/>
      </dgm:t>
    </dgm:pt>
    <dgm:pt modelId="{74A6C6D0-F19A-48AB-ADB8-8DE5323BAF40}" type="pres">
      <dgm:prSet presAssocID="{6035A84B-A46F-49A1-835A-A50F3A7C98BB}" presName="tx1" presStyleLbl="revTx" presStyleIdx="5" presStyleCnt="9" custScaleY="62672"/>
      <dgm:spPr/>
      <dgm:t>
        <a:bodyPr/>
        <a:lstStyle/>
        <a:p/>
      </dgm:t>
    </dgm:pt>
    <dgm:pt modelId="{8E821B60-19C8-4D84-B4B1-1409E28981C8}" type="pres">
      <dgm:prSet presAssocID="{6035A84B-A46F-49A1-835A-A50F3A7C98BB}" presName="vert1"/>
      <dgm:spPr/>
      <dgm:t>
        <a:bodyPr/>
        <a:lstStyle/>
        <a:p/>
      </dgm:t>
    </dgm:pt>
    <dgm:pt modelId="{29DB6008-3F4B-4066-9A4E-4220DDF9C843}" type="pres">
      <dgm:prSet presAssocID="{BF9F5BD4-65EA-4771-A6CB-CF84A1979416}" presName="vertSpace2a"/>
      <dgm:spPr/>
      <dgm:t>
        <a:bodyPr/>
        <a:lstStyle/>
        <a:p/>
      </dgm:t>
    </dgm:pt>
    <dgm:pt modelId="{07C1FF1B-D8BC-4D8C-A1D8-99CB6712CAE8}" type="pres">
      <dgm:prSet presAssocID="{BF9F5BD4-65EA-4771-A6CB-CF84A1979416}" presName="horz2"/>
      <dgm:spPr/>
      <dgm:t>
        <a:bodyPr/>
        <a:lstStyle/>
        <a:p/>
      </dgm:t>
    </dgm:pt>
    <dgm:pt modelId="{2EF46E8A-F156-4CD2-9803-D81B59303BA6}" type="pres">
      <dgm:prSet presAssocID="{BF9F5BD4-65EA-4771-A6CB-CF84A1979416}" presName="horzSpace2"/>
      <dgm:spPr/>
      <dgm:t>
        <a:bodyPr/>
        <a:lstStyle/>
        <a:p/>
      </dgm:t>
    </dgm:pt>
    <dgm:pt modelId="{56CFC496-6D8F-44CA-B487-71ADADF1C12E}" type="pres">
      <dgm:prSet presAssocID="{BF9F5BD4-65EA-4771-A6CB-CF84A1979416}" presName="tx2" presStyleLbl="revTx" presStyleIdx="6" presStyleCnt="9" custScaleY="211940" custLinFactNeighborX="-212" custLinFactNeighborY="-44260"/>
      <dgm:spPr/>
      <dgm:t>
        <a:bodyPr/>
        <a:lstStyle/>
        <a:p/>
      </dgm:t>
    </dgm:pt>
    <dgm:pt modelId="{C136FB56-50BB-418B-B265-98BE0926AE19}" type="pres">
      <dgm:prSet presAssocID="{BF9F5BD4-65EA-4771-A6CB-CF84A1979416}" presName="vert2"/>
      <dgm:spPr/>
      <dgm:t>
        <a:bodyPr/>
        <a:lstStyle/>
        <a:p/>
      </dgm:t>
    </dgm:pt>
    <dgm:pt modelId="{11730F1A-FBBD-431C-A409-3873B152ED42}" type="pres">
      <dgm:prSet presAssocID="{BF9F5BD4-65EA-4771-A6CB-CF84A1979416}" presName="thinLine2b" presStyleLbl="callout" presStyleIdx="3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9B381878-684F-41F5-8C9D-FD6C130DF0FC}" type="pres">
      <dgm:prSet presAssocID="{BF9F5BD4-65EA-4771-A6CB-CF84A1979416}" presName="vertSpace2b"/>
      <dgm:spPr/>
      <dgm:t>
        <a:bodyPr/>
        <a:lstStyle/>
        <a:p/>
      </dgm:t>
    </dgm:pt>
    <dgm:pt modelId="{43B6AE87-E04D-4113-8983-48A1105D429B}" type="pres">
      <dgm:prSet presAssocID="{1234728F-B40E-4BD4-8B9F-ED856EB657DD}" presName="thickLine" presStyleLbl="alignNode1" presStyleIdx="3" presStyleCnt="4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B488E315-C7B1-4D11-983D-A95CDE9606E4}" type="pres">
      <dgm:prSet presAssocID="{1234728F-B40E-4BD4-8B9F-ED856EB657DD}" presName="horz1"/>
      <dgm:spPr/>
      <dgm:t>
        <a:bodyPr/>
        <a:lstStyle/>
        <a:p/>
      </dgm:t>
    </dgm:pt>
    <dgm:pt modelId="{ED14ECCD-FDBD-4CCE-8402-BF81E876A324}" type="pres">
      <dgm:prSet presAssocID="{1234728F-B40E-4BD4-8B9F-ED856EB657DD}" presName="tx1" presStyleLbl="revTx" presStyleIdx="7" presStyleCnt="9" custScaleY="93508" custLinFactNeighborX="-1131" custLinFactNeighborY="17883"/>
      <dgm:spPr/>
      <dgm:t>
        <a:bodyPr/>
        <a:lstStyle/>
        <a:p/>
      </dgm:t>
    </dgm:pt>
    <dgm:pt modelId="{AE892F45-C7FC-48BA-B849-CB98E5487B92}" type="pres">
      <dgm:prSet presAssocID="{1234728F-B40E-4BD4-8B9F-ED856EB657DD}" presName="vert1"/>
      <dgm:spPr/>
      <dgm:t>
        <a:bodyPr/>
        <a:lstStyle/>
        <a:p/>
      </dgm:t>
    </dgm:pt>
    <dgm:pt modelId="{BF07502B-DD30-4F58-911E-2A4BCAC21FBD}" type="pres">
      <dgm:prSet presAssocID="{A3A40F60-9ED1-436A-A1B8-642283282B5F}" presName="vertSpace2a"/>
      <dgm:spPr/>
      <dgm:t>
        <a:bodyPr/>
        <a:lstStyle/>
        <a:p/>
      </dgm:t>
    </dgm:pt>
    <dgm:pt modelId="{47D3060C-EAE2-4974-8C7D-520859D0D08A}" type="pres">
      <dgm:prSet presAssocID="{A3A40F60-9ED1-436A-A1B8-642283282B5F}" presName="horz2"/>
      <dgm:spPr/>
      <dgm:t>
        <a:bodyPr/>
        <a:lstStyle/>
        <a:p/>
      </dgm:t>
    </dgm:pt>
    <dgm:pt modelId="{F5162029-0CDB-45C2-A8D7-D3785E696219}" type="pres">
      <dgm:prSet presAssocID="{A3A40F60-9ED1-436A-A1B8-642283282B5F}" presName="horzSpace2"/>
      <dgm:spPr/>
      <dgm:t>
        <a:bodyPr/>
        <a:lstStyle/>
        <a:p/>
      </dgm:t>
    </dgm:pt>
    <dgm:pt modelId="{17CFB5AE-DCE7-42C1-875A-F8CAC091B328}" type="pres">
      <dgm:prSet presAssocID="{A3A40F60-9ED1-436A-A1B8-642283282B5F}" presName="tx2" presStyleLbl="revTx" presStyleIdx="8" presStyleCnt="9" custScaleY="83772" custLinFactNeighborX="-212" custLinFactNeighborY="20985"/>
      <dgm:spPr/>
      <dgm:t>
        <a:bodyPr/>
        <a:lstStyle/>
        <a:p/>
      </dgm:t>
    </dgm:pt>
    <dgm:pt modelId="{E3C29D42-2759-4264-A05C-D721C2030248}" type="pres">
      <dgm:prSet presAssocID="{A3A40F60-9ED1-436A-A1B8-642283282B5F}" presName="vert2"/>
      <dgm:spPr/>
      <dgm:t>
        <a:bodyPr/>
        <a:lstStyle/>
        <a:p/>
      </dgm:t>
    </dgm:pt>
    <dgm:pt modelId="{B60FA4E8-A4D1-40CB-A257-933723244C16}" type="pres">
      <dgm:prSet presAssocID="{A3A40F60-9ED1-436A-A1B8-642283282B5F}" presName="thinLine2b" presStyleLbl="callout" presStyleIdx="4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39AF3940-95C5-4E25-8D3A-70C2F7BD3637}" type="pres">
      <dgm:prSet presAssocID="{A3A40F60-9ED1-436A-A1B8-642283282B5F}" presName="vertSpace2b"/>
      <dgm:spPr/>
      <dgm:t>
        <a:bodyPr/>
        <a:lstStyle/>
        <a:p/>
      </dgm:t>
    </dgm:pt>
  </dgm:ptLst>
  <dgm:cxnLst>
    <dgm:cxn modelId="{EBA26DE9-5B8B-4A0E-A2AF-EF36B18514AF}" srcId="{243D8404-174C-4A24-92CE-D871C0D7DC1D}" destId="{49B2C4E7-FBFA-4D20-92E3-09C186E6A73D}" srcOrd="0" destOrd="0" parTransId="{6C8B3ACB-3215-4376-AE31-969A2F60471E}" sibTransId="{AEEA3627-CB76-4FAA-9280-BC85E6CE04C1}"/>
    <dgm:cxn modelId="{F7AD977B-5229-4EB8-849A-274D077B4150}" srcId="{49B2C4E7-FBFA-4D20-92E3-09C186E6A73D}" destId="{CB8239A4-59E8-4B82-A047-598B0A4113F4}" srcOrd="0" destOrd="0" parTransId="{DB780DCA-9C06-42AA-9AB2-B6E79573095D}" sibTransId="{D40E484D-4DF4-407A-BEB3-C039887E9767}"/>
    <dgm:cxn modelId="{15BCCB1D-F613-47FD-8FCF-1D82D777D73D}" srcId="{49B2C4E7-FBFA-4D20-92E3-09C186E6A73D}" destId="{9A5A977F-38BA-464C-B5D4-EE550D0020B3}" srcOrd="1" destOrd="0" parTransId="{124C3832-A146-4C17-8250-CDA9C43F2F63}" sibTransId="{D6D4DF78-DFD0-459E-BC36-1C9F00CC207F}"/>
    <dgm:cxn modelId="{7251EF33-FABB-487E-9AF8-C93A99025034}" srcId="{243D8404-174C-4A24-92CE-D871C0D7DC1D}" destId="{4B7D1A46-44D1-4C71-BD05-8155E925EF8E}" srcOrd="1" destOrd="0" parTransId="{D2B0DFA1-AC23-4A67-8436-9AC6A2C2FEE6}" sibTransId="{D19FBF31-873F-43E2-BC22-9F4CDCE2693D}"/>
    <dgm:cxn modelId="{A1B93E5E-03DB-4144-A6EF-3872F337F1F5}" srcId="{4B7D1A46-44D1-4C71-BD05-8155E925EF8E}" destId="{DF7F491F-5FA5-48F4-8071-C634528071D3}" srcOrd="0" destOrd="0" parTransId="{3180E3BB-38A1-4506-AD4B-A282E20ECD9D}" sibTransId="{99A1FB46-2CDF-4EF4-9DD8-0451287DBA8F}"/>
    <dgm:cxn modelId="{83425979-1AF6-4FA3-9077-6F07C35146D2}" srcId="{243D8404-174C-4A24-92CE-D871C0D7DC1D}" destId="{6035A84B-A46F-49A1-835A-A50F3A7C98BB}" srcOrd="2" destOrd="0" parTransId="{81915FD6-8C27-4BDD-A0A2-A1AD59BB6678}" sibTransId="{C0362744-D733-4070-8B43-BDE95332D1E1}"/>
    <dgm:cxn modelId="{7F62D693-AC93-43E1-B9E1-9756F46F5D69}" srcId="{6035A84B-A46F-49A1-835A-A50F3A7C98BB}" destId="{BF9F5BD4-65EA-4771-A6CB-CF84A1979416}" srcOrd="0" destOrd="0" parTransId="{103F5BFD-F908-49EA-9E04-1BE714ADCB72}" sibTransId="{9C23E130-5274-4831-BE05-133B0EAD358E}"/>
    <dgm:cxn modelId="{0477D091-5DB3-4614-90EF-FEFD4DAE4184}" srcId="{243D8404-174C-4A24-92CE-D871C0D7DC1D}" destId="{1234728F-B40E-4BD4-8B9F-ED856EB657DD}" srcOrd="3" destOrd="0" parTransId="{DBBC9A3D-156C-4BA3-91ED-C0162ECF9553}" sibTransId="{0F14E180-BD4F-4960-9B73-012EA34DC906}"/>
    <dgm:cxn modelId="{9895BBEE-ED18-4711-981C-464A11BBE9E8}" srcId="{1234728F-B40E-4BD4-8B9F-ED856EB657DD}" destId="{A3A40F60-9ED1-436A-A1B8-642283282B5F}" srcOrd="0" destOrd="0" parTransId="{CA36FFEE-F4D7-488D-86D1-49373BED48D3}" sibTransId="{73F35E1D-E277-4B61-8C9B-C8F42AFC806F}"/>
    <dgm:cxn modelId="{B56605BE-CC8B-4307-AC3F-8B02A1A43F96}" type="presOf" srcId="{243D8404-174C-4A24-92CE-D871C0D7DC1D}" destId="{8E54CE15-56FA-4797-AD78-C691CDBDB501}" srcOrd="0" destOrd="0" presId="urn:microsoft.com/office/officeart/2008/layout/LinedList"/>
    <dgm:cxn modelId="{E9B87455-FFFE-4284-86E6-E1C95047032E}" type="presParOf" srcId="{8E54CE15-56FA-4797-AD78-C691CDBDB501}" destId="{0D8EC584-533F-40FF-AB9C-4F11E54C5807}" srcOrd="0" destOrd="0" presId="urn:microsoft.com/office/officeart/2008/layout/LinedList"/>
    <dgm:cxn modelId="{37CD316A-2A21-4926-B5D3-DBE628B1F08F}" type="presParOf" srcId="{8E54CE15-56FA-4797-AD78-C691CDBDB501}" destId="{5C78F1E9-61D7-475B-8FB4-CA5FC160CB76}" srcOrd="1" destOrd="0" presId="urn:microsoft.com/office/officeart/2008/layout/LinedList"/>
    <dgm:cxn modelId="{D0D911CD-9C51-4471-B223-4603071B523E}" type="presParOf" srcId="{5C78F1E9-61D7-475B-8FB4-CA5FC160CB76}" destId="{3E833C88-4D33-4C20-A97C-79C407570B09}" srcOrd="0" destOrd="0" presId="urn:microsoft.com/office/officeart/2008/layout/LinedList"/>
    <dgm:cxn modelId="{D1BAC715-6D9C-4C60-BFD4-A1B609995138}" type="presOf" srcId="{49B2C4E7-FBFA-4D20-92E3-09C186E6A73D}" destId="{3E833C88-4D33-4C20-A97C-79C407570B09}" srcOrd="0" destOrd="0" presId="urn:microsoft.com/office/officeart/2008/layout/LinedList"/>
    <dgm:cxn modelId="{B68F02AB-2FFB-4B90-8515-EAEFE1C84216}" type="presParOf" srcId="{5C78F1E9-61D7-475B-8FB4-CA5FC160CB76}" destId="{43E3BA0A-F04D-4206-9808-825B0CC6A436}" srcOrd="1" destOrd="0" presId="urn:microsoft.com/office/officeart/2008/layout/LinedList"/>
    <dgm:cxn modelId="{ED5B34F2-35FB-4249-8A2D-A221753D0950}" type="presParOf" srcId="{43E3BA0A-F04D-4206-9808-825B0CC6A436}" destId="{D999153B-163F-411B-91FB-CB0A04179E1D}" srcOrd="0" destOrd="0" presId="urn:microsoft.com/office/officeart/2008/layout/LinedList"/>
    <dgm:cxn modelId="{C108B75C-47BD-42DD-AF75-1985A659FD17}" type="presParOf" srcId="{43E3BA0A-F04D-4206-9808-825B0CC6A436}" destId="{17EFEF10-6BFD-4986-B748-692128704D7E}" srcOrd="1" destOrd="0" presId="urn:microsoft.com/office/officeart/2008/layout/LinedList"/>
    <dgm:cxn modelId="{36C162A3-355C-48BC-9A3F-5BF0AC3B2FEB}" type="presParOf" srcId="{17EFEF10-6BFD-4986-B748-692128704D7E}" destId="{8E294D08-6E19-4F7D-990C-EAA485B6F2E4}" srcOrd="0" destOrd="0" presId="urn:microsoft.com/office/officeart/2008/layout/LinedList"/>
    <dgm:cxn modelId="{F039B467-BFA8-4B03-8989-A25133C092BB}" type="presParOf" srcId="{17EFEF10-6BFD-4986-B748-692128704D7E}" destId="{E29F2D76-EDF6-4B8F-B16D-46388637329D}" srcOrd="1" destOrd="0" presId="urn:microsoft.com/office/officeart/2008/layout/LinedList"/>
    <dgm:cxn modelId="{E3313DBE-AA91-4EF4-9489-D731A5BEEAD4}" type="presOf" srcId="{CB8239A4-59E8-4B82-A047-598B0A4113F4}" destId="{E29F2D76-EDF6-4B8F-B16D-46388637329D}" srcOrd="0" destOrd="0" presId="urn:microsoft.com/office/officeart/2008/layout/LinedList"/>
    <dgm:cxn modelId="{92A0065B-B31A-4EC3-996D-6C7F004B8BF3}" type="presParOf" srcId="{17EFEF10-6BFD-4986-B748-692128704D7E}" destId="{4A433590-17AD-4D80-A7D6-A0D46202CF81}" srcOrd="2" destOrd="0" presId="urn:microsoft.com/office/officeart/2008/layout/LinedList"/>
    <dgm:cxn modelId="{9AB1A17F-E6FE-42F7-9964-BE0A077AFFCA}" type="presParOf" srcId="{43E3BA0A-F04D-4206-9808-825B0CC6A436}" destId="{F8E26644-5CC3-4FA6-9B90-E353A31B0134}" srcOrd="2" destOrd="0" presId="urn:microsoft.com/office/officeart/2008/layout/LinedList"/>
    <dgm:cxn modelId="{988EC491-E940-480C-838C-2B95DFA8A195}" type="presParOf" srcId="{43E3BA0A-F04D-4206-9808-825B0CC6A436}" destId="{49F5EA1D-709F-4804-84FF-674392ECDA0F}" srcOrd="3" destOrd="0" presId="urn:microsoft.com/office/officeart/2008/layout/LinedList"/>
    <dgm:cxn modelId="{9BAE9DE7-791A-458D-9B70-4B69D6613C79}" type="presParOf" srcId="{43E3BA0A-F04D-4206-9808-825B0CC6A436}" destId="{604BC9DA-803F-4AF8-80F7-75649100504A}" srcOrd="4" destOrd="0" presId="urn:microsoft.com/office/officeart/2008/layout/LinedList"/>
    <dgm:cxn modelId="{6A041C23-E352-4C7C-BEE6-7C0BAFBBD115}" type="presParOf" srcId="{604BC9DA-803F-4AF8-80F7-75649100504A}" destId="{23A52F6B-C214-4D95-8E4A-9705FAEA9D19}" srcOrd="0" destOrd="0" presId="urn:microsoft.com/office/officeart/2008/layout/LinedList"/>
    <dgm:cxn modelId="{8C3D2C29-12B1-44CA-8216-BBE568065FB6}" type="presParOf" srcId="{604BC9DA-803F-4AF8-80F7-75649100504A}" destId="{BCD858A2-5C4B-44FE-8F82-339CE9E58DEC}" srcOrd="1" destOrd="0" presId="urn:microsoft.com/office/officeart/2008/layout/LinedList"/>
    <dgm:cxn modelId="{35C794B4-FDE7-40AD-8C87-7B6ED8017910}" type="presOf" srcId="{9A5A977F-38BA-464C-B5D4-EE550D0020B3}" destId="{BCD858A2-5C4B-44FE-8F82-339CE9E58DEC}" srcOrd="0" destOrd="0" presId="urn:microsoft.com/office/officeart/2008/layout/LinedList"/>
    <dgm:cxn modelId="{1891F79B-EF04-4D38-A0E9-2FBFBAFA136B}" type="presParOf" srcId="{604BC9DA-803F-4AF8-80F7-75649100504A}" destId="{165100B8-B1A8-4E40-8B2D-265304229474}" srcOrd="2" destOrd="0" presId="urn:microsoft.com/office/officeart/2008/layout/LinedList"/>
    <dgm:cxn modelId="{8C374053-2537-4095-8C8D-8ADEBB368C8F}" type="presParOf" srcId="{43E3BA0A-F04D-4206-9808-825B0CC6A436}" destId="{C58367F1-2110-4587-9A0F-8DEB71CEB839}" srcOrd="5" destOrd="0" presId="urn:microsoft.com/office/officeart/2008/layout/LinedList"/>
    <dgm:cxn modelId="{784C8319-31DF-41BE-8F03-1D3145592E6E}" type="presParOf" srcId="{43E3BA0A-F04D-4206-9808-825B0CC6A436}" destId="{1DE6E3F8-7165-47D9-B0F5-C68A4ACFA0DE}" srcOrd="6" destOrd="0" presId="urn:microsoft.com/office/officeart/2008/layout/LinedList"/>
    <dgm:cxn modelId="{AAE80C0B-F4C4-439A-B024-230BDCA8150B}" type="presParOf" srcId="{8E54CE15-56FA-4797-AD78-C691CDBDB501}" destId="{232F25B7-4532-4A54-B68B-F9F7F79901F3}" srcOrd="2" destOrd="0" presId="urn:microsoft.com/office/officeart/2008/layout/LinedList"/>
    <dgm:cxn modelId="{A838A6EA-6D57-4265-A724-AF08F62FE759}" type="presParOf" srcId="{8E54CE15-56FA-4797-AD78-C691CDBDB501}" destId="{AAC77098-D9EE-440C-9099-6C47D6F0F885}" srcOrd="3" destOrd="0" presId="urn:microsoft.com/office/officeart/2008/layout/LinedList"/>
    <dgm:cxn modelId="{8F895063-2DD9-42B7-9460-28D4321EDE81}" type="presParOf" srcId="{AAC77098-D9EE-440C-9099-6C47D6F0F885}" destId="{A08BF35B-0C6D-43FC-8EB2-1C1A12325E47}" srcOrd="0" destOrd="0" presId="urn:microsoft.com/office/officeart/2008/layout/LinedList"/>
    <dgm:cxn modelId="{E088063F-8ED3-4377-89D8-392755295A5B}" type="presOf" srcId="{4B7D1A46-44D1-4C71-BD05-8155E925EF8E}" destId="{A08BF35B-0C6D-43FC-8EB2-1C1A12325E47}" srcOrd="0" destOrd="0" presId="urn:microsoft.com/office/officeart/2008/layout/LinedList"/>
    <dgm:cxn modelId="{D91556D4-0C85-4AE7-BD3F-4CB4B53CF513}" type="presParOf" srcId="{AAC77098-D9EE-440C-9099-6C47D6F0F885}" destId="{55E2DA0F-7BAE-4C43-8B8E-970D5DE2AF45}" srcOrd="1" destOrd="0" presId="urn:microsoft.com/office/officeart/2008/layout/LinedList"/>
    <dgm:cxn modelId="{8EF1494A-FDB4-425E-A812-15E87E39E91D}" type="presParOf" srcId="{55E2DA0F-7BAE-4C43-8B8E-970D5DE2AF45}" destId="{CD915FDF-A138-431E-8C12-377A7C7F55CE}" srcOrd="0" destOrd="0" presId="urn:microsoft.com/office/officeart/2008/layout/LinedList"/>
    <dgm:cxn modelId="{C657E975-B768-41B8-AD17-6C5FF7E682C6}" type="presParOf" srcId="{55E2DA0F-7BAE-4C43-8B8E-970D5DE2AF45}" destId="{C0ABB92D-7B8B-4FE8-818B-1641DB4AA862}" srcOrd="1" destOrd="0" presId="urn:microsoft.com/office/officeart/2008/layout/LinedList"/>
    <dgm:cxn modelId="{8AE4DB14-EDFE-42AF-9E0D-55E8CB712F11}" type="presParOf" srcId="{C0ABB92D-7B8B-4FE8-818B-1641DB4AA862}" destId="{0169637F-39E1-4331-885F-7CBABBEAD5B5}" srcOrd="0" destOrd="0" presId="urn:microsoft.com/office/officeart/2008/layout/LinedList"/>
    <dgm:cxn modelId="{9E2E8853-FA63-4E19-8E23-0C839E1B818E}" type="presParOf" srcId="{C0ABB92D-7B8B-4FE8-818B-1641DB4AA862}" destId="{B1891FCD-E091-4EDF-82AB-58A998CE5ACD}" srcOrd="1" destOrd="0" presId="urn:microsoft.com/office/officeart/2008/layout/LinedList"/>
    <dgm:cxn modelId="{0E1CF5E7-180B-4322-B493-AE13A537226F}" type="presOf" srcId="{DF7F491F-5FA5-48F4-8071-C634528071D3}" destId="{B1891FCD-E091-4EDF-82AB-58A998CE5ACD}" srcOrd="0" destOrd="0" presId="urn:microsoft.com/office/officeart/2008/layout/LinedList"/>
    <dgm:cxn modelId="{06D04666-29A6-4D24-B64F-A6E37D042EA1}" type="presParOf" srcId="{C0ABB92D-7B8B-4FE8-818B-1641DB4AA862}" destId="{D557D936-F5B4-4A1C-9C77-88CCB1F8738C}" srcOrd="2" destOrd="0" presId="urn:microsoft.com/office/officeart/2008/layout/LinedList"/>
    <dgm:cxn modelId="{5365577E-E298-46BB-B3A7-DBCFE55BAF22}" type="presParOf" srcId="{55E2DA0F-7BAE-4C43-8B8E-970D5DE2AF45}" destId="{6B86AA8A-BE6F-4186-8107-7C1BFFE3935F}" srcOrd="2" destOrd="0" presId="urn:microsoft.com/office/officeart/2008/layout/LinedList"/>
    <dgm:cxn modelId="{F4206D6B-18FA-4F69-BEC2-6F4E7AC37E02}" type="presParOf" srcId="{55E2DA0F-7BAE-4C43-8B8E-970D5DE2AF45}" destId="{C995562C-5B29-4588-945B-14BE4F26D588}" srcOrd="3" destOrd="0" presId="urn:microsoft.com/office/officeart/2008/layout/LinedList"/>
    <dgm:cxn modelId="{3DD2EE55-981D-4165-AE3D-8E5D28E80E05}" type="presParOf" srcId="{8E54CE15-56FA-4797-AD78-C691CDBDB501}" destId="{B83237EF-3B36-4F63-B24C-D7F40D595F95}" srcOrd="4" destOrd="0" presId="urn:microsoft.com/office/officeart/2008/layout/LinedList"/>
    <dgm:cxn modelId="{982D5111-4719-4D12-BB4E-1A4B8471B01B}" type="presParOf" srcId="{8E54CE15-56FA-4797-AD78-C691CDBDB501}" destId="{B79CE5F9-D743-4267-A7FA-1CD364DF4AF5}" srcOrd="5" destOrd="0" presId="urn:microsoft.com/office/officeart/2008/layout/LinedList"/>
    <dgm:cxn modelId="{4EF90672-47A5-4CD2-BED3-CDD0C4606732}" type="presParOf" srcId="{B79CE5F9-D743-4267-A7FA-1CD364DF4AF5}" destId="{74A6C6D0-F19A-48AB-ADB8-8DE5323BAF40}" srcOrd="0" destOrd="0" presId="urn:microsoft.com/office/officeart/2008/layout/LinedList"/>
    <dgm:cxn modelId="{12274BB0-CDE3-4693-A04E-47EB6156080F}" type="presOf" srcId="{6035A84B-A46F-49A1-835A-A50F3A7C98BB}" destId="{74A6C6D0-F19A-48AB-ADB8-8DE5323BAF40}" srcOrd="0" destOrd="0" presId="urn:microsoft.com/office/officeart/2008/layout/LinedList"/>
    <dgm:cxn modelId="{7C94DC7D-9F92-4C80-A039-8939F41ADDAF}" type="presParOf" srcId="{B79CE5F9-D743-4267-A7FA-1CD364DF4AF5}" destId="{8E821B60-19C8-4D84-B4B1-1409E28981C8}" srcOrd="1" destOrd="0" presId="urn:microsoft.com/office/officeart/2008/layout/LinedList"/>
    <dgm:cxn modelId="{8853624B-EB16-4514-9BFF-31E5CC72B8F2}" type="presParOf" srcId="{8E821B60-19C8-4D84-B4B1-1409E28981C8}" destId="{29DB6008-3F4B-4066-9A4E-4220DDF9C843}" srcOrd="0" destOrd="0" presId="urn:microsoft.com/office/officeart/2008/layout/LinedList"/>
    <dgm:cxn modelId="{9E070854-6421-4E18-9AD0-84449419FBA0}" type="presParOf" srcId="{8E821B60-19C8-4D84-B4B1-1409E28981C8}" destId="{07C1FF1B-D8BC-4D8C-A1D8-99CB6712CAE8}" srcOrd="1" destOrd="0" presId="urn:microsoft.com/office/officeart/2008/layout/LinedList"/>
    <dgm:cxn modelId="{4108FC7D-6432-4A54-92A1-661C0F177B1C}" type="presParOf" srcId="{07C1FF1B-D8BC-4D8C-A1D8-99CB6712CAE8}" destId="{2EF46E8A-F156-4CD2-9803-D81B59303BA6}" srcOrd="0" destOrd="0" presId="urn:microsoft.com/office/officeart/2008/layout/LinedList"/>
    <dgm:cxn modelId="{F2E0D0C8-19AF-493A-A98D-955440538AF4}" type="presParOf" srcId="{07C1FF1B-D8BC-4D8C-A1D8-99CB6712CAE8}" destId="{56CFC496-6D8F-44CA-B487-71ADADF1C12E}" srcOrd="1" destOrd="0" presId="urn:microsoft.com/office/officeart/2008/layout/LinedList"/>
    <dgm:cxn modelId="{AEA1347A-0CC0-4200-B215-77BEB5ACA93F}" type="presOf" srcId="{BF9F5BD4-65EA-4771-A6CB-CF84A1979416}" destId="{56CFC496-6D8F-44CA-B487-71ADADF1C12E}" srcOrd="0" destOrd="0" presId="urn:microsoft.com/office/officeart/2008/layout/LinedList"/>
    <dgm:cxn modelId="{B09E2AE5-3C2B-4971-BF80-9C2702636228}" type="presParOf" srcId="{07C1FF1B-D8BC-4D8C-A1D8-99CB6712CAE8}" destId="{C136FB56-50BB-418B-B265-98BE0926AE19}" srcOrd="2" destOrd="0" presId="urn:microsoft.com/office/officeart/2008/layout/LinedList"/>
    <dgm:cxn modelId="{04E7ADEF-4CC7-4490-8800-0ADF186EC3FB}" type="presParOf" srcId="{8E821B60-19C8-4D84-B4B1-1409E28981C8}" destId="{11730F1A-FBBD-431C-A409-3873B152ED42}" srcOrd="2" destOrd="0" presId="urn:microsoft.com/office/officeart/2008/layout/LinedList"/>
    <dgm:cxn modelId="{1FD031E0-7764-4A36-AE04-8A53DC7190AA}" type="presParOf" srcId="{8E821B60-19C8-4D84-B4B1-1409E28981C8}" destId="{9B381878-684F-41F5-8C9D-FD6C130DF0FC}" srcOrd="3" destOrd="0" presId="urn:microsoft.com/office/officeart/2008/layout/LinedList"/>
    <dgm:cxn modelId="{2C24DA30-A9D2-4613-AD16-8043BD3B7B9C}" type="presParOf" srcId="{8E54CE15-56FA-4797-AD78-C691CDBDB501}" destId="{43B6AE87-E04D-4113-8983-48A1105D429B}" srcOrd="6" destOrd="0" presId="urn:microsoft.com/office/officeart/2008/layout/LinedList"/>
    <dgm:cxn modelId="{6ED0B2A9-F568-4527-A164-6FE072A1D405}" type="presParOf" srcId="{8E54CE15-56FA-4797-AD78-C691CDBDB501}" destId="{B488E315-C7B1-4D11-983D-A95CDE9606E4}" srcOrd="7" destOrd="0" presId="urn:microsoft.com/office/officeart/2008/layout/LinedList"/>
    <dgm:cxn modelId="{8B90ACA4-6EA1-486E-BAC8-3248B2997FC3}" type="presParOf" srcId="{B488E315-C7B1-4D11-983D-A95CDE9606E4}" destId="{ED14ECCD-FDBD-4CCE-8402-BF81E876A324}" srcOrd="0" destOrd="0" presId="urn:microsoft.com/office/officeart/2008/layout/LinedList"/>
    <dgm:cxn modelId="{C028FDEF-A665-42CF-A49F-12351696F336}" type="presOf" srcId="{1234728F-B40E-4BD4-8B9F-ED856EB657DD}" destId="{ED14ECCD-FDBD-4CCE-8402-BF81E876A324}" srcOrd="0" destOrd="0" presId="urn:microsoft.com/office/officeart/2008/layout/LinedList"/>
    <dgm:cxn modelId="{25871B97-BFFE-42F1-BC8F-4302E06D10F1}" type="presParOf" srcId="{B488E315-C7B1-4D11-983D-A95CDE9606E4}" destId="{AE892F45-C7FC-48BA-B849-CB98E5487B92}" srcOrd="1" destOrd="0" presId="urn:microsoft.com/office/officeart/2008/layout/LinedList"/>
    <dgm:cxn modelId="{31891606-EE7D-4176-873F-D3A7C7C676C8}" type="presParOf" srcId="{AE892F45-C7FC-48BA-B849-CB98E5487B92}" destId="{BF07502B-DD30-4F58-911E-2A4BCAC21FBD}" srcOrd="0" destOrd="0" presId="urn:microsoft.com/office/officeart/2008/layout/LinedList"/>
    <dgm:cxn modelId="{FDD10BC9-0AA7-4849-910D-38D2CCA780A1}" type="presParOf" srcId="{AE892F45-C7FC-48BA-B849-CB98E5487B92}" destId="{47D3060C-EAE2-4974-8C7D-520859D0D08A}" srcOrd="1" destOrd="0" presId="urn:microsoft.com/office/officeart/2008/layout/LinedList"/>
    <dgm:cxn modelId="{721F6701-80BB-4843-8C0C-C1AE883A5BDC}" type="presParOf" srcId="{47D3060C-EAE2-4974-8C7D-520859D0D08A}" destId="{F5162029-0CDB-45C2-A8D7-D3785E696219}" srcOrd="0" destOrd="0" presId="urn:microsoft.com/office/officeart/2008/layout/LinedList"/>
    <dgm:cxn modelId="{48BAD481-6472-4A64-93DC-185A9E883464}" type="presParOf" srcId="{47D3060C-EAE2-4974-8C7D-520859D0D08A}" destId="{17CFB5AE-DCE7-42C1-875A-F8CAC091B328}" srcOrd="1" destOrd="0" presId="urn:microsoft.com/office/officeart/2008/layout/LinedList"/>
    <dgm:cxn modelId="{0B87D634-002F-48FB-9E1A-6AF081AD37C4}" type="presOf" srcId="{A3A40F60-9ED1-436A-A1B8-642283282B5F}" destId="{17CFB5AE-DCE7-42C1-875A-F8CAC091B328}" srcOrd="0" destOrd="0" presId="urn:microsoft.com/office/officeart/2008/layout/LinedList"/>
    <dgm:cxn modelId="{D860F4ED-B4F6-4783-A79C-96B3A3A17FB7}" type="presParOf" srcId="{47D3060C-EAE2-4974-8C7D-520859D0D08A}" destId="{E3C29D42-2759-4264-A05C-D721C2030248}" srcOrd="2" destOrd="0" presId="urn:microsoft.com/office/officeart/2008/layout/LinedList"/>
    <dgm:cxn modelId="{09B7BBA6-93C4-45CB-A134-BD94A66B2CB5}" type="presParOf" srcId="{AE892F45-C7FC-48BA-B849-CB98E5487B92}" destId="{B60FA4E8-A4D1-40CB-A257-933723244C16}" srcOrd="2" destOrd="0" presId="urn:microsoft.com/office/officeart/2008/layout/LinedList"/>
    <dgm:cxn modelId="{68FE33A3-8F58-4AB1-9E36-7315D86C4806}" type="presParOf" srcId="{AE892F45-C7FC-48BA-B849-CB98E5487B92}" destId="{39AF3940-95C5-4E25-8D3A-70C2F7BD363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9AB0E-3C67-45FD-A3A6-5A5EC7180A46}" type="doc">
      <dgm:prSet loTypeId="urn:microsoft.com/office/officeart/2008/layout/LinedList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D9ED40CA-677C-4E23-8B98-E8B1995F4DFE}" cxnId="{D1BFEFBB-DF47-478B-8B3A-6DD768DA24E9}" type="parTrans">
      <dgm:prSet custT="1"/>
      <dgm:spPr/>
      <dgm:t>
        <a:bodyPr/>
        <a:lstStyle/>
        <a:p>
          <a:endParaRPr lang="zh-CN" altLang="en-US" sz="2800" b="1"/>
        </a:p>
      </dgm:t>
    </dgm:pt>
    <dgm:pt modelId="{4FCE4124-022C-4CD2-A87B-3E9C18CD9938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</a:rPr>
            <a:t>（</a:t>
          </a:r>
          <a:r>
            <a:rPr lang="en-US" altLang="zh-CN" sz="2800" b="1">
              <a:solidFill>
                <a:srgbClr val="FF0000"/>
              </a:solidFill>
            </a:rPr>
            <a:t>1)</a:t>
          </a:r>
          <a:r>
            <a:rPr lang="zh-CN" altLang="en-US" sz="2800" b="1">
              <a:solidFill>
                <a:srgbClr val="FF0000"/>
              </a:solidFill>
            </a:rPr>
            <a:t>概念：</a:t>
          </a:r>
        </a:p>
      </dgm:t>
    </dgm:pt>
    <dgm:pt modelId="{38A302EC-A582-4192-A038-A4B881234D81}" cxnId="{752FACAF-1BA6-45E2-897E-8EB9AD254DEE}" type="parTrans">
      <dgm:prSet custT="1"/>
      <dgm:spPr/>
      <dgm:t>
        <a:bodyPr/>
        <a:lstStyle/>
        <a:p>
          <a:endParaRPr lang="zh-CN" altLang="en-US" sz="2800" b="1"/>
        </a:p>
      </dgm:t>
    </dgm:pt>
    <dgm:pt modelId="{11B4C7CD-ECF8-4098-B9D1-9C5641D14D74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</a:rPr>
            <a:t>体细胞</a:t>
          </a:r>
          <a:r>
            <a:rPr lang="zh-CN" altLang="en-US" sz="2800" b="1"/>
            <a:t>中的染色体数目与本物种</a:t>
          </a:r>
          <a:r>
            <a:rPr lang="zh-CN" altLang="en-US" sz="2800" b="1">
              <a:solidFill>
                <a:srgbClr val="FF0000"/>
              </a:solidFill>
            </a:rPr>
            <a:t>配子</a:t>
          </a:r>
          <a:r>
            <a:rPr lang="zh-CN" altLang="en-US" sz="2800" b="1"/>
            <a:t>染色体数目</a:t>
          </a:r>
          <a:r>
            <a:rPr lang="zh-CN" altLang="en-US" sz="2800" b="1">
              <a:solidFill>
                <a:srgbClr val="0000FF"/>
              </a:solidFill>
            </a:rPr>
            <a:t>相同</a:t>
          </a:r>
          <a:r>
            <a:rPr lang="zh-CN" altLang="en-US" sz="2800" b="1"/>
            <a:t>的个体，叫做单倍体。</a:t>
          </a:r>
        </a:p>
      </dgm:t>
    </dgm:pt>
    <dgm:pt modelId="{B60FD3EF-C222-43C5-805A-8CEEBF26CFBF}" cxnId="{752FACAF-1BA6-45E2-897E-8EB9AD254DEE}" type="sibTrans">
      <dgm:prSet custT="1"/>
      <dgm:spPr/>
      <dgm:t>
        <a:bodyPr/>
        <a:lstStyle/>
        <a:p>
          <a:endParaRPr lang="zh-CN" altLang="en-US" sz="2800" b="1"/>
        </a:p>
      </dgm:t>
    </dgm:pt>
    <dgm:pt modelId="{6269FE6F-166E-40D3-B90E-74E0ADCA6493}" cxnId="{D1BFEFBB-DF47-478B-8B3A-6DD768DA24E9}" type="sibTrans">
      <dgm:prSet custT="1"/>
      <dgm:spPr/>
      <dgm:t>
        <a:bodyPr/>
        <a:lstStyle/>
        <a:p>
          <a:endParaRPr lang="zh-CN" altLang="en-US" sz="2800" b="1"/>
        </a:p>
      </dgm:t>
    </dgm:pt>
    <dgm:pt modelId="{7B4E5E99-98B5-4117-AF12-8AB5A87E08DA}" cxnId="{C1AA49EF-0D61-4F47-B96C-C1811C21BE7B}" type="parTrans">
      <dgm:prSet custT="1"/>
      <dgm:spPr/>
      <dgm:t>
        <a:bodyPr/>
        <a:lstStyle/>
        <a:p>
          <a:endParaRPr lang="zh-CN" altLang="en-US" sz="2800" b="1"/>
        </a:p>
      </dgm:t>
    </dgm:pt>
    <dgm:pt modelId="{EC6A7A2D-3FD6-445D-9452-44BCB7FB5B73}">
      <dgm:prSet custT="1"/>
      <dgm:spPr>
        <a:noFill/>
        <a:ln>
          <a:noFill/>
        </a:ln>
      </dgm:spPr>
      <dgm:t>
        <a:bodyPr/>
        <a:lstStyle/>
        <a:p>
          <a:r>
            <a:rPr lang="en-US" altLang="zh-CN" sz="2800" b="1">
              <a:solidFill>
                <a:srgbClr val="FF0000"/>
              </a:solidFill>
            </a:rPr>
            <a:t>(2)</a:t>
          </a:r>
          <a:r>
            <a:rPr lang="zh-CN" altLang="en-US" sz="2800" b="1">
              <a:solidFill>
                <a:srgbClr val="FF0000"/>
              </a:solidFill>
            </a:rPr>
            <a:t>形成原因： </a:t>
          </a:r>
        </a:p>
      </dgm:t>
    </dgm:pt>
    <dgm:pt modelId="{A03F6D19-40B4-49FA-83E5-275AA08EAE3A}" cxnId="{56AEB496-50C2-4D7F-9B11-519B2C769407}" type="parTrans">
      <dgm:prSet custT="1"/>
      <dgm:spPr/>
      <dgm:t>
        <a:bodyPr/>
        <a:lstStyle/>
        <a:p>
          <a:endParaRPr lang="zh-CN" altLang="en-US" sz="2800" b="1"/>
        </a:p>
      </dgm:t>
    </dgm:pt>
    <dgm:pt modelId="{304B540C-8730-45D1-BA2E-108A93E1BD3C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/>
            <a:t>由</a:t>
          </a:r>
          <a:r>
            <a:rPr lang="zh-CN" altLang="en-US" sz="2800" b="1">
              <a:solidFill>
                <a:srgbClr val="FF0000"/>
              </a:solidFill>
            </a:rPr>
            <a:t>配子</a:t>
          </a:r>
          <a:r>
            <a:rPr lang="zh-CN" altLang="en-US" sz="2800" b="1"/>
            <a:t>（如卵细胞、花粉等）直接发育而成。</a:t>
          </a:r>
        </a:p>
      </dgm:t>
    </dgm:pt>
    <dgm:pt modelId="{CE53480F-44EA-485E-BB9A-27D9912FB0BF}" cxnId="{56AEB496-50C2-4D7F-9B11-519B2C769407}" type="sibTrans">
      <dgm:prSet custT="1"/>
      <dgm:spPr/>
      <dgm:t>
        <a:bodyPr/>
        <a:lstStyle/>
        <a:p>
          <a:endParaRPr lang="zh-CN" altLang="en-US" sz="2800" b="1"/>
        </a:p>
      </dgm:t>
    </dgm:pt>
    <dgm:pt modelId="{5D399F46-D2E1-47A3-A1AE-C80AA99CBA93}" cxnId="{C1AA49EF-0D61-4F47-B96C-C1811C21BE7B}" type="sibTrans">
      <dgm:prSet custT="1"/>
      <dgm:spPr/>
      <dgm:t>
        <a:bodyPr/>
        <a:lstStyle/>
        <a:p>
          <a:endParaRPr lang="zh-CN" altLang="en-US" sz="2800" b="1"/>
        </a:p>
      </dgm:t>
    </dgm:pt>
    <dgm:pt modelId="{96C98A22-715A-4449-9833-21FDDE0B8251}" cxnId="{AC2A5F11-6334-47AB-921B-9DFD3682598F}" type="parTrans">
      <dgm:prSet custT="1"/>
      <dgm:spPr/>
      <dgm:t>
        <a:bodyPr/>
        <a:lstStyle/>
        <a:p>
          <a:endParaRPr lang="zh-CN" altLang="en-US" sz="2800" b="1"/>
        </a:p>
      </dgm:t>
    </dgm:pt>
    <dgm:pt modelId="{D9BC07C6-8223-4266-8FBB-02B6BE4DBF7C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>
              <a:solidFill>
                <a:srgbClr val="FF0000"/>
              </a:solidFill>
            </a:rPr>
            <a:t>思考：</a:t>
          </a:r>
        </a:p>
      </dgm:t>
    </dgm:pt>
    <dgm:pt modelId="{94BE1752-B95D-4FEF-9D16-1991E77F0332}" cxnId="{0B3C1EE1-53EE-466E-AE45-0DB83D4220B0}" type="parTrans">
      <dgm:prSet custT="1"/>
      <dgm:spPr/>
      <dgm:t>
        <a:bodyPr/>
        <a:lstStyle/>
        <a:p>
          <a:endParaRPr lang="zh-CN" altLang="en-US" sz="2800" b="1"/>
        </a:p>
      </dgm:t>
    </dgm:pt>
    <dgm:pt modelId="{85737481-6216-42C2-9D78-D87870E3DF80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/>
            <a:t>体细胞中含有一个染色体组的生物一定是单倍体吗？</a:t>
          </a:r>
        </a:p>
      </dgm:t>
    </dgm:pt>
    <dgm:pt modelId="{F1985F25-35E8-47A5-B280-EF87E773DF0D}" cxnId="{0B3C1EE1-53EE-466E-AE45-0DB83D4220B0}" type="sibTrans">
      <dgm:prSet custT="1"/>
      <dgm:spPr/>
      <dgm:t>
        <a:bodyPr/>
        <a:lstStyle/>
        <a:p>
          <a:endParaRPr lang="zh-CN" altLang="en-US" sz="2800" b="1"/>
        </a:p>
      </dgm:t>
    </dgm:pt>
    <dgm:pt modelId="{26720228-DC0F-4436-867F-B6F522BECB47}" cxnId="{FEE14A3E-3D84-4AD4-B7B0-9A46C4C3AEA7}" type="parTrans">
      <dgm:prSet custT="1"/>
      <dgm:spPr/>
      <dgm:t>
        <a:bodyPr/>
        <a:lstStyle/>
        <a:p>
          <a:endParaRPr lang="zh-CN" altLang="en-US" sz="2800" b="1"/>
        </a:p>
      </dgm:t>
    </dgm:pt>
    <dgm:pt modelId="{2B1F1644-F78B-4EDD-A0BA-90A0F28BE50E}">
      <dgm:prSet custT="1"/>
      <dgm:spPr>
        <a:noFill/>
        <a:ln>
          <a:noFill/>
        </a:ln>
      </dgm:spPr>
      <dgm:t>
        <a:bodyPr/>
        <a:lstStyle/>
        <a:p>
          <a:r>
            <a:rPr lang="zh-CN" altLang="en-US" sz="2800" b="1"/>
            <a:t>单倍体的体细胞中一定只含有一个染色体组吗？</a:t>
          </a:r>
        </a:p>
      </dgm:t>
    </dgm:pt>
    <dgm:pt modelId="{9DAC0C22-4E2D-4B0F-BA95-E77C0602F0F1}" cxnId="{FEE14A3E-3D84-4AD4-B7B0-9A46C4C3AEA7}" type="sibTrans">
      <dgm:prSet custT="1"/>
      <dgm:spPr/>
      <dgm:t>
        <a:bodyPr/>
        <a:lstStyle/>
        <a:p>
          <a:endParaRPr lang="zh-CN" altLang="en-US" sz="2800" b="1"/>
        </a:p>
      </dgm:t>
    </dgm:pt>
    <dgm:pt modelId="{1802178C-4498-4D7F-89F7-320FC15BB661}" cxnId="{AC2A5F11-6334-47AB-921B-9DFD3682598F}" type="sibTrans">
      <dgm:prSet custT="1"/>
      <dgm:spPr/>
      <dgm:t>
        <a:bodyPr/>
        <a:lstStyle/>
        <a:p>
          <a:endParaRPr lang="zh-CN" altLang="en-US" sz="2800" b="1"/>
        </a:p>
      </dgm:t>
    </dgm:pt>
    <dgm:pt modelId="{34D8F015-42FF-42F6-83AB-EDC2E67DF5B1}" type="pres">
      <dgm:prSet presAssocID="{9829AB0E-3C67-45FD-A3A6-5A5EC7180A46}" presName="vert0">
        <dgm:presLayoutVars>
          <dgm:dir/>
          <dgm:animOne val="branch"/>
          <dgm:animLvl val="lvl"/>
        </dgm:presLayoutVars>
      </dgm:prSet>
      <dgm:spPr/>
      <dgm:t>
        <a:bodyPr/>
        <a:lstStyle/>
        <a:p/>
      </dgm:t>
    </dgm:pt>
    <dgm:pt modelId="{ACCC22A3-B22A-45DB-9404-7491F8203752}" type="pres">
      <dgm:prSet presAssocID="{4FCE4124-022C-4CD2-A87B-3E9C18CD9938}" presName="thickLine" presStyleLbl="alignNode1" presStyleCnt="3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D63763E2-2540-4CE4-89C1-84E05662A0BD}" type="pres">
      <dgm:prSet presAssocID="{4FCE4124-022C-4CD2-A87B-3E9C18CD9938}" presName="horz1"/>
      <dgm:spPr/>
      <dgm:t>
        <a:bodyPr/>
        <a:lstStyle/>
        <a:p/>
      </dgm:t>
    </dgm:pt>
    <dgm:pt modelId="{27F06889-D9E7-47AD-A2F8-110D49A57199}" type="pres">
      <dgm:prSet presAssocID="{4FCE4124-022C-4CD2-A87B-3E9C18CD9938}" presName="tx1" presStyleLbl="revTx" presStyleCnt="7"/>
      <dgm:spPr/>
      <dgm:t>
        <a:bodyPr/>
        <a:lstStyle/>
        <a:p/>
      </dgm:t>
    </dgm:pt>
    <dgm:pt modelId="{F83E6F02-5E90-4EDA-BA03-D7F179384770}" type="pres">
      <dgm:prSet presAssocID="{4FCE4124-022C-4CD2-A87B-3E9C18CD9938}" presName="vert1"/>
      <dgm:spPr/>
      <dgm:t>
        <a:bodyPr/>
        <a:lstStyle/>
        <a:p/>
      </dgm:t>
    </dgm:pt>
    <dgm:pt modelId="{9F5E49FA-9017-41EE-AFA3-DA3DBAD1B18C}" type="pres">
      <dgm:prSet presAssocID="{11B4C7CD-ECF8-4098-B9D1-9C5641D14D74}" presName="vertSpace2a"/>
      <dgm:spPr/>
      <dgm:t>
        <a:bodyPr/>
        <a:lstStyle/>
        <a:p/>
      </dgm:t>
    </dgm:pt>
    <dgm:pt modelId="{D4E7D7C2-DA28-4382-8DEE-373E87627992}" type="pres">
      <dgm:prSet presAssocID="{11B4C7CD-ECF8-4098-B9D1-9C5641D14D74}" presName="horz2"/>
      <dgm:spPr/>
      <dgm:t>
        <a:bodyPr/>
        <a:lstStyle/>
        <a:p/>
      </dgm:t>
    </dgm:pt>
    <dgm:pt modelId="{D2A4FEF1-050B-4653-B47F-9F69E42A411C}" type="pres">
      <dgm:prSet presAssocID="{11B4C7CD-ECF8-4098-B9D1-9C5641D14D74}" presName="horzSpace2"/>
      <dgm:spPr/>
      <dgm:t>
        <a:bodyPr/>
        <a:lstStyle/>
        <a:p/>
      </dgm:t>
    </dgm:pt>
    <dgm:pt modelId="{B8E39D8D-363C-4C40-AB1C-668E9E4E9649}" type="pres">
      <dgm:prSet presAssocID="{11B4C7CD-ECF8-4098-B9D1-9C5641D14D74}" presName="tx2" presStyleLbl="revTx" presStyleIdx="1" presStyleCnt="7"/>
      <dgm:spPr/>
      <dgm:t>
        <a:bodyPr/>
        <a:lstStyle/>
        <a:p/>
      </dgm:t>
    </dgm:pt>
    <dgm:pt modelId="{9D5FE54E-CFA2-4FFE-A994-7D701C03AB0E}" type="pres">
      <dgm:prSet presAssocID="{11B4C7CD-ECF8-4098-B9D1-9C5641D14D74}" presName="vert2"/>
      <dgm:spPr/>
      <dgm:t>
        <a:bodyPr/>
        <a:lstStyle/>
        <a:p/>
      </dgm:t>
    </dgm:pt>
    <dgm:pt modelId="{7AEC72A3-0096-45A4-AD2C-2909C61A5AB4}" type="pres">
      <dgm:prSet presAssocID="{11B4C7CD-ECF8-4098-B9D1-9C5641D14D74}" presName="thinLine2b" presStyleLbl="callout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1EBA4D00-0E94-4B6C-A4A8-0F084C53EEA8}" type="pres">
      <dgm:prSet presAssocID="{11B4C7CD-ECF8-4098-B9D1-9C5641D14D74}" presName="vertSpace2b"/>
      <dgm:spPr/>
      <dgm:t>
        <a:bodyPr/>
        <a:lstStyle/>
        <a:p/>
      </dgm:t>
    </dgm:pt>
    <dgm:pt modelId="{EF95F71E-23BF-4D74-8434-CEFB5346FCCF}" type="pres">
      <dgm:prSet presAssocID="{EC6A7A2D-3FD6-445D-9452-44BCB7FB5B73}" presName="thickLine" presStyleLbl="alignNode1" presStyleIdx="1" presStyleCnt="3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F600FD6E-CF01-4A72-AB08-A86B93C36EB4}" type="pres">
      <dgm:prSet presAssocID="{EC6A7A2D-3FD6-445D-9452-44BCB7FB5B73}" presName="horz1"/>
      <dgm:spPr/>
      <dgm:t>
        <a:bodyPr/>
        <a:lstStyle/>
        <a:p/>
      </dgm:t>
    </dgm:pt>
    <dgm:pt modelId="{60188F85-8844-4D97-A358-26F8998D11C3}" type="pres">
      <dgm:prSet presAssocID="{EC6A7A2D-3FD6-445D-9452-44BCB7FB5B73}" presName="tx1" presStyleLbl="revTx" presStyleIdx="2" presStyleCnt="7" custScaleX="117761" custScaleY="49484"/>
      <dgm:spPr/>
      <dgm:t>
        <a:bodyPr/>
        <a:lstStyle/>
        <a:p/>
      </dgm:t>
    </dgm:pt>
    <dgm:pt modelId="{9317512D-3CC6-4176-8FA8-4257B843449B}" type="pres">
      <dgm:prSet presAssocID="{EC6A7A2D-3FD6-445D-9452-44BCB7FB5B73}" presName="vert1"/>
      <dgm:spPr/>
      <dgm:t>
        <a:bodyPr/>
        <a:lstStyle/>
        <a:p/>
      </dgm:t>
    </dgm:pt>
    <dgm:pt modelId="{D2156217-E638-444B-B75F-941D5CE054D7}" type="pres">
      <dgm:prSet presAssocID="{304B540C-8730-45D1-BA2E-108A93E1BD3C}" presName="vertSpace2a"/>
      <dgm:spPr/>
      <dgm:t>
        <a:bodyPr/>
        <a:lstStyle/>
        <a:p/>
      </dgm:t>
    </dgm:pt>
    <dgm:pt modelId="{00BFFFEA-E01F-4C53-84FF-24E404483246}" type="pres">
      <dgm:prSet presAssocID="{304B540C-8730-45D1-BA2E-108A93E1BD3C}" presName="horz2"/>
      <dgm:spPr/>
      <dgm:t>
        <a:bodyPr/>
        <a:lstStyle/>
        <a:p/>
      </dgm:t>
    </dgm:pt>
    <dgm:pt modelId="{92F41F28-2CE7-48E6-ACC5-447E46DADAD4}" type="pres">
      <dgm:prSet presAssocID="{304B540C-8730-45D1-BA2E-108A93E1BD3C}" presName="horzSpace2"/>
      <dgm:spPr/>
      <dgm:t>
        <a:bodyPr/>
        <a:lstStyle/>
        <a:p/>
      </dgm:t>
    </dgm:pt>
    <dgm:pt modelId="{50D1E2D0-A8C1-4AF6-84A1-8843C95D9268}" type="pres">
      <dgm:prSet presAssocID="{304B540C-8730-45D1-BA2E-108A93E1BD3C}" presName="tx2" presStyleLbl="revTx" presStyleIdx="3" presStyleCnt="7" custScaleY="52956"/>
      <dgm:spPr/>
      <dgm:t>
        <a:bodyPr/>
        <a:lstStyle/>
        <a:p/>
      </dgm:t>
    </dgm:pt>
    <dgm:pt modelId="{B8918AF1-A5DC-4200-8DE5-31A362E64B01}" type="pres">
      <dgm:prSet presAssocID="{304B540C-8730-45D1-BA2E-108A93E1BD3C}" presName="vert2"/>
      <dgm:spPr/>
      <dgm:t>
        <a:bodyPr/>
        <a:lstStyle/>
        <a:p/>
      </dgm:t>
    </dgm:pt>
    <dgm:pt modelId="{6430A571-3854-4001-846F-146DA0278669}" type="pres">
      <dgm:prSet presAssocID="{304B540C-8730-45D1-BA2E-108A93E1BD3C}" presName="thinLine2b" presStyleLbl="callout" presStyleIdx="1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71C3B6CF-77FC-4458-A196-DCB11F2F303A}" type="pres">
      <dgm:prSet presAssocID="{304B540C-8730-45D1-BA2E-108A93E1BD3C}" presName="vertSpace2b"/>
      <dgm:spPr/>
      <dgm:t>
        <a:bodyPr/>
        <a:lstStyle/>
        <a:p/>
      </dgm:t>
    </dgm:pt>
    <dgm:pt modelId="{14983968-840A-4E94-AFF3-A1F8BDEEB176}" type="pres">
      <dgm:prSet presAssocID="{D9BC07C6-8223-4266-8FBB-02B6BE4DBF7C}" presName="thickLine" presStyleLbl="alignNode1" presStyleIdx="2" presStyleCnt="3"/>
      <dgm:spPr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0C94DD4E-83FB-44D4-BCCD-07100C524E74}" type="pres">
      <dgm:prSet presAssocID="{D9BC07C6-8223-4266-8FBB-02B6BE4DBF7C}" presName="horz1"/>
      <dgm:spPr/>
      <dgm:t>
        <a:bodyPr/>
        <a:lstStyle/>
        <a:p/>
      </dgm:t>
    </dgm:pt>
    <dgm:pt modelId="{D8C0C63A-381A-44A1-B3C8-35834BFA74A7}" type="pres">
      <dgm:prSet presAssocID="{D9BC07C6-8223-4266-8FBB-02B6BE4DBF7C}" presName="tx1" presStyleLbl="revTx" presStyleIdx="4" presStyleCnt="7"/>
      <dgm:spPr/>
      <dgm:t>
        <a:bodyPr/>
        <a:lstStyle/>
        <a:p/>
      </dgm:t>
    </dgm:pt>
    <dgm:pt modelId="{101C0EE4-A80B-40F7-94D4-608D990B7858}" type="pres">
      <dgm:prSet presAssocID="{D9BC07C6-8223-4266-8FBB-02B6BE4DBF7C}" presName="vert1"/>
      <dgm:spPr/>
      <dgm:t>
        <a:bodyPr/>
        <a:lstStyle/>
        <a:p/>
      </dgm:t>
    </dgm:pt>
    <dgm:pt modelId="{0246D728-A629-4B91-B5E2-1B373E4D7F39}" type="pres">
      <dgm:prSet presAssocID="{85737481-6216-42C2-9D78-D87870E3DF80}" presName="vertSpace2a"/>
      <dgm:spPr/>
      <dgm:t>
        <a:bodyPr/>
        <a:lstStyle/>
        <a:p/>
      </dgm:t>
    </dgm:pt>
    <dgm:pt modelId="{D108B970-4A29-40D7-BF63-4D8DB5F65C81}" type="pres">
      <dgm:prSet presAssocID="{85737481-6216-42C2-9D78-D87870E3DF80}" presName="horz2"/>
      <dgm:spPr/>
      <dgm:t>
        <a:bodyPr/>
        <a:lstStyle/>
        <a:p/>
      </dgm:t>
    </dgm:pt>
    <dgm:pt modelId="{649696A9-1521-4072-BB83-7B27FF310012}" type="pres">
      <dgm:prSet presAssocID="{85737481-6216-42C2-9D78-D87870E3DF80}" presName="horzSpace2"/>
      <dgm:spPr/>
      <dgm:t>
        <a:bodyPr/>
        <a:lstStyle/>
        <a:p/>
      </dgm:t>
    </dgm:pt>
    <dgm:pt modelId="{AFB0404D-217B-4A46-BA24-5279C01F5937}" type="pres">
      <dgm:prSet presAssocID="{85737481-6216-42C2-9D78-D87870E3DF80}" presName="tx2" presStyleLbl="revTx" presStyleIdx="5" presStyleCnt="7"/>
      <dgm:spPr/>
      <dgm:t>
        <a:bodyPr/>
        <a:lstStyle/>
        <a:p/>
      </dgm:t>
    </dgm:pt>
    <dgm:pt modelId="{A687555C-622A-4DB1-990F-118F4C6423D8}" type="pres">
      <dgm:prSet presAssocID="{85737481-6216-42C2-9D78-D87870E3DF80}" presName="vert2"/>
      <dgm:spPr/>
      <dgm:t>
        <a:bodyPr/>
        <a:lstStyle/>
        <a:p/>
      </dgm:t>
    </dgm:pt>
    <dgm:pt modelId="{93484FAD-A18E-47F3-B50E-FA921BEF69E1}" type="pres">
      <dgm:prSet presAssocID="{85737481-6216-42C2-9D78-D87870E3DF80}" presName="thinLine2b" presStyleLbl="callout" presStyleIdx="2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0B59FC75-204D-4705-8A86-CFDE6E36CF45}" type="pres">
      <dgm:prSet presAssocID="{85737481-6216-42C2-9D78-D87870E3DF80}" presName="vertSpace2b"/>
      <dgm:spPr/>
      <dgm:t>
        <a:bodyPr/>
        <a:lstStyle/>
        <a:p/>
      </dgm:t>
    </dgm:pt>
    <dgm:pt modelId="{13AAFE0E-8AB1-44CE-BF65-7C04D1BA371B}" type="pres">
      <dgm:prSet presAssocID="{2B1F1644-F78B-4EDD-A0BA-90A0F28BE50E}" presName="horz2"/>
      <dgm:spPr/>
      <dgm:t>
        <a:bodyPr/>
        <a:lstStyle/>
        <a:p/>
      </dgm:t>
    </dgm:pt>
    <dgm:pt modelId="{D37827E3-7841-4D2A-BB47-652F1E9BA09F}" type="pres">
      <dgm:prSet presAssocID="{2B1F1644-F78B-4EDD-A0BA-90A0F28BE50E}" presName="horzSpace2"/>
      <dgm:spPr/>
      <dgm:t>
        <a:bodyPr/>
        <a:lstStyle/>
        <a:p/>
      </dgm:t>
    </dgm:pt>
    <dgm:pt modelId="{AFBF8D3B-95A1-4B7D-B603-08D1797091D7}" type="pres">
      <dgm:prSet presAssocID="{2B1F1644-F78B-4EDD-A0BA-90A0F28BE50E}" presName="tx2" presStyleLbl="revTx" presStyleIdx="6" presStyleCnt="7"/>
      <dgm:spPr/>
      <dgm:t>
        <a:bodyPr/>
        <a:lstStyle/>
        <a:p/>
      </dgm:t>
    </dgm:pt>
    <dgm:pt modelId="{FE0E85ED-E6E8-4C1D-846A-75C911E183ED}" type="pres">
      <dgm:prSet presAssocID="{2B1F1644-F78B-4EDD-A0BA-90A0F28BE50E}" presName="vert2"/>
      <dgm:spPr/>
      <dgm:t>
        <a:bodyPr/>
        <a:lstStyle/>
        <a:p/>
      </dgm:t>
    </dgm:pt>
    <dgm:pt modelId="{E3454A08-950C-4260-AD3B-A346D660A998}" type="pres">
      <dgm:prSet presAssocID="{2B1F1644-F78B-4EDD-A0BA-90A0F28BE50E}" presName="thinLine2b" presStyleLbl="callout" presStyleIdx="3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/>
      </dgm:t>
    </dgm:pt>
    <dgm:pt modelId="{B8796EF9-2B98-4D6A-8283-9DC9B5156B37}" type="pres">
      <dgm:prSet presAssocID="{2B1F1644-F78B-4EDD-A0BA-90A0F28BE50E}" presName="vertSpace2b"/>
      <dgm:spPr/>
      <dgm:t>
        <a:bodyPr/>
        <a:lstStyle/>
        <a:p/>
      </dgm:t>
    </dgm:pt>
  </dgm:ptLst>
  <dgm:cxnLst>
    <dgm:cxn modelId="{D1BFEFBB-DF47-478B-8B3A-6DD768DA24E9}" srcId="{9829AB0E-3C67-45FD-A3A6-5A5EC7180A46}" destId="{4FCE4124-022C-4CD2-A87B-3E9C18CD9938}" srcOrd="0" destOrd="0" parTransId="{D9ED40CA-677C-4E23-8B98-E8B1995F4DFE}" sibTransId="{6269FE6F-166E-40D3-B90E-74E0ADCA6493}"/>
    <dgm:cxn modelId="{752FACAF-1BA6-45E2-897E-8EB9AD254DEE}" srcId="{4FCE4124-022C-4CD2-A87B-3E9C18CD9938}" destId="{11B4C7CD-ECF8-4098-B9D1-9C5641D14D74}" srcOrd="0" destOrd="0" parTransId="{38A302EC-A582-4192-A038-A4B881234D81}" sibTransId="{B60FD3EF-C222-43C5-805A-8CEEBF26CFBF}"/>
    <dgm:cxn modelId="{C1AA49EF-0D61-4F47-B96C-C1811C21BE7B}" srcId="{9829AB0E-3C67-45FD-A3A6-5A5EC7180A46}" destId="{EC6A7A2D-3FD6-445D-9452-44BCB7FB5B73}" srcOrd="1" destOrd="0" parTransId="{7B4E5E99-98B5-4117-AF12-8AB5A87E08DA}" sibTransId="{5D399F46-D2E1-47A3-A1AE-C80AA99CBA93}"/>
    <dgm:cxn modelId="{56AEB496-50C2-4D7F-9B11-519B2C769407}" srcId="{EC6A7A2D-3FD6-445D-9452-44BCB7FB5B73}" destId="{304B540C-8730-45D1-BA2E-108A93E1BD3C}" srcOrd="0" destOrd="0" parTransId="{A03F6D19-40B4-49FA-83E5-275AA08EAE3A}" sibTransId="{CE53480F-44EA-485E-BB9A-27D9912FB0BF}"/>
    <dgm:cxn modelId="{AC2A5F11-6334-47AB-921B-9DFD3682598F}" srcId="{9829AB0E-3C67-45FD-A3A6-5A5EC7180A46}" destId="{D9BC07C6-8223-4266-8FBB-02B6BE4DBF7C}" srcOrd="2" destOrd="0" parTransId="{96C98A22-715A-4449-9833-21FDDE0B8251}" sibTransId="{1802178C-4498-4D7F-89F7-320FC15BB661}"/>
    <dgm:cxn modelId="{0B3C1EE1-53EE-466E-AE45-0DB83D4220B0}" srcId="{D9BC07C6-8223-4266-8FBB-02B6BE4DBF7C}" destId="{85737481-6216-42C2-9D78-D87870E3DF80}" srcOrd="0" destOrd="0" parTransId="{94BE1752-B95D-4FEF-9D16-1991E77F0332}" sibTransId="{F1985F25-35E8-47A5-B280-EF87E773DF0D}"/>
    <dgm:cxn modelId="{FEE14A3E-3D84-4AD4-B7B0-9A46C4C3AEA7}" srcId="{D9BC07C6-8223-4266-8FBB-02B6BE4DBF7C}" destId="{2B1F1644-F78B-4EDD-A0BA-90A0F28BE50E}" srcOrd="1" destOrd="0" parTransId="{26720228-DC0F-4436-867F-B6F522BECB47}" sibTransId="{9DAC0C22-4E2D-4B0F-BA95-E77C0602F0F1}"/>
    <dgm:cxn modelId="{7A37D31C-9DDB-42BB-8575-3B867CF9A66C}" type="presOf" srcId="{9829AB0E-3C67-45FD-A3A6-5A5EC7180A46}" destId="{34D8F015-42FF-42F6-83AB-EDC2E67DF5B1}" srcOrd="0" destOrd="0" presId="urn:microsoft.com/office/officeart/2008/layout/LinedList"/>
    <dgm:cxn modelId="{80B086E6-31E9-4F77-A798-CFE82648A5FF}" type="presParOf" srcId="{34D8F015-42FF-42F6-83AB-EDC2E67DF5B1}" destId="{ACCC22A3-B22A-45DB-9404-7491F8203752}" srcOrd="0" destOrd="0" presId="urn:microsoft.com/office/officeart/2008/layout/LinedList"/>
    <dgm:cxn modelId="{60F9D532-5E3A-4B99-B07D-727A3C9011A3}" type="presParOf" srcId="{34D8F015-42FF-42F6-83AB-EDC2E67DF5B1}" destId="{D63763E2-2540-4CE4-89C1-84E05662A0BD}" srcOrd="1" destOrd="0" presId="urn:microsoft.com/office/officeart/2008/layout/LinedList"/>
    <dgm:cxn modelId="{DF9C4BF5-08CA-4D7A-A2D5-62A28E0C1A47}" type="presParOf" srcId="{D63763E2-2540-4CE4-89C1-84E05662A0BD}" destId="{27F06889-D9E7-47AD-A2F8-110D49A57199}" srcOrd="0" destOrd="0" presId="urn:microsoft.com/office/officeart/2008/layout/LinedList"/>
    <dgm:cxn modelId="{BBE2B180-224D-40D5-81E6-D574F0750078}" type="presOf" srcId="{4FCE4124-022C-4CD2-A87B-3E9C18CD9938}" destId="{27F06889-D9E7-47AD-A2F8-110D49A57199}" srcOrd="0" destOrd="0" presId="urn:microsoft.com/office/officeart/2008/layout/LinedList"/>
    <dgm:cxn modelId="{B8756CC4-76E3-4481-88FE-014BAEF057FC}" type="presParOf" srcId="{D63763E2-2540-4CE4-89C1-84E05662A0BD}" destId="{F83E6F02-5E90-4EDA-BA03-D7F179384770}" srcOrd="1" destOrd="0" presId="urn:microsoft.com/office/officeart/2008/layout/LinedList"/>
    <dgm:cxn modelId="{46568A2A-EC53-42D3-A4C6-DD98C957CFF4}" type="presParOf" srcId="{F83E6F02-5E90-4EDA-BA03-D7F179384770}" destId="{9F5E49FA-9017-41EE-AFA3-DA3DBAD1B18C}" srcOrd="0" destOrd="0" presId="urn:microsoft.com/office/officeart/2008/layout/LinedList"/>
    <dgm:cxn modelId="{AE959FFD-207C-42CC-B424-814602BAFC5C}" type="presParOf" srcId="{F83E6F02-5E90-4EDA-BA03-D7F179384770}" destId="{D4E7D7C2-DA28-4382-8DEE-373E87627992}" srcOrd="1" destOrd="0" presId="urn:microsoft.com/office/officeart/2008/layout/LinedList"/>
    <dgm:cxn modelId="{A499A5AF-D0EC-4F89-8169-FB38851267B6}" type="presParOf" srcId="{D4E7D7C2-DA28-4382-8DEE-373E87627992}" destId="{D2A4FEF1-050B-4653-B47F-9F69E42A411C}" srcOrd="0" destOrd="0" presId="urn:microsoft.com/office/officeart/2008/layout/LinedList"/>
    <dgm:cxn modelId="{64185220-1AFA-4089-BA52-210ED327DCFB}" type="presParOf" srcId="{D4E7D7C2-DA28-4382-8DEE-373E87627992}" destId="{B8E39D8D-363C-4C40-AB1C-668E9E4E9649}" srcOrd="1" destOrd="0" presId="urn:microsoft.com/office/officeart/2008/layout/LinedList"/>
    <dgm:cxn modelId="{93BBBFA4-B43E-4EC3-941D-5C57B8245EF8}" type="presOf" srcId="{11B4C7CD-ECF8-4098-B9D1-9C5641D14D74}" destId="{B8E39D8D-363C-4C40-AB1C-668E9E4E9649}" srcOrd="0" destOrd="0" presId="urn:microsoft.com/office/officeart/2008/layout/LinedList"/>
    <dgm:cxn modelId="{C4AF4B53-4519-4095-904B-EB1333CFB58A}" type="presParOf" srcId="{D4E7D7C2-DA28-4382-8DEE-373E87627992}" destId="{9D5FE54E-CFA2-4FFE-A994-7D701C03AB0E}" srcOrd="2" destOrd="0" presId="urn:microsoft.com/office/officeart/2008/layout/LinedList"/>
    <dgm:cxn modelId="{ABBD4AB8-E46E-42CC-8242-0AF495713880}" type="presParOf" srcId="{F83E6F02-5E90-4EDA-BA03-D7F179384770}" destId="{7AEC72A3-0096-45A4-AD2C-2909C61A5AB4}" srcOrd="2" destOrd="0" presId="urn:microsoft.com/office/officeart/2008/layout/LinedList"/>
    <dgm:cxn modelId="{53B8D0B9-4E55-4321-9C99-CE72482A0340}" type="presParOf" srcId="{F83E6F02-5E90-4EDA-BA03-D7F179384770}" destId="{1EBA4D00-0E94-4B6C-A4A8-0F084C53EEA8}" srcOrd="3" destOrd="0" presId="urn:microsoft.com/office/officeart/2008/layout/LinedList"/>
    <dgm:cxn modelId="{EBC50B76-3A1A-4CB0-9BC8-120B67DBF0CD}" type="presParOf" srcId="{34D8F015-42FF-42F6-83AB-EDC2E67DF5B1}" destId="{EF95F71E-23BF-4D74-8434-CEFB5346FCCF}" srcOrd="2" destOrd="0" presId="urn:microsoft.com/office/officeart/2008/layout/LinedList"/>
    <dgm:cxn modelId="{5CBD042E-4438-4B03-8A35-C3B79247FF24}" type="presParOf" srcId="{34D8F015-42FF-42F6-83AB-EDC2E67DF5B1}" destId="{F600FD6E-CF01-4A72-AB08-A86B93C36EB4}" srcOrd="3" destOrd="0" presId="urn:microsoft.com/office/officeart/2008/layout/LinedList"/>
    <dgm:cxn modelId="{172BA397-7AD7-4091-BA94-E476617A5CCA}" type="presParOf" srcId="{F600FD6E-CF01-4A72-AB08-A86B93C36EB4}" destId="{60188F85-8844-4D97-A358-26F8998D11C3}" srcOrd="0" destOrd="0" presId="urn:microsoft.com/office/officeart/2008/layout/LinedList"/>
    <dgm:cxn modelId="{21535DE1-7FFB-42BD-8AD6-9E8FC6F8DAAE}" type="presOf" srcId="{EC6A7A2D-3FD6-445D-9452-44BCB7FB5B73}" destId="{60188F85-8844-4D97-A358-26F8998D11C3}" srcOrd="0" destOrd="0" presId="urn:microsoft.com/office/officeart/2008/layout/LinedList"/>
    <dgm:cxn modelId="{25247B14-DD14-4AF6-B74A-0ED7802D227A}" type="presParOf" srcId="{F600FD6E-CF01-4A72-AB08-A86B93C36EB4}" destId="{9317512D-3CC6-4176-8FA8-4257B843449B}" srcOrd="1" destOrd="0" presId="urn:microsoft.com/office/officeart/2008/layout/LinedList"/>
    <dgm:cxn modelId="{7F095077-0D4D-460A-A301-782E729712FF}" type="presParOf" srcId="{9317512D-3CC6-4176-8FA8-4257B843449B}" destId="{D2156217-E638-444B-B75F-941D5CE054D7}" srcOrd="0" destOrd="0" presId="urn:microsoft.com/office/officeart/2008/layout/LinedList"/>
    <dgm:cxn modelId="{0D2A71F2-4895-44EC-B503-F18D690831B9}" type="presParOf" srcId="{9317512D-3CC6-4176-8FA8-4257B843449B}" destId="{00BFFFEA-E01F-4C53-84FF-24E404483246}" srcOrd="1" destOrd="0" presId="urn:microsoft.com/office/officeart/2008/layout/LinedList"/>
    <dgm:cxn modelId="{6DE79901-D265-4CAA-9685-D060F5340946}" type="presParOf" srcId="{00BFFFEA-E01F-4C53-84FF-24E404483246}" destId="{92F41F28-2CE7-48E6-ACC5-447E46DADAD4}" srcOrd="0" destOrd="0" presId="urn:microsoft.com/office/officeart/2008/layout/LinedList"/>
    <dgm:cxn modelId="{B12A0BDE-7439-4B04-B33C-7F23CCF83731}" type="presParOf" srcId="{00BFFFEA-E01F-4C53-84FF-24E404483246}" destId="{50D1E2D0-A8C1-4AF6-84A1-8843C95D9268}" srcOrd="1" destOrd="0" presId="urn:microsoft.com/office/officeart/2008/layout/LinedList"/>
    <dgm:cxn modelId="{27C33A9D-D6D8-4F98-89E5-B86546E3AC48}" type="presOf" srcId="{304B540C-8730-45D1-BA2E-108A93E1BD3C}" destId="{50D1E2D0-A8C1-4AF6-84A1-8843C95D9268}" srcOrd="0" destOrd="0" presId="urn:microsoft.com/office/officeart/2008/layout/LinedList"/>
    <dgm:cxn modelId="{A69A7D55-4999-41DA-84E9-B5C7104CABCA}" type="presParOf" srcId="{00BFFFEA-E01F-4C53-84FF-24E404483246}" destId="{B8918AF1-A5DC-4200-8DE5-31A362E64B01}" srcOrd="2" destOrd="0" presId="urn:microsoft.com/office/officeart/2008/layout/LinedList"/>
    <dgm:cxn modelId="{07505122-DCD4-4D45-A171-27BC503F61C0}" type="presParOf" srcId="{9317512D-3CC6-4176-8FA8-4257B843449B}" destId="{6430A571-3854-4001-846F-146DA0278669}" srcOrd="2" destOrd="0" presId="urn:microsoft.com/office/officeart/2008/layout/LinedList"/>
    <dgm:cxn modelId="{964B586F-8937-4F31-A1A0-B867221454C2}" type="presParOf" srcId="{9317512D-3CC6-4176-8FA8-4257B843449B}" destId="{71C3B6CF-77FC-4458-A196-DCB11F2F303A}" srcOrd="3" destOrd="0" presId="urn:microsoft.com/office/officeart/2008/layout/LinedList"/>
    <dgm:cxn modelId="{055AEB45-DC1D-4E47-8630-703D6CFB3EC4}" type="presParOf" srcId="{34D8F015-42FF-42F6-83AB-EDC2E67DF5B1}" destId="{14983968-840A-4E94-AFF3-A1F8BDEEB176}" srcOrd="4" destOrd="0" presId="urn:microsoft.com/office/officeart/2008/layout/LinedList"/>
    <dgm:cxn modelId="{55703681-972F-48C3-B861-465C8638C2AF}" type="presParOf" srcId="{34D8F015-42FF-42F6-83AB-EDC2E67DF5B1}" destId="{0C94DD4E-83FB-44D4-BCCD-07100C524E74}" srcOrd="5" destOrd="0" presId="urn:microsoft.com/office/officeart/2008/layout/LinedList"/>
    <dgm:cxn modelId="{5486D50C-DEC5-4D1E-95E4-3EB980AC71E1}" type="presParOf" srcId="{0C94DD4E-83FB-44D4-BCCD-07100C524E74}" destId="{D8C0C63A-381A-44A1-B3C8-35834BFA74A7}" srcOrd="0" destOrd="0" presId="urn:microsoft.com/office/officeart/2008/layout/LinedList"/>
    <dgm:cxn modelId="{59C662BB-96E3-4210-BA31-4A8A278C96CE}" type="presOf" srcId="{D9BC07C6-8223-4266-8FBB-02B6BE4DBF7C}" destId="{D8C0C63A-381A-44A1-B3C8-35834BFA74A7}" srcOrd="0" destOrd="0" presId="urn:microsoft.com/office/officeart/2008/layout/LinedList"/>
    <dgm:cxn modelId="{14D8E4E8-5DA3-4586-AB51-1FBA6D582CE6}" type="presParOf" srcId="{0C94DD4E-83FB-44D4-BCCD-07100C524E74}" destId="{101C0EE4-A80B-40F7-94D4-608D990B7858}" srcOrd="1" destOrd="0" presId="urn:microsoft.com/office/officeart/2008/layout/LinedList"/>
    <dgm:cxn modelId="{164EA014-AE43-492B-8248-25CAB8435516}" type="presParOf" srcId="{101C0EE4-A80B-40F7-94D4-608D990B7858}" destId="{0246D728-A629-4B91-B5E2-1B373E4D7F39}" srcOrd="0" destOrd="0" presId="urn:microsoft.com/office/officeart/2008/layout/LinedList"/>
    <dgm:cxn modelId="{E606943A-169C-4F1E-B60A-247C4D96C1A9}" type="presParOf" srcId="{101C0EE4-A80B-40F7-94D4-608D990B7858}" destId="{D108B970-4A29-40D7-BF63-4D8DB5F65C81}" srcOrd="1" destOrd="0" presId="urn:microsoft.com/office/officeart/2008/layout/LinedList"/>
    <dgm:cxn modelId="{5B221C10-D0E4-49D4-A0E3-DC09EBD5AE98}" type="presParOf" srcId="{D108B970-4A29-40D7-BF63-4D8DB5F65C81}" destId="{649696A9-1521-4072-BB83-7B27FF310012}" srcOrd="0" destOrd="0" presId="urn:microsoft.com/office/officeart/2008/layout/LinedList"/>
    <dgm:cxn modelId="{5AF8AD89-493A-416F-87BE-715922266FC3}" type="presParOf" srcId="{D108B970-4A29-40D7-BF63-4D8DB5F65C81}" destId="{AFB0404D-217B-4A46-BA24-5279C01F5937}" srcOrd="1" destOrd="0" presId="urn:microsoft.com/office/officeart/2008/layout/LinedList"/>
    <dgm:cxn modelId="{8FC820BB-D533-45E3-8C6E-36D5DEA37E4A}" type="presOf" srcId="{85737481-6216-42C2-9D78-D87870E3DF80}" destId="{AFB0404D-217B-4A46-BA24-5279C01F5937}" srcOrd="0" destOrd="0" presId="urn:microsoft.com/office/officeart/2008/layout/LinedList"/>
    <dgm:cxn modelId="{81B96D73-5CA0-4D36-B09E-003BC7ADE103}" type="presParOf" srcId="{D108B970-4A29-40D7-BF63-4D8DB5F65C81}" destId="{A687555C-622A-4DB1-990F-118F4C6423D8}" srcOrd="2" destOrd="0" presId="urn:microsoft.com/office/officeart/2008/layout/LinedList"/>
    <dgm:cxn modelId="{57D2796E-457F-4373-9A6D-4ED703E99B03}" type="presParOf" srcId="{101C0EE4-A80B-40F7-94D4-608D990B7858}" destId="{93484FAD-A18E-47F3-B50E-FA921BEF69E1}" srcOrd="2" destOrd="0" presId="urn:microsoft.com/office/officeart/2008/layout/LinedList"/>
    <dgm:cxn modelId="{A6C225DE-4EB0-49D7-8090-8F30C7E62B47}" type="presParOf" srcId="{101C0EE4-A80B-40F7-94D4-608D990B7858}" destId="{0B59FC75-204D-4705-8A86-CFDE6E36CF45}" srcOrd="3" destOrd="0" presId="urn:microsoft.com/office/officeart/2008/layout/LinedList"/>
    <dgm:cxn modelId="{73AA3A7A-6C15-458C-8EE9-8119127F148E}" type="presParOf" srcId="{101C0EE4-A80B-40F7-94D4-608D990B7858}" destId="{13AAFE0E-8AB1-44CE-BF65-7C04D1BA371B}" srcOrd="4" destOrd="0" presId="urn:microsoft.com/office/officeart/2008/layout/LinedList"/>
    <dgm:cxn modelId="{B6EA8B43-80AA-46FF-B2D0-A828A1AAA30F}" type="presParOf" srcId="{13AAFE0E-8AB1-44CE-BF65-7C04D1BA371B}" destId="{D37827E3-7841-4D2A-BB47-652F1E9BA09F}" srcOrd="0" destOrd="0" presId="urn:microsoft.com/office/officeart/2008/layout/LinedList"/>
    <dgm:cxn modelId="{7106DED2-BB94-43EE-A478-2E5EA8F5AF9D}" type="presParOf" srcId="{13AAFE0E-8AB1-44CE-BF65-7C04D1BA371B}" destId="{AFBF8D3B-95A1-4B7D-B603-08D1797091D7}" srcOrd="1" destOrd="0" presId="urn:microsoft.com/office/officeart/2008/layout/LinedList"/>
    <dgm:cxn modelId="{5D268591-9559-4AEA-AFD8-E64279323BCE}" type="presOf" srcId="{2B1F1644-F78B-4EDD-A0BA-90A0F28BE50E}" destId="{AFBF8D3B-95A1-4B7D-B603-08D1797091D7}" srcOrd="0" destOrd="0" presId="urn:microsoft.com/office/officeart/2008/layout/LinedList"/>
    <dgm:cxn modelId="{C0DBFB40-6F5E-4B7F-8308-46B837C42AD0}" type="presParOf" srcId="{13AAFE0E-8AB1-44CE-BF65-7C04D1BA371B}" destId="{FE0E85ED-E6E8-4C1D-846A-75C911E183ED}" srcOrd="2" destOrd="0" presId="urn:microsoft.com/office/officeart/2008/layout/LinedList"/>
    <dgm:cxn modelId="{C996A5EB-265C-4258-A8A6-B7DDF0D16ACF}" type="presParOf" srcId="{101C0EE4-A80B-40F7-94D4-608D990B7858}" destId="{E3454A08-950C-4260-AD3B-A346D660A998}" srcOrd="5" destOrd="0" presId="urn:microsoft.com/office/officeart/2008/layout/LinedList"/>
    <dgm:cxn modelId="{1C068FF6-A503-4E61-9CDD-57ABF433A470}" type="presParOf" srcId="{101C0EE4-A80B-40F7-94D4-608D990B7858}" destId="{B8796EF9-2B98-4D6A-8283-9DC9B5156B3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540440" cy="3980965"/>
        <a:chOff x="0" y="0"/>
        <a:chExt cx="9540440" cy="3980965"/>
      </a:xfrm>
    </dsp:grpSpPr>
    <dsp:sp modelId="{0D8EC584-533F-40FF-AB9C-4F11E54C5807}">
      <dsp:nvSpPr>
        <dsp:cNvPr id="3" name="直接连接符 2"/>
        <dsp:cNvSpPr/>
      </dsp:nvSpPr>
      <dsp:spPr bwMode="white">
        <a:xfrm>
          <a:off x="0" y="0"/>
          <a:ext cx="95404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9540440" cy="0"/>
      </dsp:txXfrm>
    </dsp:sp>
    <dsp:sp modelId="{3E833C88-4D33-4C20-A97C-79C407570B09}">
      <dsp:nvSpPr>
        <dsp:cNvPr id="4" name="矩形 3"/>
        <dsp:cNvSpPr/>
      </dsp:nvSpPr>
      <dsp:spPr bwMode="white">
        <a:xfrm>
          <a:off x="0" y="0"/>
          <a:ext cx="1908088" cy="995241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方法：</a:t>
          </a:r>
          <a:endParaRPr>
            <a:solidFill>
              <a:schemeClr val="tx1"/>
            </a:solidFill>
          </a:endParaRPr>
        </a:p>
      </dsp:txBody>
      <dsp:txXfrm>
        <a:off x="0" y="0"/>
        <a:ext cx="1908088" cy="995241"/>
      </dsp:txXfrm>
    </dsp:sp>
    <dsp:sp modelId="{E29F2D76-EDF6-4B8F-B16D-46388637329D}">
      <dsp:nvSpPr>
        <dsp:cNvPr id="5" name="矩形 4"/>
        <dsp:cNvSpPr/>
      </dsp:nvSpPr>
      <dsp:spPr bwMode="white">
        <a:xfrm>
          <a:off x="2051195" y="0"/>
          <a:ext cx="7489245" cy="462903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>
              <a:solidFill>
                <a:srgbClr val="0000FF"/>
              </a:solidFill>
              <a:latin typeface="+mn-ea"/>
              <a:ea typeface="+mn-ea"/>
            </a:rPr>
            <a:t>Ⅰ</a:t>
          </a: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低温处理</a:t>
          </a:r>
          <a:endParaRPr lang="zh-CN" sz="2800" b="1">
            <a:solidFill>
              <a:schemeClr val="tx1"/>
            </a:solidFill>
            <a:latin typeface="+mn-ea"/>
            <a:ea typeface="+mn-ea"/>
          </a:endParaRPr>
        </a:p>
      </dsp:txBody>
      <dsp:txXfrm>
        <a:off x="2051195" y="0"/>
        <a:ext cx="7489245" cy="462903"/>
      </dsp:txXfrm>
    </dsp:sp>
    <dsp:sp modelId="{F8E26644-5CC3-4FA6-9B90-E353A31B0134}">
      <dsp:nvSpPr>
        <dsp:cNvPr id="6" name="直接连接符 5"/>
        <dsp:cNvSpPr/>
      </dsp:nvSpPr>
      <dsp:spPr bwMode="white">
        <a:xfrm>
          <a:off x="1908088" y="578629"/>
          <a:ext cx="76323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1908088" y="578629"/>
        <a:ext cx="7632352" cy="0"/>
      </dsp:txXfrm>
    </dsp:sp>
    <dsp:sp modelId="{BCD858A2-5C4B-44FE-8F82-339CE9E58DEC}">
      <dsp:nvSpPr>
        <dsp:cNvPr id="7" name="矩形 6"/>
        <dsp:cNvSpPr/>
      </dsp:nvSpPr>
      <dsp:spPr bwMode="white">
        <a:xfrm>
          <a:off x="2051195" y="574995"/>
          <a:ext cx="7489245" cy="462903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>
              <a:solidFill>
                <a:srgbClr val="0000FF"/>
              </a:solidFill>
              <a:latin typeface="+mn-ea"/>
              <a:ea typeface="+mn-ea"/>
            </a:rPr>
            <a:t>Ⅱ</a:t>
          </a: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秋水仙素诱发</a:t>
          </a:r>
          <a:endParaRPr lang="zh-CN" sz="2800" b="1">
            <a:solidFill>
              <a:schemeClr val="tx1"/>
            </a:solidFill>
            <a:latin typeface="+mn-ea"/>
            <a:ea typeface="+mn-ea"/>
          </a:endParaRPr>
        </a:p>
      </dsp:txBody>
      <dsp:txXfrm>
        <a:off x="2051195" y="574995"/>
        <a:ext cx="7489245" cy="462903"/>
      </dsp:txXfrm>
    </dsp:sp>
    <dsp:sp modelId="{C58367F1-2110-4587-9A0F-8DEB71CEB839}">
      <dsp:nvSpPr>
        <dsp:cNvPr id="8" name="直接连接符 7"/>
        <dsp:cNvSpPr/>
      </dsp:nvSpPr>
      <dsp:spPr bwMode="white">
        <a:xfrm>
          <a:off x="1886412" y="1110967"/>
          <a:ext cx="76323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1886412" y="1110967"/>
        <a:ext cx="7632352" cy="0"/>
      </dsp:txXfrm>
    </dsp:sp>
    <dsp:sp modelId="{232F25B7-4532-4A54-B68B-F9F7F79901F3}">
      <dsp:nvSpPr>
        <dsp:cNvPr id="9" name="直接连接符 8"/>
        <dsp:cNvSpPr/>
      </dsp:nvSpPr>
      <dsp:spPr bwMode="white">
        <a:xfrm>
          <a:off x="0" y="995241"/>
          <a:ext cx="95404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995241"/>
        <a:ext cx="9540440" cy="0"/>
      </dsp:txXfrm>
    </dsp:sp>
    <dsp:sp modelId="{A08BF35B-0C6D-43FC-8EB2-1C1A12325E47}">
      <dsp:nvSpPr>
        <dsp:cNvPr id="10" name="矩形 9"/>
        <dsp:cNvSpPr/>
      </dsp:nvSpPr>
      <dsp:spPr bwMode="white">
        <a:xfrm>
          <a:off x="0" y="995241"/>
          <a:ext cx="1908088" cy="995241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处理对象：</a:t>
          </a:r>
          <a:endParaRPr>
            <a:solidFill>
              <a:schemeClr val="tx1"/>
            </a:solidFill>
          </a:endParaRPr>
        </a:p>
      </dsp:txBody>
      <dsp:txXfrm>
        <a:off x="0" y="995241"/>
        <a:ext cx="1908088" cy="995241"/>
      </dsp:txXfrm>
    </dsp:sp>
    <dsp:sp modelId="{B1891FCD-E091-4EDF-82AB-58A998CE5ACD}">
      <dsp:nvSpPr>
        <dsp:cNvPr id="11" name="矩形 10"/>
        <dsp:cNvSpPr/>
      </dsp:nvSpPr>
      <dsp:spPr bwMode="white">
        <a:xfrm>
          <a:off x="2051195" y="958487"/>
          <a:ext cx="7489245" cy="904765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萌发</a:t>
          </a: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的种子或幼苗</a:t>
          </a:r>
          <a:endParaRPr>
            <a:solidFill>
              <a:schemeClr val="tx1"/>
            </a:solidFill>
          </a:endParaRPr>
        </a:p>
      </dsp:txBody>
      <dsp:txXfrm>
        <a:off x="2051195" y="958487"/>
        <a:ext cx="7489245" cy="904765"/>
      </dsp:txXfrm>
    </dsp:sp>
    <dsp:sp modelId="{6B86AA8A-BE6F-4186-8107-7C1BFFE3935F}">
      <dsp:nvSpPr>
        <dsp:cNvPr id="12" name="直接连接符 11"/>
        <dsp:cNvSpPr/>
      </dsp:nvSpPr>
      <dsp:spPr bwMode="white">
        <a:xfrm>
          <a:off x="1876566" y="2080959"/>
          <a:ext cx="76323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1876566" y="2080959"/>
        <a:ext cx="7632352" cy="0"/>
      </dsp:txXfrm>
    </dsp:sp>
    <dsp:sp modelId="{B83237EF-3B36-4F63-B24C-D7F40D595F95}">
      <dsp:nvSpPr>
        <dsp:cNvPr id="13" name="直接连接符 12"/>
        <dsp:cNvSpPr/>
      </dsp:nvSpPr>
      <dsp:spPr bwMode="white">
        <a:xfrm>
          <a:off x="0" y="1990482"/>
          <a:ext cx="95404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1990482"/>
        <a:ext cx="9540440" cy="0"/>
      </dsp:txXfrm>
    </dsp:sp>
    <dsp:sp modelId="{74A6C6D0-F19A-48AB-ADB8-8DE5323BAF40}">
      <dsp:nvSpPr>
        <dsp:cNvPr id="14" name="矩形 13"/>
        <dsp:cNvSpPr/>
      </dsp:nvSpPr>
      <dsp:spPr bwMode="white">
        <a:xfrm>
          <a:off x="0" y="1990482"/>
          <a:ext cx="1908088" cy="995241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原理：</a:t>
          </a:r>
          <a:endParaRPr>
            <a:solidFill>
              <a:schemeClr val="tx1"/>
            </a:solidFill>
          </a:endParaRPr>
        </a:p>
      </dsp:txBody>
      <dsp:txXfrm>
        <a:off x="0" y="1990482"/>
        <a:ext cx="1908088" cy="995241"/>
      </dsp:txXfrm>
    </dsp:sp>
    <dsp:sp modelId="{56CFC496-6D8F-44CA-B487-71ADADF1C12E}">
      <dsp:nvSpPr>
        <dsp:cNvPr id="15" name="矩形 14"/>
        <dsp:cNvSpPr/>
      </dsp:nvSpPr>
      <dsp:spPr bwMode="white">
        <a:xfrm>
          <a:off x="2051195" y="1846776"/>
          <a:ext cx="7489245" cy="904765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抑制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纺锤体</a:t>
          </a: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的形成，导致染色体不能移向细胞的两极，从而引起细胞内染色体数目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加倍</a:t>
          </a:r>
          <a:endParaRPr>
            <a:solidFill>
              <a:schemeClr val="tx1"/>
            </a:solidFill>
          </a:endParaRPr>
        </a:p>
      </dsp:txBody>
      <dsp:txXfrm>
        <a:off x="2051195" y="1846776"/>
        <a:ext cx="7489245" cy="904765"/>
      </dsp:txXfrm>
    </dsp:sp>
    <dsp:sp modelId="{11730F1A-FBBD-431C-A409-3873B152ED42}">
      <dsp:nvSpPr>
        <dsp:cNvPr id="16" name="直接连接符 15"/>
        <dsp:cNvSpPr/>
      </dsp:nvSpPr>
      <dsp:spPr bwMode="white">
        <a:xfrm>
          <a:off x="1908088" y="2940486"/>
          <a:ext cx="76323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1908088" y="2940486"/>
        <a:ext cx="7632352" cy="0"/>
      </dsp:txXfrm>
    </dsp:sp>
    <dsp:sp modelId="{43B6AE87-E04D-4113-8983-48A1105D429B}">
      <dsp:nvSpPr>
        <dsp:cNvPr id="17" name="直接连接符 16"/>
        <dsp:cNvSpPr/>
      </dsp:nvSpPr>
      <dsp:spPr bwMode="white">
        <a:xfrm>
          <a:off x="0" y="2985724"/>
          <a:ext cx="95404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2985724"/>
        <a:ext cx="9540440" cy="0"/>
      </dsp:txXfrm>
    </dsp:sp>
    <dsp:sp modelId="{ED14ECCD-FDBD-4CCE-8402-BF81E876A324}">
      <dsp:nvSpPr>
        <dsp:cNvPr id="18" name="矩形 17"/>
        <dsp:cNvSpPr/>
      </dsp:nvSpPr>
      <dsp:spPr bwMode="white">
        <a:xfrm>
          <a:off x="0" y="2985724"/>
          <a:ext cx="1908088" cy="995241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  <a:latin typeface="+mn-ea"/>
              <a:ea typeface="+mn-ea"/>
            </a:rPr>
            <a:t>作用时期：</a:t>
          </a:r>
          <a:endParaRPr>
            <a:solidFill>
              <a:schemeClr val="tx1"/>
            </a:solidFill>
          </a:endParaRPr>
        </a:p>
      </dsp:txBody>
      <dsp:txXfrm>
        <a:off x="0" y="2985724"/>
        <a:ext cx="1908088" cy="995241"/>
      </dsp:txXfrm>
    </dsp:sp>
    <dsp:sp modelId="{17CFB5AE-DCE7-42C1-875A-F8CAC091B328}">
      <dsp:nvSpPr>
        <dsp:cNvPr id="19" name="矩形 18"/>
        <dsp:cNvSpPr/>
      </dsp:nvSpPr>
      <dsp:spPr bwMode="white">
        <a:xfrm>
          <a:off x="2051195" y="3076200"/>
          <a:ext cx="7489245" cy="904765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有丝分裂的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前期</a:t>
          </a:r>
          <a:r>
            <a:rPr lang="zh-CN" altLang="en-US" sz="2800" b="1">
              <a:solidFill>
                <a:schemeClr val="tx1"/>
              </a:solidFill>
              <a:latin typeface="+mn-ea"/>
              <a:ea typeface="+mn-ea"/>
            </a:rPr>
            <a:t>或减数分裂</a:t>
          </a:r>
          <a:r>
            <a:rPr lang="zh-CN" altLang="en-US" sz="2800" b="1">
              <a:solidFill>
                <a:srgbClr val="0000FF"/>
              </a:solidFill>
              <a:latin typeface="+mn-ea"/>
              <a:ea typeface="+mn-ea"/>
            </a:rPr>
            <a:t>前期</a:t>
          </a:r>
          <a:endParaRPr>
            <a:solidFill>
              <a:schemeClr val="tx1"/>
            </a:solidFill>
          </a:endParaRPr>
        </a:p>
      </dsp:txBody>
      <dsp:txXfrm>
        <a:off x="2051195" y="3076200"/>
        <a:ext cx="7489245" cy="904765"/>
      </dsp:txXfrm>
    </dsp:sp>
    <dsp:sp modelId="{B60FA4E8-A4D1-40CB-A257-933723244C16}">
      <dsp:nvSpPr>
        <dsp:cNvPr id="20" name="直接连接符 19"/>
        <dsp:cNvSpPr/>
      </dsp:nvSpPr>
      <dsp:spPr bwMode="white">
        <a:xfrm>
          <a:off x="1908088" y="3935727"/>
          <a:ext cx="76323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1908088" y="3935727"/>
        <a:ext cx="7632352" cy="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389553" cy="3730187"/>
        <a:chOff x="0" y="0"/>
        <a:chExt cx="10389553" cy="3730187"/>
      </a:xfrm>
    </dsp:grpSpPr>
    <dsp:sp modelId="{ACCC22A3-B22A-45DB-9404-7491F8203752}">
      <dsp:nvSpPr>
        <dsp:cNvPr id="3" name="直接连接符 2"/>
        <dsp:cNvSpPr/>
      </dsp:nvSpPr>
      <dsp:spPr bwMode="white">
        <a:xfrm>
          <a:off x="0" y="0"/>
          <a:ext cx="1038955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10389553" cy="0"/>
      </dsp:txXfrm>
    </dsp:sp>
    <dsp:sp modelId="{27F06889-D9E7-47AD-A2F8-110D49A57199}">
      <dsp:nvSpPr>
        <dsp:cNvPr id="4" name="矩形 3"/>
        <dsp:cNvSpPr/>
      </dsp:nvSpPr>
      <dsp:spPr bwMode="white">
        <a:xfrm>
          <a:off x="0" y="0"/>
          <a:ext cx="2077911" cy="1243396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</a:t>
          </a:r>
          <a:r>
            <a:rPr lang="en-US" altLang="zh-CN" sz="2800" b="1">
              <a:solidFill>
                <a:srgbClr val="FF0000"/>
              </a:solidFill>
            </a:rPr>
            <a:t>1)</a:t>
          </a:r>
          <a:r>
            <a:rPr lang="zh-CN" altLang="en-US" sz="2800" b="1">
              <a:solidFill>
                <a:srgbClr val="FF0000"/>
              </a:solidFill>
            </a:rPr>
            <a:t>概念：</a:t>
          </a:r>
          <a:endParaRPr>
            <a:solidFill>
              <a:schemeClr val="tx1"/>
            </a:solidFill>
          </a:endParaRPr>
        </a:p>
      </dsp:txBody>
      <dsp:txXfrm>
        <a:off x="0" y="0"/>
        <a:ext cx="2077911" cy="1243396"/>
      </dsp:txXfrm>
    </dsp:sp>
    <dsp:sp modelId="{B8E39D8D-363C-4C40-AB1C-668E9E4E9649}">
      <dsp:nvSpPr>
        <dsp:cNvPr id="5" name="矩形 4"/>
        <dsp:cNvSpPr/>
      </dsp:nvSpPr>
      <dsp:spPr bwMode="white">
        <a:xfrm>
          <a:off x="2233754" y="56518"/>
          <a:ext cx="8155799" cy="1130360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体细胞</a:t>
          </a:r>
          <a:r>
            <a:rPr lang="zh-CN" altLang="en-US" sz="2800" b="1">
              <a:solidFill>
                <a:schemeClr val="tx1"/>
              </a:solidFill>
            </a:rPr>
            <a:t>中的染色体数目与本物种</a:t>
          </a:r>
          <a:r>
            <a:rPr lang="zh-CN" altLang="en-US" sz="2800" b="1">
              <a:solidFill>
                <a:srgbClr val="FF0000"/>
              </a:solidFill>
            </a:rPr>
            <a:t>配子</a:t>
          </a:r>
          <a:r>
            <a:rPr lang="zh-CN" altLang="en-US" sz="2800" b="1">
              <a:solidFill>
                <a:schemeClr val="tx1"/>
              </a:solidFill>
            </a:rPr>
            <a:t>染色体数目</a:t>
          </a:r>
          <a:r>
            <a:rPr lang="zh-CN" altLang="en-US" sz="2800" b="1">
              <a:solidFill>
                <a:srgbClr val="0000FF"/>
              </a:solidFill>
            </a:rPr>
            <a:t>相同</a:t>
          </a:r>
          <a:r>
            <a:rPr lang="zh-CN" altLang="en-US" sz="2800" b="1">
              <a:solidFill>
                <a:schemeClr val="tx1"/>
              </a:solidFill>
            </a:rPr>
            <a:t>的个体，叫做单倍体。</a:t>
          </a:r>
          <a:endParaRPr>
            <a:solidFill>
              <a:schemeClr val="tx1"/>
            </a:solidFill>
          </a:endParaRPr>
        </a:p>
      </dsp:txBody>
      <dsp:txXfrm>
        <a:off x="2233754" y="56518"/>
        <a:ext cx="8155799" cy="1130360"/>
      </dsp:txXfrm>
    </dsp:sp>
    <dsp:sp modelId="{7AEC72A3-0096-45A4-AD2C-2909C61A5AB4}">
      <dsp:nvSpPr>
        <dsp:cNvPr id="6" name="直接连接符 5"/>
        <dsp:cNvSpPr/>
      </dsp:nvSpPr>
      <dsp:spPr bwMode="white">
        <a:xfrm>
          <a:off x="2077911" y="1186878"/>
          <a:ext cx="83116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077911" y="1186878"/>
        <a:ext cx="8311642" cy="0"/>
      </dsp:txXfrm>
    </dsp:sp>
    <dsp:sp modelId="{EF95F71E-23BF-4D74-8434-CEFB5346FCCF}">
      <dsp:nvSpPr>
        <dsp:cNvPr id="7" name="直接连接符 6"/>
        <dsp:cNvSpPr/>
      </dsp:nvSpPr>
      <dsp:spPr bwMode="white">
        <a:xfrm>
          <a:off x="0" y="1243396"/>
          <a:ext cx="1038955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1243396"/>
        <a:ext cx="10389553" cy="0"/>
      </dsp:txXfrm>
    </dsp:sp>
    <dsp:sp modelId="{60188F85-8844-4D97-A358-26F8998D11C3}">
      <dsp:nvSpPr>
        <dsp:cNvPr id="8" name="矩形 7"/>
        <dsp:cNvSpPr/>
      </dsp:nvSpPr>
      <dsp:spPr bwMode="white">
        <a:xfrm>
          <a:off x="0" y="1243396"/>
          <a:ext cx="2077911" cy="1243396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>
              <a:solidFill>
                <a:srgbClr val="FF0000"/>
              </a:solidFill>
            </a:rPr>
            <a:t>(2)</a:t>
          </a:r>
          <a:r>
            <a:rPr lang="zh-CN" altLang="en-US" sz="2800" b="1">
              <a:solidFill>
                <a:srgbClr val="FF0000"/>
              </a:solidFill>
            </a:rPr>
            <a:t>形成原因： </a:t>
          </a:r>
          <a:endParaRPr>
            <a:solidFill>
              <a:schemeClr val="tx1"/>
            </a:solidFill>
          </a:endParaRPr>
        </a:p>
      </dsp:txBody>
      <dsp:txXfrm>
        <a:off x="0" y="1243396"/>
        <a:ext cx="2077911" cy="1243396"/>
      </dsp:txXfrm>
    </dsp:sp>
    <dsp:sp modelId="{50D1E2D0-A8C1-4AF6-84A1-8843C95D9268}">
      <dsp:nvSpPr>
        <dsp:cNvPr id="9" name="矩形 8"/>
        <dsp:cNvSpPr/>
      </dsp:nvSpPr>
      <dsp:spPr bwMode="white">
        <a:xfrm>
          <a:off x="2233754" y="1299914"/>
          <a:ext cx="8155799" cy="1130360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tx1"/>
              </a:solidFill>
            </a:rPr>
            <a:t>由</a:t>
          </a:r>
          <a:r>
            <a:rPr lang="zh-CN" altLang="en-US" sz="2800" b="1">
              <a:solidFill>
                <a:srgbClr val="FF0000"/>
              </a:solidFill>
            </a:rPr>
            <a:t>配子</a:t>
          </a:r>
          <a:r>
            <a:rPr lang="zh-CN" altLang="en-US" sz="2800" b="1">
              <a:solidFill>
                <a:schemeClr val="tx1"/>
              </a:solidFill>
            </a:rPr>
            <a:t>（如卵细胞、花粉等）直接发育而成。</a:t>
          </a:r>
          <a:endParaRPr>
            <a:solidFill>
              <a:schemeClr val="tx1"/>
            </a:solidFill>
          </a:endParaRPr>
        </a:p>
      </dsp:txBody>
      <dsp:txXfrm>
        <a:off x="2233754" y="1299914"/>
        <a:ext cx="8155799" cy="1130360"/>
      </dsp:txXfrm>
    </dsp:sp>
    <dsp:sp modelId="{6430A571-3854-4001-846F-146DA0278669}">
      <dsp:nvSpPr>
        <dsp:cNvPr id="10" name="直接连接符 9"/>
        <dsp:cNvSpPr/>
      </dsp:nvSpPr>
      <dsp:spPr bwMode="white">
        <a:xfrm>
          <a:off x="2077911" y="2430273"/>
          <a:ext cx="83116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077911" y="2430273"/>
        <a:ext cx="8311642" cy="0"/>
      </dsp:txXfrm>
    </dsp:sp>
    <dsp:sp modelId="{14983968-840A-4E94-AFF3-A1F8BDEEB176}">
      <dsp:nvSpPr>
        <dsp:cNvPr id="11" name="直接连接符 10"/>
        <dsp:cNvSpPr/>
      </dsp:nvSpPr>
      <dsp:spPr bwMode="white">
        <a:xfrm>
          <a:off x="0" y="2486791"/>
          <a:ext cx="1038955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2486791"/>
        <a:ext cx="10389553" cy="0"/>
      </dsp:txXfrm>
    </dsp:sp>
    <dsp:sp modelId="{D8C0C63A-381A-44A1-B3C8-35834BFA74A7}">
      <dsp:nvSpPr>
        <dsp:cNvPr id="12" name="矩形 11"/>
        <dsp:cNvSpPr/>
      </dsp:nvSpPr>
      <dsp:spPr bwMode="white">
        <a:xfrm>
          <a:off x="0" y="2486791"/>
          <a:ext cx="2077911" cy="1243396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思考：</a:t>
          </a:r>
          <a:endParaRPr>
            <a:solidFill>
              <a:schemeClr val="tx1"/>
            </a:solidFill>
          </a:endParaRPr>
        </a:p>
      </dsp:txBody>
      <dsp:txXfrm>
        <a:off x="0" y="2486791"/>
        <a:ext cx="2077911" cy="1243396"/>
      </dsp:txXfrm>
    </dsp:sp>
    <dsp:sp modelId="{AFB0404D-217B-4A46-BA24-5279C01F5937}">
      <dsp:nvSpPr>
        <dsp:cNvPr id="13" name="矩形 12"/>
        <dsp:cNvSpPr/>
      </dsp:nvSpPr>
      <dsp:spPr bwMode="white">
        <a:xfrm>
          <a:off x="2233754" y="2515708"/>
          <a:ext cx="8155799" cy="578324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tx1"/>
              </a:solidFill>
            </a:rPr>
            <a:t>体细胞中含有一个染色体组的生物一定是单倍体吗？</a:t>
          </a:r>
          <a:endParaRPr>
            <a:solidFill>
              <a:schemeClr val="tx1"/>
            </a:solidFill>
          </a:endParaRPr>
        </a:p>
      </dsp:txBody>
      <dsp:txXfrm>
        <a:off x="2233754" y="2515708"/>
        <a:ext cx="8155799" cy="578324"/>
      </dsp:txXfrm>
    </dsp:sp>
    <dsp:sp modelId="{93484FAD-A18E-47F3-B50E-FA921BEF69E1}">
      <dsp:nvSpPr>
        <dsp:cNvPr id="14" name="直接连接符 13"/>
        <dsp:cNvSpPr/>
      </dsp:nvSpPr>
      <dsp:spPr bwMode="white">
        <a:xfrm>
          <a:off x="2077911" y="3094031"/>
          <a:ext cx="83116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077911" y="3094031"/>
        <a:ext cx="8311642" cy="0"/>
      </dsp:txXfrm>
    </dsp:sp>
    <dsp:sp modelId="{AFBF8D3B-95A1-4B7D-B603-08D1797091D7}">
      <dsp:nvSpPr>
        <dsp:cNvPr id="15" name="矩形 14"/>
        <dsp:cNvSpPr/>
      </dsp:nvSpPr>
      <dsp:spPr bwMode="white">
        <a:xfrm>
          <a:off x="2233754" y="3122947"/>
          <a:ext cx="8155799" cy="578324"/>
        </a:xfrm>
        <a:prstGeom prst="rect">
          <a:avLst/>
        </a:prstGeom>
        <a:noFill/>
        <a:ln>
          <a:noFill/>
        </a:ln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tx1"/>
              </a:solidFill>
            </a:rPr>
            <a:t>单倍体的体细胞中一定只含有一个染色体组吗？</a:t>
          </a:r>
          <a:endParaRPr>
            <a:solidFill>
              <a:schemeClr val="tx1"/>
            </a:solidFill>
          </a:endParaRPr>
        </a:p>
      </dsp:txBody>
      <dsp:txXfrm>
        <a:off x="2233754" y="3122947"/>
        <a:ext cx="8155799" cy="578324"/>
      </dsp:txXfrm>
    </dsp:sp>
    <dsp:sp modelId="{E3454A08-950C-4260-AD3B-A346D660A998}">
      <dsp:nvSpPr>
        <dsp:cNvPr id="16" name="直接连接符 15"/>
        <dsp:cNvSpPr/>
      </dsp:nvSpPr>
      <dsp:spPr bwMode="white">
        <a:xfrm>
          <a:off x="2077911" y="3701271"/>
          <a:ext cx="83116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/>
      </dsp:style>
      <dsp:txXfrm>
        <a:off x="2077911" y="3701271"/>
        <a:ext cx="8311642" cy="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819.xml"/><Relationship Id="rId5" Type="http://schemas.openxmlformats.org/officeDocument/2006/relationships/tags" Target="../tags/tag818.xml"/><Relationship Id="rId4" Type="http://schemas.openxmlformats.org/officeDocument/2006/relationships/tags" Target="../tags/tag817.xml"/><Relationship Id="rId3" Type="http://schemas.openxmlformats.org/officeDocument/2006/relationships/tags" Target="../tags/tag816.xml"/><Relationship Id="rId2" Type="http://schemas.openxmlformats.org/officeDocument/2006/relationships/tags" Target="../tags/tag815.xml"/><Relationship Id="rId1" Type="http://schemas.openxmlformats.org/officeDocument/2006/relationships/tags" Target="../tags/tag8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5E1A4-628D-43D8-986D-F612B8A185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9E4F1-E69B-4912-87DC-CA666C9B86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583.xml"/><Relationship Id="rId4" Type="http://schemas.openxmlformats.org/officeDocument/2006/relationships/tags" Target="../tags/tag582.xml"/><Relationship Id="rId3" Type="http://schemas.openxmlformats.org/officeDocument/2006/relationships/tags" Target="../tags/tag5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671.xml"/><Relationship Id="rId3" Type="http://schemas.openxmlformats.org/officeDocument/2006/relationships/tags" Target="../tags/tag6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678.xml"/><Relationship Id="rId4" Type="http://schemas.openxmlformats.org/officeDocument/2006/relationships/tags" Target="../tags/tag677.xml"/><Relationship Id="rId3" Type="http://schemas.openxmlformats.org/officeDocument/2006/relationships/tags" Target="../tags/tag67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722.xml"/><Relationship Id="rId4" Type="http://schemas.openxmlformats.org/officeDocument/2006/relationships/tags" Target="../tags/tag721.xml"/><Relationship Id="rId3" Type="http://schemas.openxmlformats.org/officeDocument/2006/relationships/tags" Target="../tags/tag7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769.xml"/><Relationship Id="rId4" Type="http://schemas.openxmlformats.org/officeDocument/2006/relationships/tags" Target="../tags/tag768.xml"/><Relationship Id="rId3" Type="http://schemas.openxmlformats.org/officeDocument/2006/relationships/tags" Target="../tags/tag7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无法形成正常染色体数目的配子。现在你知道我们平时吃的香蕉中为什么没有种子了吧</a:t>
            </a:r>
            <a:endParaRPr lang="zh-CN" altLang="en-US">
              <a:solidFill>
                <a:srgbClr val="0070C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57466EA-FFE3-42C1-B848-39680B731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第一次授粉是为了获得三倍体杂交西瓜，第二次</a:t>
            </a:r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刺激子房产生生长素，促进子房发育为果实。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313E388-8A17-44FA-AE8B-AAB64D7735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049112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1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557466EA-FFE3-42C1-B848-39680B731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3.xml"/><Relationship Id="rId7" Type="http://schemas.openxmlformats.org/officeDocument/2006/relationships/image" Target="../media/image6.pn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8" Type="http://schemas.microsoft.com/office/2007/relationships/hdphoto" Target="../media/image3.wdp"/><Relationship Id="rId17" Type="http://schemas.openxmlformats.org/officeDocument/2006/relationships/image" Target="../media/image2.png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.jpeg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8" Type="http://schemas.microsoft.com/office/2007/relationships/hdphoto" Target="../media/image3.wdp"/><Relationship Id="rId17" Type="http://schemas.openxmlformats.org/officeDocument/2006/relationships/image" Target="../media/image2.png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80.xml"/><Relationship Id="rId7" Type="http://schemas.openxmlformats.org/officeDocument/2006/relationships/image" Target="../media/image6.png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0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4734857" y="1622477"/>
            <a:ext cx="6415525" cy="674783"/>
            <a:chOff x="5299478" y="1177636"/>
            <a:chExt cx="6415525" cy="674782"/>
          </a:xfrm>
        </p:grpSpPr>
        <p:sp>
          <p:nvSpPr>
            <p:cNvPr id="9" name="箭头: 燕尾形 8"/>
            <p:cNvSpPr/>
            <p:nvPr>
              <p:custDataLst>
                <p:tags r:id="rId5"/>
              </p:custDataLst>
            </p:nvPr>
          </p:nvSpPr>
          <p:spPr>
            <a:xfrm>
              <a:off x="5299478" y="1177636"/>
              <a:ext cx="6415525" cy="674782"/>
            </a:xfrm>
            <a:prstGeom prst="notchedRightArrow">
              <a:avLst>
                <a:gd name="adj1" fmla="val 47381"/>
                <a:gd name="adj2" fmla="val 63810"/>
              </a:avLst>
            </a:prstGeom>
            <a:solidFill>
              <a:srgbClr val="FF33CC"/>
            </a:solidFill>
            <a:scene3d>
              <a:camera prst="orthographicFront"/>
              <a:lightRig rig="flat" dir="t"/>
            </a:scene3d>
            <a:sp3d z="-190500" extrusionH="12700" prstMaterial="plastic">
              <a:bevelT w="50800" h="50800" prst="coolSlant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7146271" y="1416317"/>
              <a:ext cx="223809" cy="19363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7"/>
              </p:custDataLst>
            </p:nvPr>
          </p:nvSpPr>
          <p:spPr>
            <a:xfrm>
              <a:off x="10030877" y="1418819"/>
              <a:ext cx="223809" cy="19363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9800891"/>
                <a:satOff val="-40764"/>
                <a:lumOff val="9608"/>
                <a:alphaOff val="0"/>
              </a:schemeClr>
            </a:fillRef>
            <a:effectRef idx="2">
              <a:schemeClr val="accent4">
                <a:hueOff val="9800891"/>
                <a:satOff val="-40764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PA-文本框 3"/>
          <p:cNvSpPr txBox="1"/>
          <p:nvPr>
            <p:custDataLst>
              <p:tags r:id="rId8"/>
            </p:custDataLst>
          </p:nvPr>
        </p:nvSpPr>
        <p:spPr>
          <a:xfrm>
            <a:off x="7719859" y="4297560"/>
            <a:ext cx="3699768" cy="46166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r>
              <a:rPr lang="zh-CN" altLang="en-US" sz="2400" b="1">
                <a:ln w="13462">
                  <a:noFill/>
                  <a:prstDash val="solid"/>
                </a:ln>
                <a:solidFill>
                  <a:srgbClr val="FF3300"/>
                </a:solidFill>
                <a:effectLst>
                  <a:outerShdw blurRad="50800" dist="38100" dir="5400000" algn="t" rotWithShape="0">
                    <a:srgbClr val="00B0F0">
                      <a:alpha val="40000"/>
                    </a:srgbClr>
                  </a:outerShdw>
                </a:effectLst>
                <a:cs typeface="+mn-ea"/>
                <a:sym typeface="+mn-lt"/>
              </a:rPr>
              <a:t>涡阳二中        蒋兵强</a:t>
            </a:r>
            <a:endParaRPr lang="zh-CN" altLang="en-US" sz="2400" b="1">
              <a:ln w="13462">
                <a:noFill/>
                <a:prstDash val="solid"/>
              </a:ln>
              <a:solidFill>
                <a:srgbClr val="FF3300"/>
              </a:solidFill>
              <a:effectLst>
                <a:outerShdw blurRad="50800" dist="38100" dir="5400000" algn="t" rotWithShape="0">
                  <a:srgbClr val="00B0F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1451579" y="329307"/>
            <a:ext cx="5938836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 trans="82000"/>
                    </a14:imgEffect>
                    <a14:imgEffect>
                      <a14:brightnessContrast bright="40000" contrast="-4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8397" y="1012878"/>
            <a:ext cx="5255207" cy="14067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7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456340" y="365126"/>
            <a:ext cx="7279321" cy="63463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200" spc="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31709" y="195508"/>
            <a:ext cx="6528582" cy="707537"/>
          </a:xfrm>
        </p:spPr>
        <p:txBody>
          <a:bodyPr>
            <a:normAutofit/>
          </a:bodyPr>
          <a:lstStyle>
            <a:lvl1pPr algn="ctr">
              <a:defRPr sz="3200" spc="3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1074" r="29112"/>
          <a:stretch>
            <a:fillRect/>
          </a:stretch>
        </p:blipFill>
        <p:spPr>
          <a:xfrm>
            <a:off x="2495502" y="360680"/>
            <a:ext cx="318645" cy="5697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359302" y="346331"/>
            <a:ext cx="319269" cy="569299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2831709" y="903045"/>
            <a:ext cx="652759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5"/>
          <a:stretch>
            <a:fillRect/>
          </a:stretch>
        </p:blipFill>
        <p:spPr>
          <a:xfrm>
            <a:off x="0" y="0"/>
            <a:ext cx="4992915" cy="68587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2"/>
            </p:custDataLst>
          </p:nvPr>
        </p:nvSpPr>
        <p:spPr>
          <a:xfrm>
            <a:off x="1788346" y="91"/>
            <a:ext cx="6323879" cy="586517"/>
          </a:xfrm>
          <a:custGeom>
            <a:avLst/>
            <a:gdLst>
              <a:gd name="connsiteX0" fmla="*/ 0 w 2548277"/>
              <a:gd name="connsiteY0" fmla="*/ 0 h 586515"/>
              <a:gd name="connsiteX1" fmla="*/ 2255020 w 2548277"/>
              <a:gd name="connsiteY1" fmla="*/ 0 h 586515"/>
              <a:gd name="connsiteX2" fmla="*/ 2548277 w 2548277"/>
              <a:gd name="connsiteY2" fmla="*/ 293258 h 586515"/>
              <a:gd name="connsiteX3" fmla="*/ 2255020 w 2548277"/>
              <a:gd name="connsiteY3" fmla="*/ 586515 h 586515"/>
              <a:gd name="connsiteX4" fmla="*/ 0 w 2548277"/>
              <a:gd name="connsiteY4" fmla="*/ 586515 h 586515"/>
              <a:gd name="connsiteX5" fmla="*/ 0 w 2548277"/>
              <a:gd name="connsiteY5" fmla="*/ 0 h 5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277" h="586515">
                <a:moveTo>
                  <a:pt x="2548277" y="586514"/>
                </a:moveTo>
                <a:lnTo>
                  <a:pt x="293257" y="586514"/>
                </a:lnTo>
                <a:lnTo>
                  <a:pt x="0" y="293257"/>
                </a:lnTo>
                <a:lnTo>
                  <a:pt x="293257" y="1"/>
                </a:lnTo>
                <a:lnTo>
                  <a:pt x="2548277" y="1"/>
                </a:lnTo>
                <a:lnTo>
                  <a:pt x="2548277" y="58651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3951" tIns="68581" rIns="128016" bIns="6858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1122047" y="-12700"/>
            <a:ext cx="720725" cy="696595"/>
            <a:chOff x="3303416" y="720051"/>
            <a:chExt cx="5585166" cy="5416218"/>
          </a:xfrm>
        </p:grpSpPr>
        <p:sp>
          <p:nvSpPr>
            <p:cNvPr id="7" name="任意多边形: 形状 6"/>
            <p:cNvSpPr/>
            <p:nvPr>
              <p:custDataLst>
                <p:tags r:id="rId4"/>
              </p:custDataLst>
            </p:nvPr>
          </p:nvSpPr>
          <p:spPr>
            <a:xfrm>
              <a:off x="6736665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8" name="箭头: 环形 7"/>
            <p:cNvSpPr/>
            <p:nvPr>
              <p:custDataLst>
                <p:tags r:id="rId5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7547145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0" name="箭头: 环形 9"/>
            <p:cNvSpPr/>
            <p:nvPr>
              <p:custDataLst>
                <p:tags r:id="rId7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450223"/>
                <a:satOff val="-10180"/>
                <a:lumOff val="2402"/>
                <a:alphaOff val="0"/>
              </a:schemeClr>
            </a:fillRef>
            <a:effectRef idx="0">
              <a:schemeClr val="accent4">
                <a:hueOff val="2450223"/>
                <a:satOff val="-10180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425281" y="4794832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2" name="箭头: 环形 11"/>
            <p:cNvSpPr/>
            <p:nvPr>
              <p:custDataLst>
                <p:tags r:id="rId9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74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74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任意多边形: 形状 12"/>
            <p:cNvSpPr/>
            <p:nvPr>
              <p:custDataLst>
                <p:tags r:id="rId10"/>
              </p:custDataLst>
            </p:nvPr>
          </p:nvSpPr>
          <p:spPr>
            <a:xfrm>
              <a:off x="3303416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4" name="箭头: 环形 13"/>
            <p:cNvSpPr/>
            <p:nvPr>
              <p:custDataLst>
                <p:tags r:id="rId11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50668"/>
                <a:satOff val="-30569"/>
                <a:lumOff val="7206"/>
                <a:alphaOff val="0"/>
              </a:schemeClr>
            </a:fillRef>
            <a:effectRef idx="0">
              <a:schemeClr val="accent4">
                <a:hueOff val="7350668"/>
                <a:satOff val="-30569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任意多边形: 形状 14"/>
            <p:cNvSpPr/>
            <p:nvPr>
              <p:custDataLst>
                <p:tags r:id="rId12"/>
              </p:custDataLst>
            </p:nvPr>
          </p:nvSpPr>
          <p:spPr>
            <a:xfrm>
              <a:off x="4113896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6" name="箭头: 环形 15"/>
            <p:cNvSpPr/>
            <p:nvPr>
              <p:custDataLst>
                <p:tags r:id="rId13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63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63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</p:grpSp>
      <p:sp>
        <p:nvSpPr>
          <p:cNvPr id="17" name="文本占位符 28"/>
          <p:cNvSpPr>
            <a:spLocks noGrp="1"/>
          </p:cNvSpPr>
          <p:nvPr>
            <p:ph type="body" sz="quarter" idx="10"/>
            <p:custDataLst>
              <p:tags r:id="rId14"/>
            </p:custDataLst>
          </p:nvPr>
        </p:nvSpPr>
        <p:spPr>
          <a:xfrm>
            <a:off x="1227992" y="68409"/>
            <a:ext cx="501015" cy="37274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8" name="文本占位符 30"/>
          <p:cNvSpPr>
            <a:spLocks noGrp="1"/>
          </p:cNvSpPr>
          <p:nvPr>
            <p:ph type="body" sz="quarter" idx="11"/>
            <p:custDataLst>
              <p:tags r:id="rId15"/>
            </p:custDataLst>
          </p:nvPr>
        </p:nvSpPr>
        <p:spPr>
          <a:xfrm>
            <a:off x="2231382" y="27572"/>
            <a:ext cx="5880844" cy="4921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" y="-5490"/>
            <a:ext cx="648940" cy="648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单击图标添加表格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4734857" y="1622477"/>
            <a:ext cx="6415525" cy="674783"/>
            <a:chOff x="5299478" y="1177636"/>
            <a:chExt cx="6415525" cy="674782"/>
          </a:xfrm>
        </p:grpSpPr>
        <p:sp>
          <p:nvSpPr>
            <p:cNvPr id="9" name="箭头: 燕尾形 8"/>
            <p:cNvSpPr/>
            <p:nvPr>
              <p:custDataLst>
                <p:tags r:id="rId5"/>
              </p:custDataLst>
            </p:nvPr>
          </p:nvSpPr>
          <p:spPr>
            <a:xfrm>
              <a:off x="5299478" y="1177636"/>
              <a:ext cx="6415525" cy="674782"/>
            </a:xfrm>
            <a:prstGeom prst="notchedRightArrow">
              <a:avLst>
                <a:gd name="adj1" fmla="val 47381"/>
                <a:gd name="adj2" fmla="val 63810"/>
              </a:avLst>
            </a:prstGeom>
            <a:solidFill>
              <a:srgbClr val="FF33CC"/>
            </a:solidFill>
            <a:scene3d>
              <a:camera prst="orthographicFront"/>
              <a:lightRig rig="flat" dir="t"/>
            </a:scene3d>
            <a:sp3d z="-190500" extrusionH="12700" prstMaterial="plastic">
              <a:bevelT w="50800" h="50800" prst="coolSlant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7146271" y="1416317"/>
              <a:ext cx="223809" cy="19363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7"/>
              </p:custDataLst>
            </p:nvPr>
          </p:nvSpPr>
          <p:spPr>
            <a:xfrm>
              <a:off x="10030877" y="1418819"/>
              <a:ext cx="223809" cy="193639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9800891"/>
                <a:satOff val="-40763"/>
                <a:lumOff val="9608"/>
                <a:alphaOff val="0"/>
              </a:schemeClr>
            </a:fillRef>
            <a:effectRef idx="2">
              <a:schemeClr val="accent4">
                <a:hueOff val="9800891"/>
                <a:satOff val="-40763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PA-文本框 3"/>
          <p:cNvSpPr txBox="1"/>
          <p:nvPr>
            <p:custDataLst>
              <p:tags r:id="rId8"/>
            </p:custDataLst>
          </p:nvPr>
        </p:nvSpPr>
        <p:spPr>
          <a:xfrm>
            <a:off x="7719859" y="4297560"/>
            <a:ext cx="3699768" cy="46166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r>
              <a:rPr lang="zh-CN" altLang="en-US" sz="2400" b="1">
                <a:ln w="13462">
                  <a:noFill/>
                  <a:prstDash val="solid"/>
                </a:ln>
                <a:solidFill>
                  <a:srgbClr val="FF3300"/>
                </a:solidFill>
                <a:effectLst>
                  <a:outerShdw blurRad="50800" dist="38100" dir="5400000" algn="t" rotWithShape="0">
                    <a:srgbClr val="00B0F0">
                      <a:alpha val="40000"/>
                    </a:srgbClr>
                  </a:outerShdw>
                </a:effectLst>
                <a:cs typeface="+mn-ea"/>
                <a:sym typeface="+mn-lt"/>
              </a:rPr>
              <a:t>涡阳二中        蒋兵强</a:t>
            </a:r>
            <a:endParaRPr lang="zh-CN" altLang="en-US" sz="2400" b="1">
              <a:ln w="13462">
                <a:noFill/>
                <a:prstDash val="solid"/>
              </a:ln>
              <a:solidFill>
                <a:srgbClr val="FF3300"/>
              </a:solidFill>
              <a:effectLst>
                <a:outerShdw blurRad="50800" dist="38100" dir="5400000" algn="t" rotWithShape="0">
                  <a:srgbClr val="00B0F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2"/>
            </p:custDataLst>
          </p:nvPr>
        </p:nvSpPr>
        <p:spPr>
          <a:xfrm>
            <a:off x="1788346" y="91"/>
            <a:ext cx="6323879" cy="586517"/>
          </a:xfrm>
          <a:custGeom>
            <a:avLst/>
            <a:gdLst>
              <a:gd name="connsiteX0" fmla="*/ 0 w 2548277"/>
              <a:gd name="connsiteY0" fmla="*/ 0 h 586515"/>
              <a:gd name="connsiteX1" fmla="*/ 2255020 w 2548277"/>
              <a:gd name="connsiteY1" fmla="*/ 0 h 586515"/>
              <a:gd name="connsiteX2" fmla="*/ 2548277 w 2548277"/>
              <a:gd name="connsiteY2" fmla="*/ 293258 h 586515"/>
              <a:gd name="connsiteX3" fmla="*/ 2255020 w 2548277"/>
              <a:gd name="connsiteY3" fmla="*/ 586515 h 586515"/>
              <a:gd name="connsiteX4" fmla="*/ 0 w 2548277"/>
              <a:gd name="connsiteY4" fmla="*/ 586515 h 586515"/>
              <a:gd name="connsiteX5" fmla="*/ 0 w 2548277"/>
              <a:gd name="connsiteY5" fmla="*/ 0 h 5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277" h="586515">
                <a:moveTo>
                  <a:pt x="2548277" y="586514"/>
                </a:moveTo>
                <a:lnTo>
                  <a:pt x="293257" y="586514"/>
                </a:lnTo>
                <a:lnTo>
                  <a:pt x="0" y="293257"/>
                </a:lnTo>
                <a:lnTo>
                  <a:pt x="293257" y="1"/>
                </a:lnTo>
                <a:lnTo>
                  <a:pt x="2548277" y="1"/>
                </a:lnTo>
                <a:lnTo>
                  <a:pt x="2548277" y="58651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3951" tIns="68581" rIns="128016" bIns="6858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1122047" y="-12700"/>
            <a:ext cx="720725" cy="696595"/>
            <a:chOff x="3303416" y="720051"/>
            <a:chExt cx="5585166" cy="5416218"/>
          </a:xfrm>
        </p:grpSpPr>
        <p:sp>
          <p:nvSpPr>
            <p:cNvPr id="7" name="任意多边形: 形状 6"/>
            <p:cNvSpPr/>
            <p:nvPr>
              <p:custDataLst>
                <p:tags r:id="rId4"/>
              </p:custDataLst>
            </p:nvPr>
          </p:nvSpPr>
          <p:spPr>
            <a:xfrm>
              <a:off x="6736665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8" name="箭头: 环形 7"/>
            <p:cNvSpPr/>
            <p:nvPr>
              <p:custDataLst>
                <p:tags r:id="rId5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7547145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0" name="箭头: 环形 9"/>
            <p:cNvSpPr/>
            <p:nvPr>
              <p:custDataLst>
                <p:tags r:id="rId7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450223"/>
                <a:satOff val="-10179"/>
                <a:lumOff val="2402"/>
                <a:alphaOff val="0"/>
              </a:schemeClr>
            </a:fillRef>
            <a:effectRef idx="0">
              <a:schemeClr val="accent4">
                <a:hueOff val="2450223"/>
                <a:satOff val="-10179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425281" y="4794832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2" name="箭头: 环形 11"/>
            <p:cNvSpPr/>
            <p:nvPr>
              <p:custDataLst>
                <p:tags r:id="rId9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73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73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任意多边形: 形状 12"/>
            <p:cNvSpPr/>
            <p:nvPr>
              <p:custDataLst>
                <p:tags r:id="rId10"/>
              </p:custDataLst>
            </p:nvPr>
          </p:nvSpPr>
          <p:spPr>
            <a:xfrm>
              <a:off x="3303416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4" name="箭头: 环形 13"/>
            <p:cNvSpPr/>
            <p:nvPr>
              <p:custDataLst>
                <p:tags r:id="rId11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50668"/>
                <a:satOff val="-30568"/>
                <a:lumOff val="7206"/>
                <a:alphaOff val="0"/>
              </a:schemeClr>
            </a:fillRef>
            <a:effectRef idx="0">
              <a:schemeClr val="accent4">
                <a:hueOff val="7350668"/>
                <a:satOff val="-30568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5" name="任意多边形: 形状 14"/>
            <p:cNvSpPr/>
            <p:nvPr>
              <p:custDataLst>
                <p:tags r:id="rId12"/>
              </p:custDataLst>
            </p:nvPr>
          </p:nvSpPr>
          <p:spPr>
            <a:xfrm>
              <a:off x="4113896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6" name="箭头: 环形 15"/>
            <p:cNvSpPr/>
            <p:nvPr>
              <p:custDataLst>
                <p:tags r:id="rId13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62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62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</p:grpSp>
      <p:sp>
        <p:nvSpPr>
          <p:cNvPr id="17" name="文本占位符 28"/>
          <p:cNvSpPr>
            <a:spLocks noGrp="1"/>
          </p:cNvSpPr>
          <p:nvPr>
            <p:ph type="body" sz="quarter" idx="10"/>
            <p:custDataLst>
              <p:tags r:id="rId14"/>
            </p:custDataLst>
          </p:nvPr>
        </p:nvSpPr>
        <p:spPr>
          <a:xfrm>
            <a:off x="1227992" y="68409"/>
            <a:ext cx="501015" cy="37274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8" name="文本占位符 30"/>
          <p:cNvSpPr>
            <a:spLocks noGrp="1"/>
          </p:cNvSpPr>
          <p:nvPr>
            <p:ph type="body" sz="quarter" idx="11"/>
            <p:custDataLst>
              <p:tags r:id="rId15"/>
            </p:custDataLst>
          </p:nvPr>
        </p:nvSpPr>
        <p:spPr>
          <a:xfrm>
            <a:off x="2231382" y="27572"/>
            <a:ext cx="5880844" cy="4921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" y="-5490"/>
            <a:ext cx="648940" cy="648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" y="-5490"/>
            <a:ext cx="648940" cy="648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" y="-5490"/>
            <a:ext cx="648940" cy="648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1451579" y="329307"/>
            <a:ext cx="5938836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 trans="82000"/>
                    </a14:imgEffect>
                    <a14:imgEffect>
                      <a14:brightnessContrast bright="40000" contrast="-4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8397" y="1012878"/>
            <a:ext cx="5255207" cy="14067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7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456340" y="365126"/>
            <a:ext cx="7279321" cy="63463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200" spc="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31709" y="195508"/>
            <a:ext cx="6528582" cy="707537"/>
          </a:xfrm>
        </p:spPr>
        <p:txBody>
          <a:bodyPr>
            <a:normAutofit/>
          </a:bodyPr>
          <a:lstStyle>
            <a:lvl1pPr algn="ctr">
              <a:defRPr sz="3200" spc="3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1074" r="29112"/>
          <a:stretch>
            <a:fillRect/>
          </a:stretch>
        </p:blipFill>
        <p:spPr>
          <a:xfrm>
            <a:off x="2495502" y="360680"/>
            <a:ext cx="318645" cy="5697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359302" y="346331"/>
            <a:ext cx="319269" cy="569299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2831709" y="903045"/>
            <a:ext cx="652759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5"/>
          <a:stretch>
            <a:fillRect/>
          </a:stretch>
        </p:blipFill>
        <p:spPr>
          <a:xfrm>
            <a:off x="0" y="0"/>
            <a:ext cx="4992915" cy="68587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单击图标添加表格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0.png"/><Relationship Id="rId28" Type="http://schemas.openxmlformats.org/officeDocument/2006/relationships/tags" Target="../tags/tag97.xml"/><Relationship Id="rId27" Type="http://schemas.openxmlformats.org/officeDocument/2006/relationships/tags" Target="../tags/tag96.xml"/><Relationship Id="rId26" Type="http://schemas.openxmlformats.org/officeDocument/2006/relationships/tags" Target="../tags/tag95.xml"/><Relationship Id="rId25" Type="http://schemas.openxmlformats.org/officeDocument/2006/relationships/tags" Target="../tags/tag94.xml"/><Relationship Id="rId24" Type="http://schemas.openxmlformats.org/officeDocument/2006/relationships/tags" Target="../tags/tag93.xml"/><Relationship Id="rId23" Type="http://schemas.openxmlformats.org/officeDocument/2006/relationships/tags" Target="../tags/tag92.xml"/><Relationship Id="rId22" Type="http://schemas.openxmlformats.org/officeDocument/2006/relationships/image" Target="../media/image9.pn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1" Type="http://schemas.openxmlformats.org/officeDocument/2006/relationships/theme" Target="../theme/theme2.xml"/><Relationship Id="rId30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24.xml"/><Relationship Id="rId29" Type="http://schemas.openxmlformats.org/officeDocument/2006/relationships/image" Target="../media/image10.png"/><Relationship Id="rId28" Type="http://schemas.openxmlformats.org/officeDocument/2006/relationships/tags" Target="../tags/tag194.xml"/><Relationship Id="rId27" Type="http://schemas.openxmlformats.org/officeDocument/2006/relationships/tags" Target="../tags/tag193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image" Target="../media/image9.png"/><Relationship Id="rId21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D1262-32B6-4463-91C0-8356013C7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26D9-1165-4452-A87D-D535E23EC2D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../media/image13.jpeg"/><Relationship Id="rId7" Type="http://schemas.openxmlformats.org/officeDocument/2006/relationships/tags" Target="../tags/tag199.xml"/><Relationship Id="rId6" Type="http://schemas.openxmlformats.org/officeDocument/2006/relationships/image" Target="../media/image12.jpeg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01.xml"/><Relationship Id="rId10" Type="http://schemas.openxmlformats.org/officeDocument/2006/relationships/image" Target="../media/image14.png"/><Relationship Id="rId1" Type="http://schemas.openxmlformats.org/officeDocument/2006/relationships/tags" Target="../tags/tag19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0" Type="http://schemas.openxmlformats.org/officeDocument/2006/relationships/slideLayout" Target="../slideLayouts/slideLayout23.xml"/><Relationship Id="rId6" Type="http://schemas.openxmlformats.org/officeDocument/2006/relationships/tags" Target="../tags/tag321.xml"/><Relationship Id="rId59" Type="http://schemas.openxmlformats.org/officeDocument/2006/relationships/tags" Target="../tags/tag374.xml"/><Relationship Id="rId58" Type="http://schemas.openxmlformats.org/officeDocument/2006/relationships/tags" Target="../tags/tag373.xml"/><Relationship Id="rId57" Type="http://schemas.openxmlformats.org/officeDocument/2006/relationships/tags" Target="../tags/tag372.xml"/><Relationship Id="rId56" Type="http://schemas.openxmlformats.org/officeDocument/2006/relationships/tags" Target="../tags/tag371.xml"/><Relationship Id="rId55" Type="http://schemas.openxmlformats.org/officeDocument/2006/relationships/tags" Target="../tags/tag370.xml"/><Relationship Id="rId54" Type="http://schemas.openxmlformats.org/officeDocument/2006/relationships/tags" Target="../tags/tag369.xml"/><Relationship Id="rId53" Type="http://schemas.openxmlformats.org/officeDocument/2006/relationships/tags" Target="../tags/tag368.xml"/><Relationship Id="rId52" Type="http://schemas.openxmlformats.org/officeDocument/2006/relationships/tags" Target="../tags/tag367.xml"/><Relationship Id="rId51" Type="http://schemas.openxmlformats.org/officeDocument/2006/relationships/tags" Target="../tags/tag366.xml"/><Relationship Id="rId50" Type="http://schemas.openxmlformats.org/officeDocument/2006/relationships/tags" Target="../tags/tag365.xml"/><Relationship Id="rId5" Type="http://schemas.openxmlformats.org/officeDocument/2006/relationships/tags" Target="../tags/tag320.xml"/><Relationship Id="rId49" Type="http://schemas.openxmlformats.org/officeDocument/2006/relationships/tags" Target="../tags/tag364.xml"/><Relationship Id="rId48" Type="http://schemas.openxmlformats.org/officeDocument/2006/relationships/tags" Target="../tags/tag363.xml"/><Relationship Id="rId47" Type="http://schemas.openxmlformats.org/officeDocument/2006/relationships/tags" Target="../tags/tag362.xml"/><Relationship Id="rId46" Type="http://schemas.openxmlformats.org/officeDocument/2006/relationships/tags" Target="../tags/tag361.xml"/><Relationship Id="rId45" Type="http://schemas.openxmlformats.org/officeDocument/2006/relationships/tags" Target="../tags/tag360.xml"/><Relationship Id="rId44" Type="http://schemas.openxmlformats.org/officeDocument/2006/relationships/tags" Target="../tags/tag359.xml"/><Relationship Id="rId43" Type="http://schemas.openxmlformats.org/officeDocument/2006/relationships/tags" Target="../tags/tag358.xml"/><Relationship Id="rId42" Type="http://schemas.openxmlformats.org/officeDocument/2006/relationships/tags" Target="../tags/tag357.xml"/><Relationship Id="rId41" Type="http://schemas.openxmlformats.org/officeDocument/2006/relationships/tags" Target="../tags/tag356.xml"/><Relationship Id="rId40" Type="http://schemas.openxmlformats.org/officeDocument/2006/relationships/tags" Target="../tags/tag355.xml"/><Relationship Id="rId4" Type="http://schemas.openxmlformats.org/officeDocument/2006/relationships/tags" Target="../tags/tag319.xml"/><Relationship Id="rId39" Type="http://schemas.openxmlformats.org/officeDocument/2006/relationships/tags" Target="../tags/tag354.xml"/><Relationship Id="rId38" Type="http://schemas.openxmlformats.org/officeDocument/2006/relationships/tags" Target="../tags/tag353.xml"/><Relationship Id="rId37" Type="http://schemas.openxmlformats.org/officeDocument/2006/relationships/tags" Target="../tags/tag352.xml"/><Relationship Id="rId36" Type="http://schemas.openxmlformats.org/officeDocument/2006/relationships/tags" Target="../tags/tag351.xml"/><Relationship Id="rId35" Type="http://schemas.openxmlformats.org/officeDocument/2006/relationships/tags" Target="../tags/tag350.xml"/><Relationship Id="rId34" Type="http://schemas.openxmlformats.org/officeDocument/2006/relationships/tags" Target="../tags/tag349.xml"/><Relationship Id="rId33" Type="http://schemas.openxmlformats.org/officeDocument/2006/relationships/tags" Target="../tags/tag348.xml"/><Relationship Id="rId32" Type="http://schemas.openxmlformats.org/officeDocument/2006/relationships/tags" Target="../tags/tag347.xml"/><Relationship Id="rId31" Type="http://schemas.openxmlformats.org/officeDocument/2006/relationships/tags" Target="../tags/tag346.xml"/><Relationship Id="rId30" Type="http://schemas.openxmlformats.org/officeDocument/2006/relationships/tags" Target="../tags/tag345.xml"/><Relationship Id="rId3" Type="http://schemas.openxmlformats.org/officeDocument/2006/relationships/tags" Target="../tags/tag318.xml"/><Relationship Id="rId29" Type="http://schemas.openxmlformats.org/officeDocument/2006/relationships/tags" Target="../tags/tag344.xml"/><Relationship Id="rId28" Type="http://schemas.openxmlformats.org/officeDocument/2006/relationships/tags" Target="../tags/tag343.xml"/><Relationship Id="rId27" Type="http://schemas.openxmlformats.org/officeDocument/2006/relationships/tags" Target="../tags/tag342.xml"/><Relationship Id="rId26" Type="http://schemas.openxmlformats.org/officeDocument/2006/relationships/tags" Target="../tags/tag341.xml"/><Relationship Id="rId25" Type="http://schemas.openxmlformats.org/officeDocument/2006/relationships/tags" Target="../tags/tag340.xml"/><Relationship Id="rId24" Type="http://schemas.openxmlformats.org/officeDocument/2006/relationships/tags" Target="../tags/tag339.xml"/><Relationship Id="rId23" Type="http://schemas.openxmlformats.org/officeDocument/2006/relationships/tags" Target="../tags/tag338.xml"/><Relationship Id="rId22" Type="http://schemas.openxmlformats.org/officeDocument/2006/relationships/tags" Target="../tags/tag337.xml"/><Relationship Id="rId21" Type="http://schemas.openxmlformats.org/officeDocument/2006/relationships/tags" Target="../tags/tag336.xml"/><Relationship Id="rId20" Type="http://schemas.openxmlformats.org/officeDocument/2006/relationships/tags" Target="../tags/tag335.xml"/><Relationship Id="rId2" Type="http://schemas.openxmlformats.org/officeDocument/2006/relationships/tags" Target="../tags/tag317.xml"/><Relationship Id="rId19" Type="http://schemas.openxmlformats.org/officeDocument/2006/relationships/tags" Target="../tags/tag334.xml"/><Relationship Id="rId18" Type="http://schemas.openxmlformats.org/officeDocument/2006/relationships/tags" Target="../tags/tag333.xml"/><Relationship Id="rId17" Type="http://schemas.openxmlformats.org/officeDocument/2006/relationships/tags" Target="../tags/tag332.xml"/><Relationship Id="rId16" Type="http://schemas.openxmlformats.org/officeDocument/2006/relationships/tags" Target="../tags/tag331.xml"/><Relationship Id="rId15" Type="http://schemas.openxmlformats.org/officeDocument/2006/relationships/tags" Target="../tags/tag330.xml"/><Relationship Id="rId14" Type="http://schemas.openxmlformats.org/officeDocument/2006/relationships/tags" Target="../tags/tag329.xml"/><Relationship Id="rId13" Type="http://schemas.openxmlformats.org/officeDocument/2006/relationships/tags" Target="../tags/tag328.xml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tags" Target="../tags/tag31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image" Target="../media/image26.png"/><Relationship Id="rId7" Type="http://schemas.openxmlformats.org/officeDocument/2006/relationships/tags" Target="../tags/tag380.xml"/><Relationship Id="rId6" Type="http://schemas.openxmlformats.org/officeDocument/2006/relationships/image" Target="../media/image25.jpeg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image" Target="../media/image27.png"/><Relationship Id="rId1" Type="http://schemas.openxmlformats.org/officeDocument/2006/relationships/tags" Target="../tags/tag37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432.xml"/><Relationship Id="rId43" Type="http://schemas.openxmlformats.org/officeDocument/2006/relationships/tags" Target="../tags/tag431.xml"/><Relationship Id="rId42" Type="http://schemas.openxmlformats.org/officeDocument/2006/relationships/tags" Target="../tags/tag430.xml"/><Relationship Id="rId41" Type="http://schemas.openxmlformats.org/officeDocument/2006/relationships/tags" Target="../tags/tag429.xml"/><Relationship Id="rId40" Type="http://schemas.openxmlformats.org/officeDocument/2006/relationships/tags" Target="../tags/tag428.xml"/><Relationship Id="rId4" Type="http://schemas.openxmlformats.org/officeDocument/2006/relationships/tags" Target="../tags/tag392.xml"/><Relationship Id="rId39" Type="http://schemas.openxmlformats.org/officeDocument/2006/relationships/tags" Target="../tags/tag427.xml"/><Relationship Id="rId38" Type="http://schemas.openxmlformats.org/officeDocument/2006/relationships/tags" Target="../tags/tag426.xml"/><Relationship Id="rId37" Type="http://schemas.openxmlformats.org/officeDocument/2006/relationships/tags" Target="../tags/tag425.xml"/><Relationship Id="rId36" Type="http://schemas.openxmlformats.org/officeDocument/2006/relationships/tags" Target="../tags/tag424.xml"/><Relationship Id="rId35" Type="http://schemas.openxmlformats.org/officeDocument/2006/relationships/tags" Target="../tags/tag423.xml"/><Relationship Id="rId34" Type="http://schemas.openxmlformats.org/officeDocument/2006/relationships/tags" Target="../tags/tag422.xml"/><Relationship Id="rId33" Type="http://schemas.openxmlformats.org/officeDocument/2006/relationships/tags" Target="../tags/tag421.xml"/><Relationship Id="rId32" Type="http://schemas.openxmlformats.org/officeDocument/2006/relationships/tags" Target="../tags/tag420.xml"/><Relationship Id="rId31" Type="http://schemas.openxmlformats.org/officeDocument/2006/relationships/tags" Target="../tags/tag419.xml"/><Relationship Id="rId30" Type="http://schemas.openxmlformats.org/officeDocument/2006/relationships/tags" Target="../tags/tag418.xml"/><Relationship Id="rId3" Type="http://schemas.openxmlformats.org/officeDocument/2006/relationships/tags" Target="../tags/tag391.xml"/><Relationship Id="rId29" Type="http://schemas.openxmlformats.org/officeDocument/2006/relationships/tags" Target="../tags/tag417.xml"/><Relationship Id="rId28" Type="http://schemas.openxmlformats.org/officeDocument/2006/relationships/tags" Target="../tags/tag416.xml"/><Relationship Id="rId27" Type="http://schemas.openxmlformats.org/officeDocument/2006/relationships/tags" Target="../tags/tag415.xml"/><Relationship Id="rId26" Type="http://schemas.openxmlformats.org/officeDocument/2006/relationships/tags" Target="../tags/tag414.xml"/><Relationship Id="rId25" Type="http://schemas.openxmlformats.org/officeDocument/2006/relationships/tags" Target="../tags/tag413.xml"/><Relationship Id="rId24" Type="http://schemas.openxmlformats.org/officeDocument/2006/relationships/tags" Target="../tags/tag412.xml"/><Relationship Id="rId23" Type="http://schemas.openxmlformats.org/officeDocument/2006/relationships/tags" Target="../tags/tag411.xml"/><Relationship Id="rId22" Type="http://schemas.openxmlformats.org/officeDocument/2006/relationships/tags" Target="../tags/tag410.xml"/><Relationship Id="rId21" Type="http://schemas.openxmlformats.org/officeDocument/2006/relationships/tags" Target="../tags/tag409.xml"/><Relationship Id="rId20" Type="http://schemas.openxmlformats.org/officeDocument/2006/relationships/tags" Target="../tags/tag408.xml"/><Relationship Id="rId2" Type="http://schemas.openxmlformats.org/officeDocument/2006/relationships/tags" Target="../tags/tag390.xml"/><Relationship Id="rId19" Type="http://schemas.openxmlformats.org/officeDocument/2006/relationships/tags" Target="../tags/tag407.xml"/><Relationship Id="rId18" Type="http://schemas.openxmlformats.org/officeDocument/2006/relationships/tags" Target="../tags/tag406.xml"/><Relationship Id="rId17" Type="http://schemas.openxmlformats.org/officeDocument/2006/relationships/tags" Target="../tags/tag405.xml"/><Relationship Id="rId16" Type="http://schemas.openxmlformats.org/officeDocument/2006/relationships/tags" Target="../tags/tag404.xml"/><Relationship Id="rId15" Type="http://schemas.openxmlformats.org/officeDocument/2006/relationships/tags" Target="../tags/tag403.xml"/><Relationship Id="rId14" Type="http://schemas.openxmlformats.org/officeDocument/2006/relationships/tags" Target="../tags/tag402.xml"/><Relationship Id="rId13" Type="http://schemas.openxmlformats.org/officeDocument/2006/relationships/tags" Target="../tags/tag401.xml"/><Relationship Id="rId12" Type="http://schemas.openxmlformats.org/officeDocument/2006/relationships/tags" Target="../tags/tag400.xml"/><Relationship Id="rId11" Type="http://schemas.openxmlformats.org/officeDocument/2006/relationships/tags" Target="../tags/tag399.xml"/><Relationship Id="rId10" Type="http://schemas.openxmlformats.org/officeDocument/2006/relationships/tags" Target="../tags/tag398.xml"/><Relationship Id="rId1" Type="http://schemas.openxmlformats.org/officeDocument/2006/relationships/tags" Target="../tags/tag38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3" Type="http://schemas.openxmlformats.org/officeDocument/2006/relationships/image" Target="../media/image28.emf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457.xml"/><Relationship Id="rId26" Type="http://schemas.openxmlformats.org/officeDocument/2006/relationships/tags" Target="../tags/tag456.xml"/><Relationship Id="rId25" Type="http://schemas.openxmlformats.org/officeDocument/2006/relationships/tags" Target="../tags/tag455.xml"/><Relationship Id="rId24" Type="http://schemas.openxmlformats.org/officeDocument/2006/relationships/tags" Target="../tags/tag454.xml"/><Relationship Id="rId23" Type="http://schemas.openxmlformats.org/officeDocument/2006/relationships/tags" Target="../tags/tag453.xml"/><Relationship Id="rId22" Type="http://schemas.openxmlformats.org/officeDocument/2006/relationships/image" Target="../media/image29.png"/><Relationship Id="rId21" Type="http://schemas.openxmlformats.org/officeDocument/2006/relationships/tags" Target="../tags/tag452.xml"/><Relationship Id="rId20" Type="http://schemas.openxmlformats.org/officeDocument/2006/relationships/tags" Target="../tags/tag451.xml"/><Relationship Id="rId2" Type="http://schemas.openxmlformats.org/officeDocument/2006/relationships/tags" Target="../tags/tag434.xml"/><Relationship Id="rId19" Type="http://schemas.openxmlformats.org/officeDocument/2006/relationships/tags" Target="../tags/tag450.xml"/><Relationship Id="rId18" Type="http://schemas.openxmlformats.org/officeDocument/2006/relationships/tags" Target="../tags/tag449.xml"/><Relationship Id="rId17" Type="http://schemas.openxmlformats.org/officeDocument/2006/relationships/tags" Target="../tags/tag448.xml"/><Relationship Id="rId16" Type="http://schemas.openxmlformats.org/officeDocument/2006/relationships/tags" Target="../tags/tag447.xml"/><Relationship Id="rId15" Type="http://schemas.openxmlformats.org/officeDocument/2006/relationships/tags" Target="../tags/tag446.xml"/><Relationship Id="rId14" Type="http://schemas.openxmlformats.org/officeDocument/2006/relationships/tags" Target="../tags/tag445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tags" Target="../tags/tag4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image" Target="../media/image30.emf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459.xml"/><Relationship Id="rId19" Type="http://schemas.openxmlformats.org/officeDocument/2006/relationships/tags" Target="../tags/tag475.xml"/><Relationship Id="rId18" Type="http://schemas.openxmlformats.org/officeDocument/2006/relationships/tags" Target="../tags/tag474.xml"/><Relationship Id="rId17" Type="http://schemas.openxmlformats.org/officeDocument/2006/relationships/tags" Target="../tags/tag473.xml"/><Relationship Id="rId16" Type="http://schemas.openxmlformats.org/officeDocument/2006/relationships/tags" Target="../tags/tag472.xml"/><Relationship Id="rId15" Type="http://schemas.openxmlformats.org/officeDocument/2006/relationships/tags" Target="../tags/tag471.xml"/><Relationship Id="rId14" Type="http://schemas.openxmlformats.org/officeDocument/2006/relationships/tags" Target="../tags/tag470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tags" Target="../tags/tag45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83.xml"/><Relationship Id="rId8" Type="http://schemas.openxmlformats.org/officeDocument/2006/relationships/tags" Target="../tags/tag482.xml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image" Target="../media/image31.png"/><Relationship Id="rId2" Type="http://schemas.openxmlformats.org/officeDocument/2006/relationships/tags" Target="../tags/tag477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486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tags" Target="../tags/tag4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95.xml"/><Relationship Id="rId8" Type="http://schemas.openxmlformats.org/officeDocument/2006/relationships/tags" Target="../tags/tag494.xml"/><Relationship Id="rId7" Type="http://schemas.openxmlformats.org/officeDocument/2006/relationships/tags" Target="../tags/tag493.xml"/><Relationship Id="rId6" Type="http://schemas.openxmlformats.org/officeDocument/2006/relationships/tags" Target="../tags/tag492.xml"/><Relationship Id="rId50" Type="http://schemas.openxmlformats.org/officeDocument/2006/relationships/slideLayout" Target="../slideLayouts/slideLayout23.xml"/><Relationship Id="rId5" Type="http://schemas.openxmlformats.org/officeDocument/2006/relationships/tags" Target="../tags/tag491.xml"/><Relationship Id="rId49" Type="http://schemas.openxmlformats.org/officeDocument/2006/relationships/tags" Target="../tags/tag531.xml"/><Relationship Id="rId48" Type="http://schemas.openxmlformats.org/officeDocument/2006/relationships/image" Target="file:///C:\Users\Administrator\AppData\Local\Temp\wps\INetCache\a2d16160480beec4ddf880138e2d7e86" TargetMode="External"/><Relationship Id="rId47" Type="http://schemas.openxmlformats.org/officeDocument/2006/relationships/image" Target="../media/image34.jpeg"/><Relationship Id="rId46" Type="http://schemas.openxmlformats.org/officeDocument/2006/relationships/tags" Target="../tags/tag530.xml"/><Relationship Id="rId45" Type="http://schemas.openxmlformats.org/officeDocument/2006/relationships/tags" Target="../tags/tag529.xml"/><Relationship Id="rId44" Type="http://schemas.openxmlformats.org/officeDocument/2006/relationships/tags" Target="../tags/tag528.xml"/><Relationship Id="rId43" Type="http://schemas.openxmlformats.org/officeDocument/2006/relationships/tags" Target="../tags/tag527.xml"/><Relationship Id="rId42" Type="http://schemas.openxmlformats.org/officeDocument/2006/relationships/tags" Target="../tags/tag526.xml"/><Relationship Id="rId41" Type="http://schemas.openxmlformats.org/officeDocument/2006/relationships/tags" Target="../tags/tag525.xml"/><Relationship Id="rId40" Type="http://schemas.openxmlformats.org/officeDocument/2006/relationships/image" Target="../media/image33.png"/><Relationship Id="rId4" Type="http://schemas.openxmlformats.org/officeDocument/2006/relationships/tags" Target="../tags/tag490.xml"/><Relationship Id="rId39" Type="http://schemas.openxmlformats.org/officeDocument/2006/relationships/tags" Target="../tags/tag524.xml"/><Relationship Id="rId38" Type="http://schemas.openxmlformats.org/officeDocument/2006/relationships/tags" Target="../tags/tag523.xml"/><Relationship Id="rId37" Type="http://schemas.openxmlformats.org/officeDocument/2006/relationships/image" Target="../media/image32.png"/><Relationship Id="rId36" Type="http://schemas.openxmlformats.org/officeDocument/2006/relationships/tags" Target="../tags/tag522.xml"/><Relationship Id="rId35" Type="http://schemas.openxmlformats.org/officeDocument/2006/relationships/tags" Target="../tags/tag521.xml"/><Relationship Id="rId34" Type="http://schemas.openxmlformats.org/officeDocument/2006/relationships/tags" Target="../tags/tag520.xml"/><Relationship Id="rId33" Type="http://schemas.openxmlformats.org/officeDocument/2006/relationships/tags" Target="../tags/tag519.xml"/><Relationship Id="rId32" Type="http://schemas.openxmlformats.org/officeDocument/2006/relationships/tags" Target="../tags/tag518.xml"/><Relationship Id="rId31" Type="http://schemas.openxmlformats.org/officeDocument/2006/relationships/tags" Target="../tags/tag517.xml"/><Relationship Id="rId30" Type="http://schemas.openxmlformats.org/officeDocument/2006/relationships/tags" Target="../tags/tag516.xml"/><Relationship Id="rId3" Type="http://schemas.openxmlformats.org/officeDocument/2006/relationships/tags" Target="../tags/tag489.xml"/><Relationship Id="rId29" Type="http://schemas.openxmlformats.org/officeDocument/2006/relationships/tags" Target="../tags/tag515.xml"/><Relationship Id="rId28" Type="http://schemas.openxmlformats.org/officeDocument/2006/relationships/tags" Target="../tags/tag514.xml"/><Relationship Id="rId27" Type="http://schemas.openxmlformats.org/officeDocument/2006/relationships/tags" Target="../tags/tag513.xml"/><Relationship Id="rId26" Type="http://schemas.openxmlformats.org/officeDocument/2006/relationships/tags" Target="../tags/tag512.xml"/><Relationship Id="rId25" Type="http://schemas.openxmlformats.org/officeDocument/2006/relationships/tags" Target="../tags/tag511.xml"/><Relationship Id="rId24" Type="http://schemas.openxmlformats.org/officeDocument/2006/relationships/tags" Target="../tags/tag510.xml"/><Relationship Id="rId23" Type="http://schemas.openxmlformats.org/officeDocument/2006/relationships/tags" Target="../tags/tag509.xml"/><Relationship Id="rId22" Type="http://schemas.openxmlformats.org/officeDocument/2006/relationships/tags" Target="../tags/tag508.xml"/><Relationship Id="rId21" Type="http://schemas.openxmlformats.org/officeDocument/2006/relationships/tags" Target="../tags/tag507.xml"/><Relationship Id="rId20" Type="http://schemas.openxmlformats.org/officeDocument/2006/relationships/tags" Target="../tags/tag506.xml"/><Relationship Id="rId2" Type="http://schemas.openxmlformats.org/officeDocument/2006/relationships/tags" Target="../tags/tag488.xml"/><Relationship Id="rId19" Type="http://schemas.openxmlformats.org/officeDocument/2006/relationships/tags" Target="../tags/tag505.xml"/><Relationship Id="rId18" Type="http://schemas.openxmlformats.org/officeDocument/2006/relationships/tags" Target="../tags/tag504.xml"/><Relationship Id="rId17" Type="http://schemas.openxmlformats.org/officeDocument/2006/relationships/tags" Target="../tags/tag503.xml"/><Relationship Id="rId16" Type="http://schemas.openxmlformats.org/officeDocument/2006/relationships/tags" Target="../tags/tag502.xml"/><Relationship Id="rId15" Type="http://schemas.openxmlformats.org/officeDocument/2006/relationships/tags" Target="../tags/tag501.xml"/><Relationship Id="rId14" Type="http://schemas.openxmlformats.org/officeDocument/2006/relationships/tags" Target="../tags/tag500.xml"/><Relationship Id="rId13" Type="http://schemas.openxmlformats.org/officeDocument/2006/relationships/tags" Target="../tags/tag499.xml"/><Relationship Id="rId12" Type="http://schemas.openxmlformats.org/officeDocument/2006/relationships/tags" Target="../tags/tag498.xml"/><Relationship Id="rId11" Type="http://schemas.openxmlformats.org/officeDocument/2006/relationships/tags" Target="../tags/tag497.xml"/><Relationship Id="rId10" Type="http://schemas.openxmlformats.org/officeDocument/2006/relationships/tags" Target="../tags/tag496.xml"/><Relationship Id="rId1" Type="http://schemas.openxmlformats.org/officeDocument/2006/relationships/tags" Target="../tags/tag48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38.xml"/><Relationship Id="rId8" Type="http://schemas.openxmlformats.org/officeDocument/2006/relationships/tags" Target="../tags/tag537.xml"/><Relationship Id="rId7" Type="http://schemas.openxmlformats.org/officeDocument/2006/relationships/tags" Target="../tags/tag536.xml"/><Relationship Id="rId6" Type="http://schemas.openxmlformats.org/officeDocument/2006/relationships/image" Target="../media/image36.png"/><Relationship Id="rId58" Type="http://schemas.openxmlformats.org/officeDocument/2006/relationships/slideLayout" Target="../slideLayouts/slideLayout23.xml"/><Relationship Id="rId57" Type="http://schemas.openxmlformats.org/officeDocument/2006/relationships/tags" Target="../tags/tag571.xml"/><Relationship Id="rId56" Type="http://schemas.openxmlformats.org/officeDocument/2006/relationships/tags" Target="../tags/tag570.xml"/><Relationship Id="rId55" Type="http://schemas.openxmlformats.org/officeDocument/2006/relationships/tags" Target="../tags/tag569.xml"/><Relationship Id="rId54" Type="http://schemas.openxmlformats.org/officeDocument/2006/relationships/tags" Target="../tags/tag568.xml"/><Relationship Id="rId53" Type="http://schemas.openxmlformats.org/officeDocument/2006/relationships/tags" Target="../tags/tag567.xml"/><Relationship Id="rId52" Type="http://schemas.openxmlformats.org/officeDocument/2006/relationships/tags" Target="../tags/tag566.xml"/><Relationship Id="rId51" Type="http://schemas.openxmlformats.org/officeDocument/2006/relationships/tags" Target="../tags/tag565.xml"/><Relationship Id="rId50" Type="http://schemas.openxmlformats.org/officeDocument/2006/relationships/tags" Target="../tags/tag564.xml"/><Relationship Id="rId5" Type="http://schemas.openxmlformats.org/officeDocument/2006/relationships/tags" Target="../tags/tag535.xml"/><Relationship Id="rId49" Type="http://schemas.openxmlformats.org/officeDocument/2006/relationships/image" Target="../media/image51.png"/><Relationship Id="rId48" Type="http://schemas.openxmlformats.org/officeDocument/2006/relationships/tags" Target="../tags/tag563.xml"/><Relationship Id="rId47" Type="http://schemas.openxmlformats.org/officeDocument/2006/relationships/image" Target="../media/image50.png"/><Relationship Id="rId46" Type="http://schemas.openxmlformats.org/officeDocument/2006/relationships/tags" Target="../tags/tag562.xml"/><Relationship Id="rId45" Type="http://schemas.openxmlformats.org/officeDocument/2006/relationships/image" Target="../media/image49.png"/><Relationship Id="rId44" Type="http://schemas.openxmlformats.org/officeDocument/2006/relationships/tags" Target="../tags/tag561.xml"/><Relationship Id="rId43" Type="http://schemas.openxmlformats.org/officeDocument/2006/relationships/tags" Target="../tags/tag560.xml"/><Relationship Id="rId42" Type="http://schemas.openxmlformats.org/officeDocument/2006/relationships/tags" Target="../tags/tag559.xml"/><Relationship Id="rId41" Type="http://schemas.openxmlformats.org/officeDocument/2006/relationships/image" Target="../media/image48.png"/><Relationship Id="rId40" Type="http://schemas.openxmlformats.org/officeDocument/2006/relationships/tags" Target="../tags/tag558.xml"/><Relationship Id="rId4" Type="http://schemas.openxmlformats.org/officeDocument/2006/relationships/image" Target="../media/image35.png"/><Relationship Id="rId39" Type="http://schemas.openxmlformats.org/officeDocument/2006/relationships/image" Target="../media/image47.png"/><Relationship Id="rId38" Type="http://schemas.openxmlformats.org/officeDocument/2006/relationships/tags" Target="../tags/tag557.xml"/><Relationship Id="rId37" Type="http://schemas.openxmlformats.org/officeDocument/2006/relationships/image" Target="../media/image46.png"/><Relationship Id="rId36" Type="http://schemas.openxmlformats.org/officeDocument/2006/relationships/tags" Target="../tags/tag556.xml"/><Relationship Id="rId35" Type="http://schemas.openxmlformats.org/officeDocument/2006/relationships/image" Target="../media/image45.png"/><Relationship Id="rId34" Type="http://schemas.openxmlformats.org/officeDocument/2006/relationships/tags" Target="../tags/tag555.xml"/><Relationship Id="rId33" Type="http://schemas.openxmlformats.org/officeDocument/2006/relationships/tags" Target="../tags/tag554.xml"/><Relationship Id="rId32" Type="http://schemas.openxmlformats.org/officeDocument/2006/relationships/tags" Target="../tags/tag553.xml"/><Relationship Id="rId31" Type="http://schemas.openxmlformats.org/officeDocument/2006/relationships/tags" Target="../tags/tag552.xml"/><Relationship Id="rId30" Type="http://schemas.openxmlformats.org/officeDocument/2006/relationships/tags" Target="../tags/tag551.xml"/><Relationship Id="rId3" Type="http://schemas.openxmlformats.org/officeDocument/2006/relationships/tags" Target="../tags/tag534.xml"/><Relationship Id="rId29" Type="http://schemas.openxmlformats.org/officeDocument/2006/relationships/image" Target="../media/image44.png"/><Relationship Id="rId28" Type="http://schemas.openxmlformats.org/officeDocument/2006/relationships/tags" Target="../tags/tag550.xml"/><Relationship Id="rId27" Type="http://schemas.openxmlformats.org/officeDocument/2006/relationships/tags" Target="../tags/tag549.xml"/><Relationship Id="rId26" Type="http://schemas.openxmlformats.org/officeDocument/2006/relationships/tags" Target="../tags/tag548.xml"/><Relationship Id="rId25" Type="http://schemas.openxmlformats.org/officeDocument/2006/relationships/tags" Target="../tags/tag547.xml"/><Relationship Id="rId24" Type="http://schemas.openxmlformats.org/officeDocument/2006/relationships/tags" Target="../tags/tag546.xml"/><Relationship Id="rId23" Type="http://schemas.openxmlformats.org/officeDocument/2006/relationships/image" Target="../media/image43.png"/><Relationship Id="rId22" Type="http://schemas.openxmlformats.org/officeDocument/2006/relationships/tags" Target="../tags/tag545.xml"/><Relationship Id="rId21" Type="http://schemas.openxmlformats.org/officeDocument/2006/relationships/tags" Target="../tags/tag544.xml"/><Relationship Id="rId20" Type="http://schemas.openxmlformats.org/officeDocument/2006/relationships/image" Target="../media/image42.png"/><Relationship Id="rId2" Type="http://schemas.openxmlformats.org/officeDocument/2006/relationships/tags" Target="../tags/tag533.xml"/><Relationship Id="rId19" Type="http://schemas.openxmlformats.org/officeDocument/2006/relationships/tags" Target="../tags/tag543.xml"/><Relationship Id="rId18" Type="http://schemas.openxmlformats.org/officeDocument/2006/relationships/image" Target="../media/image41.png"/><Relationship Id="rId17" Type="http://schemas.openxmlformats.org/officeDocument/2006/relationships/tags" Target="../tags/tag542.xml"/><Relationship Id="rId16" Type="http://schemas.openxmlformats.org/officeDocument/2006/relationships/image" Target="../media/image40.png"/><Relationship Id="rId15" Type="http://schemas.openxmlformats.org/officeDocument/2006/relationships/tags" Target="../tags/tag541.xml"/><Relationship Id="rId14" Type="http://schemas.openxmlformats.org/officeDocument/2006/relationships/image" Target="../media/image39.png"/><Relationship Id="rId13" Type="http://schemas.openxmlformats.org/officeDocument/2006/relationships/tags" Target="../tags/tag540.xml"/><Relationship Id="rId12" Type="http://schemas.openxmlformats.org/officeDocument/2006/relationships/image" Target="../media/image38.png"/><Relationship Id="rId11" Type="http://schemas.openxmlformats.org/officeDocument/2006/relationships/tags" Target="../tags/tag539.xml"/><Relationship Id="rId10" Type="http://schemas.openxmlformats.org/officeDocument/2006/relationships/image" Target="../media/image37.png"/><Relationship Id="rId1" Type="http://schemas.openxmlformats.org/officeDocument/2006/relationships/tags" Target="../tags/tag53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tags" Target="../tags/tag577.xml"/><Relationship Id="rId7" Type="http://schemas.openxmlformats.org/officeDocument/2006/relationships/image" Target="../media/image53.png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tags" Target="../tags/tag573.xml"/><Relationship Id="rId2" Type="http://schemas.openxmlformats.org/officeDocument/2006/relationships/image" Target="../media/image52.jpeg"/><Relationship Id="rId15" Type="http://schemas.openxmlformats.org/officeDocument/2006/relationships/comments" Target="../comments/comment1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80.xml"/><Relationship Id="rId11" Type="http://schemas.openxmlformats.org/officeDocument/2006/relationships/tags" Target="../tags/tag579.xml"/><Relationship Id="rId10" Type="http://schemas.openxmlformats.org/officeDocument/2006/relationships/tags" Target="../tags/tag578.xml"/><Relationship Id="rId1" Type="http://schemas.openxmlformats.org/officeDocument/2006/relationships/tags" Target="../tags/tag5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89.xml"/><Relationship Id="rId8" Type="http://schemas.openxmlformats.org/officeDocument/2006/relationships/image" Target="../media/image57.jpeg"/><Relationship Id="rId7" Type="http://schemas.openxmlformats.org/officeDocument/2006/relationships/tags" Target="../tags/tag588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image" Target="../media/image56.png"/><Relationship Id="rId3" Type="http://schemas.openxmlformats.org/officeDocument/2006/relationships/tags" Target="../tags/tag585.xml"/><Relationship Id="rId2" Type="http://schemas.openxmlformats.org/officeDocument/2006/relationships/image" Target="../media/image55.png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593.xml"/><Relationship Id="rId15" Type="http://schemas.openxmlformats.org/officeDocument/2006/relationships/image" Target="../media/image60.jpeg"/><Relationship Id="rId14" Type="http://schemas.openxmlformats.org/officeDocument/2006/relationships/tags" Target="../tags/tag592.xml"/><Relationship Id="rId13" Type="http://schemas.openxmlformats.org/officeDocument/2006/relationships/image" Target="../media/image59.jpeg"/><Relationship Id="rId12" Type="http://schemas.openxmlformats.org/officeDocument/2006/relationships/tags" Target="../tags/tag591.xml"/><Relationship Id="rId11" Type="http://schemas.openxmlformats.org/officeDocument/2006/relationships/tags" Target="../tags/tag590.xml"/><Relationship Id="rId10" Type="http://schemas.openxmlformats.org/officeDocument/2006/relationships/image" Target="../media/image58.jpeg"/><Relationship Id="rId1" Type="http://schemas.openxmlformats.org/officeDocument/2006/relationships/tags" Target="../tags/tag58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221.xml"/><Relationship Id="rId2" Type="http://schemas.openxmlformats.org/officeDocument/2006/relationships/tags" Target="../tags/tag203.xml"/><Relationship Id="rId19" Type="http://schemas.openxmlformats.org/officeDocument/2006/relationships/tags" Target="../tags/tag220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8" Type="http://schemas.openxmlformats.org/officeDocument/2006/relationships/tags" Target="../tags/tag599.xml"/><Relationship Id="rId7" Type="http://schemas.openxmlformats.org/officeDocument/2006/relationships/image" Target="../media/image62.jpeg"/><Relationship Id="rId6" Type="http://schemas.openxmlformats.org/officeDocument/2006/relationships/tags" Target="../tags/tag598.xml"/><Relationship Id="rId5" Type="http://schemas.openxmlformats.org/officeDocument/2006/relationships/image" Target="../media/image61.jpeg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3" Type="http://schemas.openxmlformats.org/officeDocument/2006/relationships/slideLayout" Target="../slideLayouts/slideLayout23.xml"/><Relationship Id="rId12" Type="http://schemas.openxmlformats.org/officeDocument/2006/relationships/tags" Target="../tags/tag602.xml"/><Relationship Id="rId11" Type="http://schemas.openxmlformats.org/officeDocument/2006/relationships/image" Target="../media/image63.png"/><Relationship Id="rId10" Type="http://schemas.openxmlformats.org/officeDocument/2006/relationships/tags" Target="../tags/tag601.xml"/><Relationship Id="rId1" Type="http://schemas.openxmlformats.org/officeDocument/2006/relationships/tags" Target="../tags/tag59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09.xml"/><Relationship Id="rId6" Type="http://schemas.openxmlformats.org/officeDocument/2006/relationships/tags" Target="../tags/tag608.xml"/><Relationship Id="rId5" Type="http://schemas.openxmlformats.org/officeDocument/2006/relationships/tags" Target="../tags/tag607.xml"/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tags" Target="../tags/tag60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tags" Target="../tags/tag612.xml"/><Relationship Id="rId7" Type="http://schemas.openxmlformats.org/officeDocument/2006/relationships/tags" Target="../tags/tag6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627.xml"/><Relationship Id="rId26" Type="http://schemas.openxmlformats.org/officeDocument/2006/relationships/tags" Target="../tags/tag626.xml"/><Relationship Id="rId25" Type="http://schemas.openxmlformats.org/officeDocument/2006/relationships/tags" Target="../tags/tag625.xml"/><Relationship Id="rId24" Type="http://schemas.openxmlformats.org/officeDocument/2006/relationships/tags" Target="../tags/tag624.xml"/><Relationship Id="rId23" Type="http://schemas.openxmlformats.org/officeDocument/2006/relationships/tags" Target="../tags/tag623.xml"/><Relationship Id="rId22" Type="http://schemas.openxmlformats.org/officeDocument/2006/relationships/tags" Target="../tags/tag622.xml"/><Relationship Id="rId21" Type="http://schemas.openxmlformats.org/officeDocument/2006/relationships/tags" Target="../tags/tag621.xml"/><Relationship Id="rId20" Type="http://schemas.openxmlformats.org/officeDocument/2006/relationships/tags" Target="../tags/tag620.xml"/><Relationship Id="rId2" Type="http://schemas.openxmlformats.org/officeDocument/2006/relationships/diagramData" Target="../diagrams/data1.xml"/><Relationship Id="rId19" Type="http://schemas.openxmlformats.org/officeDocument/2006/relationships/tags" Target="../tags/tag619.xml"/><Relationship Id="rId18" Type="http://schemas.openxmlformats.org/officeDocument/2006/relationships/tags" Target="../tags/tag618.xml"/><Relationship Id="rId17" Type="http://schemas.openxmlformats.org/officeDocument/2006/relationships/image" Target="../media/image67.jpeg"/><Relationship Id="rId16" Type="http://schemas.openxmlformats.org/officeDocument/2006/relationships/tags" Target="../tags/tag617.xml"/><Relationship Id="rId15" Type="http://schemas.openxmlformats.org/officeDocument/2006/relationships/tags" Target="../tags/tag616.xml"/><Relationship Id="rId14" Type="http://schemas.openxmlformats.org/officeDocument/2006/relationships/image" Target="../media/image66.jpeg"/><Relationship Id="rId13" Type="http://schemas.openxmlformats.org/officeDocument/2006/relationships/tags" Target="../tags/tag615.xml"/><Relationship Id="rId12" Type="http://schemas.openxmlformats.org/officeDocument/2006/relationships/image" Target="../media/image65.jpeg"/><Relationship Id="rId11" Type="http://schemas.openxmlformats.org/officeDocument/2006/relationships/tags" Target="../tags/tag614.xml"/><Relationship Id="rId10" Type="http://schemas.openxmlformats.org/officeDocument/2006/relationships/tags" Target="../tags/tag613.xml"/><Relationship Id="rId1" Type="http://schemas.openxmlformats.org/officeDocument/2006/relationships/tags" Target="../tags/tag61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tags" Target="../tags/tag632.xml"/><Relationship Id="rId7" Type="http://schemas.openxmlformats.org/officeDocument/2006/relationships/image" Target="../media/image70.png"/><Relationship Id="rId6" Type="http://schemas.openxmlformats.org/officeDocument/2006/relationships/tags" Target="../tags/tag631.xml"/><Relationship Id="rId54" Type="http://schemas.openxmlformats.org/officeDocument/2006/relationships/notesSlide" Target="../notesSlides/notesSlide6.xml"/><Relationship Id="rId53" Type="http://schemas.openxmlformats.org/officeDocument/2006/relationships/slideLayout" Target="../slideLayouts/slideLayout2.xml"/><Relationship Id="rId52" Type="http://schemas.openxmlformats.org/officeDocument/2006/relationships/tags" Target="../tags/tag669.xml"/><Relationship Id="rId51" Type="http://schemas.openxmlformats.org/officeDocument/2006/relationships/tags" Target="../tags/tag668.xml"/><Relationship Id="rId50" Type="http://schemas.openxmlformats.org/officeDocument/2006/relationships/tags" Target="../tags/tag667.xml"/><Relationship Id="rId5" Type="http://schemas.openxmlformats.org/officeDocument/2006/relationships/image" Target="../media/image69.png"/><Relationship Id="rId49" Type="http://schemas.openxmlformats.org/officeDocument/2006/relationships/tags" Target="../tags/tag666.xml"/><Relationship Id="rId48" Type="http://schemas.openxmlformats.org/officeDocument/2006/relationships/tags" Target="../tags/tag665.xml"/><Relationship Id="rId47" Type="http://schemas.openxmlformats.org/officeDocument/2006/relationships/tags" Target="../tags/tag664.xml"/><Relationship Id="rId46" Type="http://schemas.openxmlformats.org/officeDocument/2006/relationships/tags" Target="../tags/tag663.xml"/><Relationship Id="rId45" Type="http://schemas.openxmlformats.org/officeDocument/2006/relationships/tags" Target="../tags/tag662.xml"/><Relationship Id="rId44" Type="http://schemas.openxmlformats.org/officeDocument/2006/relationships/tags" Target="../tags/tag661.xml"/><Relationship Id="rId43" Type="http://schemas.openxmlformats.org/officeDocument/2006/relationships/tags" Target="../tags/tag660.xml"/><Relationship Id="rId42" Type="http://schemas.openxmlformats.org/officeDocument/2006/relationships/tags" Target="../tags/tag659.xml"/><Relationship Id="rId41" Type="http://schemas.openxmlformats.org/officeDocument/2006/relationships/tags" Target="../tags/tag658.xml"/><Relationship Id="rId40" Type="http://schemas.openxmlformats.org/officeDocument/2006/relationships/tags" Target="../tags/tag657.xml"/><Relationship Id="rId4" Type="http://schemas.openxmlformats.org/officeDocument/2006/relationships/tags" Target="../tags/tag630.xml"/><Relationship Id="rId39" Type="http://schemas.openxmlformats.org/officeDocument/2006/relationships/tags" Target="../tags/tag656.xml"/><Relationship Id="rId38" Type="http://schemas.openxmlformats.org/officeDocument/2006/relationships/tags" Target="../tags/tag655.xml"/><Relationship Id="rId37" Type="http://schemas.openxmlformats.org/officeDocument/2006/relationships/tags" Target="../tags/tag654.xml"/><Relationship Id="rId36" Type="http://schemas.openxmlformats.org/officeDocument/2006/relationships/tags" Target="../tags/tag653.xml"/><Relationship Id="rId35" Type="http://schemas.openxmlformats.org/officeDocument/2006/relationships/tags" Target="../tags/tag652.xml"/><Relationship Id="rId34" Type="http://schemas.openxmlformats.org/officeDocument/2006/relationships/tags" Target="../tags/tag651.xml"/><Relationship Id="rId33" Type="http://schemas.openxmlformats.org/officeDocument/2006/relationships/tags" Target="../tags/tag650.xml"/><Relationship Id="rId32" Type="http://schemas.openxmlformats.org/officeDocument/2006/relationships/tags" Target="../tags/tag649.xml"/><Relationship Id="rId31" Type="http://schemas.openxmlformats.org/officeDocument/2006/relationships/tags" Target="../tags/tag648.xml"/><Relationship Id="rId30" Type="http://schemas.openxmlformats.org/officeDocument/2006/relationships/tags" Target="../tags/tag647.xml"/><Relationship Id="rId3" Type="http://schemas.openxmlformats.org/officeDocument/2006/relationships/image" Target="../media/image68.png"/><Relationship Id="rId29" Type="http://schemas.openxmlformats.org/officeDocument/2006/relationships/tags" Target="../tags/tag646.xml"/><Relationship Id="rId28" Type="http://schemas.openxmlformats.org/officeDocument/2006/relationships/tags" Target="../tags/tag645.xml"/><Relationship Id="rId27" Type="http://schemas.openxmlformats.org/officeDocument/2006/relationships/tags" Target="../tags/tag644.xml"/><Relationship Id="rId26" Type="http://schemas.openxmlformats.org/officeDocument/2006/relationships/tags" Target="../tags/tag643.xml"/><Relationship Id="rId25" Type="http://schemas.openxmlformats.org/officeDocument/2006/relationships/tags" Target="../tags/tag642.xml"/><Relationship Id="rId24" Type="http://schemas.openxmlformats.org/officeDocument/2006/relationships/tags" Target="../tags/tag641.xml"/><Relationship Id="rId23" Type="http://schemas.openxmlformats.org/officeDocument/2006/relationships/tags" Target="../tags/tag640.xml"/><Relationship Id="rId22" Type="http://schemas.openxmlformats.org/officeDocument/2006/relationships/tags" Target="../tags/tag639.xml"/><Relationship Id="rId21" Type="http://schemas.openxmlformats.org/officeDocument/2006/relationships/image" Target="../media/image77.png"/><Relationship Id="rId20" Type="http://schemas.openxmlformats.org/officeDocument/2006/relationships/tags" Target="../tags/tag638.xml"/><Relationship Id="rId2" Type="http://schemas.openxmlformats.org/officeDocument/2006/relationships/tags" Target="../tags/tag629.xml"/><Relationship Id="rId19" Type="http://schemas.openxmlformats.org/officeDocument/2006/relationships/image" Target="../media/image76.png"/><Relationship Id="rId18" Type="http://schemas.openxmlformats.org/officeDocument/2006/relationships/tags" Target="../tags/tag637.xml"/><Relationship Id="rId17" Type="http://schemas.openxmlformats.org/officeDocument/2006/relationships/image" Target="../media/image75.png"/><Relationship Id="rId16" Type="http://schemas.openxmlformats.org/officeDocument/2006/relationships/tags" Target="../tags/tag636.xml"/><Relationship Id="rId15" Type="http://schemas.openxmlformats.org/officeDocument/2006/relationships/image" Target="../media/image74.png"/><Relationship Id="rId14" Type="http://schemas.openxmlformats.org/officeDocument/2006/relationships/tags" Target="../tags/tag635.xml"/><Relationship Id="rId13" Type="http://schemas.openxmlformats.org/officeDocument/2006/relationships/image" Target="../media/image73.png"/><Relationship Id="rId12" Type="http://schemas.openxmlformats.org/officeDocument/2006/relationships/tags" Target="../tags/tag634.xml"/><Relationship Id="rId11" Type="http://schemas.openxmlformats.org/officeDocument/2006/relationships/image" Target="../media/image72.png"/><Relationship Id="rId10" Type="http://schemas.openxmlformats.org/officeDocument/2006/relationships/tags" Target="../tags/tag633.xml"/><Relationship Id="rId1" Type="http://schemas.openxmlformats.org/officeDocument/2006/relationships/tags" Target="../tags/tag62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675.xml"/><Relationship Id="rId6" Type="http://schemas.openxmlformats.org/officeDocument/2006/relationships/tags" Target="../tags/tag674.xml"/><Relationship Id="rId5" Type="http://schemas.openxmlformats.org/officeDocument/2006/relationships/image" Target="../media/image78.png"/><Relationship Id="rId4" Type="http://schemas.openxmlformats.org/officeDocument/2006/relationships/tags" Target="../tags/tag67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67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87.xml"/><Relationship Id="rId8" Type="http://schemas.openxmlformats.org/officeDocument/2006/relationships/tags" Target="../tags/tag686.xml"/><Relationship Id="rId7" Type="http://schemas.openxmlformats.org/officeDocument/2006/relationships/tags" Target="../tags/tag685.xml"/><Relationship Id="rId6" Type="http://schemas.openxmlformats.org/officeDocument/2006/relationships/tags" Target="../tags/tag684.xml"/><Relationship Id="rId5" Type="http://schemas.openxmlformats.org/officeDocument/2006/relationships/tags" Target="../tags/tag683.xml"/><Relationship Id="rId4" Type="http://schemas.openxmlformats.org/officeDocument/2006/relationships/tags" Target="../tags/tag682.xml"/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94.xml"/><Relationship Id="rId16" Type="http://schemas.openxmlformats.org/officeDocument/2006/relationships/tags" Target="../tags/tag693.xml"/><Relationship Id="rId15" Type="http://schemas.openxmlformats.org/officeDocument/2006/relationships/tags" Target="../tags/tag692.xml"/><Relationship Id="rId14" Type="http://schemas.openxmlformats.org/officeDocument/2006/relationships/image" Target="../media/image79.jpeg"/><Relationship Id="rId13" Type="http://schemas.openxmlformats.org/officeDocument/2006/relationships/tags" Target="../tags/tag691.xml"/><Relationship Id="rId12" Type="http://schemas.openxmlformats.org/officeDocument/2006/relationships/tags" Target="../tags/tag690.xml"/><Relationship Id="rId11" Type="http://schemas.openxmlformats.org/officeDocument/2006/relationships/tags" Target="../tags/tag689.xml"/><Relationship Id="rId10" Type="http://schemas.openxmlformats.org/officeDocument/2006/relationships/tags" Target="../tags/tag688.xml"/><Relationship Id="rId1" Type="http://schemas.openxmlformats.org/officeDocument/2006/relationships/tags" Target="../tags/tag67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03.xml"/><Relationship Id="rId8" Type="http://schemas.openxmlformats.org/officeDocument/2006/relationships/tags" Target="../tags/tag702.xml"/><Relationship Id="rId7" Type="http://schemas.openxmlformats.org/officeDocument/2006/relationships/tags" Target="../tags/tag701.xml"/><Relationship Id="rId6" Type="http://schemas.openxmlformats.org/officeDocument/2006/relationships/tags" Target="../tags/tag700.xml"/><Relationship Id="rId5" Type="http://schemas.openxmlformats.org/officeDocument/2006/relationships/tags" Target="../tags/tag699.xml"/><Relationship Id="rId4" Type="http://schemas.openxmlformats.org/officeDocument/2006/relationships/tags" Target="../tags/tag698.xml"/><Relationship Id="rId3" Type="http://schemas.openxmlformats.org/officeDocument/2006/relationships/tags" Target="../tags/tag697.xml"/><Relationship Id="rId27" Type="http://schemas.openxmlformats.org/officeDocument/2006/relationships/notesSlide" Target="../notesSlides/notesSlide8.xml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719.xml"/><Relationship Id="rId24" Type="http://schemas.openxmlformats.org/officeDocument/2006/relationships/tags" Target="../tags/tag718.xml"/><Relationship Id="rId23" Type="http://schemas.openxmlformats.org/officeDocument/2006/relationships/tags" Target="../tags/tag717.xml"/><Relationship Id="rId22" Type="http://schemas.openxmlformats.org/officeDocument/2006/relationships/tags" Target="../tags/tag716.xml"/><Relationship Id="rId21" Type="http://schemas.openxmlformats.org/officeDocument/2006/relationships/tags" Target="../tags/tag715.xml"/><Relationship Id="rId20" Type="http://schemas.openxmlformats.org/officeDocument/2006/relationships/tags" Target="../tags/tag714.xml"/><Relationship Id="rId2" Type="http://schemas.openxmlformats.org/officeDocument/2006/relationships/tags" Target="../tags/tag696.xml"/><Relationship Id="rId19" Type="http://schemas.openxmlformats.org/officeDocument/2006/relationships/tags" Target="../tags/tag713.xml"/><Relationship Id="rId18" Type="http://schemas.openxmlformats.org/officeDocument/2006/relationships/tags" Target="../tags/tag712.xml"/><Relationship Id="rId17" Type="http://schemas.openxmlformats.org/officeDocument/2006/relationships/tags" Target="../tags/tag711.xml"/><Relationship Id="rId16" Type="http://schemas.openxmlformats.org/officeDocument/2006/relationships/tags" Target="../tags/tag710.xml"/><Relationship Id="rId15" Type="http://schemas.openxmlformats.org/officeDocument/2006/relationships/tags" Target="../tags/tag709.xml"/><Relationship Id="rId14" Type="http://schemas.openxmlformats.org/officeDocument/2006/relationships/tags" Target="../tags/tag708.xml"/><Relationship Id="rId13" Type="http://schemas.openxmlformats.org/officeDocument/2006/relationships/tags" Target="../tags/tag707.xml"/><Relationship Id="rId12" Type="http://schemas.openxmlformats.org/officeDocument/2006/relationships/tags" Target="../tags/tag706.xml"/><Relationship Id="rId11" Type="http://schemas.openxmlformats.org/officeDocument/2006/relationships/tags" Target="../tags/tag705.xml"/><Relationship Id="rId10" Type="http://schemas.openxmlformats.org/officeDocument/2006/relationships/tags" Target="../tags/tag704.xml"/><Relationship Id="rId1" Type="http://schemas.openxmlformats.org/officeDocument/2006/relationships/tags" Target="../tags/tag69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726.xml"/><Relationship Id="rId8" Type="http://schemas.openxmlformats.org/officeDocument/2006/relationships/tags" Target="../tags/tag725.xml"/><Relationship Id="rId7" Type="http://schemas.openxmlformats.org/officeDocument/2006/relationships/tags" Target="../tags/tag7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29.xml"/><Relationship Id="rId11" Type="http://schemas.openxmlformats.org/officeDocument/2006/relationships/tags" Target="../tags/tag728.xml"/><Relationship Id="rId10" Type="http://schemas.openxmlformats.org/officeDocument/2006/relationships/tags" Target="../tags/tag727.xml"/><Relationship Id="rId1" Type="http://schemas.openxmlformats.org/officeDocument/2006/relationships/tags" Target="../tags/tag72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735.xml"/><Relationship Id="rId8" Type="http://schemas.openxmlformats.org/officeDocument/2006/relationships/tags" Target="../tags/tag734.xml"/><Relationship Id="rId7" Type="http://schemas.openxmlformats.org/officeDocument/2006/relationships/tags" Target="../tags/tag733.xml"/><Relationship Id="rId6" Type="http://schemas.openxmlformats.org/officeDocument/2006/relationships/image" Target="../media/image82.png"/><Relationship Id="rId5" Type="http://schemas.openxmlformats.org/officeDocument/2006/relationships/tags" Target="../tags/tag732.xml"/><Relationship Id="rId44" Type="http://schemas.openxmlformats.org/officeDocument/2006/relationships/notesSlide" Target="../notesSlides/notesSlide9.xml"/><Relationship Id="rId43" Type="http://schemas.openxmlformats.org/officeDocument/2006/relationships/slideLayout" Target="../slideLayouts/slideLayout3.xml"/><Relationship Id="rId42" Type="http://schemas.openxmlformats.org/officeDocument/2006/relationships/tags" Target="../tags/tag766.xml"/><Relationship Id="rId41" Type="http://schemas.openxmlformats.org/officeDocument/2006/relationships/tags" Target="../tags/tag765.xml"/><Relationship Id="rId40" Type="http://schemas.openxmlformats.org/officeDocument/2006/relationships/tags" Target="../tags/tag764.xml"/><Relationship Id="rId4" Type="http://schemas.openxmlformats.org/officeDocument/2006/relationships/image" Target="../media/image81.jpeg"/><Relationship Id="rId39" Type="http://schemas.openxmlformats.org/officeDocument/2006/relationships/tags" Target="../tags/tag763.xml"/><Relationship Id="rId38" Type="http://schemas.openxmlformats.org/officeDocument/2006/relationships/tags" Target="../tags/tag762.xml"/><Relationship Id="rId37" Type="http://schemas.openxmlformats.org/officeDocument/2006/relationships/tags" Target="../tags/tag761.xml"/><Relationship Id="rId36" Type="http://schemas.openxmlformats.org/officeDocument/2006/relationships/tags" Target="../tags/tag760.xml"/><Relationship Id="rId35" Type="http://schemas.openxmlformats.org/officeDocument/2006/relationships/tags" Target="../tags/tag759.xml"/><Relationship Id="rId34" Type="http://schemas.openxmlformats.org/officeDocument/2006/relationships/tags" Target="../tags/tag758.xml"/><Relationship Id="rId33" Type="http://schemas.openxmlformats.org/officeDocument/2006/relationships/tags" Target="../tags/tag757.xml"/><Relationship Id="rId32" Type="http://schemas.openxmlformats.org/officeDocument/2006/relationships/tags" Target="../tags/tag756.xml"/><Relationship Id="rId31" Type="http://schemas.openxmlformats.org/officeDocument/2006/relationships/tags" Target="../tags/tag755.xml"/><Relationship Id="rId30" Type="http://schemas.openxmlformats.org/officeDocument/2006/relationships/tags" Target="../tags/tag754.xml"/><Relationship Id="rId3" Type="http://schemas.openxmlformats.org/officeDocument/2006/relationships/tags" Target="../tags/tag731.xml"/><Relationship Id="rId29" Type="http://schemas.openxmlformats.org/officeDocument/2006/relationships/tags" Target="../tags/tag753.xml"/><Relationship Id="rId28" Type="http://schemas.openxmlformats.org/officeDocument/2006/relationships/tags" Target="../tags/tag752.xml"/><Relationship Id="rId27" Type="http://schemas.openxmlformats.org/officeDocument/2006/relationships/tags" Target="../tags/tag751.xml"/><Relationship Id="rId26" Type="http://schemas.openxmlformats.org/officeDocument/2006/relationships/tags" Target="../tags/tag750.xml"/><Relationship Id="rId25" Type="http://schemas.openxmlformats.org/officeDocument/2006/relationships/tags" Target="../tags/tag749.xml"/><Relationship Id="rId24" Type="http://schemas.openxmlformats.org/officeDocument/2006/relationships/tags" Target="../tags/tag748.xml"/><Relationship Id="rId23" Type="http://schemas.openxmlformats.org/officeDocument/2006/relationships/tags" Target="../tags/tag747.xml"/><Relationship Id="rId22" Type="http://schemas.openxmlformats.org/officeDocument/2006/relationships/tags" Target="../tags/tag746.xml"/><Relationship Id="rId21" Type="http://schemas.openxmlformats.org/officeDocument/2006/relationships/tags" Target="../tags/tag745.xml"/><Relationship Id="rId20" Type="http://schemas.openxmlformats.org/officeDocument/2006/relationships/tags" Target="../tags/tag744.xml"/><Relationship Id="rId2" Type="http://schemas.openxmlformats.org/officeDocument/2006/relationships/image" Target="../media/image80.png"/><Relationship Id="rId19" Type="http://schemas.openxmlformats.org/officeDocument/2006/relationships/tags" Target="../tags/tag743.xml"/><Relationship Id="rId18" Type="http://schemas.openxmlformats.org/officeDocument/2006/relationships/tags" Target="../tags/tag742.xml"/><Relationship Id="rId17" Type="http://schemas.openxmlformats.org/officeDocument/2006/relationships/tags" Target="../tags/tag741.xml"/><Relationship Id="rId16" Type="http://schemas.openxmlformats.org/officeDocument/2006/relationships/tags" Target="../tags/tag740.xml"/><Relationship Id="rId15" Type="http://schemas.openxmlformats.org/officeDocument/2006/relationships/tags" Target="../tags/tag739.xml"/><Relationship Id="rId14" Type="http://schemas.openxmlformats.org/officeDocument/2006/relationships/tags" Target="../tags/tag738.xml"/><Relationship Id="rId13" Type="http://schemas.openxmlformats.org/officeDocument/2006/relationships/tags" Target="../tags/tag737.xml"/><Relationship Id="rId12" Type="http://schemas.openxmlformats.org/officeDocument/2006/relationships/image" Target="../media/image84.png"/><Relationship Id="rId11" Type="http://schemas.openxmlformats.org/officeDocument/2006/relationships/tags" Target="../tags/tag736.xml"/><Relationship Id="rId10" Type="http://schemas.openxmlformats.org/officeDocument/2006/relationships/image" Target="../media/image83.png"/><Relationship Id="rId1" Type="http://schemas.openxmlformats.org/officeDocument/2006/relationships/tags" Target="../tags/tag73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778.xml"/><Relationship Id="rId8" Type="http://schemas.openxmlformats.org/officeDocument/2006/relationships/tags" Target="../tags/tag777.xml"/><Relationship Id="rId7" Type="http://schemas.openxmlformats.org/officeDocument/2006/relationships/tags" Target="../tags/tag776.xml"/><Relationship Id="rId6" Type="http://schemas.openxmlformats.org/officeDocument/2006/relationships/tags" Target="../tags/tag775.xml"/><Relationship Id="rId5" Type="http://schemas.openxmlformats.org/officeDocument/2006/relationships/tags" Target="../tags/tag774.xml"/><Relationship Id="rId4" Type="http://schemas.openxmlformats.org/officeDocument/2006/relationships/tags" Target="../tags/tag773.xml"/><Relationship Id="rId3" Type="http://schemas.openxmlformats.org/officeDocument/2006/relationships/tags" Target="../tags/tag772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771.xml"/><Relationship Id="rId19" Type="http://schemas.openxmlformats.org/officeDocument/2006/relationships/tags" Target="../tags/tag788.xml"/><Relationship Id="rId18" Type="http://schemas.openxmlformats.org/officeDocument/2006/relationships/tags" Target="../tags/tag787.xml"/><Relationship Id="rId17" Type="http://schemas.openxmlformats.org/officeDocument/2006/relationships/tags" Target="../tags/tag786.xml"/><Relationship Id="rId16" Type="http://schemas.openxmlformats.org/officeDocument/2006/relationships/tags" Target="../tags/tag785.xml"/><Relationship Id="rId15" Type="http://schemas.openxmlformats.org/officeDocument/2006/relationships/tags" Target="../tags/tag784.xml"/><Relationship Id="rId14" Type="http://schemas.openxmlformats.org/officeDocument/2006/relationships/tags" Target="../tags/tag783.xml"/><Relationship Id="rId13" Type="http://schemas.openxmlformats.org/officeDocument/2006/relationships/tags" Target="../tags/tag782.xml"/><Relationship Id="rId12" Type="http://schemas.openxmlformats.org/officeDocument/2006/relationships/tags" Target="../tags/tag781.xml"/><Relationship Id="rId11" Type="http://schemas.openxmlformats.org/officeDocument/2006/relationships/tags" Target="../tags/tag780.xml"/><Relationship Id="rId10" Type="http://schemas.openxmlformats.org/officeDocument/2006/relationships/tags" Target="../tags/tag779.xml"/><Relationship Id="rId1" Type="http://schemas.openxmlformats.org/officeDocument/2006/relationships/tags" Target="../tags/tag77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image" Target="../media/image15.png"/><Relationship Id="rId6" Type="http://schemas.openxmlformats.org/officeDocument/2006/relationships/tags" Target="../tags/tag228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2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797.xml"/><Relationship Id="rId8" Type="http://schemas.openxmlformats.org/officeDocument/2006/relationships/tags" Target="../tags/tag796.xml"/><Relationship Id="rId7" Type="http://schemas.openxmlformats.org/officeDocument/2006/relationships/tags" Target="../tags/tag795.xml"/><Relationship Id="rId6" Type="http://schemas.openxmlformats.org/officeDocument/2006/relationships/tags" Target="../tags/tag794.xml"/><Relationship Id="rId5" Type="http://schemas.openxmlformats.org/officeDocument/2006/relationships/tags" Target="../tags/tag793.xml"/><Relationship Id="rId4" Type="http://schemas.openxmlformats.org/officeDocument/2006/relationships/tags" Target="../tags/tag792.xml"/><Relationship Id="rId3" Type="http://schemas.openxmlformats.org/officeDocument/2006/relationships/tags" Target="../tags/tag791.xml"/><Relationship Id="rId2" Type="http://schemas.openxmlformats.org/officeDocument/2006/relationships/tags" Target="../tags/tag790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03.xml"/><Relationship Id="rId14" Type="http://schemas.openxmlformats.org/officeDocument/2006/relationships/tags" Target="../tags/tag802.xml"/><Relationship Id="rId13" Type="http://schemas.openxmlformats.org/officeDocument/2006/relationships/tags" Target="../tags/tag801.xml"/><Relationship Id="rId12" Type="http://schemas.openxmlformats.org/officeDocument/2006/relationships/tags" Target="../tags/tag800.xml"/><Relationship Id="rId11" Type="http://schemas.openxmlformats.org/officeDocument/2006/relationships/tags" Target="../tags/tag799.xml"/><Relationship Id="rId10" Type="http://schemas.openxmlformats.org/officeDocument/2006/relationships/tags" Target="../tags/tag798.xml"/><Relationship Id="rId1" Type="http://schemas.openxmlformats.org/officeDocument/2006/relationships/tags" Target="../tags/tag789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808.xml"/><Relationship Id="rId5" Type="http://schemas.openxmlformats.org/officeDocument/2006/relationships/tags" Target="../tags/tag807.xml"/><Relationship Id="rId4" Type="http://schemas.openxmlformats.org/officeDocument/2006/relationships/tags" Target="../tags/tag806.xml"/><Relationship Id="rId3" Type="http://schemas.openxmlformats.org/officeDocument/2006/relationships/image" Target="../media/image85.GIF"/><Relationship Id="rId2" Type="http://schemas.openxmlformats.org/officeDocument/2006/relationships/tags" Target="../tags/tag805.xml"/><Relationship Id="rId1" Type="http://schemas.openxmlformats.org/officeDocument/2006/relationships/tags" Target="../tags/tag804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5.GIF"/><Relationship Id="rId5" Type="http://schemas.openxmlformats.org/officeDocument/2006/relationships/tags" Target="../tags/tag813.xml"/><Relationship Id="rId4" Type="http://schemas.openxmlformats.org/officeDocument/2006/relationships/tags" Target="../tags/tag812.xml"/><Relationship Id="rId3" Type="http://schemas.openxmlformats.org/officeDocument/2006/relationships/tags" Target="../tags/tag811.xml"/><Relationship Id="rId2" Type="http://schemas.openxmlformats.org/officeDocument/2006/relationships/tags" Target="../tags/tag810.xml"/><Relationship Id="rId1" Type="http://schemas.openxmlformats.org/officeDocument/2006/relationships/tags" Target="../tags/tag8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image" Target="../media/image17.png"/><Relationship Id="rId6" Type="http://schemas.openxmlformats.org/officeDocument/2006/relationships/tags" Target="../tags/tag235.xml"/><Relationship Id="rId5" Type="http://schemas.openxmlformats.org/officeDocument/2006/relationships/image" Target="../media/image16.png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3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image" Target="../media/image13.jpe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18.png"/><Relationship Id="rId2" Type="http://schemas.openxmlformats.org/officeDocument/2006/relationships/tags" Target="../tags/tag239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55.xml"/><Relationship Id="rId29" Type="http://schemas.openxmlformats.org/officeDocument/2006/relationships/tags" Target="../tags/tag281.xml"/><Relationship Id="rId28" Type="http://schemas.openxmlformats.org/officeDocument/2006/relationships/tags" Target="../tags/tag280.xml"/><Relationship Id="rId27" Type="http://schemas.openxmlformats.org/officeDocument/2006/relationships/tags" Target="../tags/tag279.xml"/><Relationship Id="rId26" Type="http://schemas.openxmlformats.org/officeDocument/2006/relationships/tags" Target="../tags/tag278.xml"/><Relationship Id="rId25" Type="http://schemas.openxmlformats.org/officeDocument/2006/relationships/tags" Target="../tags/tag277.xml"/><Relationship Id="rId24" Type="http://schemas.openxmlformats.org/officeDocument/2006/relationships/tags" Target="../tags/tag276.xml"/><Relationship Id="rId23" Type="http://schemas.openxmlformats.org/officeDocument/2006/relationships/tags" Target="../tags/tag275.xml"/><Relationship Id="rId22" Type="http://schemas.openxmlformats.org/officeDocument/2006/relationships/tags" Target="../tags/tag274.xml"/><Relationship Id="rId21" Type="http://schemas.openxmlformats.org/officeDocument/2006/relationships/tags" Target="../tags/tag273.xml"/><Relationship Id="rId20" Type="http://schemas.openxmlformats.org/officeDocument/2006/relationships/tags" Target="../tags/tag272.xml"/><Relationship Id="rId2" Type="http://schemas.openxmlformats.org/officeDocument/2006/relationships/tags" Target="../tags/tag254.xml"/><Relationship Id="rId19" Type="http://schemas.openxmlformats.org/officeDocument/2006/relationships/tags" Target="../tags/tag271.xml"/><Relationship Id="rId18" Type="http://schemas.openxmlformats.org/officeDocument/2006/relationships/tags" Target="../tags/tag270.xml"/><Relationship Id="rId17" Type="http://schemas.openxmlformats.org/officeDocument/2006/relationships/tags" Target="../tags/tag269.xml"/><Relationship Id="rId16" Type="http://schemas.openxmlformats.org/officeDocument/2006/relationships/tags" Target="../tags/tag268.xml"/><Relationship Id="rId15" Type="http://schemas.openxmlformats.org/officeDocument/2006/relationships/tags" Target="../tags/tag267.xml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tags" Target="../tags/tag2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20.png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301.xml"/><Relationship Id="rId25" Type="http://schemas.openxmlformats.org/officeDocument/2006/relationships/tags" Target="../tags/tag300.xml"/><Relationship Id="rId24" Type="http://schemas.openxmlformats.org/officeDocument/2006/relationships/tags" Target="../tags/tag299.xml"/><Relationship Id="rId23" Type="http://schemas.openxmlformats.org/officeDocument/2006/relationships/image" Target="../media/image23.jpeg"/><Relationship Id="rId22" Type="http://schemas.openxmlformats.org/officeDocument/2006/relationships/tags" Target="../tags/tag298.xml"/><Relationship Id="rId21" Type="http://schemas.openxmlformats.org/officeDocument/2006/relationships/hyperlink" Target="http://www.people.com.cn/GB/tupian/72/20020514/727650.html" TargetMode="External"/><Relationship Id="rId20" Type="http://schemas.openxmlformats.org/officeDocument/2006/relationships/tags" Target="../tags/tag297.xml"/><Relationship Id="rId2" Type="http://schemas.openxmlformats.org/officeDocument/2006/relationships/image" Target="../media/image19.png"/><Relationship Id="rId19" Type="http://schemas.openxmlformats.org/officeDocument/2006/relationships/tags" Target="../tags/tag296.xml"/><Relationship Id="rId18" Type="http://schemas.openxmlformats.org/officeDocument/2006/relationships/tags" Target="../tags/tag295.xml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image" Target="../media/image22.png"/><Relationship Id="rId11" Type="http://schemas.openxmlformats.org/officeDocument/2006/relationships/tags" Target="../tags/tag289.xml"/><Relationship Id="rId10" Type="http://schemas.openxmlformats.org/officeDocument/2006/relationships/image" Target="../media/image21.jpeg"/><Relationship Id="rId1" Type="http://schemas.openxmlformats.org/officeDocument/2006/relationships/tags" Target="../tags/tag28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image" Target="../media/image24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7455"/>
          <a:stretch>
            <a:fillRect/>
          </a:stretch>
        </p:blipFill>
        <p:spPr>
          <a:xfrm>
            <a:off x="133985" y="758825"/>
            <a:ext cx="12017375" cy="6087110"/>
          </a:xfrm>
          <a:prstGeom prst="rect">
            <a:avLst/>
          </a:prstGeom>
        </p:spPr>
      </p:pic>
      <p:sp>
        <p:nvSpPr>
          <p:cNvPr id="2" name="TextBox 3"/>
          <p:cNvSpPr txBox="1"/>
          <p:nvPr>
            <p:custDataLst>
              <p:tags r:id="rId3"/>
            </p:custDataLst>
          </p:nvPr>
        </p:nvSpPr>
        <p:spPr>
          <a:xfrm>
            <a:off x="920750" y="962660"/>
            <a:ext cx="9912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zh-CN" altLang="en-US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第五章基因突变及其他变异</a:t>
            </a:r>
            <a:endParaRPr lang="zh-CN" altLang="en-US" sz="6000" b="1" strike="noStrike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504440" y="2286000"/>
            <a:ext cx="7615555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auto" latinLnBrk="0" hangingPunct="1">
              <a:lnSpc>
                <a:spcPct val="130000"/>
              </a:lnSpc>
            </a:pP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</a:t>
            </a:r>
            <a:r>
              <a:rPr lang="en-US" altLang="zh-CN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节 染色体变异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（第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课时）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9370" y="5016500"/>
            <a:ext cx="2910840" cy="18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 descr="香蕉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85665" y="4890770"/>
            <a:ext cx="2914650" cy="1955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C:/Users/ADMINI~1/AppData/Local/Temp/kaimatting/20200515230548/output_aiMatting_20200515230551.pngoutput_aiMatting_2020051523055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435" y="3585845"/>
            <a:ext cx="2453005" cy="185864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矩形 111621"/>
          <p:cNvSpPr/>
          <p:nvPr>
            <p:custDataLst>
              <p:tags r:id="rId1"/>
            </p:custDataLst>
          </p:nvPr>
        </p:nvSpPr>
        <p:spPr>
          <a:xfrm>
            <a:off x="3847035" y="2360308"/>
            <a:ext cx="579755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ln w="28575" cap="flat" cmpd="sng">
            <a:noFill/>
            <a:prstDash val="sysDash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细胞中的一套完整的非同源染色体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20190" y="2340408"/>
            <a:ext cx="3042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⑴</a:t>
            </a:r>
            <a:r>
              <a:rPr lang="zh-CN" sz="2800" b="1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染色体组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概念：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4" name="文本框 2"/>
          <p:cNvSpPr txBox="1"/>
          <p:nvPr>
            <p:custDataLst>
              <p:tags r:id="rId3"/>
            </p:custDataLst>
          </p:nvPr>
        </p:nvSpPr>
        <p:spPr>
          <a:xfrm>
            <a:off x="1020190" y="2912758"/>
            <a:ext cx="375793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⑵</a:t>
            </a:r>
            <a:r>
              <a:rPr lang="zh-CN" sz="2800" b="1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染色体组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分组方法：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1194376" y="3434534"/>
            <a:ext cx="9041126" cy="1444354"/>
            <a:chOff x="1212791" y="2760164"/>
            <a:chExt cx="9041126" cy="1444354"/>
          </a:xfrm>
        </p:grpSpPr>
        <p:sp>
          <p:nvSpPr>
            <p:cNvPr id="16" name="任意多边形: 形状 15"/>
            <p:cNvSpPr/>
            <p:nvPr>
              <p:custDataLst>
                <p:tags r:id="rId5"/>
              </p:custDataLst>
            </p:nvPr>
          </p:nvSpPr>
          <p:spPr>
            <a:xfrm>
              <a:off x="2023652" y="3482341"/>
              <a:ext cx="296208" cy="382045"/>
            </a:xfrm>
            <a:custGeom>
              <a:avLst/>
              <a:gdLst>
                <a:gd name="connsiteX0" fmla="*/ 0 w 296208"/>
                <a:gd name="connsiteY0" fmla="*/ 0 h 382045"/>
                <a:gd name="connsiteX1" fmla="*/ 148104 w 296208"/>
                <a:gd name="connsiteY1" fmla="*/ 0 h 382045"/>
                <a:gd name="connsiteX2" fmla="*/ 148104 w 296208"/>
                <a:gd name="connsiteY2" fmla="*/ 382045 h 382045"/>
                <a:gd name="connsiteX3" fmla="*/ 296208 w 296208"/>
                <a:gd name="connsiteY3" fmla="*/ 382045 h 38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208" h="382045">
                  <a:moveTo>
                    <a:pt x="0" y="0"/>
                  </a:moveTo>
                  <a:lnTo>
                    <a:pt x="148104" y="0"/>
                  </a:lnTo>
                  <a:lnTo>
                    <a:pt x="148104" y="382045"/>
                  </a:lnTo>
                  <a:lnTo>
                    <a:pt x="296208" y="38204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719" tIns="178937" rIns="148718" bIns="17893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800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6"/>
              </p:custDataLst>
            </p:nvPr>
          </p:nvSpPr>
          <p:spPr>
            <a:xfrm>
              <a:off x="2023652" y="3085767"/>
              <a:ext cx="296208" cy="396573"/>
            </a:xfrm>
            <a:custGeom>
              <a:avLst/>
              <a:gdLst>
                <a:gd name="connsiteX0" fmla="*/ 0 w 296208"/>
                <a:gd name="connsiteY0" fmla="*/ 396573 h 396573"/>
                <a:gd name="connsiteX1" fmla="*/ 148104 w 296208"/>
                <a:gd name="connsiteY1" fmla="*/ 396573 h 396573"/>
                <a:gd name="connsiteX2" fmla="*/ 148104 w 296208"/>
                <a:gd name="connsiteY2" fmla="*/ 0 h 396573"/>
                <a:gd name="connsiteX3" fmla="*/ 296208 w 296208"/>
                <a:gd name="connsiteY3" fmla="*/ 0 h 39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208" h="396573">
                  <a:moveTo>
                    <a:pt x="0" y="396573"/>
                  </a:moveTo>
                  <a:lnTo>
                    <a:pt x="148104" y="396573"/>
                  </a:lnTo>
                  <a:lnTo>
                    <a:pt x="148104" y="0"/>
                  </a:lnTo>
                  <a:lnTo>
                    <a:pt x="29620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430" tIns="185913" rIns="148429" bIns="18591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800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任意多边形: 形状 18"/>
            <p:cNvSpPr/>
            <p:nvPr>
              <p:custDataLst>
                <p:tags r:id="rId7"/>
              </p:custDataLst>
            </p:nvPr>
          </p:nvSpPr>
          <p:spPr>
            <a:xfrm>
              <a:off x="1212791" y="2983373"/>
              <a:ext cx="826496" cy="1047308"/>
            </a:xfrm>
            <a:custGeom>
              <a:avLst/>
              <a:gdLst>
                <a:gd name="connsiteX0" fmla="*/ 0 w 345853"/>
                <a:gd name="connsiteY0" fmla="*/ 0 h 1975957"/>
                <a:gd name="connsiteX1" fmla="*/ 345853 w 345853"/>
                <a:gd name="connsiteY1" fmla="*/ 0 h 1975957"/>
                <a:gd name="connsiteX2" fmla="*/ 345853 w 345853"/>
                <a:gd name="connsiteY2" fmla="*/ 1975957 h 1975957"/>
                <a:gd name="connsiteX3" fmla="*/ 0 w 345853"/>
                <a:gd name="connsiteY3" fmla="*/ 1975957 h 1975957"/>
                <a:gd name="connsiteX4" fmla="*/ 0 w 345853"/>
                <a:gd name="connsiteY4" fmla="*/ 0 h 1975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53" h="1975957">
                  <a:moveTo>
                    <a:pt x="0" y="0"/>
                  </a:moveTo>
                  <a:lnTo>
                    <a:pt x="345853" y="0"/>
                  </a:lnTo>
                  <a:lnTo>
                    <a:pt x="345853" y="1975957"/>
                  </a:lnTo>
                  <a:lnTo>
                    <a:pt x="0" y="1975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1" kern="1200">
                  <a:latin typeface="楷体" panose="02010609060101010101" pitchFamily="49" charset="-122"/>
                  <a:ea typeface="楷体" panose="02010609060101010101" pitchFamily="49" charset="-122"/>
                </a:rPr>
                <a:t>显微摄影</a:t>
              </a:r>
              <a:endParaRPr lang="zh-CN" altLang="en-US" sz="2800" b="1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任意多边形: 形状 19"/>
            <p:cNvSpPr/>
            <p:nvPr>
              <p:custDataLst>
                <p:tags r:id="rId8"/>
              </p:custDataLst>
            </p:nvPr>
          </p:nvSpPr>
          <p:spPr>
            <a:xfrm>
              <a:off x="2319860" y="2760164"/>
              <a:ext cx="7934057" cy="651206"/>
            </a:xfrm>
            <a:custGeom>
              <a:avLst/>
              <a:gdLst>
                <a:gd name="connsiteX0" fmla="*/ 0 w 7934057"/>
                <a:gd name="connsiteY0" fmla="*/ 0 h 651206"/>
                <a:gd name="connsiteX1" fmla="*/ 7934057 w 7934057"/>
                <a:gd name="connsiteY1" fmla="*/ 0 h 651206"/>
                <a:gd name="connsiteX2" fmla="*/ 7934057 w 7934057"/>
                <a:gd name="connsiteY2" fmla="*/ 651206 h 651206"/>
                <a:gd name="connsiteX3" fmla="*/ 0 w 7934057"/>
                <a:gd name="connsiteY3" fmla="*/ 651206 h 651206"/>
                <a:gd name="connsiteX4" fmla="*/ 0 w 7934057"/>
                <a:gd name="connsiteY4" fmla="*/ 0 h 65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4057" h="651206">
                  <a:moveTo>
                    <a:pt x="0" y="0"/>
                  </a:moveTo>
                  <a:lnTo>
                    <a:pt x="7934057" y="0"/>
                  </a:lnTo>
                  <a:lnTo>
                    <a:pt x="7934057" y="651206"/>
                  </a:lnTo>
                  <a:lnTo>
                    <a:pt x="0" y="6512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>
                  <a:latin typeface="楷体" panose="02010609060101010101" pitchFamily="49" charset="-122"/>
                  <a:ea typeface="楷体" panose="02010609060101010101" pitchFamily="49" charset="-122"/>
                </a:rPr>
                <a:t>凡是大小形态相同的分开</a:t>
              </a: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（同源染色体分开）</a:t>
              </a:r>
              <a:endParaRPr lang="zh-CN" altLang="en-US" sz="2800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任意多边形: 形状 20"/>
            <p:cNvSpPr/>
            <p:nvPr>
              <p:custDataLst>
                <p:tags r:id="rId9"/>
              </p:custDataLst>
            </p:nvPr>
          </p:nvSpPr>
          <p:spPr>
            <a:xfrm>
              <a:off x="2319860" y="3524255"/>
              <a:ext cx="7934057" cy="680263"/>
            </a:xfrm>
            <a:custGeom>
              <a:avLst/>
              <a:gdLst>
                <a:gd name="connsiteX0" fmla="*/ 0 w 7691255"/>
                <a:gd name="connsiteY0" fmla="*/ 0 h 680263"/>
                <a:gd name="connsiteX1" fmla="*/ 7691255 w 7691255"/>
                <a:gd name="connsiteY1" fmla="*/ 0 h 680263"/>
                <a:gd name="connsiteX2" fmla="*/ 7691255 w 7691255"/>
                <a:gd name="connsiteY2" fmla="*/ 680263 h 680263"/>
                <a:gd name="connsiteX3" fmla="*/ 0 w 7691255"/>
                <a:gd name="connsiteY3" fmla="*/ 680263 h 680263"/>
                <a:gd name="connsiteX4" fmla="*/ 0 w 7691255"/>
                <a:gd name="connsiteY4" fmla="*/ 0 h 68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1255" h="680263">
                  <a:moveTo>
                    <a:pt x="0" y="0"/>
                  </a:moveTo>
                  <a:lnTo>
                    <a:pt x="7691255" y="0"/>
                  </a:lnTo>
                  <a:lnTo>
                    <a:pt x="7691255" y="680263"/>
                  </a:lnTo>
                  <a:lnTo>
                    <a:pt x="0" y="6802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>
                  <a:latin typeface="楷体" panose="02010609060101010101" pitchFamily="49" charset="-122"/>
                  <a:ea typeface="楷体" panose="02010609060101010101" pitchFamily="49" charset="-122"/>
                </a:rPr>
                <a:t>大小形态不同的分到一组</a:t>
              </a: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（都是非同源染色体）</a:t>
              </a:r>
              <a:endParaRPr lang="zh-CN" altLang="en-US" sz="2800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Rectangle 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7345" y="1407160"/>
            <a:ext cx="11704320" cy="953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1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在大多数生物的体细胞中，染色体都是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两两成对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的，也就是说含有两套非同源染色体，其中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每套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非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同源染色体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称为一个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染色体组</a:t>
            </a:r>
            <a:r>
              <a:rPr kumimoji="0" lang="zh-CN" sz="2800" b="1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sz="2800" b="1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5" name="任意多边形: 形状 24"/>
          <p:cNvSpPr/>
          <p:nvPr>
            <p:custDataLst>
              <p:tags r:id="rId13"/>
            </p:custDataLst>
          </p:nvPr>
        </p:nvSpPr>
        <p:spPr>
          <a:xfrm>
            <a:off x="638810" y="782955"/>
            <a:ext cx="10429240" cy="582930"/>
          </a:xfrm>
          <a:custGeom>
            <a:avLst/>
            <a:gdLst>
              <a:gd name="connsiteX0" fmla="*/ 0 w 2468607"/>
              <a:gd name="connsiteY0" fmla="*/ 0 h 752624"/>
              <a:gd name="connsiteX1" fmla="*/ 2468607 w 2468607"/>
              <a:gd name="connsiteY1" fmla="*/ 0 h 752624"/>
              <a:gd name="connsiteX2" fmla="*/ 2468607 w 2468607"/>
              <a:gd name="connsiteY2" fmla="*/ 752624 h 752624"/>
              <a:gd name="connsiteX3" fmla="*/ 0 w 2468607"/>
              <a:gd name="connsiteY3" fmla="*/ 752624 h 752624"/>
              <a:gd name="connsiteX4" fmla="*/ 0 w 2468607"/>
              <a:gd name="connsiteY4" fmla="*/ 0 h 75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607" h="752624">
                <a:moveTo>
                  <a:pt x="0" y="0"/>
                </a:moveTo>
                <a:lnTo>
                  <a:pt x="2468607" y="0"/>
                </a:lnTo>
                <a:lnTo>
                  <a:pt x="2468607" y="752624"/>
                </a:lnTo>
                <a:lnTo>
                  <a:pt x="0" y="75262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以一套完整的非同源染色体为基数成倍的增加或或成套的减少</a:t>
            </a:r>
            <a:endParaRPr lang="zh-CN" altLang="en-US" sz="28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7" name="组合 56"/>
          <p:cNvGrpSpPr/>
          <p:nvPr>
            <p:custDataLst>
              <p:tags r:id="rId14"/>
            </p:custDataLst>
          </p:nvPr>
        </p:nvGrpSpPr>
        <p:grpSpPr>
          <a:xfrm>
            <a:off x="5293844" y="4989830"/>
            <a:ext cx="2479191" cy="1707059"/>
            <a:chOff x="1193007" y="3370263"/>
            <a:chExt cx="2941637" cy="3259136"/>
          </a:xfrm>
        </p:grpSpPr>
        <p:grpSp>
          <p:nvGrpSpPr>
            <p:cNvPr id="58" name="Group 21"/>
            <p:cNvGrpSpPr/>
            <p:nvPr>
              <p:custDataLst>
                <p:tags r:id="rId15"/>
              </p:custDataLst>
            </p:nvPr>
          </p:nvGrpSpPr>
          <p:grpSpPr>
            <a:xfrm>
              <a:off x="2336007" y="5122861"/>
              <a:ext cx="533400" cy="1506538"/>
              <a:chOff x="1363" y="3264"/>
              <a:chExt cx="336" cy="949"/>
            </a:xfrm>
          </p:grpSpPr>
          <p:sp>
            <p:nvSpPr>
              <p:cNvPr id="68" name="Freeform 22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440" y="3264"/>
                <a:ext cx="182" cy="312"/>
              </a:xfrm>
              <a:custGeom>
                <a:avLst/>
                <a:gdLst>
                  <a:gd name="T0" fmla="*/ 136 w 270"/>
                  <a:gd name="T1" fmla="*/ 0 h 657"/>
                  <a:gd name="T2" fmla="*/ 111 w 270"/>
                  <a:gd name="T3" fmla="*/ 39 h 657"/>
                  <a:gd name="T4" fmla="*/ 62 w 270"/>
                  <a:gd name="T5" fmla="*/ 117 h 657"/>
                  <a:gd name="T6" fmla="*/ 25 w 270"/>
                  <a:gd name="T7" fmla="*/ 200 h 657"/>
                  <a:gd name="T8" fmla="*/ 13 w 270"/>
                  <a:gd name="T9" fmla="*/ 213 h 657"/>
                  <a:gd name="T10" fmla="*/ 1 w 270"/>
                  <a:gd name="T11" fmla="*/ 247 h 657"/>
                  <a:gd name="T12" fmla="*/ 7 w 270"/>
                  <a:gd name="T13" fmla="*/ 291 h 657"/>
                  <a:gd name="T14" fmla="*/ 25 w 270"/>
                  <a:gd name="T15" fmla="*/ 295 h 657"/>
                  <a:gd name="T16" fmla="*/ 62 w 270"/>
                  <a:gd name="T17" fmla="*/ 308 h 657"/>
                  <a:gd name="T18" fmla="*/ 130 w 270"/>
                  <a:gd name="T19" fmla="*/ 282 h 657"/>
                  <a:gd name="T20" fmla="*/ 173 w 270"/>
                  <a:gd name="T21" fmla="*/ 156 h 657"/>
                  <a:gd name="T22" fmla="*/ 136 w 270"/>
                  <a:gd name="T23" fmla="*/ 0 h 6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0" h="657">
                    <a:moveTo>
                      <a:pt x="202" y="0"/>
                    </a:moveTo>
                    <a:cubicBezTo>
                      <a:pt x="179" y="65"/>
                      <a:pt x="194" y="39"/>
                      <a:pt x="165" y="82"/>
                    </a:cubicBezTo>
                    <a:cubicBezTo>
                      <a:pt x="147" y="138"/>
                      <a:pt x="124" y="198"/>
                      <a:pt x="92" y="247"/>
                    </a:cubicBezTo>
                    <a:cubicBezTo>
                      <a:pt x="77" y="306"/>
                      <a:pt x="56" y="363"/>
                      <a:pt x="37" y="421"/>
                    </a:cubicBezTo>
                    <a:cubicBezTo>
                      <a:pt x="34" y="431"/>
                      <a:pt x="24" y="438"/>
                      <a:pt x="19" y="448"/>
                    </a:cubicBezTo>
                    <a:cubicBezTo>
                      <a:pt x="10" y="467"/>
                      <a:pt x="4" y="503"/>
                      <a:pt x="1" y="521"/>
                    </a:cubicBezTo>
                    <a:cubicBezTo>
                      <a:pt x="4" y="552"/>
                      <a:pt x="0" y="584"/>
                      <a:pt x="10" y="613"/>
                    </a:cubicBezTo>
                    <a:cubicBezTo>
                      <a:pt x="13" y="622"/>
                      <a:pt x="28" y="618"/>
                      <a:pt x="37" y="622"/>
                    </a:cubicBezTo>
                    <a:cubicBezTo>
                      <a:pt x="108" y="657"/>
                      <a:pt x="25" y="627"/>
                      <a:pt x="92" y="649"/>
                    </a:cubicBezTo>
                    <a:cubicBezTo>
                      <a:pt x="182" y="636"/>
                      <a:pt x="141" y="646"/>
                      <a:pt x="193" y="594"/>
                    </a:cubicBezTo>
                    <a:cubicBezTo>
                      <a:pt x="222" y="505"/>
                      <a:pt x="244" y="423"/>
                      <a:pt x="257" y="329"/>
                    </a:cubicBezTo>
                    <a:cubicBezTo>
                      <a:pt x="254" y="266"/>
                      <a:pt x="270" y="68"/>
                      <a:pt x="202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Text Box 2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363" y="3511"/>
                <a:ext cx="336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0000FF"/>
                    </a:solidFill>
                    <a:ea typeface="楷体" panose="02010609060101010101" pitchFamily="49" charset="-122"/>
                    <a:sym typeface="Times New Roman" panose="02020603050405020304" pitchFamily="18" charset="0"/>
                  </a:rPr>
                  <a:t>X</a:t>
                </a:r>
                <a:endParaRPr kumimoji="1" lang="en-US" altLang="zh-CN" sz="3200" b="1">
                  <a:solidFill>
                    <a:srgbClr val="0000FF"/>
                  </a:solidFill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24"/>
            <p:cNvGrpSpPr/>
            <p:nvPr>
              <p:custDataLst>
                <p:tags r:id="rId18"/>
              </p:custDataLst>
            </p:nvPr>
          </p:nvGrpSpPr>
          <p:grpSpPr>
            <a:xfrm>
              <a:off x="1193007" y="3370263"/>
              <a:ext cx="1042986" cy="1371600"/>
              <a:chOff x="643" y="2160"/>
              <a:chExt cx="657" cy="864"/>
            </a:xfrm>
          </p:grpSpPr>
          <p:sp>
            <p:nvSpPr>
              <p:cNvPr id="66" name="Freeform 25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793" y="2160"/>
                <a:ext cx="507" cy="864"/>
              </a:xfrm>
              <a:custGeom>
                <a:avLst/>
                <a:gdLst>
                  <a:gd name="T0" fmla="*/ 405 w 795"/>
                  <a:gd name="T1" fmla="*/ 98 h 1124"/>
                  <a:gd name="T2" fmla="*/ 405 w 795"/>
                  <a:gd name="T3" fmla="*/ 260 h 1124"/>
                  <a:gd name="T4" fmla="*/ 330 w 795"/>
                  <a:gd name="T5" fmla="*/ 470 h 1124"/>
                  <a:gd name="T6" fmla="*/ 265 w 795"/>
                  <a:gd name="T7" fmla="*/ 562 h 1124"/>
                  <a:gd name="T8" fmla="*/ 195 w 795"/>
                  <a:gd name="T9" fmla="*/ 640 h 1124"/>
                  <a:gd name="T10" fmla="*/ 32 w 795"/>
                  <a:gd name="T11" fmla="*/ 738 h 1124"/>
                  <a:gd name="T12" fmla="*/ 20 w 795"/>
                  <a:gd name="T13" fmla="*/ 836 h 1124"/>
                  <a:gd name="T14" fmla="*/ 73 w 795"/>
                  <a:gd name="T15" fmla="*/ 864 h 1124"/>
                  <a:gd name="T16" fmla="*/ 143 w 795"/>
                  <a:gd name="T17" fmla="*/ 836 h 1124"/>
                  <a:gd name="T18" fmla="*/ 207 w 795"/>
                  <a:gd name="T19" fmla="*/ 787 h 1124"/>
                  <a:gd name="T20" fmla="*/ 254 w 795"/>
                  <a:gd name="T21" fmla="*/ 745 h 1124"/>
                  <a:gd name="T22" fmla="*/ 330 w 795"/>
                  <a:gd name="T23" fmla="*/ 646 h 1124"/>
                  <a:gd name="T24" fmla="*/ 388 w 795"/>
                  <a:gd name="T25" fmla="*/ 562 h 1124"/>
                  <a:gd name="T26" fmla="*/ 423 w 795"/>
                  <a:gd name="T27" fmla="*/ 464 h 1124"/>
                  <a:gd name="T28" fmla="*/ 452 w 795"/>
                  <a:gd name="T29" fmla="*/ 380 h 1124"/>
                  <a:gd name="T30" fmla="*/ 469 w 795"/>
                  <a:gd name="T31" fmla="*/ 337 h 1124"/>
                  <a:gd name="T32" fmla="*/ 499 w 795"/>
                  <a:gd name="T33" fmla="*/ 218 h 1124"/>
                  <a:gd name="T34" fmla="*/ 487 w 795"/>
                  <a:gd name="T35" fmla="*/ 35 h 1124"/>
                  <a:gd name="T36" fmla="*/ 440 w 795"/>
                  <a:gd name="T37" fmla="*/ 0 h 1124"/>
                  <a:gd name="T38" fmla="*/ 399 w 795"/>
                  <a:gd name="T39" fmla="*/ 42 h 1124"/>
                  <a:gd name="T40" fmla="*/ 405 w 795"/>
                  <a:gd name="T41" fmla="*/ 105 h 1124"/>
                  <a:gd name="T42" fmla="*/ 411 w 795"/>
                  <a:gd name="T43" fmla="*/ 126 h 1124"/>
                  <a:gd name="T44" fmla="*/ 405 w 795"/>
                  <a:gd name="T45" fmla="*/ 98 h 1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95" h="1124">
                    <a:moveTo>
                      <a:pt x="635" y="128"/>
                    </a:moveTo>
                    <a:cubicBezTo>
                      <a:pt x="665" y="209"/>
                      <a:pt x="654" y="167"/>
                      <a:pt x="635" y="338"/>
                    </a:cubicBezTo>
                    <a:cubicBezTo>
                      <a:pt x="626" y="421"/>
                      <a:pt x="575" y="554"/>
                      <a:pt x="517" y="612"/>
                    </a:cubicBezTo>
                    <a:cubicBezTo>
                      <a:pt x="498" y="664"/>
                      <a:pt x="456" y="696"/>
                      <a:pt x="416" y="731"/>
                    </a:cubicBezTo>
                    <a:cubicBezTo>
                      <a:pt x="379" y="763"/>
                      <a:pt x="346" y="803"/>
                      <a:pt x="306" y="832"/>
                    </a:cubicBezTo>
                    <a:cubicBezTo>
                      <a:pt x="229" y="888"/>
                      <a:pt x="141" y="931"/>
                      <a:pt x="50" y="960"/>
                    </a:cubicBezTo>
                    <a:cubicBezTo>
                      <a:pt x="31" y="1018"/>
                      <a:pt x="0" y="1000"/>
                      <a:pt x="32" y="1088"/>
                    </a:cubicBezTo>
                    <a:cubicBezTo>
                      <a:pt x="42" y="1116"/>
                      <a:pt x="114" y="1124"/>
                      <a:pt x="114" y="1124"/>
                    </a:cubicBezTo>
                    <a:cubicBezTo>
                      <a:pt x="161" y="1116"/>
                      <a:pt x="186" y="1114"/>
                      <a:pt x="224" y="1088"/>
                    </a:cubicBezTo>
                    <a:cubicBezTo>
                      <a:pt x="246" y="1053"/>
                      <a:pt x="285" y="1037"/>
                      <a:pt x="325" y="1024"/>
                    </a:cubicBezTo>
                    <a:cubicBezTo>
                      <a:pt x="354" y="994"/>
                      <a:pt x="371" y="995"/>
                      <a:pt x="398" y="969"/>
                    </a:cubicBezTo>
                    <a:cubicBezTo>
                      <a:pt x="417" y="912"/>
                      <a:pt x="479" y="887"/>
                      <a:pt x="517" y="841"/>
                    </a:cubicBezTo>
                    <a:cubicBezTo>
                      <a:pt x="548" y="804"/>
                      <a:pt x="575" y="766"/>
                      <a:pt x="608" y="731"/>
                    </a:cubicBezTo>
                    <a:cubicBezTo>
                      <a:pt x="623" y="686"/>
                      <a:pt x="630" y="638"/>
                      <a:pt x="663" y="603"/>
                    </a:cubicBezTo>
                    <a:cubicBezTo>
                      <a:pt x="677" y="559"/>
                      <a:pt x="684" y="530"/>
                      <a:pt x="709" y="494"/>
                    </a:cubicBezTo>
                    <a:cubicBezTo>
                      <a:pt x="741" y="394"/>
                      <a:pt x="691" y="542"/>
                      <a:pt x="736" y="439"/>
                    </a:cubicBezTo>
                    <a:cubicBezTo>
                      <a:pt x="756" y="392"/>
                      <a:pt x="772" y="333"/>
                      <a:pt x="782" y="283"/>
                    </a:cubicBezTo>
                    <a:cubicBezTo>
                      <a:pt x="778" y="204"/>
                      <a:pt x="795" y="119"/>
                      <a:pt x="763" y="46"/>
                    </a:cubicBezTo>
                    <a:cubicBezTo>
                      <a:pt x="751" y="20"/>
                      <a:pt x="690" y="0"/>
                      <a:pt x="690" y="0"/>
                    </a:cubicBezTo>
                    <a:cubicBezTo>
                      <a:pt x="656" y="11"/>
                      <a:pt x="650" y="31"/>
                      <a:pt x="626" y="55"/>
                    </a:cubicBezTo>
                    <a:cubicBezTo>
                      <a:pt x="629" y="82"/>
                      <a:pt x="630" y="110"/>
                      <a:pt x="635" y="137"/>
                    </a:cubicBezTo>
                    <a:cubicBezTo>
                      <a:pt x="637" y="146"/>
                      <a:pt x="645" y="174"/>
                      <a:pt x="645" y="164"/>
                    </a:cubicBezTo>
                    <a:cubicBezTo>
                      <a:pt x="645" y="152"/>
                      <a:pt x="638" y="140"/>
                      <a:pt x="635" y="128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7" name="Rectangle 26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43" y="2173"/>
                <a:ext cx="314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solidFill>
                      <a:srgbClr val="0000FF"/>
                    </a:solidFill>
                    <a:ea typeface="楷体" panose="02010609060101010101" pitchFamily="49" charset="-122"/>
                    <a:sym typeface="Times New Roman" panose="02020603050405020304" pitchFamily="18" charset="0"/>
                  </a:rPr>
                  <a:t>Ⅱ</a:t>
                </a:r>
                <a:endParaRPr kumimoji="1" lang="en-US" altLang="zh-CN" sz="3200" b="1">
                  <a:solidFill>
                    <a:srgbClr val="0000FF"/>
                  </a:solidFill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27"/>
            <p:cNvGrpSpPr/>
            <p:nvPr>
              <p:custDataLst>
                <p:tags r:id="rId21"/>
              </p:custDataLst>
            </p:nvPr>
          </p:nvGrpSpPr>
          <p:grpSpPr>
            <a:xfrm>
              <a:off x="3067844" y="3598862"/>
              <a:ext cx="1066800" cy="1371600"/>
              <a:chOff x="1824" y="2304"/>
              <a:chExt cx="672" cy="864"/>
            </a:xfrm>
          </p:grpSpPr>
          <p:sp>
            <p:nvSpPr>
              <p:cNvPr id="64" name="Freeform 2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824" y="2304"/>
                <a:ext cx="672" cy="864"/>
              </a:xfrm>
              <a:custGeom>
                <a:avLst/>
                <a:gdLst>
                  <a:gd name="T0" fmla="*/ 0 w 721"/>
                  <a:gd name="T1" fmla="*/ 66 h 1073"/>
                  <a:gd name="T2" fmla="*/ 60 w 721"/>
                  <a:gd name="T3" fmla="*/ 486 h 1073"/>
                  <a:gd name="T4" fmla="*/ 102 w 721"/>
                  <a:gd name="T5" fmla="*/ 589 h 1073"/>
                  <a:gd name="T6" fmla="*/ 161 w 721"/>
                  <a:gd name="T7" fmla="*/ 663 h 1073"/>
                  <a:gd name="T8" fmla="*/ 221 w 721"/>
                  <a:gd name="T9" fmla="*/ 721 h 1073"/>
                  <a:gd name="T10" fmla="*/ 323 w 721"/>
                  <a:gd name="T11" fmla="*/ 795 h 1073"/>
                  <a:gd name="T12" fmla="*/ 391 w 721"/>
                  <a:gd name="T13" fmla="*/ 832 h 1073"/>
                  <a:gd name="T14" fmla="*/ 443 w 721"/>
                  <a:gd name="T15" fmla="*/ 846 h 1073"/>
                  <a:gd name="T16" fmla="*/ 468 w 721"/>
                  <a:gd name="T17" fmla="*/ 854 h 1073"/>
                  <a:gd name="T18" fmla="*/ 597 w 721"/>
                  <a:gd name="T19" fmla="*/ 780 h 1073"/>
                  <a:gd name="T20" fmla="*/ 545 w 721"/>
                  <a:gd name="T21" fmla="*/ 766 h 1073"/>
                  <a:gd name="T22" fmla="*/ 408 w 721"/>
                  <a:gd name="T23" fmla="*/ 759 h 1073"/>
                  <a:gd name="T24" fmla="*/ 315 w 721"/>
                  <a:gd name="T25" fmla="*/ 707 h 1073"/>
                  <a:gd name="T26" fmla="*/ 264 w 721"/>
                  <a:gd name="T27" fmla="*/ 655 h 1073"/>
                  <a:gd name="T28" fmla="*/ 221 w 721"/>
                  <a:gd name="T29" fmla="*/ 596 h 1073"/>
                  <a:gd name="T30" fmla="*/ 179 w 721"/>
                  <a:gd name="T31" fmla="*/ 537 h 1073"/>
                  <a:gd name="T32" fmla="*/ 119 w 721"/>
                  <a:gd name="T33" fmla="*/ 405 h 1073"/>
                  <a:gd name="T34" fmla="*/ 93 w 721"/>
                  <a:gd name="T35" fmla="*/ 110 h 1073"/>
                  <a:gd name="T36" fmla="*/ 25 w 721"/>
                  <a:gd name="T37" fmla="*/ 0 h 1073"/>
                  <a:gd name="T38" fmla="*/ 0 w 721"/>
                  <a:gd name="T39" fmla="*/ 66 h 10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21" h="1073">
                    <a:moveTo>
                      <a:pt x="0" y="82"/>
                    </a:moveTo>
                    <a:cubicBezTo>
                      <a:pt x="10" y="253"/>
                      <a:pt x="17" y="437"/>
                      <a:pt x="64" y="603"/>
                    </a:cubicBezTo>
                    <a:cubicBezTo>
                      <a:pt x="79" y="655"/>
                      <a:pt x="80" y="687"/>
                      <a:pt x="109" y="731"/>
                    </a:cubicBezTo>
                    <a:cubicBezTo>
                      <a:pt x="121" y="769"/>
                      <a:pt x="149" y="791"/>
                      <a:pt x="173" y="823"/>
                    </a:cubicBezTo>
                    <a:cubicBezTo>
                      <a:pt x="225" y="893"/>
                      <a:pt x="187" y="863"/>
                      <a:pt x="237" y="896"/>
                    </a:cubicBezTo>
                    <a:cubicBezTo>
                      <a:pt x="265" y="936"/>
                      <a:pt x="301" y="972"/>
                      <a:pt x="347" y="987"/>
                    </a:cubicBezTo>
                    <a:cubicBezTo>
                      <a:pt x="366" y="1007"/>
                      <a:pt x="394" y="1022"/>
                      <a:pt x="420" y="1033"/>
                    </a:cubicBezTo>
                    <a:cubicBezTo>
                      <a:pt x="438" y="1041"/>
                      <a:pt x="457" y="1045"/>
                      <a:pt x="475" y="1051"/>
                    </a:cubicBezTo>
                    <a:cubicBezTo>
                      <a:pt x="484" y="1054"/>
                      <a:pt x="502" y="1060"/>
                      <a:pt x="502" y="1060"/>
                    </a:cubicBezTo>
                    <a:cubicBezTo>
                      <a:pt x="521" y="1059"/>
                      <a:pt x="721" y="1073"/>
                      <a:pt x="640" y="969"/>
                    </a:cubicBezTo>
                    <a:cubicBezTo>
                      <a:pt x="628" y="954"/>
                      <a:pt x="604" y="952"/>
                      <a:pt x="585" y="951"/>
                    </a:cubicBezTo>
                    <a:cubicBezTo>
                      <a:pt x="536" y="948"/>
                      <a:pt x="487" y="945"/>
                      <a:pt x="438" y="942"/>
                    </a:cubicBezTo>
                    <a:cubicBezTo>
                      <a:pt x="398" y="927"/>
                      <a:pt x="373" y="901"/>
                      <a:pt x="338" y="878"/>
                    </a:cubicBezTo>
                    <a:cubicBezTo>
                      <a:pt x="326" y="842"/>
                      <a:pt x="314" y="835"/>
                      <a:pt x="283" y="814"/>
                    </a:cubicBezTo>
                    <a:cubicBezTo>
                      <a:pt x="273" y="782"/>
                      <a:pt x="260" y="763"/>
                      <a:pt x="237" y="740"/>
                    </a:cubicBezTo>
                    <a:cubicBezTo>
                      <a:pt x="227" y="710"/>
                      <a:pt x="214" y="690"/>
                      <a:pt x="192" y="667"/>
                    </a:cubicBezTo>
                    <a:cubicBezTo>
                      <a:pt x="171" y="612"/>
                      <a:pt x="161" y="552"/>
                      <a:pt x="128" y="503"/>
                    </a:cubicBezTo>
                    <a:cubicBezTo>
                      <a:pt x="94" y="379"/>
                      <a:pt x="108" y="276"/>
                      <a:pt x="100" y="137"/>
                    </a:cubicBezTo>
                    <a:cubicBezTo>
                      <a:pt x="97" y="80"/>
                      <a:pt x="84" y="19"/>
                      <a:pt x="27" y="0"/>
                    </a:cubicBezTo>
                    <a:cubicBezTo>
                      <a:pt x="7" y="30"/>
                      <a:pt x="0" y="47"/>
                      <a:pt x="0" y="82"/>
                    </a:cubicBez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5" name="Rectangle 29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088" y="2374"/>
                <a:ext cx="288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solidFill>
                      <a:srgbClr val="0000FF"/>
                    </a:solidFill>
                    <a:ea typeface="楷体" panose="02010609060101010101" pitchFamily="49" charset="-122"/>
                    <a:sym typeface="Times New Roman" panose="02020603050405020304" pitchFamily="18" charset="0"/>
                  </a:rPr>
                  <a:t>Ⅲ</a:t>
                </a:r>
                <a:endParaRPr kumimoji="1" lang="en-US" altLang="zh-CN" sz="3200" b="1">
                  <a:solidFill>
                    <a:srgbClr val="0000FF"/>
                  </a:solidFill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up 30"/>
            <p:cNvGrpSpPr/>
            <p:nvPr>
              <p:custDataLst>
                <p:tags r:id="rId24"/>
              </p:custDataLst>
            </p:nvPr>
          </p:nvGrpSpPr>
          <p:grpSpPr>
            <a:xfrm>
              <a:off x="2458244" y="3827464"/>
              <a:ext cx="641350" cy="1142999"/>
              <a:chOff x="1440" y="2448"/>
              <a:chExt cx="404" cy="720"/>
            </a:xfrm>
          </p:grpSpPr>
          <p:sp>
            <p:nvSpPr>
              <p:cNvPr id="62" name="Oval 31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584" y="3024"/>
                <a:ext cx="96" cy="144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3" name="Rectangle 3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440" y="2448"/>
                <a:ext cx="404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solidFill>
                      <a:srgbClr val="0000FF"/>
                    </a:solidFill>
                    <a:ea typeface="楷体" panose="02010609060101010101" pitchFamily="49" charset="-122"/>
                    <a:sym typeface="Times New Roman" panose="02020603050405020304" pitchFamily="18" charset="0"/>
                  </a:rPr>
                  <a:t>Ⅳ</a:t>
                </a:r>
                <a:endParaRPr kumimoji="1" lang="en-US" altLang="zh-CN" sz="3200" b="1">
                  <a:solidFill>
                    <a:srgbClr val="0000FF"/>
                  </a:solidFill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0" name="组合 69"/>
          <p:cNvGrpSpPr/>
          <p:nvPr>
            <p:custDataLst>
              <p:tags r:id="rId27"/>
            </p:custDataLst>
          </p:nvPr>
        </p:nvGrpSpPr>
        <p:grpSpPr>
          <a:xfrm>
            <a:off x="8590915" y="5000015"/>
            <a:ext cx="2183297" cy="1694423"/>
            <a:chOff x="7892957" y="3192462"/>
            <a:chExt cx="2590804" cy="3235327"/>
          </a:xfrm>
        </p:grpSpPr>
        <p:grpSp>
          <p:nvGrpSpPr>
            <p:cNvPr id="71" name="Group 33"/>
            <p:cNvGrpSpPr/>
            <p:nvPr>
              <p:custDataLst>
                <p:tags r:id="rId28"/>
              </p:custDataLst>
            </p:nvPr>
          </p:nvGrpSpPr>
          <p:grpSpPr>
            <a:xfrm>
              <a:off x="8959757" y="4981575"/>
              <a:ext cx="457200" cy="1446213"/>
              <a:chOff x="3984" y="3216"/>
              <a:chExt cx="288" cy="911"/>
            </a:xfrm>
          </p:grpSpPr>
          <p:sp>
            <p:nvSpPr>
              <p:cNvPr id="81" name="Freeform 34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4032" y="3216"/>
                <a:ext cx="192" cy="336"/>
              </a:xfrm>
              <a:custGeom>
                <a:avLst/>
                <a:gdLst>
                  <a:gd name="T0" fmla="*/ 106 w 349"/>
                  <a:gd name="T1" fmla="*/ 336 h 631"/>
                  <a:gd name="T2" fmla="*/ 76 w 349"/>
                  <a:gd name="T3" fmla="*/ 326 h 631"/>
                  <a:gd name="T4" fmla="*/ 70 w 349"/>
                  <a:gd name="T5" fmla="*/ 312 h 631"/>
                  <a:gd name="T6" fmla="*/ 56 w 349"/>
                  <a:gd name="T7" fmla="*/ 283 h 631"/>
                  <a:gd name="T8" fmla="*/ 35 w 349"/>
                  <a:gd name="T9" fmla="*/ 239 h 631"/>
                  <a:gd name="T10" fmla="*/ 25 w 349"/>
                  <a:gd name="T11" fmla="*/ 210 h 631"/>
                  <a:gd name="T12" fmla="*/ 20 w 349"/>
                  <a:gd name="T13" fmla="*/ 195 h 631"/>
                  <a:gd name="T14" fmla="*/ 0 w 349"/>
                  <a:gd name="T15" fmla="*/ 68 h 631"/>
                  <a:gd name="T16" fmla="*/ 41 w 349"/>
                  <a:gd name="T17" fmla="*/ 0 h 631"/>
                  <a:gd name="T18" fmla="*/ 91 w 349"/>
                  <a:gd name="T19" fmla="*/ 5 h 631"/>
                  <a:gd name="T20" fmla="*/ 121 w 349"/>
                  <a:gd name="T21" fmla="*/ 15 h 631"/>
                  <a:gd name="T22" fmla="*/ 146 w 349"/>
                  <a:gd name="T23" fmla="*/ 34 h 631"/>
                  <a:gd name="T24" fmla="*/ 171 w 349"/>
                  <a:gd name="T25" fmla="*/ 59 h 631"/>
                  <a:gd name="T26" fmla="*/ 156 w 349"/>
                  <a:gd name="T27" fmla="*/ 108 h 631"/>
                  <a:gd name="T28" fmla="*/ 131 w 349"/>
                  <a:gd name="T29" fmla="*/ 102 h 631"/>
                  <a:gd name="T30" fmla="*/ 121 w 349"/>
                  <a:gd name="T31" fmla="*/ 88 h 631"/>
                  <a:gd name="T32" fmla="*/ 81 w 349"/>
                  <a:gd name="T33" fmla="*/ 59 h 631"/>
                  <a:gd name="T34" fmla="*/ 61 w 349"/>
                  <a:gd name="T35" fmla="*/ 63 h 631"/>
                  <a:gd name="T36" fmla="*/ 56 w 349"/>
                  <a:gd name="T37" fmla="*/ 78 h 631"/>
                  <a:gd name="T38" fmla="*/ 81 w 349"/>
                  <a:gd name="T39" fmla="*/ 161 h 631"/>
                  <a:gd name="T40" fmla="*/ 101 w 349"/>
                  <a:gd name="T41" fmla="*/ 204 h 631"/>
                  <a:gd name="T42" fmla="*/ 121 w 349"/>
                  <a:gd name="T43" fmla="*/ 244 h 631"/>
                  <a:gd name="T44" fmla="*/ 141 w 349"/>
                  <a:gd name="T45" fmla="*/ 312 h 631"/>
                  <a:gd name="T46" fmla="*/ 136 w 349"/>
                  <a:gd name="T47" fmla="*/ 326 h 631"/>
                  <a:gd name="T48" fmla="*/ 106 w 349"/>
                  <a:gd name="T49" fmla="*/ 336 h 6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49" h="631">
                    <a:moveTo>
                      <a:pt x="192" y="631"/>
                    </a:moveTo>
                    <a:cubicBezTo>
                      <a:pt x="174" y="625"/>
                      <a:pt x="156" y="619"/>
                      <a:pt x="138" y="613"/>
                    </a:cubicBezTo>
                    <a:cubicBezTo>
                      <a:pt x="129" y="610"/>
                      <a:pt x="131" y="595"/>
                      <a:pt x="128" y="586"/>
                    </a:cubicBezTo>
                    <a:cubicBezTo>
                      <a:pt x="114" y="545"/>
                      <a:pt x="127" y="569"/>
                      <a:pt x="101" y="531"/>
                    </a:cubicBezTo>
                    <a:cubicBezTo>
                      <a:pt x="79" y="465"/>
                      <a:pt x="94" y="492"/>
                      <a:pt x="64" y="448"/>
                    </a:cubicBezTo>
                    <a:cubicBezTo>
                      <a:pt x="58" y="430"/>
                      <a:pt x="52" y="412"/>
                      <a:pt x="46" y="394"/>
                    </a:cubicBezTo>
                    <a:cubicBezTo>
                      <a:pt x="43" y="385"/>
                      <a:pt x="37" y="366"/>
                      <a:pt x="37" y="366"/>
                    </a:cubicBezTo>
                    <a:cubicBezTo>
                      <a:pt x="26" y="287"/>
                      <a:pt x="14" y="207"/>
                      <a:pt x="0" y="128"/>
                    </a:cubicBezTo>
                    <a:cubicBezTo>
                      <a:pt x="10" y="54"/>
                      <a:pt x="4" y="25"/>
                      <a:pt x="74" y="0"/>
                    </a:cubicBezTo>
                    <a:cubicBezTo>
                      <a:pt x="104" y="3"/>
                      <a:pt x="135" y="4"/>
                      <a:pt x="165" y="10"/>
                    </a:cubicBezTo>
                    <a:cubicBezTo>
                      <a:pt x="184" y="14"/>
                      <a:pt x="220" y="28"/>
                      <a:pt x="220" y="28"/>
                    </a:cubicBezTo>
                    <a:cubicBezTo>
                      <a:pt x="249" y="47"/>
                      <a:pt x="243" y="41"/>
                      <a:pt x="266" y="64"/>
                    </a:cubicBezTo>
                    <a:cubicBezTo>
                      <a:pt x="281" y="79"/>
                      <a:pt x="311" y="110"/>
                      <a:pt x="311" y="110"/>
                    </a:cubicBezTo>
                    <a:cubicBezTo>
                      <a:pt x="327" y="161"/>
                      <a:pt x="349" y="178"/>
                      <a:pt x="284" y="202"/>
                    </a:cubicBezTo>
                    <a:cubicBezTo>
                      <a:pt x="269" y="199"/>
                      <a:pt x="252" y="200"/>
                      <a:pt x="238" y="192"/>
                    </a:cubicBezTo>
                    <a:cubicBezTo>
                      <a:pt x="229" y="187"/>
                      <a:pt x="228" y="173"/>
                      <a:pt x="220" y="165"/>
                    </a:cubicBezTo>
                    <a:cubicBezTo>
                      <a:pt x="201" y="146"/>
                      <a:pt x="170" y="125"/>
                      <a:pt x="147" y="110"/>
                    </a:cubicBezTo>
                    <a:cubicBezTo>
                      <a:pt x="135" y="113"/>
                      <a:pt x="120" y="111"/>
                      <a:pt x="110" y="119"/>
                    </a:cubicBezTo>
                    <a:cubicBezTo>
                      <a:pt x="102" y="125"/>
                      <a:pt x="101" y="137"/>
                      <a:pt x="101" y="147"/>
                    </a:cubicBezTo>
                    <a:cubicBezTo>
                      <a:pt x="101" y="201"/>
                      <a:pt x="106" y="263"/>
                      <a:pt x="147" y="302"/>
                    </a:cubicBezTo>
                    <a:cubicBezTo>
                      <a:pt x="168" y="367"/>
                      <a:pt x="154" y="341"/>
                      <a:pt x="183" y="384"/>
                    </a:cubicBezTo>
                    <a:cubicBezTo>
                      <a:pt x="193" y="414"/>
                      <a:pt x="198" y="435"/>
                      <a:pt x="220" y="458"/>
                    </a:cubicBezTo>
                    <a:cubicBezTo>
                      <a:pt x="235" y="503"/>
                      <a:pt x="247" y="540"/>
                      <a:pt x="256" y="586"/>
                    </a:cubicBezTo>
                    <a:cubicBezTo>
                      <a:pt x="253" y="595"/>
                      <a:pt x="255" y="608"/>
                      <a:pt x="247" y="613"/>
                    </a:cubicBezTo>
                    <a:cubicBezTo>
                      <a:pt x="231" y="624"/>
                      <a:pt x="192" y="631"/>
                      <a:pt x="192" y="631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2" name="Text Box 35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984" y="3425"/>
                <a:ext cx="288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en-US" altLang="zh-CN" sz="3200" b="1">
                    <a:ea typeface="楷体" panose="02010609060101010101" pitchFamily="49" charset="-122"/>
                    <a:sym typeface="Times New Roman" panose="02020603050405020304" pitchFamily="18" charset="0"/>
                  </a:rPr>
                  <a:t>Y</a:t>
                </a:r>
                <a:endPara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Group 36"/>
            <p:cNvGrpSpPr/>
            <p:nvPr>
              <p:custDataLst>
                <p:tags r:id="rId31"/>
              </p:custDataLst>
            </p:nvPr>
          </p:nvGrpSpPr>
          <p:grpSpPr>
            <a:xfrm>
              <a:off x="7892957" y="3457574"/>
              <a:ext cx="881063" cy="1371600"/>
              <a:chOff x="3312" y="2256"/>
              <a:chExt cx="555" cy="864"/>
            </a:xfrm>
          </p:grpSpPr>
          <p:sp>
            <p:nvSpPr>
              <p:cNvPr id="79" name="Freeform 37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3312" y="2256"/>
                <a:ext cx="555" cy="864"/>
              </a:xfrm>
              <a:custGeom>
                <a:avLst/>
                <a:gdLst>
                  <a:gd name="T0" fmla="*/ 443 w 795"/>
                  <a:gd name="T1" fmla="*/ 98 h 1124"/>
                  <a:gd name="T2" fmla="*/ 443 w 795"/>
                  <a:gd name="T3" fmla="*/ 260 h 1124"/>
                  <a:gd name="T4" fmla="*/ 361 w 795"/>
                  <a:gd name="T5" fmla="*/ 470 h 1124"/>
                  <a:gd name="T6" fmla="*/ 290 w 795"/>
                  <a:gd name="T7" fmla="*/ 562 h 1124"/>
                  <a:gd name="T8" fmla="*/ 214 w 795"/>
                  <a:gd name="T9" fmla="*/ 640 h 1124"/>
                  <a:gd name="T10" fmla="*/ 35 w 795"/>
                  <a:gd name="T11" fmla="*/ 738 h 1124"/>
                  <a:gd name="T12" fmla="*/ 22 w 795"/>
                  <a:gd name="T13" fmla="*/ 836 h 1124"/>
                  <a:gd name="T14" fmla="*/ 80 w 795"/>
                  <a:gd name="T15" fmla="*/ 864 h 1124"/>
                  <a:gd name="T16" fmla="*/ 156 w 795"/>
                  <a:gd name="T17" fmla="*/ 836 h 1124"/>
                  <a:gd name="T18" fmla="*/ 227 w 795"/>
                  <a:gd name="T19" fmla="*/ 787 h 1124"/>
                  <a:gd name="T20" fmla="*/ 278 w 795"/>
                  <a:gd name="T21" fmla="*/ 745 h 1124"/>
                  <a:gd name="T22" fmla="*/ 361 w 795"/>
                  <a:gd name="T23" fmla="*/ 646 h 1124"/>
                  <a:gd name="T24" fmla="*/ 424 w 795"/>
                  <a:gd name="T25" fmla="*/ 562 h 1124"/>
                  <a:gd name="T26" fmla="*/ 463 w 795"/>
                  <a:gd name="T27" fmla="*/ 464 h 1124"/>
                  <a:gd name="T28" fmla="*/ 495 w 795"/>
                  <a:gd name="T29" fmla="*/ 380 h 1124"/>
                  <a:gd name="T30" fmla="*/ 514 w 795"/>
                  <a:gd name="T31" fmla="*/ 337 h 1124"/>
                  <a:gd name="T32" fmla="*/ 546 w 795"/>
                  <a:gd name="T33" fmla="*/ 218 h 1124"/>
                  <a:gd name="T34" fmla="*/ 533 w 795"/>
                  <a:gd name="T35" fmla="*/ 35 h 1124"/>
                  <a:gd name="T36" fmla="*/ 482 w 795"/>
                  <a:gd name="T37" fmla="*/ 0 h 1124"/>
                  <a:gd name="T38" fmla="*/ 437 w 795"/>
                  <a:gd name="T39" fmla="*/ 42 h 1124"/>
                  <a:gd name="T40" fmla="*/ 443 w 795"/>
                  <a:gd name="T41" fmla="*/ 105 h 1124"/>
                  <a:gd name="T42" fmla="*/ 450 w 795"/>
                  <a:gd name="T43" fmla="*/ 126 h 1124"/>
                  <a:gd name="T44" fmla="*/ 443 w 795"/>
                  <a:gd name="T45" fmla="*/ 98 h 1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95" h="1124">
                    <a:moveTo>
                      <a:pt x="635" y="128"/>
                    </a:moveTo>
                    <a:cubicBezTo>
                      <a:pt x="665" y="209"/>
                      <a:pt x="654" y="167"/>
                      <a:pt x="635" y="338"/>
                    </a:cubicBezTo>
                    <a:cubicBezTo>
                      <a:pt x="626" y="421"/>
                      <a:pt x="575" y="554"/>
                      <a:pt x="517" y="612"/>
                    </a:cubicBezTo>
                    <a:cubicBezTo>
                      <a:pt x="498" y="664"/>
                      <a:pt x="456" y="696"/>
                      <a:pt x="416" y="731"/>
                    </a:cubicBezTo>
                    <a:cubicBezTo>
                      <a:pt x="379" y="763"/>
                      <a:pt x="346" y="803"/>
                      <a:pt x="306" y="832"/>
                    </a:cubicBezTo>
                    <a:cubicBezTo>
                      <a:pt x="229" y="888"/>
                      <a:pt x="141" y="931"/>
                      <a:pt x="50" y="960"/>
                    </a:cubicBezTo>
                    <a:cubicBezTo>
                      <a:pt x="31" y="1018"/>
                      <a:pt x="0" y="1000"/>
                      <a:pt x="32" y="1088"/>
                    </a:cubicBezTo>
                    <a:cubicBezTo>
                      <a:pt x="42" y="1116"/>
                      <a:pt x="114" y="1124"/>
                      <a:pt x="114" y="1124"/>
                    </a:cubicBezTo>
                    <a:cubicBezTo>
                      <a:pt x="161" y="1116"/>
                      <a:pt x="186" y="1114"/>
                      <a:pt x="224" y="1088"/>
                    </a:cubicBezTo>
                    <a:cubicBezTo>
                      <a:pt x="246" y="1053"/>
                      <a:pt x="285" y="1037"/>
                      <a:pt x="325" y="1024"/>
                    </a:cubicBezTo>
                    <a:cubicBezTo>
                      <a:pt x="354" y="994"/>
                      <a:pt x="371" y="995"/>
                      <a:pt x="398" y="969"/>
                    </a:cubicBezTo>
                    <a:cubicBezTo>
                      <a:pt x="417" y="912"/>
                      <a:pt x="479" y="887"/>
                      <a:pt x="517" y="841"/>
                    </a:cubicBezTo>
                    <a:cubicBezTo>
                      <a:pt x="548" y="804"/>
                      <a:pt x="575" y="766"/>
                      <a:pt x="608" y="731"/>
                    </a:cubicBezTo>
                    <a:cubicBezTo>
                      <a:pt x="623" y="686"/>
                      <a:pt x="630" y="638"/>
                      <a:pt x="663" y="603"/>
                    </a:cubicBezTo>
                    <a:cubicBezTo>
                      <a:pt x="677" y="559"/>
                      <a:pt x="684" y="530"/>
                      <a:pt x="709" y="494"/>
                    </a:cubicBezTo>
                    <a:cubicBezTo>
                      <a:pt x="741" y="394"/>
                      <a:pt x="691" y="542"/>
                      <a:pt x="736" y="439"/>
                    </a:cubicBezTo>
                    <a:cubicBezTo>
                      <a:pt x="756" y="392"/>
                      <a:pt x="772" y="333"/>
                      <a:pt x="782" y="283"/>
                    </a:cubicBezTo>
                    <a:cubicBezTo>
                      <a:pt x="778" y="204"/>
                      <a:pt x="795" y="119"/>
                      <a:pt x="763" y="46"/>
                    </a:cubicBezTo>
                    <a:cubicBezTo>
                      <a:pt x="751" y="20"/>
                      <a:pt x="690" y="0"/>
                      <a:pt x="690" y="0"/>
                    </a:cubicBezTo>
                    <a:cubicBezTo>
                      <a:pt x="656" y="11"/>
                      <a:pt x="650" y="31"/>
                      <a:pt x="626" y="55"/>
                    </a:cubicBezTo>
                    <a:cubicBezTo>
                      <a:pt x="629" y="82"/>
                      <a:pt x="630" y="110"/>
                      <a:pt x="635" y="137"/>
                    </a:cubicBezTo>
                    <a:cubicBezTo>
                      <a:pt x="637" y="146"/>
                      <a:pt x="645" y="174"/>
                      <a:pt x="645" y="164"/>
                    </a:cubicBezTo>
                    <a:cubicBezTo>
                      <a:pt x="645" y="152"/>
                      <a:pt x="638" y="140"/>
                      <a:pt x="635" y="128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0" name="Rectangle 3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312" y="2291"/>
                <a:ext cx="314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ea typeface="楷体" panose="02010609060101010101" pitchFamily="49" charset="-122"/>
                    <a:sym typeface="Times New Roman" panose="02020603050405020304" pitchFamily="18" charset="0"/>
                  </a:rPr>
                  <a:t>Ⅱ</a:t>
                </a:r>
                <a:endPara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up 39"/>
            <p:cNvGrpSpPr/>
            <p:nvPr>
              <p:custDataLst>
                <p:tags r:id="rId34"/>
              </p:custDataLst>
            </p:nvPr>
          </p:nvGrpSpPr>
          <p:grpSpPr>
            <a:xfrm>
              <a:off x="9569361" y="3192462"/>
              <a:ext cx="914400" cy="1408113"/>
              <a:chOff x="4368" y="2089"/>
              <a:chExt cx="576" cy="887"/>
            </a:xfrm>
          </p:grpSpPr>
          <p:sp>
            <p:nvSpPr>
              <p:cNvPr id="77" name="Freeform 40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4368" y="2160"/>
                <a:ext cx="576" cy="816"/>
              </a:xfrm>
              <a:custGeom>
                <a:avLst/>
                <a:gdLst>
                  <a:gd name="T0" fmla="*/ 0 w 721"/>
                  <a:gd name="T1" fmla="*/ 62 h 1073"/>
                  <a:gd name="T2" fmla="*/ 51 w 721"/>
                  <a:gd name="T3" fmla="*/ 459 h 1073"/>
                  <a:gd name="T4" fmla="*/ 87 w 721"/>
                  <a:gd name="T5" fmla="*/ 556 h 1073"/>
                  <a:gd name="T6" fmla="*/ 138 w 721"/>
                  <a:gd name="T7" fmla="*/ 626 h 1073"/>
                  <a:gd name="T8" fmla="*/ 189 w 721"/>
                  <a:gd name="T9" fmla="*/ 681 h 1073"/>
                  <a:gd name="T10" fmla="*/ 277 w 721"/>
                  <a:gd name="T11" fmla="*/ 751 h 1073"/>
                  <a:gd name="T12" fmla="*/ 336 w 721"/>
                  <a:gd name="T13" fmla="*/ 786 h 1073"/>
                  <a:gd name="T14" fmla="*/ 379 w 721"/>
                  <a:gd name="T15" fmla="*/ 799 h 1073"/>
                  <a:gd name="T16" fmla="*/ 401 w 721"/>
                  <a:gd name="T17" fmla="*/ 806 h 1073"/>
                  <a:gd name="T18" fmla="*/ 511 w 721"/>
                  <a:gd name="T19" fmla="*/ 737 h 1073"/>
                  <a:gd name="T20" fmla="*/ 467 w 721"/>
                  <a:gd name="T21" fmla="*/ 723 h 1073"/>
                  <a:gd name="T22" fmla="*/ 350 w 721"/>
                  <a:gd name="T23" fmla="*/ 716 h 1073"/>
                  <a:gd name="T24" fmla="*/ 270 w 721"/>
                  <a:gd name="T25" fmla="*/ 668 h 1073"/>
                  <a:gd name="T26" fmla="*/ 226 w 721"/>
                  <a:gd name="T27" fmla="*/ 619 h 1073"/>
                  <a:gd name="T28" fmla="*/ 189 w 721"/>
                  <a:gd name="T29" fmla="*/ 563 h 1073"/>
                  <a:gd name="T30" fmla="*/ 153 w 721"/>
                  <a:gd name="T31" fmla="*/ 507 h 1073"/>
                  <a:gd name="T32" fmla="*/ 102 w 721"/>
                  <a:gd name="T33" fmla="*/ 383 h 1073"/>
                  <a:gd name="T34" fmla="*/ 80 w 721"/>
                  <a:gd name="T35" fmla="*/ 104 h 1073"/>
                  <a:gd name="T36" fmla="*/ 22 w 721"/>
                  <a:gd name="T37" fmla="*/ 0 h 1073"/>
                  <a:gd name="T38" fmla="*/ 0 w 721"/>
                  <a:gd name="T39" fmla="*/ 62 h 10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21" h="1073">
                    <a:moveTo>
                      <a:pt x="0" y="82"/>
                    </a:moveTo>
                    <a:cubicBezTo>
                      <a:pt x="10" y="253"/>
                      <a:pt x="17" y="437"/>
                      <a:pt x="64" y="603"/>
                    </a:cubicBezTo>
                    <a:cubicBezTo>
                      <a:pt x="79" y="655"/>
                      <a:pt x="80" y="687"/>
                      <a:pt x="109" y="731"/>
                    </a:cubicBezTo>
                    <a:cubicBezTo>
                      <a:pt x="121" y="769"/>
                      <a:pt x="149" y="791"/>
                      <a:pt x="173" y="823"/>
                    </a:cubicBezTo>
                    <a:cubicBezTo>
                      <a:pt x="225" y="893"/>
                      <a:pt x="187" y="863"/>
                      <a:pt x="237" y="896"/>
                    </a:cubicBezTo>
                    <a:cubicBezTo>
                      <a:pt x="265" y="936"/>
                      <a:pt x="301" y="972"/>
                      <a:pt x="347" y="987"/>
                    </a:cubicBezTo>
                    <a:cubicBezTo>
                      <a:pt x="366" y="1007"/>
                      <a:pt x="394" y="1022"/>
                      <a:pt x="420" y="1033"/>
                    </a:cubicBezTo>
                    <a:cubicBezTo>
                      <a:pt x="438" y="1041"/>
                      <a:pt x="457" y="1045"/>
                      <a:pt x="475" y="1051"/>
                    </a:cubicBezTo>
                    <a:cubicBezTo>
                      <a:pt x="484" y="1054"/>
                      <a:pt x="502" y="1060"/>
                      <a:pt x="502" y="1060"/>
                    </a:cubicBezTo>
                    <a:cubicBezTo>
                      <a:pt x="521" y="1059"/>
                      <a:pt x="721" y="1073"/>
                      <a:pt x="640" y="969"/>
                    </a:cubicBezTo>
                    <a:cubicBezTo>
                      <a:pt x="628" y="954"/>
                      <a:pt x="604" y="952"/>
                      <a:pt x="585" y="951"/>
                    </a:cubicBezTo>
                    <a:cubicBezTo>
                      <a:pt x="536" y="948"/>
                      <a:pt x="487" y="945"/>
                      <a:pt x="438" y="942"/>
                    </a:cubicBezTo>
                    <a:cubicBezTo>
                      <a:pt x="398" y="927"/>
                      <a:pt x="373" y="901"/>
                      <a:pt x="338" y="878"/>
                    </a:cubicBezTo>
                    <a:cubicBezTo>
                      <a:pt x="326" y="842"/>
                      <a:pt x="314" y="835"/>
                      <a:pt x="283" y="814"/>
                    </a:cubicBezTo>
                    <a:cubicBezTo>
                      <a:pt x="273" y="782"/>
                      <a:pt x="260" y="763"/>
                      <a:pt x="237" y="740"/>
                    </a:cubicBezTo>
                    <a:cubicBezTo>
                      <a:pt x="227" y="710"/>
                      <a:pt x="214" y="690"/>
                      <a:pt x="192" y="667"/>
                    </a:cubicBezTo>
                    <a:cubicBezTo>
                      <a:pt x="171" y="612"/>
                      <a:pt x="161" y="552"/>
                      <a:pt x="128" y="503"/>
                    </a:cubicBezTo>
                    <a:cubicBezTo>
                      <a:pt x="94" y="379"/>
                      <a:pt x="108" y="276"/>
                      <a:pt x="100" y="137"/>
                    </a:cubicBezTo>
                    <a:cubicBezTo>
                      <a:pt x="97" y="80"/>
                      <a:pt x="84" y="19"/>
                      <a:pt x="27" y="0"/>
                    </a:cubicBezTo>
                    <a:cubicBezTo>
                      <a:pt x="7" y="30"/>
                      <a:pt x="0" y="47"/>
                      <a:pt x="0" y="82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8" name="Rectangle 41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608" y="2089"/>
                <a:ext cx="336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ea typeface="楷体" panose="02010609060101010101" pitchFamily="49" charset="-122"/>
                    <a:sym typeface="Times New Roman" panose="02020603050405020304" pitchFamily="18" charset="0"/>
                  </a:rPr>
                  <a:t>Ⅲ</a:t>
                </a:r>
                <a:endPara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42"/>
            <p:cNvGrpSpPr/>
            <p:nvPr>
              <p:custDataLst>
                <p:tags r:id="rId37"/>
              </p:custDataLst>
            </p:nvPr>
          </p:nvGrpSpPr>
          <p:grpSpPr>
            <a:xfrm>
              <a:off x="8791482" y="3486151"/>
              <a:ext cx="641350" cy="1343024"/>
              <a:chOff x="3878" y="2274"/>
              <a:chExt cx="404" cy="846"/>
            </a:xfrm>
          </p:grpSpPr>
          <p:sp>
            <p:nvSpPr>
              <p:cNvPr id="75" name="Oval 43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032" y="2976"/>
                <a:ext cx="96" cy="144"/>
              </a:xfrm>
              <a:prstGeom prst="ellipse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878" y="2274"/>
                <a:ext cx="404" cy="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3200" b="1">
                    <a:ea typeface="楷体" panose="02010609060101010101" pitchFamily="49" charset="-122"/>
                    <a:sym typeface="Times New Roman" panose="02020603050405020304" pitchFamily="18" charset="0"/>
                  </a:rPr>
                  <a:t>Ⅳ</a:t>
                </a:r>
                <a:endPara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3" name="组合 82"/>
          <p:cNvGrpSpPr/>
          <p:nvPr>
            <p:custDataLst>
              <p:tags r:id="rId40"/>
            </p:custDataLst>
          </p:nvPr>
        </p:nvGrpSpPr>
        <p:grpSpPr>
          <a:xfrm>
            <a:off x="942340" y="4892675"/>
            <a:ext cx="3188970" cy="1821138"/>
            <a:chOff x="4189302" y="1047750"/>
            <a:chExt cx="3784484" cy="3476071"/>
          </a:xfrm>
        </p:grpSpPr>
        <p:sp>
          <p:nvSpPr>
            <p:cNvPr id="84" name="Freeform 3"/>
            <p:cNvSpPr/>
            <p:nvPr>
              <p:custDataLst>
                <p:tags r:id="rId41"/>
              </p:custDataLst>
            </p:nvPr>
          </p:nvSpPr>
          <p:spPr bwMode="auto">
            <a:xfrm>
              <a:off x="4637041" y="1123950"/>
              <a:ext cx="804863" cy="1371600"/>
            </a:xfrm>
            <a:custGeom>
              <a:avLst/>
              <a:gdLst>
                <a:gd name="T0" fmla="*/ 642878 w 795"/>
                <a:gd name="T1" fmla="*/ 156196 h 1124"/>
                <a:gd name="T2" fmla="*/ 642878 w 795"/>
                <a:gd name="T3" fmla="*/ 412456 h 1124"/>
                <a:gd name="T4" fmla="*/ 523414 w 795"/>
                <a:gd name="T5" fmla="*/ 746814 h 1124"/>
                <a:gd name="T6" fmla="*/ 421161 w 795"/>
                <a:gd name="T7" fmla="*/ 892028 h 1124"/>
                <a:gd name="T8" fmla="*/ 309796 w 795"/>
                <a:gd name="T9" fmla="*/ 1015277 h 1124"/>
                <a:gd name="T10" fmla="*/ 50620 w 795"/>
                <a:gd name="T11" fmla="*/ 1171473 h 1124"/>
                <a:gd name="T12" fmla="*/ 32397 w 795"/>
                <a:gd name="T13" fmla="*/ 1327670 h 1124"/>
                <a:gd name="T14" fmla="*/ 115414 w 795"/>
                <a:gd name="T15" fmla="*/ 1371600 h 1124"/>
                <a:gd name="T16" fmla="*/ 226779 w 795"/>
                <a:gd name="T17" fmla="*/ 1327670 h 1124"/>
                <a:gd name="T18" fmla="*/ 329032 w 795"/>
                <a:gd name="T19" fmla="*/ 1249572 h 1124"/>
                <a:gd name="T20" fmla="*/ 402938 w 795"/>
                <a:gd name="T21" fmla="*/ 1182456 h 1124"/>
                <a:gd name="T22" fmla="*/ 523414 w 795"/>
                <a:gd name="T23" fmla="*/ 1026259 h 1124"/>
                <a:gd name="T24" fmla="*/ 615543 w 795"/>
                <a:gd name="T25" fmla="*/ 892028 h 1124"/>
                <a:gd name="T26" fmla="*/ 671225 w 795"/>
                <a:gd name="T27" fmla="*/ 735832 h 1124"/>
                <a:gd name="T28" fmla="*/ 717796 w 795"/>
                <a:gd name="T29" fmla="*/ 602821 h 1124"/>
                <a:gd name="T30" fmla="*/ 745131 w 795"/>
                <a:gd name="T31" fmla="*/ 535705 h 1124"/>
                <a:gd name="T32" fmla="*/ 791702 w 795"/>
                <a:gd name="T33" fmla="*/ 345341 h 1124"/>
                <a:gd name="T34" fmla="*/ 772466 w 795"/>
                <a:gd name="T35" fmla="*/ 56133 h 1124"/>
                <a:gd name="T36" fmla="*/ 698560 w 795"/>
                <a:gd name="T37" fmla="*/ 0 h 1124"/>
                <a:gd name="T38" fmla="*/ 633766 w 795"/>
                <a:gd name="T39" fmla="*/ 67116 h 1124"/>
                <a:gd name="T40" fmla="*/ 642878 w 795"/>
                <a:gd name="T41" fmla="*/ 167179 h 1124"/>
                <a:gd name="T42" fmla="*/ 653002 w 795"/>
                <a:gd name="T43" fmla="*/ 200127 h 1124"/>
                <a:gd name="T44" fmla="*/ 642878 w 795"/>
                <a:gd name="T45" fmla="*/ 156196 h 1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5" h="1124">
                  <a:moveTo>
                    <a:pt x="635" y="128"/>
                  </a:moveTo>
                  <a:cubicBezTo>
                    <a:pt x="665" y="209"/>
                    <a:pt x="654" y="167"/>
                    <a:pt x="635" y="338"/>
                  </a:cubicBezTo>
                  <a:cubicBezTo>
                    <a:pt x="626" y="421"/>
                    <a:pt x="575" y="554"/>
                    <a:pt x="517" y="612"/>
                  </a:cubicBezTo>
                  <a:cubicBezTo>
                    <a:pt x="498" y="664"/>
                    <a:pt x="456" y="696"/>
                    <a:pt x="416" y="731"/>
                  </a:cubicBezTo>
                  <a:cubicBezTo>
                    <a:pt x="379" y="763"/>
                    <a:pt x="346" y="803"/>
                    <a:pt x="306" y="832"/>
                  </a:cubicBezTo>
                  <a:cubicBezTo>
                    <a:pt x="229" y="888"/>
                    <a:pt x="141" y="931"/>
                    <a:pt x="50" y="960"/>
                  </a:cubicBezTo>
                  <a:cubicBezTo>
                    <a:pt x="31" y="1018"/>
                    <a:pt x="0" y="1000"/>
                    <a:pt x="32" y="1088"/>
                  </a:cubicBezTo>
                  <a:cubicBezTo>
                    <a:pt x="42" y="1116"/>
                    <a:pt x="114" y="1124"/>
                    <a:pt x="114" y="1124"/>
                  </a:cubicBezTo>
                  <a:cubicBezTo>
                    <a:pt x="161" y="1116"/>
                    <a:pt x="186" y="1114"/>
                    <a:pt x="224" y="1088"/>
                  </a:cubicBezTo>
                  <a:cubicBezTo>
                    <a:pt x="246" y="1053"/>
                    <a:pt x="285" y="1037"/>
                    <a:pt x="325" y="1024"/>
                  </a:cubicBezTo>
                  <a:cubicBezTo>
                    <a:pt x="354" y="994"/>
                    <a:pt x="371" y="995"/>
                    <a:pt x="398" y="969"/>
                  </a:cubicBezTo>
                  <a:cubicBezTo>
                    <a:pt x="417" y="912"/>
                    <a:pt x="479" y="887"/>
                    <a:pt x="517" y="841"/>
                  </a:cubicBezTo>
                  <a:cubicBezTo>
                    <a:pt x="548" y="804"/>
                    <a:pt x="575" y="766"/>
                    <a:pt x="608" y="731"/>
                  </a:cubicBezTo>
                  <a:cubicBezTo>
                    <a:pt x="623" y="686"/>
                    <a:pt x="630" y="638"/>
                    <a:pt x="663" y="603"/>
                  </a:cubicBezTo>
                  <a:cubicBezTo>
                    <a:pt x="677" y="559"/>
                    <a:pt x="684" y="530"/>
                    <a:pt x="709" y="494"/>
                  </a:cubicBezTo>
                  <a:cubicBezTo>
                    <a:pt x="741" y="394"/>
                    <a:pt x="691" y="542"/>
                    <a:pt x="736" y="439"/>
                  </a:cubicBezTo>
                  <a:cubicBezTo>
                    <a:pt x="756" y="392"/>
                    <a:pt x="772" y="333"/>
                    <a:pt x="782" y="283"/>
                  </a:cubicBezTo>
                  <a:cubicBezTo>
                    <a:pt x="778" y="204"/>
                    <a:pt x="795" y="119"/>
                    <a:pt x="763" y="46"/>
                  </a:cubicBezTo>
                  <a:cubicBezTo>
                    <a:pt x="751" y="20"/>
                    <a:pt x="690" y="0"/>
                    <a:pt x="690" y="0"/>
                  </a:cubicBezTo>
                  <a:cubicBezTo>
                    <a:pt x="656" y="11"/>
                    <a:pt x="650" y="31"/>
                    <a:pt x="626" y="55"/>
                  </a:cubicBezTo>
                  <a:cubicBezTo>
                    <a:pt x="629" y="82"/>
                    <a:pt x="630" y="110"/>
                    <a:pt x="635" y="137"/>
                  </a:cubicBezTo>
                  <a:cubicBezTo>
                    <a:pt x="637" y="146"/>
                    <a:pt x="645" y="174"/>
                    <a:pt x="645" y="164"/>
                  </a:cubicBezTo>
                  <a:cubicBezTo>
                    <a:pt x="645" y="152"/>
                    <a:pt x="638" y="140"/>
                    <a:pt x="635" y="128"/>
                  </a:cubicBez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85" name="Freeform 4"/>
            <p:cNvSpPr/>
            <p:nvPr>
              <p:custDataLst>
                <p:tags r:id="rId42"/>
              </p:custDataLst>
            </p:nvPr>
          </p:nvSpPr>
          <p:spPr bwMode="auto">
            <a:xfrm>
              <a:off x="4941841" y="1352550"/>
              <a:ext cx="881063" cy="1371600"/>
            </a:xfrm>
            <a:custGeom>
              <a:avLst/>
              <a:gdLst>
                <a:gd name="T0" fmla="*/ 703742 w 795"/>
                <a:gd name="T1" fmla="*/ 156196 h 1124"/>
                <a:gd name="T2" fmla="*/ 703742 w 795"/>
                <a:gd name="T3" fmla="*/ 412456 h 1124"/>
                <a:gd name="T4" fmla="*/ 572968 w 795"/>
                <a:gd name="T5" fmla="*/ 746814 h 1124"/>
                <a:gd name="T6" fmla="*/ 461034 w 795"/>
                <a:gd name="T7" fmla="*/ 892028 h 1124"/>
                <a:gd name="T8" fmla="*/ 339126 w 795"/>
                <a:gd name="T9" fmla="*/ 1015277 h 1124"/>
                <a:gd name="T10" fmla="*/ 55413 w 795"/>
                <a:gd name="T11" fmla="*/ 1171473 h 1124"/>
                <a:gd name="T12" fmla="*/ 35464 w 795"/>
                <a:gd name="T13" fmla="*/ 1327670 h 1124"/>
                <a:gd name="T14" fmla="*/ 126341 w 795"/>
                <a:gd name="T15" fmla="*/ 1371600 h 1124"/>
                <a:gd name="T16" fmla="*/ 248249 w 795"/>
                <a:gd name="T17" fmla="*/ 1327670 h 1124"/>
                <a:gd name="T18" fmla="*/ 360183 w 795"/>
                <a:gd name="T19" fmla="*/ 1249572 h 1124"/>
                <a:gd name="T20" fmla="*/ 441086 w 795"/>
                <a:gd name="T21" fmla="*/ 1182456 h 1124"/>
                <a:gd name="T22" fmla="*/ 572968 w 795"/>
                <a:gd name="T23" fmla="*/ 1026259 h 1124"/>
                <a:gd name="T24" fmla="*/ 673819 w 795"/>
                <a:gd name="T25" fmla="*/ 892028 h 1124"/>
                <a:gd name="T26" fmla="*/ 734773 w 795"/>
                <a:gd name="T27" fmla="*/ 735832 h 1124"/>
                <a:gd name="T28" fmla="*/ 785753 w 795"/>
                <a:gd name="T29" fmla="*/ 602821 h 1124"/>
                <a:gd name="T30" fmla="*/ 815676 w 795"/>
                <a:gd name="T31" fmla="*/ 535705 h 1124"/>
                <a:gd name="T32" fmla="*/ 866656 w 795"/>
                <a:gd name="T33" fmla="*/ 345341 h 1124"/>
                <a:gd name="T34" fmla="*/ 845599 w 795"/>
                <a:gd name="T35" fmla="*/ 56133 h 1124"/>
                <a:gd name="T36" fmla="*/ 764696 w 795"/>
                <a:gd name="T37" fmla="*/ 0 h 1124"/>
                <a:gd name="T38" fmla="*/ 693768 w 795"/>
                <a:gd name="T39" fmla="*/ 67116 h 1124"/>
                <a:gd name="T40" fmla="*/ 703742 w 795"/>
                <a:gd name="T41" fmla="*/ 167179 h 1124"/>
                <a:gd name="T42" fmla="*/ 714825 w 795"/>
                <a:gd name="T43" fmla="*/ 200127 h 1124"/>
                <a:gd name="T44" fmla="*/ 703742 w 795"/>
                <a:gd name="T45" fmla="*/ 156196 h 1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5" h="1124">
                  <a:moveTo>
                    <a:pt x="635" y="128"/>
                  </a:moveTo>
                  <a:cubicBezTo>
                    <a:pt x="665" y="209"/>
                    <a:pt x="654" y="167"/>
                    <a:pt x="635" y="338"/>
                  </a:cubicBezTo>
                  <a:cubicBezTo>
                    <a:pt x="626" y="421"/>
                    <a:pt x="575" y="554"/>
                    <a:pt x="517" y="612"/>
                  </a:cubicBezTo>
                  <a:cubicBezTo>
                    <a:pt x="498" y="664"/>
                    <a:pt x="456" y="696"/>
                    <a:pt x="416" y="731"/>
                  </a:cubicBezTo>
                  <a:cubicBezTo>
                    <a:pt x="379" y="763"/>
                    <a:pt x="346" y="803"/>
                    <a:pt x="306" y="832"/>
                  </a:cubicBezTo>
                  <a:cubicBezTo>
                    <a:pt x="229" y="888"/>
                    <a:pt x="141" y="931"/>
                    <a:pt x="50" y="960"/>
                  </a:cubicBezTo>
                  <a:cubicBezTo>
                    <a:pt x="31" y="1018"/>
                    <a:pt x="0" y="1000"/>
                    <a:pt x="32" y="1088"/>
                  </a:cubicBezTo>
                  <a:cubicBezTo>
                    <a:pt x="42" y="1116"/>
                    <a:pt x="114" y="1124"/>
                    <a:pt x="114" y="1124"/>
                  </a:cubicBezTo>
                  <a:cubicBezTo>
                    <a:pt x="161" y="1116"/>
                    <a:pt x="186" y="1114"/>
                    <a:pt x="224" y="1088"/>
                  </a:cubicBezTo>
                  <a:cubicBezTo>
                    <a:pt x="246" y="1053"/>
                    <a:pt x="285" y="1037"/>
                    <a:pt x="325" y="1024"/>
                  </a:cubicBezTo>
                  <a:cubicBezTo>
                    <a:pt x="354" y="994"/>
                    <a:pt x="371" y="995"/>
                    <a:pt x="398" y="969"/>
                  </a:cubicBezTo>
                  <a:cubicBezTo>
                    <a:pt x="417" y="912"/>
                    <a:pt x="479" y="887"/>
                    <a:pt x="517" y="841"/>
                  </a:cubicBezTo>
                  <a:cubicBezTo>
                    <a:pt x="548" y="804"/>
                    <a:pt x="575" y="766"/>
                    <a:pt x="608" y="731"/>
                  </a:cubicBezTo>
                  <a:cubicBezTo>
                    <a:pt x="623" y="686"/>
                    <a:pt x="630" y="638"/>
                    <a:pt x="663" y="603"/>
                  </a:cubicBezTo>
                  <a:cubicBezTo>
                    <a:pt x="677" y="559"/>
                    <a:pt x="684" y="530"/>
                    <a:pt x="709" y="494"/>
                  </a:cubicBezTo>
                  <a:cubicBezTo>
                    <a:pt x="741" y="394"/>
                    <a:pt x="691" y="542"/>
                    <a:pt x="736" y="439"/>
                  </a:cubicBezTo>
                  <a:cubicBezTo>
                    <a:pt x="756" y="392"/>
                    <a:pt x="772" y="333"/>
                    <a:pt x="782" y="283"/>
                  </a:cubicBezTo>
                  <a:cubicBezTo>
                    <a:pt x="778" y="204"/>
                    <a:pt x="795" y="119"/>
                    <a:pt x="763" y="46"/>
                  </a:cubicBezTo>
                  <a:cubicBezTo>
                    <a:pt x="751" y="20"/>
                    <a:pt x="690" y="0"/>
                    <a:pt x="690" y="0"/>
                  </a:cubicBezTo>
                  <a:cubicBezTo>
                    <a:pt x="656" y="11"/>
                    <a:pt x="650" y="31"/>
                    <a:pt x="626" y="55"/>
                  </a:cubicBezTo>
                  <a:cubicBezTo>
                    <a:pt x="629" y="82"/>
                    <a:pt x="630" y="110"/>
                    <a:pt x="635" y="137"/>
                  </a:cubicBezTo>
                  <a:cubicBezTo>
                    <a:pt x="637" y="146"/>
                    <a:pt x="645" y="174"/>
                    <a:pt x="645" y="164"/>
                  </a:cubicBezTo>
                  <a:cubicBezTo>
                    <a:pt x="645" y="152"/>
                    <a:pt x="638" y="140"/>
                    <a:pt x="635" y="128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86" name="Freeform 5"/>
            <p:cNvSpPr/>
            <p:nvPr>
              <p:custDataLst>
                <p:tags r:id="rId43"/>
              </p:custDataLst>
            </p:nvPr>
          </p:nvSpPr>
          <p:spPr bwMode="auto">
            <a:xfrm>
              <a:off x="6405516" y="1219200"/>
              <a:ext cx="1066800" cy="1371600"/>
            </a:xfrm>
            <a:custGeom>
              <a:avLst/>
              <a:gdLst>
                <a:gd name="T0" fmla="*/ 0 w 721"/>
                <a:gd name="T1" fmla="*/ 104819 h 1073"/>
                <a:gd name="T2" fmla="*/ 94695 w 721"/>
                <a:gd name="T3" fmla="*/ 770806 h 1073"/>
                <a:gd name="T4" fmla="*/ 161278 w 721"/>
                <a:gd name="T5" fmla="*/ 934426 h 1073"/>
                <a:gd name="T6" fmla="*/ 255973 w 721"/>
                <a:gd name="T7" fmla="*/ 1052029 h 1073"/>
                <a:gd name="T8" fmla="*/ 350668 w 721"/>
                <a:gd name="T9" fmla="*/ 1145344 h 1073"/>
                <a:gd name="T10" fmla="*/ 513425 w 721"/>
                <a:gd name="T11" fmla="*/ 1261667 h 1073"/>
                <a:gd name="T12" fmla="*/ 621437 w 721"/>
                <a:gd name="T13" fmla="*/ 1320469 h 1073"/>
                <a:gd name="T14" fmla="*/ 702816 w 721"/>
                <a:gd name="T15" fmla="*/ 1343478 h 1073"/>
                <a:gd name="T16" fmla="*/ 742765 w 721"/>
                <a:gd name="T17" fmla="*/ 1354982 h 1073"/>
                <a:gd name="T18" fmla="*/ 946951 w 721"/>
                <a:gd name="T19" fmla="*/ 1238658 h 1073"/>
                <a:gd name="T20" fmla="*/ 865573 w 721"/>
                <a:gd name="T21" fmla="*/ 1215649 h 1073"/>
                <a:gd name="T22" fmla="*/ 648070 w 721"/>
                <a:gd name="T23" fmla="*/ 1204145 h 1073"/>
                <a:gd name="T24" fmla="*/ 500109 w 721"/>
                <a:gd name="T25" fmla="*/ 1122334 h 1073"/>
                <a:gd name="T26" fmla="*/ 418730 w 721"/>
                <a:gd name="T27" fmla="*/ 1040524 h 1073"/>
                <a:gd name="T28" fmla="*/ 350668 w 721"/>
                <a:gd name="T29" fmla="*/ 945931 h 1073"/>
                <a:gd name="T30" fmla="*/ 284085 w 721"/>
                <a:gd name="T31" fmla="*/ 852616 h 1073"/>
                <a:gd name="T32" fmla="*/ 189390 w 721"/>
                <a:gd name="T33" fmla="*/ 642977 h 1073"/>
                <a:gd name="T34" fmla="*/ 147961 w 721"/>
                <a:gd name="T35" fmla="*/ 175125 h 1073"/>
                <a:gd name="T36" fmla="*/ 39950 w 721"/>
                <a:gd name="T37" fmla="*/ 0 h 1073"/>
                <a:gd name="T38" fmla="*/ 0 w 721"/>
                <a:gd name="T39" fmla="*/ 104819 h 10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1" h="1073">
                  <a:moveTo>
                    <a:pt x="0" y="82"/>
                  </a:moveTo>
                  <a:cubicBezTo>
                    <a:pt x="10" y="253"/>
                    <a:pt x="17" y="437"/>
                    <a:pt x="64" y="603"/>
                  </a:cubicBezTo>
                  <a:cubicBezTo>
                    <a:pt x="79" y="655"/>
                    <a:pt x="80" y="687"/>
                    <a:pt x="109" y="731"/>
                  </a:cubicBezTo>
                  <a:cubicBezTo>
                    <a:pt x="121" y="769"/>
                    <a:pt x="149" y="791"/>
                    <a:pt x="173" y="823"/>
                  </a:cubicBezTo>
                  <a:cubicBezTo>
                    <a:pt x="225" y="893"/>
                    <a:pt x="187" y="863"/>
                    <a:pt x="237" y="896"/>
                  </a:cubicBezTo>
                  <a:cubicBezTo>
                    <a:pt x="265" y="936"/>
                    <a:pt x="301" y="972"/>
                    <a:pt x="347" y="987"/>
                  </a:cubicBezTo>
                  <a:cubicBezTo>
                    <a:pt x="366" y="1007"/>
                    <a:pt x="394" y="1022"/>
                    <a:pt x="420" y="1033"/>
                  </a:cubicBezTo>
                  <a:cubicBezTo>
                    <a:pt x="438" y="1041"/>
                    <a:pt x="457" y="1045"/>
                    <a:pt x="475" y="1051"/>
                  </a:cubicBezTo>
                  <a:cubicBezTo>
                    <a:pt x="484" y="1054"/>
                    <a:pt x="502" y="1060"/>
                    <a:pt x="502" y="1060"/>
                  </a:cubicBezTo>
                  <a:cubicBezTo>
                    <a:pt x="521" y="1059"/>
                    <a:pt x="721" y="1073"/>
                    <a:pt x="640" y="969"/>
                  </a:cubicBezTo>
                  <a:cubicBezTo>
                    <a:pt x="628" y="954"/>
                    <a:pt x="604" y="952"/>
                    <a:pt x="585" y="951"/>
                  </a:cubicBezTo>
                  <a:cubicBezTo>
                    <a:pt x="536" y="948"/>
                    <a:pt x="487" y="945"/>
                    <a:pt x="438" y="942"/>
                  </a:cubicBezTo>
                  <a:cubicBezTo>
                    <a:pt x="398" y="927"/>
                    <a:pt x="373" y="901"/>
                    <a:pt x="338" y="878"/>
                  </a:cubicBezTo>
                  <a:cubicBezTo>
                    <a:pt x="326" y="842"/>
                    <a:pt x="314" y="835"/>
                    <a:pt x="283" y="814"/>
                  </a:cubicBezTo>
                  <a:cubicBezTo>
                    <a:pt x="273" y="782"/>
                    <a:pt x="260" y="763"/>
                    <a:pt x="237" y="740"/>
                  </a:cubicBezTo>
                  <a:cubicBezTo>
                    <a:pt x="227" y="710"/>
                    <a:pt x="214" y="690"/>
                    <a:pt x="192" y="667"/>
                  </a:cubicBezTo>
                  <a:cubicBezTo>
                    <a:pt x="171" y="612"/>
                    <a:pt x="161" y="552"/>
                    <a:pt x="128" y="503"/>
                  </a:cubicBezTo>
                  <a:cubicBezTo>
                    <a:pt x="94" y="379"/>
                    <a:pt x="108" y="276"/>
                    <a:pt x="100" y="137"/>
                  </a:cubicBezTo>
                  <a:cubicBezTo>
                    <a:pt x="97" y="80"/>
                    <a:pt x="84" y="19"/>
                    <a:pt x="27" y="0"/>
                  </a:cubicBezTo>
                  <a:cubicBezTo>
                    <a:pt x="7" y="30"/>
                    <a:pt x="0" y="47"/>
                    <a:pt x="0" y="82"/>
                  </a:cubicBez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87" name="Freeform 6"/>
            <p:cNvSpPr/>
            <p:nvPr>
              <p:custDataLst>
                <p:tags r:id="rId44"/>
              </p:custDataLst>
            </p:nvPr>
          </p:nvSpPr>
          <p:spPr bwMode="auto">
            <a:xfrm>
              <a:off x="6716574" y="1047750"/>
              <a:ext cx="914400" cy="1295400"/>
            </a:xfrm>
            <a:custGeom>
              <a:avLst/>
              <a:gdLst>
                <a:gd name="T0" fmla="*/ 0 w 721"/>
                <a:gd name="T1" fmla="*/ 98996 h 1073"/>
                <a:gd name="T2" fmla="*/ 81167 w 721"/>
                <a:gd name="T3" fmla="*/ 727983 h 1073"/>
                <a:gd name="T4" fmla="*/ 138238 w 721"/>
                <a:gd name="T5" fmla="*/ 882514 h 1073"/>
                <a:gd name="T6" fmla="*/ 219405 w 721"/>
                <a:gd name="T7" fmla="*/ 993583 h 1073"/>
                <a:gd name="T8" fmla="*/ 300573 w 721"/>
                <a:gd name="T9" fmla="*/ 1081713 h 1073"/>
                <a:gd name="T10" fmla="*/ 440079 w 721"/>
                <a:gd name="T11" fmla="*/ 1191575 h 1073"/>
                <a:gd name="T12" fmla="*/ 532660 w 721"/>
                <a:gd name="T13" fmla="*/ 1247109 h 1073"/>
                <a:gd name="T14" fmla="*/ 602413 w 721"/>
                <a:gd name="T15" fmla="*/ 1268840 h 1073"/>
                <a:gd name="T16" fmla="*/ 636656 w 721"/>
                <a:gd name="T17" fmla="*/ 1279705 h 1073"/>
                <a:gd name="T18" fmla="*/ 811673 w 721"/>
                <a:gd name="T19" fmla="*/ 1169844 h 1073"/>
                <a:gd name="T20" fmla="*/ 741920 w 721"/>
                <a:gd name="T21" fmla="*/ 1148113 h 1073"/>
                <a:gd name="T22" fmla="*/ 555488 w 721"/>
                <a:gd name="T23" fmla="*/ 1137248 h 1073"/>
                <a:gd name="T24" fmla="*/ 428665 w 721"/>
                <a:gd name="T25" fmla="*/ 1059982 h 1073"/>
                <a:gd name="T26" fmla="*/ 358912 w 721"/>
                <a:gd name="T27" fmla="*/ 982717 h 1073"/>
                <a:gd name="T28" fmla="*/ 300573 w 721"/>
                <a:gd name="T29" fmla="*/ 893379 h 1073"/>
                <a:gd name="T30" fmla="*/ 243502 w 721"/>
                <a:gd name="T31" fmla="*/ 805249 h 1073"/>
                <a:gd name="T32" fmla="*/ 162335 w 721"/>
                <a:gd name="T33" fmla="*/ 607256 h 1073"/>
                <a:gd name="T34" fmla="*/ 126824 w 721"/>
                <a:gd name="T35" fmla="*/ 165396 h 1073"/>
                <a:gd name="T36" fmla="*/ 34242 w 721"/>
                <a:gd name="T37" fmla="*/ 0 h 1073"/>
                <a:gd name="T38" fmla="*/ 0 w 721"/>
                <a:gd name="T39" fmla="*/ 98996 h 10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1" h="1073">
                  <a:moveTo>
                    <a:pt x="0" y="82"/>
                  </a:moveTo>
                  <a:cubicBezTo>
                    <a:pt x="10" y="253"/>
                    <a:pt x="17" y="437"/>
                    <a:pt x="64" y="603"/>
                  </a:cubicBezTo>
                  <a:cubicBezTo>
                    <a:pt x="79" y="655"/>
                    <a:pt x="80" y="687"/>
                    <a:pt x="109" y="731"/>
                  </a:cubicBezTo>
                  <a:cubicBezTo>
                    <a:pt x="121" y="769"/>
                    <a:pt x="149" y="791"/>
                    <a:pt x="173" y="823"/>
                  </a:cubicBezTo>
                  <a:cubicBezTo>
                    <a:pt x="225" y="893"/>
                    <a:pt x="187" y="863"/>
                    <a:pt x="237" y="896"/>
                  </a:cubicBezTo>
                  <a:cubicBezTo>
                    <a:pt x="265" y="936"/>
                    <a:pt x="301" y="972"/>
                    <a:pt x="347" y="987"/>
                  </a:cubicBezTo>
                  <a:cubicBezTo>
                    <a:pt x="366" y="1007"/>
                    <a:pt x="394" y="1022"/>
                    <a:pt x="420" y="1033"/>
                  </a:cubicBezTo>
                  <a:cubicBezTo>
                    <a:pt x="438" y="1041"/>
                    <a:pt x="457" y="1045"/>
                    <a:pt x="475" y="1051"/>
                  </a:cubicBezTo>
                  <a:cubicBezTo>
                    <a:pt x="484" y="1054"/>
                    <a:pt x="502" y="1060"/>
                    <a:pt x="502" y="1060"/>
                  </a:cubicBezTo>
                  <a:cubicBezTo>
                    <a:pt x="521" y="1059"/>
                    <a:pt x="721" y="1073"/>
                    <a:pt x="640" y="969"/>
                  </a:cubicBezTo>
                  <a:cubicBezTo>
                    <a:pt x="628" y="954"/>
                    <a:pt x="604" y="952"/>
                    <a:pt x="585" y="951"/>
                  </a:cubicBezTo>
                  <a:cubicBezTo>
                    <a:pt x="536" y="948"/>
                    <a:pt x="487" y="945"/>
                    <a:pt x="438" y="942"/>
                  </a:cubicBezTo>
                  <a:cubicBezTo>
                    <a:pt x="398" y="927"/>
                    <a:pt x="373" y="901"/>
                    <a:pt x="338" y="878"/>
                  </a:cubicBezTo>
                  <a:cubicBezTo>
                    <a:pt x="326" y="842"/>
                    <a:pt x="314" y="835"/>
                    <a:pt x="283" y="814"/>
                  </a:cubicBezTo>
                  <a:cubicBezTo>
                    <a:pt x="273" y="782"/>
                    <a:pt x="260" y="763"/>
                    <a:pt x="237" y="740"/>
                  </a:cubicBezTo>
                  <a:cubicBezTo>
                    <a:pt x="227" y="710"/>
                    <a:pt x="214" y="690"/>
                    <a:pt x="192" y="667"/>
                  </a:cubicBezTo>
                  <a:cubicBezTo>
                    <a:pt x="171" y="612"/>
                    <a:pt x="161" y="552"/>
                    <a:pt x="128" y="503"/>
                  </a:cubicBezTo>
                  <a:cubicBezTo>
                    <a:pt x="94" y="379"/>
                    <a:pt x="108" y="276"/>
                    <a:pt x="100" y="137"/>
                  </a:cubicBezTo>
                  <a:cubicBezTo>
                    <a:pt x="97" y="80"/>
                    <a:pt x="84" y="19"/>
                    <a:pt x="27" y="0"/>
                  </a:cubicBezTo>
                  <a:cubicBezTo>
                    <a:pt x="7" y="30"/>
                    <a:pt x="0" y="47"/>
                    <a:pt x="0" y="82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88" name="Oval 7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5856241" y="2495550"/>
              <a:ext cx="152400" cy="22860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89" name="Oval 8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6084841" y="2495550"/>
              <a:ext cx="152400" cy="2286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0" name="Freeform 9"/>
            <p:cNvSpPr/>
            <p:nvPr>
              <p:custDataLst>
                <p:tags r:id="rId47"/>
              </p:custDataLst>
            </p:nvPr>
          </p:nvSpPr>
          <p:spPr bwMode="auto">
            <a:xfrm>
              <a:off x="5627641" y="2876550"/>
              <a:ext cx="288925" cy="495300"/>
            </a:xfrm>
            <a:custGeom>
              <a:avLst/>
              <a:gdLst>
                <a:gd name="T0" fmla="*/ 216159 w 270"/>
                <a:gd name="T1" fmla="*/ 0 h 657"/>
                <a:gd name="T2" fmla="*/ 176565 w 270"/>
                <a:gd name="T3" fmla="*/ 61818 h 657"/>
                <a:gd name="T4" fmla="*/ 98449 w 270"/>
                <a:gd name="T5" fmla="*/ 186209 h 657"/>
                <a:gd name="T6" fmla="*/ 39593 w 270"/>
                <a:gd name="T7" fmla="*/ 317384 h 657"/>
                <a:gd name="T8" fmla="*/ 20332 w 270"/>
                <a:gd name="T9" fmla="*/ 337739 h 657"/>
                <a:gd name="T10" fmla="*/ 1070 w 270"/>
                <a:gd name="T11" fmla="*/ 392772 h 657"/>
                <a:gd name="T12" fmla="*/ 10701 w 270"/>
                <a:gd name="T13" fmla="*/ 462129 h 657"/>
                <a:gd name="T14" fmla="*/ 39593 w 270"/>
                <a:gd name="T15" fmla="*/ 468914 h 657"/>
                <a:gd name="T16" fmla="*/ 98449 w 270"/>
                <a:gd name="T17" fmla="*/ 489269 h 657"/>
                <a:gd name="T18" fmla="*/ 206528 w 270"/>
                <a:gd name="T19" fmla="*/ 447805 h 657"/>
                <a:gd name="T20" fmla="*/ 275014 w 270"/>
                <a:gd name="T21" fmla="*/ 248027 h 657"/>
                <a:gd name="T22" fmla="*/ 216159 w 270"/>
                <a:gd name="T23" fmla="*/ 0 h 6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0" h="657">
                  <a:moveTo>
                    <a:pt x="202" y="0"/>
                  </a:moveTo>
                  <a:cubicBezTo>
                    <a:pt x="179" y="65"/>
                    <a:pt x="194" y="39"/>
                    <a:pt x="165" y="82"/>
                  </a:cubicBezTo>
                  <a:cubicBezTo>
                    <a:pt x="147" y="138"/>
                    <a:pt x="124" y="198"/>
                    <a:pt x="92" y="247"/>
                  </a:cubicBezTo>
                  <a:cubicBezTo>
                    <a:pt x="77" y="306"/>
                    <a:pt x="56" y="363"/>
                    <a:pt x="37" y="421"/>
                  </a:cubicBezTo>
                  <a:cubicBezTo>
                    <a:pt x="34" y="431"/>
                    <a:pt x="24" y="438"/>
                    <a:pt x="19" y="448"/>
                  </a:cubicBezTo>
                  <a:cubicBezTo>
                    <a:pt x="10" y="467"/>
                    <a:pt x="4" y="503"/>
                    <a:pt x="1" y="521"/>
                  </a:cubicBezTo>
                  <a:cubicBezTo>
                    <a:pt x="4" y="552"/>
                    <a:pt x="0" y="584"/>
                    <a:pt x="10" y="613"/>
                  </a:cubicBezTo>
                  <a:cubicBezTo>
                    <a:pt x="13" y="622"/>
                    <a:pt x="28" y="618"/>
                    <a:pt x="37" y="622"/>
                  </a:cubicBezTo>
                  <a:cubicBezTo>
                    <a:pt x="108" y="657"/>
                    <a:pt x="25" y="627"/>
                    <a:pt x="92" y="649"/>
                  </a:cubicBezTo>
                  <a:cubicBezTo>
                    <a:pt x="182" y="636"/>
                    <a:pt x="141" y="646"/>
                    <a:pt x="193" y="594"/>
                  </a:cubicBezTo>
                  <a:cubicBezTo>
                    <a:pt x="222" y="505"/>
                    <a:pt x="244" y="423"/>
                    <a:pt x="257" y="329"/>
                  </a:cubicBezTo>
                  <a:cubicBezTo>
                    <a:pt x="254" y="266"/>
                    <a:pt x="270" y="68"/>
                    <a:pt x="202" y="0"/>
                  </a:cubicBez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1" name="Freeform 10"/>
            <p:cNvSpPr/>
            <p:nvPr>
              <p:custDataLst>
                <p:tags r:id="rId48"/>
              </p:custDataLst>
            </p:nvPr>
          </p:nvSpPr>
          <p:spPr bwMode="auto">
            <a:xfrm>
              <a:off x="6084841" y="2876550"/>
              <a:ext cx="304800" cy="533400"/>
            </a:xfrm>
            <a:custGeom>
              <a:avLst/>
              <a:gdLst>
                <a:gd name="T0" fmla="*/ 167684 w 349"/>
                <a:gd name="T1" fmla="*/ 533400 h 631"/>
                <a:gd name="T2" fmla="*/ 120523 w 349"/>
                <a:gd name="T3" fmla="*/ 518184 h 631"/>
                <a:gd name="T4" fmla="*/ 111789 w 349"/>
                <a:gd name="T5" fmla="*/ 495360 h 631"/>
                <a:gd name="T6" fmla="*/ 88209 w 349"/>
                <a:gd name="T7" fmla="*/ 448868 h 631"/>
                <a:gd name="T8" fmla="*/ 55895 w 349"/>
                <a:gd name="T9" fmla="*/ 378706 h 631"/>
                <a:gd name="T10" fmla="*/ 40174 w 349"/>
                <a:gd name="T11" fmla="*/ 333058 h 631"/>
                <a:gd name="T12" fmla="*/ 32314 w 349"/>
                <a:gd name="T13" fmla="*/ 309389 h 631"/>
                <a:gd name="T14" fmla="*/ 0 w 349"/>
                <a:gd name="T15" fmla="*/ 108202 h 631"/>
                <a:gd name="T16" fmla="*/ 64628 w 349"/>
                <a:gd name="T17" fmla="*/ 0 h 631"/>
                <a:gd name="T18" fmla="*/ 144103 w 349"/>
                <a:gd name="T19" fmla="*/ 8453 h 631"/>
                <a:gd name="T20" fmla="*/ 192138 w 349"/>
                <a:gd name="T21" fmla="*/ 23669 h 631"/>
                <a:gd name="T22" fmla="*/ 232312 w 349"/>
                <a:gd name="T23" fmla="*/ 54101 h 631"/>
                <a:gd name="T24" fmla="*/ 271613 w 349"/>
                <a:gd name="T25" fmla="*/ 92986 h 631"/>
                <a:gd name="T26" fmla="*/ 248032 w 349"/>
                <a:gd name="T27" fmla="*/ 170756 h 631"/>
                <a:gd name="T28" fmla="*/ 207858 w 349"/>
                <a:gd name="T29" fmla="*/ 162302 h 631"/>
                <a:gd name="T30" fmla="*/ 192138 w 349"/>
                <a:gd name="T31" fmla="*/ 139479 h 631"/>
                <a:gd name="T32" fmla="*/ 128383 w 349"/>
                <a:gd name="T33" fmla="*/ 92986 h 631"/>
                <a:gd name="T34" fmla="*/ 96069 w 349"/>
                <a:gd name="T35" fmla="*/ 100594 h 631"/>
                <a:gd name="T36" fmla="*/ 88209 w 349"/>
                <a:gd name="T37" fmla="*/ 124263 h 631"/>
                <a:gd name="T38" fmla="*/ 128383 w 349"/>
                <a:gd name="T39" fmla="*/ 255288 h 631"/>
                <a:gd name="T40" fmla="*/ 159823 w 349"/>
                <a:gd name="T41" fmla="*/ 324605 h 631"/>
                <a:gd name="T42" fmla="*/ 192138 w 349"/>
                <a:gd name="T43" fmla="*/ 387159 h 631"/>
                <a:gd name="T44" fmla="*/ 223578 w 349"/>
                <a:gd name="T45" fmla="*/ 495360 h 631"/>
                <a:gd name="T46" fmla="*/ 215718 w 349"/>
                <a:gd name="T47" fmla="*/ 518184 h 631"/>
                <a:gd name="T48" fmla="*/ 167684 w 349"/>
                <a:gd name="T49" fmla="*/ 533400 h 6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9" h="631">
                  <a:moveTo>
                    <a:pt x="192" y="631"/>
                  </a:moveTo>
                  <a:cubicBezTo>
                    <a:pt x="174" y="625"/>
                    <a:pt x="156" y="619"/>
                    <a:pt x="138" y="613"/>
                  </a:cubicBezTo>
                  <a:cubicBezTo>
                    <a:pt x="129" y="610"/>
                    <a:pt x="131" y="595"/>
                    <a:pt x="128" y="586"/>
                  </a:cubicBezTo>
                  <a:cubicBezTo>
                    <a:pt x="114" y="545"/>
                    <a:pt x="127" y="569"/>
                    <a:pt x="101" y="531"/>
                  </a:cubicBezTo>
                  <a:cubicBezTo>
                    <a:pt x="79" y="465"/>
                    <a:pt x="94" y="492"/>
                    <a:pt x="64" y="448"/>
                  </a:cubicBezTo>
                  <a:cubicBezTo>
                    <a:pt x="58" y="430"/>
                    <a:pt x="52" y="412"/>
                    <a:pt x="46" y="394"/>
                  </a:cubicBezTo>
                  <a:cubicBezTo>
                    <a:pt x="43" y="385"/>
                    <a:pt x="37" y="366"/>
                    <a:pt x="37" y="366"/>
                  </a:cubicBezTo>
                  <a:cubicBezTo>
                    <a:pt x="26" y="287"/>
                    <a:pt x="14" y="207"/>
                    <a:pt x="0" y="128"/>
                  </a:cubicBezTo>
                  <a:cubicBezTo>
                    <a:pt x="10" y="54"/>
                    <a:pt x="4" y="25"/>
                    <a:pt x="74" y="0"/>
                  </a:cubicBezTo>
                  <a:cubicBezTo>
                    <a:pt x="104" y="3"/>
                    <a:pt x="135" y="4"/>
                    <a:pt x="165" y="10"/>
                  </a:cubicBezTo>
                  <a:cubicBezTo>
                    <a:pt x="184" y="14"/>
                    <a:pt x="220" y="28"/>
                    <a:pt x="220" y="28"/>
                  </a:cubicBezTo>
                  <a:cubicBezTo>
                    <a:pt x="249" y="47"/>
                    <a:pt x="243" y="41"/>
                    <a:pt x="266" y="64"/>
                  </a:cubicBezTo>
                  <a:cubicBezTo>
                    <a:pt x="281" y="79"/>
                    <a:pt x="311" y="110"/>
                    <a:pt x="311" y="110"/>
                  </a:cubicBezTo>
                  <a:cubicBezTo>
                    <a:pt x="327" y="161"/>
                    <a:pt x="349" y="178"/>
                    <a:pt x="284" y="202"/>
                  </a:cubicBezTo>
                  <a:cubicBezTo>
                    <a:pt x="269" y="199"/>
                    <a:pt x="252" y="200"/>
                    <a:pt x="238" y="192"/>
                  </a:cubicBezTo>
                  <a:cubicBezTo>
                    <a:pt x="229" y="187"/>
                    <a:pt x="228" y="173"/>
                    <a:pt x="220" y="165"/>
                  </a:cubicBezTo>
                  <a:cubicBezTo>
                    <a:pt x="201" y="146"/>
                    <a:pt x="170" y="125"/>
                    <a:pt x="147" y="110"/>
                  </a:cubicBezTo>
                  <a:cubicBezTo>
                    <a:pt x="135" y="113"/>
                    <a:pt x="120" y="111"/>
                    <a:pt x="110" y="119"/>
                  </a:cubicBezTo>
                  <a:cubicBezTo>
                    <a:pt x="102" y="125"/>
                    <a:pt x="101" y="137"/>
                    <a:pt x="101" y="147"/>
                  </a:cubicBezTo>
                  <a:cubicBezTo>
                    <a:pt x="101" y="201"/>
                    <a:pt x="106" y="263"/>
                    <a:pt x="147" y="302"/>
                  </a:cubicBezTo>
                  <a:cubicBezTo>
                    <a:pt x="168" y="367"/>
                    <a:pt x="154" y="341"/>
                    <a:pt x="183" y="384"/>
                  </a:cubicBezTo>
                  <a:cubicBezTo>
                    <a:pt x="193" y="414"/>
                    <a:pt x="198" y="435"/>
                    <a:pt x="220" y="458"/>
                  </a:cubicBezTo>
                  <a:cubicBezTo>
                    <a:pt x="235" y="503"/>
                    <a:pt x="247" y="540"/>
                    <a:pt x="256" y="586"/>
                  </a:cubicBezTo>
                  <a:cubicBezTo>
                    <a:pt x="253" y="595"/>
                    <a:pt x="255" y="608"/>
                    <a:pt x="247" y="613"/>
                  </a:cubicBezTo>
                  <a:cubicBezTo>
                    <a:pt x="231" y="624"/>
                    <a:pt x="192" y="631"/>
                    <a:pt x="192" y="631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2" name="Text Box 11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5424440" y="3409950"/>
              <a:ext cx="533400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X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3" name="Text Box 12"/>
            <p:cNvSpPr txBox="1"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6084891" y="3372719"/>
              <a:ext cx="457200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Y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4" name="Rectangle 13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4189302" y="1382623"/>
              <a:ext cx="498475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Ⅱ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5" name="Rectangle 1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7440386" y="1610226"/>
              <a:ext cx="533400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Ⅲ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6" name="Rectangle 18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5747708" y="1517830"/>
              <a:ext cx="641350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Ⅳ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7" name="Rectangle 13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4687319" y="2686685"/>
              <a:ext cx="498475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Ⅱ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  <p:sp>
          <p:nvSpPr>
            <p:cNvPr id="98" name="Rectangle 1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6907074" y="2635250"/>
              <a:ext cx="533400" cy="111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en-US" altLang="zh-CN" sz="3200" b="1">
                  <a:ea typeface="楷体" panose="02010609060101010101" pitchFamily="49" charset="-122"/>
                  <a:sym typeface="Times New Roman" panose="02020603050405020304" pitchFamily="18" charset="0"/>
                </a:rPr>
                <a:t>Ⅲ</a:t>
              </a:r>
              <a:endParaRPr kumimoji="1" lang="en-US" altLang="zh-CN" sz="3200" b="1">
                <a:ea typeface="楷体" panose="02010609060101010101" pitchFamily="49" charset="-122"/>
                <a:sym typeface="Times New Roman" panose="02020603050405020304" pitchFamily="18" charset="0"/>
              </a:endParaRPr>
            </a:p>
          </p:txBody>
        </p:sp>
      </p:grpSp>
      <p:cxnSp>
        <p:nvCxnSpPr>
          <p:cNvPr id="99" name="直接箭头连接符 98"/>
          <p:cNvCxnSpPr/>
          <p:nvPr>
            <p:custDataLst>
              <p:tags r:id="rId56"/>
            </p:custDataLst>
          </p:nvPr>
        </p:nvCxnSpPr>
        <p:spPr>
          <a:xfrm>
            <a:off x="4581525" y="5737225"/>
            <a:ext cx="554355" cy="755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"/>
          <p:cNvSpPr txBox="1"/>
          <p:nvPr>
            <p:custDataLst>
              <p:tags r:id="rId57"/>
            </p:custDataLst>
          </p:nvPr>
        </p:nvSpPr>
        <p:spPr>
          <a:xfrm>
            <a:off x="1228309" y="6459138"/>
            <a:ext cx="30750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雄果蝇染色体组成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14" name="文本框 1"/>
          <p:cNvSpPr txBox="1"/>
          <p:nvPr>
            <p:custDataLst>
              <p:tags r:id="rId58"/>
            </p:custDataLst>
          </p:nvPr>
        </p:nvSpPr>
        <p:spPr>
          <a:xfrm>
            <a:off x="5494903" y="6459034"/>
            <a:ext cx="256439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一个染色体组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6" name="文本框 1"/>
          <p:cNvSpPr txBox="1"/>
          <p:nvPr>
            <p:custDataLst>
              <p:tags r:id="rId59"/>
            </p:custDataLst>
          </p:nvPr>
        </p:nvSpPr>
        <p:spPr>
          <a:xfrm>
            <a:off x="8504168" y="6459034"/>
            <a:ext cx="256439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一个染色体组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4" grpId="0"/>
      <p:bldP spid="18" grpId="0"/>
      <p:bldP spid="3" grpId="0"/>
      <p:bldP spid="5" grpId="0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/>
          <p:nvPr>
            <p:custDataLst>
              <p:tags r:id="rId1"/>
            </p:custDataLst>
          </p:nvPr>
        </p:nvSpPr>
        <p:spPr>
          <a:xfrm>
            <a:off x="789940" y="855345"/>
            <a:ext cx="4923790" cy="2586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（3）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染色体组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特点：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①本质上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②形态上：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③功能上：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215640" y="1521460"/>
            <a:ext cx="86017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一个染色体组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不含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同源染色体，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不含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等位基因。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458845" y="2220595"/>
            <a:ext cx="1816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各不相同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215640" y="2804160"/>
            <a:ext cx="860171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各不相同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，但携带生物生长、发育、遗传和变异的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一整套遗传信息。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66600213573185309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030" y="4262755"/>
            <a:ext cx="3218815" cy="2024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kekoukel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72660" y="3943985"/>
            <a:ext cx="2517775" cy="2464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zhongshutiao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33740" y="3946525"/>
            <a:ext cx="2324100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66600213573185309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4240" y="4197985"/>
            <a:ext cx="3218815" cy="2024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kekoukel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96305" y="3943985"/>
            <a:ext cx="2518410" cy="2464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zhongshutiao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867265" y="3972560"/>
            <a:ext cx="2324735" cy="227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占位符 9"/>
          <p:cNvSpPr>
            <a:spLocks noGrp="1"/>
          </p:cNvSpPr>
          <p:nvPr>
            <p:ph type="body" sz="quarter" idx="10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5139 0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3264 0" pathEditMode="relative" rAng="0" ptsTypes="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2 0" pathEditMode="relative" rAng="0" ptsTypes="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99085" y="1493520"/>
          <a:ext cx="11329035" cy="527939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73655"/>
                <a:gridCol w="2572385"/>
                <a:gridCol w="2914650"/>
                <a:gridCol w="3268345"/>
              </a:tblGrid>
              <a:tr h="115316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图示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染色体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组数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 kern="120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lt"/>
                        </a:rPr>
                        <a:t>每</a:t>
                      </a:r>
                      <a:r>
                        <a:rPr lang="en-US" altLang="zh-CN" sz="2800" b="1" kern="120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lt"/>
                        </a:rPr>
                        <a:t>1</a:t>
                      </a:r>
                      <a:r>
                        <a:rPr lang="zh-CN" altLang="en-US" sz="2800" b="1" kern="120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lt"/>
                        </a:rPr>
                        <a:t>个染色体组的染色体</a:t>
                      </a:r>
                      <a:r>
                        <a:rPr lang="zh-CN" altLang="en-US" sz="2800" b="1" kern="1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lt"/>
                        </a:rPr>
                        <a:t>条数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个染色体组的图示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vert="horz" anchor="ctr"/>
                </a:tc>
              </a:tr>
              <a:tr h="1375410"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</a:tr>
              <a:tr h="1375410"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</a:tr>
              <a:tr h="1375410"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800" b="1">
                        <a:latin typeface="+mn-ea"/>
                        <a:ea typeface="+mn-ea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980342" y="2786448"/>
            <a:ext cx="1063625" cy="1073150"/>
            <a:chOff x="1194290" y="760997"/>
            <a:chExt cx="1063625" cy="1073150"/>
          </a:xfrm>
        </p:grpSpPr>
        <p:sp>
          <p:nvSpPr>
            <p:cNvPr id="27649" name="Oval 3"/>
            <p:cNvSpPr/>
            <p:nvPr>
              <p:custDataLst>
                <p:tags r:id="rId3"/>
              </p:custDataLst>
            </p:nvPr>
          </p:nvSpPr>
          <p:spPr>
            <a:xfrm>
              <a:off x="1194290" y="760997"/>
              <a:ext cx="1063625" cy="107315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1" name="AutoShape 5"/>
            <p:cNvSpPr/>
            <p:nvPr>
              <p:custDataLst>
                <p:tags r:id="rId4"/>
              </p:custDataLst>
            </p:nvPr>
          </p:nvSpPr>
          <p:spPr>
            <a:xfrm flipH="1">
              <a:off x="1926127" y="1191211"/>
              <a:ext cx="49212" cy="212725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00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2" name="AutoShape 6"/>
            <p:cNvSpPr/>
            <p:nvPr>
              <p:custDataLst>
                <p:tags r:id="rId5"/>
              </p:custDataLst>
            </p:nvPr>
          </p:nvSpPr>
          <p:spPr>
            <a:xfrm flipH="1">
              <a:off x="1394315" y="1029285"/>
              <a:ext cx="49213" cy="590550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3" name="AutoShape 7"/>
            <p:cNvSpPr/>
            <p:nvPr>
              <p:custDataLst>
                <p:tags r:id="rId6"/>
              </p:custDataLst>
            </p:nvPr>
          </p:nvSpPr>
          <p:spPr>
            <a:xfrm flipH="1">
              <a:off x="1540365" y="1029285"/>
              <a:ext cx="49213" cy="590550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4" name="AutoShape 8"/>
            <p:cNvSpPr/>
            <p:nvPr>
              <p:custDataLst>
                <p:tags r:id="rId7"/>
              </p:custDataLst>
            </p:nvPr>
          </p:nvSpPr>
          <p:spPr>
            <a:xfrm flipH="1">
              <a:off x="1684827" y="1029285"/>
              <a:ext cx="49212" cy="590550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5" name="AutoShape 9"/>
            <p:cNvSpPr/>
            <p:nvPr>
              <p:custDataLst>
                <p:tags r:id="rId8"/>
              </p:custDataLst>
            </p:nvPr>
          </p:nvSpPr>
          <p:spPr>
            <a:xfrm flipH="1">
              <a:off x="2022965" y="1191211"/>
              <a:ext cx="49213" cy="212725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00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6" name="AutoShape 10"/>
            <p:cNvSpPr/>
            <p:nvPr>
              <p:custDataLst>
                <p:tags r:id="rId9"/>
              </p:custDataLst>
            </p:nvPr>
          </p:nvSpPr>
          <p:spPr>
            <a:xfrm flipH="1">
              <a:off x="2119802" y="1191211"/>
              <a:ext cx="49212" cy="212725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00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7662" name="Group 16"/>
          <p:cNvGrpSpPr/>
          <p:nvPr>
            <p:custDataLst>
              <p:tags r:id="rId10"/>
            </p:custDataLst>
          </p:nvPr>
        </p:nvGrpSpPr>
        <p:grpSpPr>
          <a:xfrm>
            <a:off x="918239" y="5505854"/>
            <a:ext cx="1063625" cy="1073150"/>
            <a:chOff x="2971" y="981"/>
            <a:chExt cx="670" cy="676"/>
          </a:xfrm>
        </p:grpSpPr>
        <p:sp>
          <p:nvSpPr>
            <p:cNvPr id="27663" name="Oval 17"/>
            <p:cNvSpPr/>
            <p:nvPr>
              <p:custDataLst>
                <p:tags r:id="rId11"/>
              </p:custDataLst>
            </p:nvPr>
          </p:nvSpPr>
          <p:spPr>
            <a:xfrm>
              <a:off x="2971" y="981"/>
              <a:ext cx="670" cy="676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4" name="Line 18"/>
            <p:cNvSpPr/>
            <p:nvPr>
              <p:custDataLst>
                <p:tags r:id="rId12"/>
              </p:custDataLst>
            </p:nvPr>
          </p:nvSpPr>
          <p:spPr>
            <a:xfrm flipH="1">
              <a:off x="3212" y="1218"/>
              <a:ext cx="0" cy="33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5" name="Line 19"/>
            <p:cNvSpPr/>
            <p:nvPr>
              <p:custDataLst>
                <p:tags r:id="rId13"/>
              </p:custDataLst>
            </p:nvPr>
          </p:nvSpPr>
          <p:spPr>
            <a:xfrm flipH="1">
              <a:off x="3273" y="1218"/>
              <a:ext cx="0" cy="33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6" name="Line 20"/>
            <p:cNvSpPr/>
            <p:nvPr>
              <p:custDataLst>
                <p:tags r:id="rId14"/>
              </p:custDataLst>
            </p:nvPr>
          </p:nvSpPr>
          <p:spPr>
            <a:xfrm flipH="1">
              <a:off x="3334" y="1218"/>
              <a:ext cx="0" cy="33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7" name="Line 21"/>
            <p:cNvSpPr/>
            <p:nvPr>
              <p:custDataLst>
                <p:tags r:id="rId15"/>
              </p:custDataLst>
            </p:nvPr>
          </p:nvSpPr>
          <p:spPr>
            <a:xfrm flipH="1">
              <a:off x="3395" y="1218"/>
              <a:ext cx="0" cy="33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6"/>
            </p:custDataLst>
          </p:nvPr>
        </p:nvGrpSpPr>
        <p:grpSpPr>
          <a:xfrm>
            <a:off x="1026826" y="4106452"/>
            <a:ext cx="1063625" cy="1004887"/>
            <a:chOff x="11924346" y="2230653"/>
            <a:chExt cx="1063625" cy="1004887"/>
          </a:xfrm>
        </p:grpSpPr>
        <p:sp>
          <p:nvSpPr>
            <p:cNvPr id="27650" name="Oval 4"/>
            <p:cNvSpPr/>
            <p:nvPr>
              <p:custDataLst>
                <p:tags r:id="rId17"/>
              </p:custDataLst>
            </p:nvPr>
          </p:nvSpPr>
          <p:spPr>
            <a:xfrm>
              <a:off x="11924346" y="2230653"/>
              <a:ext cx="1063625" cy="1004887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7" name="AutoShape 11"/>
            <p:cNvSpPr/>
            <p:nvPr>
              <p:custDataLst>
                <p:tags r:id="rId18"/>
              </p:custDataLst>
            </p:nvPr>
          </p:nvSpPr>
          <p:spPr>
            <a:xfrm>
              <a:off x="12037057" y="2471953"/>
              <a:ext cx="96838" cy="593725"/>
            </a:xfrm>
            <a:prstGeom prst="diamond">
              <a:avLst/>
            </a:pr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8" name="AutoShape 12"/>
            <p:cNvSpPr/>
            <p:nvPr>
              <p:custDataLst>
                <p:tags r:id="rId19"/>
              </p:custDataLst>
            </p:nvPr>
          </p:nvSpPr>
          <p:spPr>
            <a:xfrm>
              <a:off x="12194221" y="2419565"/>
              <a:ext cx="98425" cy="595313"/>
            </a:xfrm>
            <a:prstGeom prst="diamond">
              <a:avLst/>
            </a:pr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59" name="AutoShape 13"/>
            <p:cNvSpPr/>
            <p:nvPr>
              <p:custDataLst>
                <p:tags r:id="rId20"/>
              </p:custDataLst>
            </p:nvPr>
          </p:nvSpPr>
          <p:spPr>
            <a:xfrm>
              <a:off x="12424407" y="2300502"/>
              <a:ext cx="69850" cy="438150"/>
            </a:xfrm>
            <a:prstGeom prst="pentagon">
              <a:avLst/>
            </a:prstGeom>
            <a:solidFill>
              <a:srgbClr val="FF6600"/>
            </a:solidFill>
            <a:ln w="9525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0" name="Oval 14"/>
            <p:cNvSpPr/>
            <p:nvPr>
              <p:custDataLst>
                <p:tags r:id="rId21"/>
              </p:custDataLst>
            </p:nvPr>
          </p:nvSpPr>
          <p:spPr>
            <a:xfrm>
              <a:off x="12697457" y="2891052"/>
              <a:ext cx="146050" cy="152400"/>
            </a:xfrm>
            <a:prstGeom prst="ellipse">
              <a:avLst/>
            </a:prstGeom>
            <a:solidFill>
              <a:srgbClr val="00CC00"/>
            </a:solidFill>
            <a:ln w="9525" cap="flat" cmpd="sng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1" name="Oval 15"/>
            <p:cNvSpPr/>
            <p:nvPr>
              <p:custDataLst>
                <p:tags r:id="rId22"/>
              </p:custDataLst>
            </p:nvPr>
          </p:nvSpPr>
          <p:spPr>
            <a:xfrm>
              <a:off x="12481558" y="2891052"/>
              <a:ext cx="144463" cy="150812"/>
            </a:xfrm>
            <a:prstGeom prst="ellipse">
              <a:avLst/>
            </a:prstGeom>
            <a:solidFill>
              <a:srgbClr val="00CC00"/>
            </a:solidFill>
            <a:ln w="9525" cap="flat" cmpd="sng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68" name="AutoShape 23"/>
            <p:cNvSpPr/>
            <p:nvPr>
              <p:custDataLst>
                <p:tags r:id="rId23"/>
              </p:custDataLst>
            </p:nvPr>
          </p:nvSpPr>
          <p:spPr>
            <a:xfrm>
              <a:off x="12554582" y="2300502"/>
              <a:ext cx="69850" cy="438150"/>
            </a:xfrm>
            <a:prstGeom prst="pentagon">
              <a:avLst/>
            </a:prstGeom>
            <a:solidFill>
              <a:srgbClr val="FF6600"/>
            </a:solidFill>
            <a:ln w="9525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Group 29"/>
          <p:cNvGrpSpPr/>
          <p:nvPr>
            <p:custDataLst>
              <p:tags r:id="rId24"/>
            </p:custDataLst>
          </p:nvPr>
        </p:nvGrpSpPr>
        <p:grpSpPr>
          <a:xfrm>
            <a:off x="9383176" y="2716758"/>
            <a:ext cx="936625" cy="863600"/>
            <a:chOff x="5012" y="709"/>
            <a:chExt cx="589" cy="544"/>
          </a:xfrm>
        </p:grpSpPr>
        <p:sp>
          <p:nvSpPr>
            <p:cNvPr id="27673" name="AutoShape 30"/>
            <p:cNvSpPr/>
            <p:nvPr>
              <p:custDataLst>
                <p:tags r:id="rId25"/>
              </p:custDataLst>
            </p:nvPr>
          </p:nvSpPr>
          <p:spPr>
            <a:xfrm flipH="1">
              <a:off x="5420" y="935"/>
              <a:ext cx="31" cy="134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00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74" name="AutoShape 31"/>
            <p:cNvSpPr/>
            <p:nvPr>
              <p:custDataLst>
                <p:tags r:id="rId26"/>
              </p:custDataLst>
            </p:nvPr>
          </p:nvSpPr>
          <p:spPr>
            <a:xfrm flipH="1">
              <a:off x="5239" y="799"/>
              <a:ext cx="31" cy="372"/>
            </a:xfrm>
            <a:prstGeom prst="moon">
              <a:avLst>
                <a:gd name="adj" fmla="val 50000"/>
              </a:avLst>
            </a:prstGeom>
            <a:solidFill>
              <a:srgbClr val="FCABA2"/>
            </a:solidFill>
            <a:ln w="9525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75" name="Oval 32"/>
            <p:cNvSpPr/>
            <p:nvPr>
              <p:custDataLst>
                <p:tags r:id="rId27"/>
              </p:custDataLst>
            </p:nvPr>
          </p:nvSpPr>
          <p:spPr>
            <a:xfrm>
              <a:off x="5012" y="709"/>
              <a:ext cx="589" cy="54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Group 34"/>
          <p:cNvGrpSpPr/>
          <p:nvPr>
            <p:custDataLst>
              <p:tags r:id="rId28"/>
            </p:custDataLst>
          </p:nvPr>
        </p:nvGrpSpPr>
        <p:grpSpPr>
          <a:xfrm>
            <a:off x="9401754" y="4175190"/>
            <a:ext cx="935038" cy="863600"/>
            <a:chOff x="5057" y="1616"/>
            <a:chExt cx="589" cy="544"/>
          </a:xfrm>
        </p:grpSpPr>
        <p:sp>
          <p:nvSpPr>
            <p:cNvPr id="27678" name="Oval 35"/>
            <p:cNvSpPr/>
            <p:nvPr>
              <p:custDataLst>
                <p:tags r:id="rId29"/>
              </p:custDataLst>
            </p:nvPr>
          </p:nvSpPr>
          <p:spPr>
            <a:xfrm>
              <a:off x="5057" y="1616"/>
              <a:ext cx="589" cy="54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79" name="AutoShape 36"/>
            <p:cNvSpPr/>
            <p:nvPr>
              <p:custDataLst>
                <p:tags r:id="rId30"/>
              </p:custDataLst>
            </p:nvPr>
          </p:nvSpPr>
          <p:spPr>
            <a:xfrm>
              <a:off x="5193" y="1729"/>
              <a:ext cx="62" cy="401"/>
            </a:xfrm>
            <a:prstGeom prst="diamond">
              <a:avLst/>
            </a:pr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80" name="AutoShape 37"/>
            <p:cNvSpPr/>
            <p:nvPr>
              <p:custDataLst>
                <p:tags r:id="rId31"/>
              </p:custDataLst>
            </p:nvPr>
          </p:nvSpPr>
          <p:spPr>
            <a:xfrm>
              <a:off x="5338" y="1661"/>
              <a:ext cx="44" cy="295"/>
            </a:xfrm>
            <a:prstGeom prst="pentagon">
              <a:avLst/>
            </a:prstGeom>
            <a:solidFill>
              <a:srgbClr val="FF6600"/>
            </a:solidFill>
            <a:ln w="9525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81" name="Oval 38"/>
            <p:cNvSpPr/>
            <p:nvPr>
              <p:custDataLst>
                <p:tags r:id="rId32"/>
              </p:custDataLst>
            </p:nvPr>
          </p:nvSpPr>
          <p:spPr>
            <a:xfrm>
              <a:off x="5374" y="2046"/>
              <a:ext cx="91" cy="101"/>
            </a:xfrm>
            <a:prstGeom prst="ellipse">
              <a:avLst/>
            </a:prstGeom>
            <a:solidFill>
              <a:srgbClr val="00CC00"/>
            </a:solidFill>
            <a:ln w="9525" cap="flat" cmpd="sng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Group 41"/>
          <p:cNvGrpSpPr/>
          <p:nvPr>
            <p:custDataLst>
              <p:tags r:id="rId33"/>
            </p:custDataLst>
          </p:nvPr>
        </p:nvGrpSpPr>
        <p:grpSpPr>
          <a:xfrm>
            <a:off x="9410537" y="5582285"/>
            <a:ext cx="935038" cy="863600"/>
            <a:chOff x="5171" y="3430"/>
            <a:chExt cx="589" cy="544"/>
          </a:xfrm>
        </p:grpSpPr>
        <p:sp>
          <p:nvSpPr>
            <p:cNvPr id="27685" name="Oval 42"/>
            <p:cNvSpPr/>
            <p:nvPr>
              <p:custDataLst>
                <p:tags r:id="rId34"/>
              </p:custDataLst>
            </p:nvPr>
          </p:nvSpPr>
          <p:spPr>
            <a:xfrm>
              <a:off x="5171" y="3430"/>
              <a:ext cx="589" cy="54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86" name="Line 43"/>
            <p:cNvSpPr/>
            <p:nvPr>
              <p:custDataLst>
                <p:tags r:id="rId35"/>
              </p:custDataLst>
            </p:nvPr>
          </p:nvSpPr>
          <p:spPr>
            <a:xfrm flipH="1">
              <a:off x="5465" y="3566"/>
              <a:ext cx="0" cy="33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5884" name="Text Box 44"/>
          <p:cNvSpPr txBox="1"/>
          <p:nvPr>
            <p:custDataLst>
              <p:tags r:id="rId36"/>
            </p:custDataLst>
          </p:nvPr>
        </p:nvSpPr>
        <p:spPr>
          <a:xfrm>
            <a:off x="4220614" y="2716758"/>
            <a:ext cx="122396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85" name="Text Box 45"/>
          <p:cNvSpPr txBox="1"/>
          <p:nvPr>
            <p:custDataLst>
              <p:tags r:id="rId37"/>
            </p:custDataLst>
          </p:nvPr>
        </p:nvSpPr>
        <p:spPr>
          <a:xfrm>
            <a:off x="6850771" y="2786284"/>
            <a:ext cx="50323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3200" b="1">
              <a:solidFill>
                <a:srgbClr val="0000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86" name="Text Box 46"/>
          <p:cNvSpPr txBox="1"/>
          <p:nvPr>
            <p:custDataLst>
              <p:tags r:id="rId38"/>
            </p:custDataLst>
          </p:nvPr>
        </p:nvSpPr>
        <p:spPr>
          <a:xfrm>
            <a:off x="4220614" y="4338362"/>
            <a:ext cx="1223963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87" name="Text Box 47"/>
          <p:cNvSpPr txBox="1"/>
          <p:nvPr>
            <p:custDataLst>
              <p:tags r:id="rId39"/>
            </p:custDataLst>
          </p:nvPr>
        </p:nvSpPr>
        <p:spPr>
          <a:xfrm>
            <a:off x="6850771" y="4338362"/>
            <a:ext cx="50323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3200" b="1">
              <a:solidFill>
                <a:srgbClr val="0000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88" name="Text Box 48"/>
          <p:cNvSpPr txBox="1"/>
          <p:nvPr>
            <p:custDataLst>
              <p:tags r:id="rId40"/>
            </p:custDataLst>
          </p:nvPr>
        </p:nvSpPr>
        <p:spPr>
          <a:xfrm>
            <a:off x="4247744" y="5838278"/>
            <a:ext cx="1223963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89" name="Text Box 49"/>
          <p:cNvSpPr txBox="1"/>
          <p:nvPr>
            <p:custDataLst>
              <p:tags r:id="rId41"/>
            </p:custDataLst>
          </p:nvPr>
        </p:nvSpPr>
        <p:spPr>
          <a:xfrm>
            <a:off x="6864463" y="5753345"/>
            <a:ext cx="50323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3200" b="1">
              <a:solidFill>
                <a:srgbClr val="0000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  <p:custDataLst>
              <p:tags r:id="rId42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3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44"/>
            </p:custDataLst>
          </p:nvPr>
        </p:nvSpPr>
        <p:spPr>
          <a:xfrm>
            <a:off x="483235" y="784225"/>
            <a:ext cx="11144885" cy="5835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合作探究三：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根据我们刚才所学的知识，你能完成下表吗？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4" grpId="0"/>
      <p:bldP spid="35885" grpId="0"/>
      <p:bldP spid="35886" grpId="0"/>
      <p:bldP spid="35887" grpId="0"/>
      <p:bldP spid="35888" grpId="0"/>
      <p:bldP spid="358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3329" y="1973897"/>
          <a:ext cx="10670540" cy="22485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7635"/>
                <a:gridCol w="2667635"/>
                <a:gridCol w="2667635"/>
                <a:gridCol w="2667635"/>
              </a:tblGrid>
              <a:tr h="1549400"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  <a:tr h="69913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8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染色体组数</a:t>
                      </a:r>
                      <a:endParaRPr lang="zh-CN" altLang="en-US" sz="28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pic>
        <p:nvPicPr>
          <p:cNvPr id="21506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1" r="55066" b="19110"/>
          <a:stretch>
            <a:fillRect/>
          </a:stretch>
        </p:blipFill>
        <p:spPr>
          <a:xfrm>
            <a:off x="3786236" y="1859249"/>
            <a:ext cx="1813613" cy="15586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 Box 4"/>
          <p:cNvSpPr txBox="1"/>
          <p:nvPr>
            <p:custDataLst>
              <p:tags r:id="rId4"/>
            </p:custDataLst>
          </p:nvPr>
        </p:nvSpPr>
        <p:spPr>
          <a:xfrm>
            <a:off x="699135" y="1108710"/>
            <a:ext cx="110318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①根据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染色体的形态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判断：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细胞内同一形态的染色体有几条，则含有几个染色体组</a:t>
            </a:r>
            <a:endParaRPr lang="zh-CN" altLang="en-US" sz="2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21510" name="Group 6"/>
          <p:cNvGrpSpPr/>
          <p:nvPr>
            <p:custDataLst>
              <p:tags r:id="rId5"/>
            </p:custDataLst>
          </p:nvPr>
        </p:nvGrpSpPr>
        <p:grpSpPr>
          <a:xfrm>
            <a:off x="6761456" y="2045544"/>
            <a:ext cx="1399598" cy="1441142"/>
            <a:chOff x="0" y="0"/>
            <a:chExt cx="1408" cy="1408"/>
          </a:xfrm>
        </p:grpSpPr>
        <p:sp>
          <p:nvSpPr>
            <p:cNvPr id="29701" name="Line 7"/>
            <p:cNvSpPr/>
            <p:nvPr>
              <p:custDataLst>
                <p:tags r:id="rId6"/>
              </p:custDataLst>
            </p:nvPr>
          </p:nvSpPr>
          <p:spPr>
            <a:xfrm flipH="1">
              <a:off x="763" y="495"/>
              <a:ext cx="298" cy="27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2" name="未知"/>
            <p:cNvSpPr/>
            <p:nvPr>
              <p:custDataLst>
                <p:tags r:id="rId7"/>
              </p:custDataLst>
            </p:nvPr>
          </p:nvSpPr>
          <p:spPr>
            <a:xfrm>
              <a:off x="188" y="307"/>
              <a:ext cx="136" cy="7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5535180"/>
                </a:cxn>
                <a:cxn ang="0">
                  <a:pos x="2" y="68107358"/>
                </a:cxn>
              </a:cxnLst>
              <a:rect l="l" t="t" r="r" b="b"/>
              <a:pathLst>
                <a:path w="174" h="452">
                  <a:moveTo>
                    <a:pt x="173" y="0"/>
                  </a:moveTo>
                  <a:lnTo>
                    <a:pt x="0" y="237"/>
                  </a:lnTo>
                  <a:lnTo>
                    <a:pt x="174" y="45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3" name="未知"/>
            <p:cNvSpPr/>
            <p:nvPr>
              <p:custDataLst>
                <p:tags r:id="rId8"/>
              </p:custDataLst>
            </p:nvPr>
          </p:nvSpPr>
          <p:spPr>
            <a:xfrm>
              <a:off x="324" y="307"/>
              <a:ext cx="137" cy="7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5535180"/>
                </a:cxn>
                <a:cxn ang="0">
                  <a:pos x="2" y="68107358"/>
                </a:cxn>
              </a:cxnLst>
              <a:rect l="l" t="t" r="r" b="b"/>
              <a:pathLst>
                <a:path w="174" h="452">
                  <a:moveTo>
                    <a:pt x="173" y="0"/>
                  </a:moveTo>
                  <a:lnTo>
                    <a:pt x="0" y="237"/>
                  </a:lnTo>
                  <a:lnTo>
                    <a:pt x="174" y="45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4" name="未知"/>
            <p:cNvSpPr/>
            <p:nvPr>
              <p:custDataLst>
                <p:tags r:id="rId9"/>
              </p:custDataLst>
            </p:nvPr>
          </p:nvSpPr>
          <p:spPr>
            <a:xfrm>
              <a:off x="427" y="314"/>
              <a:ext cx="137" cy="7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5535180"/>
                </a:cxn>
                <a:cxn ang="0">
                  <a:pos x="2" y="68107358"/>
                </a:cxn>
              </a:cxnLst>
              <a:rect l="l" t="t" r="r" b="b"/>
              <a:pathLst>
                <a:path w="174" h="452">
                  <a:moveTo>
                    <a:pt x="173" y="0"/>
                  </a:moveTo>
                  <a:lnTo>
                    <a:pt x="0" y="237"/>
                  </a:lnTo>
                  <a:lnTo>
                    <a:pt x="174" y="45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5" name="未知"/>
            <p:cNvSpPr/>
            <p:nvPr>
              <p:custDataLst>
                <p:tags r:id="rId10"/>
              </p:custDataLst>
            </p:nvPr>
          </p:nvSpPr>
          <p:spPr>
            <a:xfrm>
              <a:off x="536" y="337"/>
              <a:ext cx="136" cy="7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6823802"/>
                </a:cxn>
                <a:cxn ang="0">
                  <a:pos x="2" y="70588088"/>
                </a:cxn>
              </a:cxnLst>
              <a:rect l="l" t="t" r="r" b="b"/>
              <a:pathLst>
                <a:path w="174" h="452">
                  <a:moveTo>
                    <a:pt x="173" y="0"/>
                  </a:moveTo>
                  <a:lnTo>
                    <a:pt x="0" y="237"/>
                  </a:lnTo>
                  <a:lnTo>
                    <a:pt x="174" y="45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6" name="Line 12"/>
            <p:cNvSpPr/>
            <p:nvPr>
              <p:custDataLst>
                <p:tags r:id="rId11"/>
              </p:custDataLst>
            </p:nvPr>
          </p:nvSpPr>
          <p:spPr>
            <a:xfrm flipH="1">
              <a:off x="813" y="645"/>
              <a:ext cx="298" cy="274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7" name="Line 13"/>
            <p:cNvSpPr/>
            <p:nvPr>
              <p:custDataLst>
                <p:tags r:id="rId12"/>
              </p:custDataLst>
            </p:nvPr>
          </p:nvSpPr>
          <p:spPr>
            <a:xfrm flipH="1">
              <a:off x="862" y="795"/>
              <a:ext cx="299" cy="273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8" name="Line 14"/>
            <p:cNvSpPr/>
            <p:nvPr>
              <p:custDataLst>
                <p:tags r:id="rId13"/>
              </p:custDataLst>
            </p:nvPr>
          </p:nvSpPr>
          <p:spPr>
            <a:xfrm flipH="1">
              <a:off x="713" y="296"/>
              <a:ext cx="298" cy="273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09" name="Oval 15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1408" cy="1408"/>
            </a:xfrm>
            <a:prstGeom prst="ellipse">
              <a:avLst/>
            </a:prstGeom>
            <a:noFill/>
            <a:ln w="476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520" name="Group 16"/>
          <p:cNvGrpSpPr/>
          <p:nvPr>
            <p:custDataLst>
              <p:tags r:id="rId15"/>
            </p:custDataLst>
          </p:nvPr>
        </p:nvGrpSpPr>
        <p:grpSpPr>
          <a:xfrm>
            <a:off x="9393213" y="2008736"/>
            <a:ext cx="1399598" cy="1418331"/>
            <a:chOff x="0" y="0"/>
            <a:chExt cx="1424" cy="1424"/>
          </a:xfrm>
        </p:grpSpPr>
        <p:sp>
          <p:nvSpPr>
            <p:cNvPr id="29711" name="Oval 17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424" cy="1424"/>
            </a:xfrm>
            <a:prstGeom prst="ellipse">
              <a:avLst/>
            </a:prstGeom>
            <a:noFill/>
            <a:ln w="476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12" name="未知"/>
            <p:cNvSpPr/>
            <p:nvPr>
              <p:custDataLst>
                <p:tags r:id="rId17"/>
              </p:custDataLst>
            </p:nvPr>
          </p:nvSpPr>
          <p:spPr>
            <a:xfrm>
              <a:off x="336" y="192"/>
              <a:ext cx="288" cy="384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0" y="144"/>
                </a:cxn>
                <a:cxn ang="0">
                  <a:pos x="96" y="384"/>
                </a:cxn>
              </a:cxnLst>
              <a:rect l="l" t="t" r="r" b="b"/>
              <a:pathLst>
                <a:path w="288" h="384">
                  <a:moveTo>
                    <a:pt x="288" y="0"/>
                  </a:moveTo>
                  <a:lnTo>
                    <a:pt x="0" y="144"/>
                  </a:lnTo>
                  <a:lnTo>
                    <a:pt x="96" y="384"/>
                  </a:lnTo>
                </a:path>
              </a:pathLst>
            </a:custGeom>
            <a:noFill/>
            <a:ln w="476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13" name="Oval 19"/>
            <p:cNvSpPr/>
            <p:nvPr>
              <p:custDataLst>
                <p:tags r:id="rId18"/>
              </p:custDataLst>
            </p:nvPr>
          </p:nvSpPr>
          <p:spPr>
            <a:xfrm>
              <a:off x="768" y="480"/>
              <a:ext cx="192" cy="192"/>
            </a:xfrm>
            <a:prstGeom prst="ellipse">
              <a:avLst/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714" name="未知"/>
            <p:cNvSpPr/>
            <p:nvPr>
              <p:custDataLst>
                <p:tags r:id="rId19"/>
              </p:custDataLst>
            </p:nvPr>
          </p:nvSpPr>
          <p:spPr>
            <a:xfrm>
              <a:off x="288" y="816"/>
              <a:ext cx="384" cy="288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288"/>
                </a:cxn>
                <a:cxn ang="0">
                  <a:pos x="384" y="240"/>
                </a:cxn>
                <a:cxn ang="0">
                  <a:pos x="192" y="0"/>
                </a:cxn>
              </a:cxnLst>
              <a:rect l="l" t="t" r="r" b="b"/>
              <a:pathLst>
                <a:path w="384" h="288">
                  <a:moveTo>
                    <a:pt x="192" y="0"/>
                  </a:moveTo>
                  <a:lnTo>
                    <a:pt x="0" y="288"/>
                  </a:lnTo>
                  <a:lnTo>
                    <a:pt x="384" y="240"/>
                  </a:lnTo>
                  <a:lnTo>
                    <a:pt x="192" y="0"/>
                  </a:lnTo>
                  <a:close/>
                </a:path>
              </a:pathLst>
            </a:custGeom>
            <a:noFill/>
            <a:ln w="47625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718" name="文本框 3"/>
          <p:cNvSpPr txBox="1"/>
          <p:nvPr>
            <p:custDataLst>
              <p:tags r:id="rId20"/>
            </p:custDataLst>
          </p:nvPr>
        </p:nvSpPr>
        <p:spPr>
          <a:xfrm>
            <a:off x="698818" y="657886"/>
            <a:ext cx="48304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⑷染色体组数目的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判断方法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28" name="Picture 3" descr="A26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317115" y="4414520"/>
            <a:ext cx="7736205" cy="2126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 Box 44"/>
          <p:cNvSpPr txBox="1"/>
          <p:nvPr>
            <p:custDataLst>
              <p:tags r:id="rId23"/>
            </p:custDataLst>
          </p:nvPr>
        </p:nvSpPr>
        <p:spPr>
          <a:xfrm>
            <a:off x="4413495" y="3498249"/>
            <a:ext cx="560363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Box 44"/>
          <p:cNvSpPr txBox="1"/>
          <p:nvPr>
            <p:custDataLst>
              <p:tags r:id="rId24"/>
            </p:custDataLst>
          </p:nvPr>
        </p:nvSpPr>
        <p:spPr>
          <a:xfrm>
            <a:off x="7220036" y="3517897"/>
            <a:ext cx="560363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 Box 44"/>
          <p:cNvSpPr txBox="1"/>
          <p:nvPr>
            <p:custDataLst>
              <p:tags r:id="rId25"/>
            </p:custDataLst>
          </p:nvPr>
        </p:nvSpPr>
        <p:spPr>
          <a:xfrm>
            <a:off x="9812348" y="3492905"/>
            <a:ext cx="560363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altLang="zh-CN" sz="32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  <p:custDataLst>
              <p:tags r:id="rId26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7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/>
          <p:nvPr>
            <p:custDataLst>
              <p:tags r:id="rId1"/>
            </p:custDataLst>
          </p:nvPr>
        </p:nvSpPr>
        <p:spPr>
          <a:xfrm>
            <a:off x="1228090" y="1186180"/>
            <a:ext cx="107632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②根据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基因型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判断：在生物体基因型中，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相同基因或等位基因出现几次，则有几个染色体组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23556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8039" t="2982" r="7441" b="16945"/>
          <a:stretch>
            <a:fillRect/>
          </a:stretch>
        </p:blipFill>
        <p:spPr>
          <a:xfrm>
            <a:off x="5809679" y="3361437"/>
            <a:ext cx="2866488" cy="2870876"/>
          </a:xfrm>
          <a:prstGeom prst="rect">
            <a:avLst/>
          </a:prstGeom>
        </p:spPr>
      </p:pic>
      <p:sp>
        <p:nvSpPr>
          <p:cNvPr id="23557" name="Text Box 5"/>
          <p:cNvSpPr txBox="1"/>
          <p:nvPr>
            <p:custDataLst>
              <p:tags r:id="rId4"/>
            </p:custDataLst>
          </p:nvPr>
        </p:nvSpPr>
        <p:spPr>
          <a:xfrm>
            <a:off x="2723879" y="5903913"/>
            <a:ext cx="2447925" cy="9540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4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个染色体组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9" name="Text Box 2"/>
          <p:cNvSpPr txBox="1"/>
          <p:nvPr>
            <p:custDataLst>
              <p:tags r:id="rId5"/>
            </p:custDataLst>
          </p:nvPr>
        </p:nvSpPr>
        <p:spPr>
          <a:xfrm>
            <a:off x="1074197" y="2153260"/>
            <a:ext cx="9288592" cy="523220"/>
          </a:xfrm>
          <a:prstGeom prst="rect">
            <a:avLst/>
          </a:prstGeom>
          <a:solidFill>
            <a:srgbClr val="66FF33">
              <a:alpha val="45882"/>
            </a:srgb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同一字母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不分大小写重复出现几次，就含有几个染色体组。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1157924" y="2817138"/>
            <a:ext cx="1404301" cy="1223963"/>
            <a:chOff x="1157924" y="2817138"/>
            <a:chExt cx="1404301" cy="1223963"/>
          </a:xfrm>
        </p:grpSpPr>
        <p:sp>
          <p:nvSpPr>
            <p:cNvPr id="10" name="Oval 3"/>
            <p:cNvSpPr/>
            <p:nvPr>
              <p:custDataLst>
                <p:tags r:id="rId7"/>
              </p:custDataLst>
            </p:nvPr>
          </p:nvSpPr>
          <p:spPr>
            <a:xfrm>
              <a:off x="1158781" y="2817138"/>
              <a:ext cx="1223962" cy="1223963"/>
            </a:xfrm>
            <a:prstGeom prst="ellipse">
              <a:avLst/>
            </a:prstGeom>
            <a:solidFill>
              <a:srgbClr val="FF00FF">
                <a:alpha val="5098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Text Box 6"/>
            <p:cNvSpPr txBox="1"/>
            <p:nvPr>
              <p:custDataLst>
                <p:tags r:id="rId8"/>
              </p:custDataLst>
            </p:nvPr>
          </p:nvSpPr>
          <p:spPr>
            <a:xfrm>
              <a:off x="1157924" y="3156862"/>
              <a:ext cx="1404301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err="1">
                  <a:latin typeface="+mn-lt"/>
                  <a:ea typeface="+mn-ea"/>
                  <a:cs typeface="+mn-ea"/>
                  <a:sym typeface="+mn-lt"/>
                </a:rPr>
                <a:t>AaBB</a:t>
              </a:r>
              <a:endParaRPr lang="en-US" altLang="zh-CN" sz="2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1157924" y="4139410"/>
            <a:ext cx="1355725" cy="1223962"/>
            <a:chOff x="3312485" y="2824752"/>
            <a:chExt cx="1355725" cy="1223962"/>
          </a:xfrm>
        </p:grpSpPr>
        <p:sp>
          <p:nvSpPr>
            <p:cNvPr id="11" name="Oval 4"/>
            <p:cNvSpPr/>
            <p:nvPr>
              <p:custDataLst>
                <p:tags r:id="rId10"/>
              </p:custDataLst>
            </p:nvPr>
          </p:nvSpPr>
          <p:spPr>
            <a:xfrm>
              <a:off x="3312485" y="2824752"/>
              <a:ext cx="1223963" cy="1223962"/>
            </a:xfrm>
            <a:prstGeom prst="ellipse">
              <a:avLst/>
            </a:prstGeom>
            <a:solidFill>
              <a:srgbClr val="FF00FF">
                <a:alpha val="5098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Text Box 7"/>
            <p:cNvSpPr txBox="1"/>
            <p:nvPr>
              <p:custDataLst>
                <p:tags r:id="rId11"/>
              </p:custDataLst>
            </p:nvPr>
          </p:nvSpPr>
          <p:spPr>
            <a:xfrm>
              <a:off x="3458535" y="3112090"/>
              <a:ext cx="1209675" cy="519113"/>
            </a:xfrm>
            <a:prstGeom prst="rect">
              <a:avLst/>
            </a:prstGeom>
            <a:noFill/>
            <a:ln w="12700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err="1">
                  <a:latin typeface="+mn-lt"/>
                  <a:ea typeface="+mn-ea"/>
                  <a:cs typeface="+mn-ea"/>
                  <a:sym typeface="+mn-lt"/>
                </a:rPr>
                <a:t>AAa</a:t>
              </a:r>
              <a:endParaRPr lang="en-US" altLang="zh-CN" sz="2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6" name="Text Box 9"/>
          <p:cNvSpPr txBox="1"/>
          <p:nvPr>
            <p:custDataLst>
              <p:tags r:id="rId12"/>
            </p:custDataLst>
          </p:nvPr>
        </p:nvSpPr>
        <p:spPr>
          <a:xfrm>
            <a:off x="2686756" y="3101355"/>
            <a:ext cx="23368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个染色体组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17" name="Text Box 10"/>
          <p:cNvSpPr txBox="1"/>
          <p:nvPr>
            <p:custDataLst>
              <p:tags r:id="rId13"/>
            </p:custDataLst>
          </p:nvPr>
        </p:nvSpPr>
        <p:spPr>
          <a:xfrm>
            <a:off x="2721008" y="4465900"/>
            <a:ext cx="27495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3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个染色体组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6" name="组合 5"/>
          <p:cNvGrpSpPr/>
          <p:nvPr>
            <p:custDataLst>
              <p:tags r:id="rId14"/>
            </p:custDataLst>
          </p:nvPr>
        </p:nvGrpSpPr>
        <p:grpSpPr>
          <a:xfrm>
            <a:off x="1187133" y="5461681"/>
            <a:ext cx="1482632" cy="1223963"/>
            <a:chOff x="1187133" y="5461681"/>
            <a:chExt cx="1482632" cy="1223963"/>
          </a:xfrm>
        </p:grpSpPr>
        <p:sp>
          <p:nvSpPr>
            <p:cNvPr id="25613" name="Oval 5"/>
            <p:cNvSpPr/>
            <p:nvPr>
              <p:custDataLst>
                <p:tags r:id="rId15"/>
              </p:custDataLst>
            </p:nvPr>
          </p:nvSpPr>
          <p:spPr>
            <a:xfrm>
              <a:off x="1187133" y="5461681"/>
              <a:ext cx="1270337" cy="1223963"/>
            </a:xfrm>
            <a:prstGeom prst="ellipse">
              <a:avLst/>
            </a:prstGeom>
            <a:solidFill>
              <a:srgbClr val="FF00FF">
                <a:alpha val="5098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614" name="Text Box 8"/>
            <p:cNvSpPr txBox="1"/>
            <p:nvPr>
              <p:custDataLst>
                <p:tags r:id="rId16"/>
              </p:custDataLst>
            </p:nvPr>
          </p:nvSpPr>
          <p:spPr>
            <a:xfrm>
              <a:off x="1227992" y="5596608"/>
              <a:ext cx="1441773" cy="95410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err="1">
                  <a:latin typeface="+mn-lt"/>
                  <a:ea typeface="+mn-ea"/>
                  <a:cs typeface="+mn-ea"/>
                  <a:sym typeface="+mn-lt"/>
                </a:rPr>
                <a:t>AaaaBBbb</a:t>
              </a:r>
              <a:endParaRPr lang="en-US" altLang="zh-CN" sz="2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718" name="文本框 3"/>
          <p:cNvSpPr txBox="1"/>
          <p:nvPr>
            <p:custDataLst>
              <p:tags r:id="rId17"/>
            </p:custDataLst>
          </p:nvPr>
        </p:nvSpPr>
        <p:spPr>
          <a:xfrm>
            <a:off x="698818" y="657886"/>
            <a:ext cx="48304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⑷染色体组数目的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判断方法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  <p:custDataLst>
              <p:tags r:id="rId18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9" grpId="0"/>
      <p:bldP spid="16" grpId="0"/>
      <p:bldP spid="17" grpId="0"/>
      <p:bldP spid="235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40410" y="454660"/>
            <a:ext cx="11386820" cy="1325245"/>
          </a:xfrm>
        </p:spPr>
        <p:txBody>
          <a:bodyPr>
            <a:no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实战训练：请判断下列的几个细胞含几个染色体组？每组有几条染色体？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48737"/>
          <a:stretch>
            <a:fillRect/>
          </a:stretch>
        </p:blipFill>
        <p:spPr>
          <a:xfrm>
            <a:off x="863600" y="1850703"/>
            <a:ext cx="104648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48737"/>
          <a:stretch>
            <a:fillRect/>
          </a:stretch>
        </p:blipFill>
        <p:spPr>
          <a:xfrm>
            <a:off x="863600" y="4206875"/>
            <a:ext cx="104648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480457" y="3580135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855200" y="3613483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010400" y="3537282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165600" y="3537282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625600" y="6280483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470400" y="6280483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213600" y="6280483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9855200" y="6280483"/>
            <a:ext cx="1422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043559" y="723019"/>
            <a:ext cx="8551449" cy="9462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44780" y="1816735"/>
            <a:ext cx="11903075" cy="6654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None/>
            </a:pPr>
            <a:r>
              <a:rPr lang="zh-CN" altLang="en-US" sz="32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二倍体</a:t>
            </a:r>
            <a:r>
              <a:rPr lang="zh-CN" altLang="en-US" sz="3200" b="1" kern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altLang="en-US" sz="32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由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受精卵</a:t>
            </a:r>
            <a:r>
              <a:rPr lang="zh-CN" altLang="en-US" sz="32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发育而成的，</a:t>
            </a:r>
            <a:r>
              <a:rPr lang="zh-CN" altLang="en-US" sz="3200" b="1" kern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体细胞中含有</a:t>
            </a:r>
            <a:r>
              <a:rPr lang="en-US" altLang="zh-CN" sz="32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个染色体组</a:t>
            </a:r>
            <a:r>
              <a:rPr lang="zh-CN" altLang="en-US" sz="3200" b="1" kern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的个体</a:t>
            </a:r>
            <a:endParaRPr lang="zh-CN" sz="3200" b="1" kern="1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41350"/>
            <a:ext cx="1162494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在自然界中，</a:t>
            </a:r>
            <a:r>
              <a:rPr lang="zh-CN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几乎全部动物和过半数的高等植物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都是</a:t>
            </a:r>
            <a:r>
              <a:rPr lang="zh-CN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3016885" y="3108325"/>
            <a:ext cx="1298575" cy="1145540"/>
            <a:chOff x="9437175" y="3696771"/>
            <a:chExt cx="1161377" cy="1161377"/>
          </a:xfrm>
        </p:grpSpPr>
        <p:sp>
          <p:nvSpPr>
            <p:cNvPr id="28" name="椭圆 27"/>
            <p:cNvSpPr/>
            <p:nvPr>
              <p:custDataLst>
                <p:tags r:id="rId5"/>
              </p:custDataLst>
            </p:nvPr>
          </p:nvSpPr>
          <p:spPr>
            <a:xfrm>
              <a:off x="9437175" y="3696771"/>
              <a:ext cx="1161377" cy="1161377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Black" panose="020B0A04020102020204"/>
                <a:ea typeface="微软雅黑" panose="020B0503020204020204" charset="-122"/>
                <a:sym typeface="Arial Black" panose="020B0A04020102020204"/>
              </a:endParaRPr>
            </a:p>
          </p:txBody>
        </p:sp>
        <p:grpSp>
          <p:nvGrpSpPr>
            <p:cNvPr id="29" name="组合 28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9663543" y="3894059"/>
              <a:ext cx="708641" cy="766800"/>
              <a:chOff x="9653853" y="2295523"/>
              <a:chExt cx="838095" cy="906881"/>
            </a:xfrm>
          </p:grpSpPr>
          <p:sp>
            <p:nvSpPr>
              <p:cNvPr id="31" name="椭圆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9653853" y="2295523"/>
                <a:ext cx="234639" cy="433471"/>
              </a:xfrm>
              <a:custGeom>
                <a:avLst/>
                <a:gdLst>
                  <a:gd name="connsiteX0" fmla="*/ 156897 w 234639"/>
                  <a:gd name="connsiteY0" fmla="*/ 217888 h 433471"/>
                  <a:gd name="connsiteX1" fmla="*/ 184282 w 234639"/>
                  <a:gd name="connsiteY1" fmla="*/ 4 h 433471"/>
                  <a:gd name="connsiteX2" fmla="*/ 206903 w 234639"/>
                  <a:gd name="connsiteY2" fmla="*/ 236938 h 433471"/>
                  <a:gd name="connsiteX3" fmla="*/ 3306 w 234639"/>
                  <a:gd name="connsiteY3" fmla="*/ 423866 h 433471"/>
                  <a:gd name="connsiteX4" fmla="*/ 156897 w 234639"/>
                  <a:gd name="connsiteY4" fmla="*/ 217888 h 43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639" h="433471">
                    <a:moveTo>
                      <a:pt x="156897" y="217888"/>
                    </a:moveTo>
                    <a:cubicBezTo>
                      <a:pt x="187060" y="147244"/>
                      <a:pt x="128323" y="-789"/>
                      <a:pt x="184282" y="4"/>
                    </a:cubicBezTo>
                    <a:cubicBezTo>
                      <a:pt x="240241" y="797"/>
                      <a:pt x="252147" y="115538"/>
                      <a:pt x="206903" y="236938"/>
                    </a:cubicBezTo>
                    <a:cubicBezTo>
                      <a:pt x="144990" y="391676"/>
                      <a:pt x="30690" y="460379"/>
                      <a:pt x="3306" y="423866"/>
                    </a:cubicBezTo>
                    <a:cubicBezTo>
                      <a:pt x="-24078" y="387353"/>
                      <a:pt x="126734" y="288532"/>
                      <a:pt x="156897" y="217888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2" name="椭圆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9771172" y="2326640"/>
                <a:ext cx="234639" cy="433471"/>
              </a:xfrm>
              <a:custGeom>
                <a:avLst/>
                <a:gdLst>
                  <a:gd name="connsiteX0" fmla="*/ 156897 w 234639"/>
                  <a:gd name="connsiteY0" fmla="*/ 217888 h 433471"/>
                  <a:gd name="connsiteX1" fmla="*/ 184282 w 234639"/>
                  <a:gd name="connsiteY1" fmla="*/ 4 h 433471"/>
                  <a:gd name="connsiteX2" fmla="*/ 206903 w 234639"/>
                  <a:gd name="connsiteY2" fmla="*/ 236938 h 433471"/>
                  <a:gd name="connsiteX3" fmla="*/ 3306 w 234639"/>
                  <a:gd name="connsiteY3" fmla="*/ 423866 h 433471"/>
                  <a:gd name="connsiteX4" fmla="*/ 156897 w 234639"/>
                  <a:gd name="connsiteY4" fmla="*/ 217888 h 43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639" h="433471">
                    <a:moveTo>
                      <a:pt x="156897" y="217888"/>
                    </a:moveTo>
                    <a:cubicBezTo>
                      <a:pt x="187060" y="147244"/>
                      <a:pt x="128323" y="-789"/>
                      <a:pt x="184282" y="4"/>
                    </a:cubicBezTo>
                    <a:cubicBezTo>
                      <a:pt x="240241" y="797"/>
                      <a:pt x="252147" y="115538"/>
                      <a:pt x="206903" y="236938"/>
                    </a:cubicBezTo>
                    <a:cubicBezTo>
                      <a:pt x="144990" y="391676"/>
                      <a:pt x="30690" y="460379"/>
                      <a:pt x="3306" y="423866"/>
                    </a:cubicBezTo>
                    <a:cubicBezTo>
                      <a:pt x="-24078" y="387353"/>
                      <a:pt x="126734" y="288532"/>
                      <a:pt x="156897" y="217888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3" name="椭圆 17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10134706" y="2326640"/>
                <a:ext cx="228347" cy="440355"/>
              </a:xfrm>
              <a:custGeom>
                <a:avLst/>
                <a:gdLst>
                  <a:gd name="connsiteX0" fmla="*/ 169474 w 228347"/>
                  <a:gd name="connsiteY0" fmla="*/ 225117 h 440355"/>
                  <a:gd name="connsiteX1" fmla="*/ 180190 w 228347"/>
                  <a:gd name="connsiteY1" fmla="*/ 89 h 440355"/>
                  <a:gd name="connsiteX2" fmla="*/ 202811 w 228347"/>
                  <a:gd name="connsiteY2" fmla="*/ 237023 h 440355"/>
                  <a:gd name="connsiteX3" fmla="*/ 3977 w 228347"/>
                  <a:gd name="connsiteY3" fmla="*/ 433476 h 440355"/>
                  <a:gd name="connsiteX4" fmla="*/ 169474 w 228347"/>
                  <a:gd name="connsiteY4" fmla="*/ 225117 h 44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7" h="440355">
                    <a:moveTo>
                      <a:pt x="169474" y="225117"/>
                    </a:moveTo>
                    <a:cubicBezTo>
                      <a:pt x="198843" y="152886"/>
                      <a:pt x="131772" y="-4277"/>
                      <a:pt x="180190" y="89"/>
                    </a:cubicBezTo>
                    <a:cubicBezTo>
                      <a:pt x="228608" y="4455"/>
                      <a:pt x="248055" y="115623"/>
                      <a:pt x="202811" y="237023"/>
                    </a:cubicBezTo>
                    <a:cubicBezTo>
                      <a:pt x="140898" y="391761"/>
                      <a:pt x="35727" y="464035"/>
                      <a:pt x="3977" y="433476"/>
                    </a:cubicBezTo>
                    <a:cubicBezTo>
                      <a:pt x="-27773" y="402917"/>
                      <a:pt x="140105" y="297348"/>
                      <a:pt x="169474" y="225117"/>
                    </a:cubicBezTo>
                    <a:close/>
                  </a:path>
                </a:pathLst>
              </a:custGeom>
              <a:solidFill>
                <a:srgbClr val="B157B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4" name="椭圆 17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10263601" y="2295523"/>
                <a:ext cx="228347" cy="440355"/>
              </a:xfrm>
              <a:custGeom>
                <a:avLst/>
                <a:gdLst>
                  <a:gd name="connsiteX0" fmla="*/ 169474 w 228347"/>
                  <a:gd name="connsiteY0" fmla="*/ 225117 h 440355"/>
                  <a:gd name="connsiteX1" fmla="*/ 180190 w 228347"/>
                  <a:gd name="connsiteY1" fmla="*/ 89 h 440355"/>
                  <a:gd name="connsiteX2" fmla="*/ 202811 w 228347"/>
                  <a:gd name="connsiteY2" fmla="*/ 237023 h 440355"/>
                  <a:gd name="connsiteX3" fmla="*/ 3977 w 228347"/>
                  <a:gd name="connsiteY3" fmla="*/ 433476 h 440355"/>
                  <a:gd name="connsiteX4" fmla="*/ 169474 w 228347"/>
                  <a:gd name="connsiteY4" fmla="*/ 225117 h 44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7" h="440355">
                    <a:moveTo>
                      <a:pt x="169474" y="225117"/>
                    </a:moveTo>
                    <a:cubicBezTo>
                      <a:pt x="198843" y="152886"/>
                      <a:pt x="131772" y="-4277"/>
                      <a:pt x="180190" y="89"/>
                    </a:cubicBezTo>
                    <a:cubicBezTo>
                      <a:pt x="228608" y="4455"/>
                      <a:pt x="248055" y="115623"/>
                      <a:pt x="202811" y="237023"/>
                    </a:cubicBezTo>
                    <a:cubicBezTo>
                      <a:pt x="140898" y="391761"/>
                      <a:pt x="35727" y="464035"/>
                      <a:pt x="3977" y="433476"/>
                    </a:cubicBezTo>
                    <a:cubicBezTo>
                      <a:pt x="-27773" y="402917"/>
                      <a:pt x="140105" y="297348"/>
                      <a:pt x="169474" y="225117"/>
                    </a:cubicBezTo>
                    <a:close/>
                  </a:path>
                </a:pathLst>
              </a:custGeom>
              <a:solidFill>
                <a:srgbClr val="B157B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5" name="椭圆 34"/>
              <p:cNvSpPr/>
              <p:nvPr>
                <p:custDataLst>
                  <p:tags r:id="rId11"/>
                </p:custDataLst>
              </p:nvPr>
            </p:nvSpPr>
            <p:spPr>
              <a:xfrm>
                <a:off x="9961018" y="2714518"/>
                <a:ext cx="80963" cy="10495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6" name="椭圆 35"/>
              <p:cNvSpPr/>
              <p:nvPr>
                <p:custDataLst>
                  <p:tags r:id="rId12"/>
                </p:custDataLst>
              </p:nvPr>
            </p:nvSpPr>
            <p:spPr>
              <a:xfrm>
                <a:off x="10101042" y="2714518"/>
                <a:ext cx="80963" cy="10495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7" name="椭圆 23"/>
              <p:cNvSpPr/>
              <p:nvPr>
                <p:custDataLst>
                  <p:tags r:id="rId13"/>
                </p:custDataLst>
              </p:nvPr>
            </p:nvSpPr>
            <p:spPr>
              <a:xfrm rot="919233">
                <a:off x="9949647" y="2878748"/>
                <a:ext cx="80964" cy="323656"/>
              </a:xfrm>
              <a:custGeom>
                <a:avLst/>
                <a:gdLst>
                  <a:gd name="connsiteX0" fmla="*/ 0 w 80964"/>
                  <a:gd name="connsiteY0" fmla="*/ 161828 h 323656"/>
                  <a:gd name="connsiteX1" fmla="*/ 40482 w 80964"/>
                  <a:gd name="connsiteY1" fmla="*/ 0 h 323656"/>
                  <a:gd name="connsiteX2" fmla="*/ 80964 w 80964"/>
                  <a:gd name="connsiteY2" fmla="*/ 161828 h 323656"/>
                  <a:gd name="connsiteX3" fmla="*/ 40482 w 80964"/>
                  <a:gd name="connsiteY3" fmla="*/ 323656 h 323656"/>
                  <a:gd name="connsiteX4" fmla="*/ 0 w 80964"/>
                  <a:gd name="connsiteY4" fmla="*/ 161828 h 323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4" h="323656">
                    <a:moveTo>
                      <a:pt x="0" y="161828"/>
                    </a:moveTo>
                    <a:cubicBezTo>
                      <a:pt x="0" y="72453"/>
                      <a:pt x="45275" y="-31"/>
                      <a:pt x="40482" y="0"/>
                    </a:cubicBezTo>
                    <a:cubicBezTo>
                      <a:pt x="35689" y="31"/>
                      <a:pt x="80964" y="72453"/>
                      <a:pt x="80964" y="161828"/>
                    </a:cubicBezTo>
                    <a:cubicBezTo>
                      <a:pt x="80964" y="251203"/>
                      <a:pt x="62840" y="323656"/>
                      <a:pt x="40482" y="323656"/>
                    </a:cubicBezTo>
                    <a:cubicBezTo>
                      <a:pt x="18124" y="323656"/>
                      <a:pt x="0" y="251203"/>
                      <a:pt x="0" y="161828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38" name="椭圆 23"/>
              <p:cNvSpPr/>
              <p:nvPr>
                <p:custDataLst>
                  <p:tags r:id="rId14"/>
                </p:custDataLst>
              </p:nvPr>
            </p:nvSpPr>
            <p:spPr>
              <a:xfrm rot="20680768" flipH="1">
                <a:off x="10103231" y="2894311"/>
                <a:ext cx="180141" cy="297826"/>
              </a:xfrm>
              <a:custGeom>
                <a:avLst/>
                <a:gdLst>
                  <a:gd name="connsiteX0" fmla="*/ 91555 w 180141"/>
                  <a:gd name="connsiteY0" fmla="*/ 53194 h 297826"/>
                  <a:gd name="connsiteX1" fmla="*/ 2795 w 180141"/>
                  <a:gd name="connsiteY1" fmla="*/ 104538 h 297826"/>
                  <a:gd name="connsiteX2" fmla="*/ 127594 w 180141"/>
                  <a:gd name="connsiteY2" fmla="*/ 33405 h 297826"/>
                  <a:gd name="connsiteX3" fmla="*/ 127537 w 180141"/>
                  <a:gd name="connsiteY3" fmla="*/ 297732 h 297826"/>
                  <a:gd name="connsiteX4" fmla="*/ 91555 w 180141"/>
                  <a:gd name="connsiteY4" fmla="*/ 53194 h 29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1" h="297826">
                    <a:moveTo>
                      <a:pt x="91555" y="53194"/>
                    </a:moveTo>
                    <a:cubicBezTo>
                      <a:pt x="70765" y="20995"/>
                      <a:pt x="23972" y="134955"/>
                      <a:pt x="2795" y="104538"/>
                    </a:cubicBezTo>
                    <a:cubicBezTo>
                      <a:pt x="-18382" y="74121"/>
                      <a:pt x="86445" y="-61979"/>
                      <a:pt x="127594" y="33405"/>
                    </a:cubicBezTo>
                    <a:cubicBezTo>
                      <a:pt x="168556" y="146125"/>
                      <a:pt x="221884" y="292453"/>
                      <a:pt x="127537" y="297732"/>
                    </a:cubicBezTo>
                    <a:cubicBezTo>
                      <a:pt x="33190" y="303011"/>
                      <a:pt x="112345" y="85393"/>
                      <a:pt x="91555" y="5319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</p:grpSp>
      </p:grpSp>
      <p:grpSp>
        <p:nvGrpSpPr>
          <p:cNvPr id="50" name="组合 49"/>
          <p:cNvGrpSpPr/>
          <p:nvPr>
            <p:custDataLst>
              <p:tags r:id="rId15"/>
            </p:custDataLst>
          </p:nvPr>
        </p:nvGrpSpPr>
        <p:grpSpPr>
          <a:xfrm>
            <a:off x="248187" y="2646846"/>
            <a:ext cx="1430599" cy="1037450"/>
            <a:chOff x="3241899" y="2374304"/>
            <a:chExt cx="1430599" cy="1037450"/>
          </a:xfrm>
        </p:grpSpPr>
        <p:sp>
          <p:nvSpPr>
            <p:cNvPr id="14" name="椭圆 13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241899" y="2374304"/>
              <a:ext cx="1430599" cy="1037450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Black" panose="020B0A04020102020204"/>
                <a:ea typeface="微软雅黑" panose="020B0503020204020204" charset="-122"/>
                <a:sym typeface="Arial Black" panose="020B0A04020102020204"/>
              </a:endParaRPr>
            </a:p>
          </p:txBody>
        </p:sp>
        <p:grpSp>
          <p:nvGrpSpPr>
            <p:cNvPr id="15" name="组合 14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3588027" y="2513845"/>
              <a:ext cx="739221" cy="787170"/>
              <a:chOff x="9771172" y="2326640"/>
              <a:chExt cx="591881" cy="875764"/>
            </a:xfrm>
          </p:grpSpPr>
          <p:sp>
            <p:nvSpPr>
              <p:cNvPr id="24" name="椭圆 17"/>
              <p:cNvSpPr/>
              <p:nvPr>
                <p:custDataLst>
                  <p:tags r:id="rId18"/>
                </p:custDataLst>
              </p:nvPr>
            </p:nvSpPr>
            <p:spPr>
              <a:xfrm>
                <a:off x="9771172" y="2326640"/>
                <a:ext cx="234639" cy="433471"/>
              </a:xfrm>
              <a:custGeom>
                <a:avLst/>
                <a:gdLst>
                  <a:gd name="connsiteX0" fmla="*/ 156897 w 234639"/>
                  <a:gd name="connsiteY0" fmla="*/ 217888 h 433471"/>
                  <a:gd name="connsiteX1" fmla="*/ 184282 w 234639"/>
                  <a:gd name="connsiteY1" fmla="*/ 4 h 433471"/>
                  <a:gd name="connsiteX2" fmla="*/ 206903 w 234639"/>
                  <a:gd name="connsiteY2" fmla="*/ 236938 h 433471"/>
                  <a:gd name="connsiteX3" fmla="*/ 3306 w 234639"/>
                  <a:gd name="connsiteY3" fmla="*/ 423866 h 433471"/>
                  <a:gd name="connsiteX4" fmla="*/ 156897 w 234639"/>
                  <a:gd name="connsiteY4" fmla="*/ 217888 h 43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639" h="433471">
                    <a:moveTo>
                      <a:pt x="156897" y="217888"/>
                    </a:moveTo>
                    <a:cubicBezTo>
                      <a:pt x="187060" y="147244"/>
                      <a:pt x="128323" y="-789"/>
                      <a:pt x="184282" y="4"/>
                    </a:cubicBezTo>
                    <a:cubicBezTo>
                      <a:pt x="240241" y="797"/>
                      <a:pt x="252147" y="115538"/>
                      <a:pt x="206903" y="236938"/>
                    </a:cubicBezTo>
                    <a:cubicBezTo>
                      <a:pt x="144990" y="391676"/>
                      <a:pt x="30690" y="460379"/>
                      <a:pt x="3306" y="423866"/>
                    </a:cubicBezTo>
                    <a:cubicBezTo>
                      <a:pt x="-24078" y="387353"/>
                      <a:pt x="126734" y="288532"/>
                      <a:pt x="156897" y="217888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5" name="椭圆 17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10134706" y="2326640"/>
                <a:ext cx="228347" cy="440355"/>
              </a:xfrm>
              <a:custGeom>
                <a:avLst/>
                <a:gdLst>
                  <a:gd name="connsiteX0" fmla="*/ 169474 w 228347"/>
                  <a:gd name="connsiteY0" fmla="*/ 225117 h 440355"/>
                  <a:gd name="connsiteX1" fmla="*/ 180190 w 228347"/>
                  <a:gd name="connsiteY1" fmla="*/ 89 h 440355"/>
                  <a:gd name="connsiteX2" fmla="*/ 202811 w 228347"/>
                  <a:gd name="connsiteY2" fmla="*/ 237023 h 440355"/>
                  <a:gd name="connsiteX3" fmla="*/ 3977 w 228347"/>
                  <a:gd name="connsiteY3" fmla="*/ 433476 h 440355"/>
                  <a:gd name="connsiteX4" fmla="*/ 169474 w 228347"/>
                  <a:gd name="connsiteY4" fmla="*/ 225117 h 44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7" h="440355">
                    <a:moveTo>
                      <a:pt x="169474" y="225117"/>
                    </a:moveTo>
                    <a:cubicBezTo>
                      <a:pt x="198843" y="152886"/>
                      <a:pt x="131772" y="-4277"/>
                      <a:pt x="180190" y="89"/>
                    </a:cubicBezTo>
                    <a:cubicBezTo>
                      <a:pt x="228608" y="4455"/>
                      <a:pt x="248055" y="115623"/>
                      <a:pt x="202811" y="237023"/>
                    </a:cubicBezTo>
                    <a:cubicBezTo>
                      <a:pt x="140898" y="391761"/>
                      <a:pt x="35727" y="464035"/>
                      <a:pt x="3977" y="433476"/>
                    </a:cubicBezTo>
                    <a:cubicBezTo>
                      <a:pt x="-27773" y="402917"/>
                      <a:pt x="140105" y="297348"/>
                      <a:pt x="169474" y="225117"/>
                    </a:cubicBezTo>
                    <a:close/>
                  </a:path>
                </a:pathLst>
              </a:custGeom>
              <a:solidFill>
                <a:srgbClr val="B157B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026785" y="2688010"/>
                <a:ext cx="80963" cy="10495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7" name="椭圆 23"/>
              <p:cNvSpPr/>
              <p:nvPr>
                <p:custDataLst>
                  <p:tags r:id="rId21"/>
                </p:custDataLst>
              </p:nvPr>
            </p:nvSpPr>
            <p:spPr>
              <a:xfrm rot="919233">
                <a:off x="9949647" y="2878748"/>
                <a:ext cx="80964" cy="323656"/>
              </a:xfrm>
              <a:custGeom>
                <a:avLst/>
                <a:gdLst>
                  <a:gd name="connsiteX0" fmla="*/ 0 w 80964"/>
                  <a:gd name="connsiteY0" fmla="*/ 161828 h 323656"/>
                  <a:gd name="connsiteX1" fmla="*/ 40482 w 80964"/>
                  <a:gd name="connsiteY1" fmla="*/ 0 h 323656"/>
                  <a:gd name="connsiteX2" fmla="*/ 80964 w 80964"/>
                  <a:gd name="connsiteY2" fmla="*/ 161828 h 323656"/>
                  <a:gd name="connsiteX3" fmla="*/ 40482 w 80964"/>
                  <a:gd name="connsiteY3" fmla="*/ 323656 h 323656"/>
                  <a:gd name="connsiteX4" fmla="*/ 0 w 80964"/>
                  <a:gd name="connsiteY4" fmla="*/ 161828 h 323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4" h="323656">
                    <a:moveTo>
                      <a:pt x="0" y="161828"/>
                    </a:moveTo>
                    <a:cubicBezTo>
                      <a:pt x="0" y="72453"/>
                      <a:pt x="45275" y="-31"/>
                      <a:pt x="40482" y="0"/>
                    </a:cubicBezTo>
                    <a:cubicBezTo>
                      <a:pt x="35689" y="31"/>
                      <a:pt x="80964" y="72453"/>
                      <a:pt x="80964" y="161828"/>
                    </a:cubicBezTo>
                    <a:cubicBezTo>
                      <a:pt x="80964" y="251203"/>
                      <a:pt x="62840" y="323656"/>
                      <a:pt x="40482" y="323656"/>
                    </a:cubicBezTo>
                    <a:cubicBezTo>
                      <a:pt x="18124" y="323656"/>
                      <a:pt x="0" y="251203"/>
                      <a:pt x="0" y="161828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</p:grpSp>
      </p:grpSp>
      <p:grpSp>
        <p:nvGrpSpPr>
          <p:cNvPr id="16" name="组合 15"/>
          <p:cNvGrpSpPr/>
          <p:nvPr>
            <p:custDataLst>
              <p:tags r:id="rId22"/>
            </p:custDataLst>
          </p:nvPr>
        </p:nvGrpSpPr>
        <p:grpSpPr>
          <a:xfrm>
            <a:off x="273977" y="3934117"/>
            <a:ext cx="1430599" cy="1037450"/>
            <a:chOff x="10258589" y="4876401"/>
            <a:chExt cx="1008000" cy="1008000"/>
          </a:xfrm>
        </p:grpSpPr>
        <p:sp>
          <p:nvSpPr>
            <p:cNvPr id="18" name="椭圆 17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0258589" y="4876401"/>
              <a:ext cx="1008000" cy="1008000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Black" panose="020B0A04020102020204"/>
                <a:ea typeface="微软雅黑" panose="020B0503020204020204" charset="-122"/>
                <a:sym typeface="Arial Black" panose="020B0A04020102020204"/>
              </a:endParaRPr>
            </a:p>
          </p:txBody>
        </p:sp>
        <p:grpSp>
          <p:nvGrpSpPr>
            <p:cNvPr id="19" name="组合 18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10507454" y="5023310"/>
              <a:ext cx="500457" cy="731808"/>
              <a:chOff x="9771172" y="2326640"/>
              <a:chExt cx="591881" cy="865497"/>
            </a:xfrm>
          </p:grpSpPr>
          <p:sp>
            <p:nvSpPr>
              <p:cNvPr id="20" name="椭圆 17"/>
              <p:cNvSpPr/>
              <p:nvPr>
                <p:custDataLst>
                  <p:tags r:id="rId25"/>
                </p:custDataLst>
              </p:nvPr>
            </p:nvSpPr>
            <p:spPr>
              <a:xfrm>
                <a:off x="9771172" y="2326640"/>
                <a:ext cx="234639" cy="433471"/>
              </a:xfrm>
              <a:custGeom>
                <a:avLst/>
                <a:gdLst>
                  <a:gd name="connsiteX0" fmla="*/ 156897 w 234639"/>
                  <a:gd name="connsiteY0" fmla="*/ 217888 h 433471"/>
                  <a:gd name="connsiteX1" fmla="*/ 184282 w 234639"/>
                  <a:gd name="connsiteY1" fmla="*/ 4 h 433471"/>
                  <a:gd name="connsiteX2" fmla="*/ 206903 w 234639"/>
                  <a:gd name="connsiteY2" fmla="*/ 236938 h 433471"/>
                  <a:gd name="connsiteX3" fmla="*/ 3306 w 234639"/>
                  <a:gd name="connsiteY3" fmla="*/ 423866 h 433471"/>
                  <a:gd name="connsiteX4" fmla="*/ 156897 w 234639"/>
                  <a:gd name="connsiteY4" fmla="*/ 217888 h 43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639" h="433471">
                    <a:moveTo>
                      <a:pt x="156897" y="217888"/>
                    </a:moveTo>
                    <a:cubicBezTo>
                      <a:pt x="187060" y="147244"/>
                      <a:pt x="128323" y="-789"/>
                      <a:pt x="184282" y="4"/>
                    </a:cubicBezTo>
                    <a:cubicBezTo>
                      <a:pt x="240241" y="797"/>
                      <a:pt x="252147" y="115538"/>
                      <a:pt x="206903" y="236938"/>
                    </a:cubicBezTo>
                    <a:cubicBezTo>
                      <a:pt x="144990" y="391676"/>
                      <a:pt x="30690" y="460379"/>
                      <a:pt x="3306" y="423866"/>
                    </a:cubicBezTo>
                    <a:cubicBezTo>
                      <a:pt x="-24078" y="387353"/>
                      <a:pt x="126734" y="288532"/>
                      <a:pt x="156897" y="217888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1" name="椭圆 17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10134706" y="2326640"/>
                <a:ext cx="228347" cy="440355"/>
              </a:xfrm>
              <a:custGeom>
                <a:avLst/>
                <a:gdLst>
                  <a:gd name="connsiteX0" fmla="*/ 169474 w 228347"/>
                  <a:gd name="connsiteY0" fmla="*/ 225117 h 440355"/>
                  <a:gd name="connsiteX1" fmla="*/ 180190 w 228347"/>
                  <a:gd name="connsiteY1" fmla="*/ 89 h 440355"/>
                  <a:gd name="connsiteX2" fmla="*/ 202811 w 228347"/>
                  <a:gd name="connsiteY2" fmla="*/ 237023 h 440355"/>
                  <a:gd name="connsiteX3" fmla="*/ 3977 w 228347"/>
                  <a:gd name="connsiteY3" fmla="*/ 433476 h 440355"/>
                  <a:gd name="connsiteX4" fmla="*/ 169474 w 228347"/>
                  <a:gd name="connsiteY4" fmla="*/ 225117 h 44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7" h="440355">
                    <a:moveTo>
                      <a:pt x="169474" y="225117"/>
                    </a:moveTo>
                    <a:cubicBezTo>
                      <a:pt x="198843" y="152886"/>
                      <a:pt x="131772" y="-4277"/>
                      <a:pt x="180190" y="89"/>
                    </a:cubicBezTo>
                    <a:cubicBezTo>
                      <a:pt x="228608" y="4455"/>
                      <a:pt x="248055" y="115623"/>
                      <a:pt x="202811" y="237023"/>
                    </a:cubicBezTo>
                    <a:cubicBezTo>
                      <a:pt x="140898" y="391761"/>
                      <a:pt x="35727" y="464035"/>
                      <a:pt x="3977" y="433476"/>
                    </a:cubicBezTo>
                    <a:cubicBezTo>
                      <a:pt x="-27773" y="402917"/>
                      <a:pt x="140105" y="297348"/>
                      <a:pt x="169474" y="225117"/>
                    </a:cubicBezTo>
                    <a:close/>
                  </a:path>
                </a:pathLst>
              </a:custGeom>
              <a:solidFill>
                <a:srgbClr val="B157B3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032594" y="2714518"/>
                <a:ext cx="80963" cy="10495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  <p:sp>
            <p:nvSpPr>
              <p:cNvPr id="23" name="椭圆 23"/>
              <p:cNvSpPr/>
              <p:nvPr>
                <p:custDataLst>
                  <p:tags r:id="rId28"/>
                </p:custDataLst>
              </p:nvPr>
            </p:nvSpPr>
            <p:spPr>
              <a:xfrm rot="20680768" flipH="1">
                <a:off x="10103231" y="2894311"/>
                <a:ext cx="180141" cy="297826"/>
              </a:xfrm>
              <a:custGeom>
                <a:avLst/>
                <a:gdLst>
                  <a:gd name="connsiteX0" fmla="*/ 91555 w 180141"/>
                  <a:gd name="connsiteY0" fmla="*/ 53194 h 297826"/>
                  <a:gd name="connsiteX1" fmla="*/ 2795 w 180141"/>
                  <a:gd name="connsiteY1" fmla="*/ 104538 h 297826"/>
                  <a:gd name="connsiteX2" fmla="*/ 127594 w 180141"/>
                  <a:gd name="connsiteY2" fmla="*/ 33405 h 297826"/>
                  <a:gd name="connsiteX3" fmla="*/ 127537 w 180141"/>
                  <a:gd name="connsiteY3" fmla="*/ 297732 h 297826"/>
                  <a:gd name="connsiteX4" fmla="*/ 91555 w 180141"/>
                  <a:gd name="connsiteY4" fmla="*/ 53194 h 29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1" h="297826">
                    <a:moveTo>
                      <a:pt x="91555" y="53194"/>
                    </a:moveTo>
                    <a:cubicBezTo>
                      <a:pt x="70765" y="20995"/>
                      <a:pt x="23972" y="134955"/>
                      <a:pt x="2795" y="104538"/>
                    </a:cubicBezTo>
                    <a:cubicBezTo>
                      <a:pt x="-18382" y="74121"/>
                      <a:pt x="86445" y="-61979"/>
                      <a:pt x="127594" y="33405"/>
                    </a:cubicBezTo>
                    <a:cubicBezTo>
                      <a:pt x="168556" y="146125"/>
                      <a:pt x="221884" y="292453"/>
                      <a:pt x="127537" y="297732"/>
                    </a:cubicBezTo>
                    <a:cubicBezTo>
                      <a:pt x="33190" y="303011"/>
                      <a:pt x="112345" y="85393"/>
                      <a:pt x="91555" y="5319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Black" panose="020B0A04020102020204"/>
                  <a:ea typeface="微软雅黑" panose="020B0503020204020204" charset="-122"/>
                  <a:sym typeface="Arial Black" panose="020B0A04020102020204"/>
                </a:endParaRPr>
              </a:p>
            </p:txBody>
          </p:sp>
        </p:grpSp>
      </p:grpSp>
      <p:sp>
        <p:nvSpPr>
          <p:cNvPr id="52" name="文本框 51"/>
          <p:cNvSpPr txBox="1"/>
          <p:nvPr>
            <p:custDataLst>
              <p:tags r:id="rId29"/>
            </p:custDataLst>
          </p:nvPr>
        </p:nvSpPr>
        <p:spPr>
          <a:xfrm>
            <a:off x="750422" y="4971310"/>
            <a:ext cx="79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Arial Black" panose="020B0A04020102020204"/>
                <a:ea typeface="微软雅黑" panose="020B0503020204020204" charset="-122"/>
                <a:cs typeface="Times New Roman" panose="02020603050405020304" pitchFamily="18" charset="0"/>
                <a:sym typeface="Arial Black" panose="020B0A04020102020204"/>
              </a:rPr>
              <a:t>配子</a:t>
            </a:r>
            <a:endParaRPr lang="zh-CN" altLang="en-US" sz="2400"/>
          </a:p>
        </p:txBody>
      </p:sp>
      <p:sp>
        <p:nvSpPr>
          <p:cNvPr id="54" name="文本框 53"/>
          <p:cNvSpPr txBox="1"/>
          <p:nvPr>
            <p:custDataLst>
              <p:tags r:id="rId30"/>
            </p:custDataLst>
          </p:nvPr>
        </p:nvSpPr>
        <p:spPr>
          <a:xfrm>
            <a:off x="3359625" y="4323444"/>
            <a:ext cx="120378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 Black" panose="020B0A04020102020204"/>
              </a:rPr>
              <a:t>果蝇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 Black" panose="020B0A04020102020204"/>
            </a:endParaRPr>
          </a:p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 Black" panose="020B0A04020102020204"/>
              </a:rPr>
              <a:t>体细胞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6" name="直接连接符 55"/>
          <p:cNvCxnSpPr/>
          <p:nvPr>
            <p:custDataLst>
              <p:tags r:id="rId31"/>
            </p:custDataLst>
          </p:nvPr>
        </p:nvCxnSpPr>
        <p:spPr>
          <a:xfrm>
            <a:off x="1645131" y="3180176"/>
            <a:ext cx="298395" cy="645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32"/>
            </p:custDataLst>
          </p:nvPr>
        </p:nvCxnSpPr>
        <p:spPr>
          <a:xfrm flipV="1">
            <a:off x="1704576" y="3811487"/>
            <a:ext cx="247205" cy="725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>
            <p:custDataLst>
              <p:tags r:id="rId33"/>
            </p:custDataLst>
          </p:nvPr>
        </p:nvCxnSpPr>
        <p:spPr>
          <a:xfrm flipV="1">
            <a:off x="1951781" y="3779264"/>
            <a:ext cx="1030223" cy="31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>
            <p:custDataLst>
              <p:tags r:id="rId34"/>
            </p:custDataLst>
          </p:nvPr>
        </p:nvGrpSpPr>
        <p:grpSpPr>
          <a:xfrm>
            <a:off x="4818275" y="2869463"/>
            <a:ext cx="2233480" cy="2312199"/>
            <a:chOff x="1043608" y="3492602"/>
            <a:chExt cx="3955529" cy="3562539"/>
          </a:xfrm>
        </p:grpSpPr>
        <p:sp>
          <p:nvSpPr>
            <p:cNvPr id="70" name="矩形 69"/>
            <p:cNvSpPr/>
            <p:nvPr>
              <p:custDataLst>
                <p:tags r:id="rId35"/>
              </p:custDataLst>
            </p:nvPr>
          </p:nvSpPr>
          <p:spPr>
            <a:xfrm>
              <a:off x="1511521" y="6343827"/>
              <a:ext cx="3066628" cy="711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latin typeface="+mn-ea"/>
                  <a:ea typeface="+mn-ea"/>
                </a:rPr>
                <a:t>野生马铃薯</a:t>
              </a:r>
              <a:endParaRPr lang="zh-CN" altLang="en-US" sz="2400">
                <a:latin typeface="+mn-ea"/>
                <a:ea typeface="+mn-ea"/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37"/>
            <a:stretch>
              <a:fillRect/>
            </a:stretch>
          </p:blipFill>
          <p:spPr bwMode="auto">
            <a:xfrm>
              <a:off x="1043608" y="3492602"/>
              <a:ext cx="3955529" cy="285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4" name="组合 73"/>
          <p:cNvGrpSpPr/>
          <p:nvPr>
            <p:custDataLst>
              <p:tags r:id="rId38"/>
            </p:custDataLst>
          </p:nvPr>
        </p:nvGrpSpPr>
        <p:grpSpPr>
          <a:xfrm>
            <a:off x="7333615" y="2907030"/>
            <a:ext cx="2267585" cy="2273289"/>
            <a:chOff x="8761763" y="2363637"/>
            <a:chExt cx="2423688" cy="2273072"/>
          </a:xfrm>
        </p:grpSpPr>
        <p:pic>
          <p:nvPicPr>
            <p:cNvPr id="72" name="图片 71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8761763" y="2363637"/>
              <a:ext cx="2423688" cy="1812741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>
              <p:custDataLst>
                <p:tags r:id="rId41"/>
              </p:custDataLst>
            </p:nvPr>
          </p:nvSpPr>
          <p:spPr>
            <a:xfrm>
              <a:off x="9765858" y="4176378"/>
              <a:ext cx="492443" cy="46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+mn-ea"/>
                  <a:ea typeface="+mn-ea"/>
                </a:rPr>
                <a:t>人</a:t>
              </a:r>
              <a:endParaRPr lang="zh-CN" altLang="en-US" sz="2400" b="1">
                <a:latin typeface="+mn-ea"/>
                <a:ea typeface="+mn-ea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276860" y="1218565"/>
            <a:ext cx="854964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例如：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果蝇、玉米、洋葱就是二倍体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43"/>
            </p:custDataLst>
          </p:nvPr>
        </p:nvSpPr>
        <p:spPr>
          <a:xfrm>
            <a:off x="1227992" y="58249"/>
            <a:ext cx="501015" cy="372745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custDataLst>
              <p:tags r:id="rId44"/>
            </p:custDataLst>
          </p:nvPr>
        </p:nvSpPr>
        <p:spPr>
          <a:xfrm>
            <a:off x="2231382" y="1741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二倍体和多倍体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45"/>
            </p:custDataLst>
          </p:nvPr>
        </p:nvSpPr>
        <p:spPr>
          <a:xfrm>
            <a:off x="312420" y="5521325"/>
            <a:ext cx="11144885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合作探究四：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一般情况下，二倍体通过减数分裂形成的配子有几个染色体组呢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46"/>
            </p:custDataLst>
          </p:nvPr>
        </p:nvPicPr>
        <p:blipFill>
          <a:blip r:embed="rId47" r:link="rId48"/>
          <a:stretch>
            <a:fillRect/>
          </a:stretch>
        </p:blipFill>
        <p:spPr>
          <a:xfrm>
            <a:off x="9824085" y="2823210"/>
            <a:ext cx="2223770" cy="1942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49"/>
            </p:custDataLst>
          </p:nvPr>
        </p:nvSpPr>
        <p:spPr>
          <a:xfrm>
            <a:off x="10624185" y="4765675"/>
            <a:ext cx="904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玉米</a:t>
            </a:r>
            <a:endParaRPr lang="zh-CN" altLang="en-US" sz="2400" b="1"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" grpId="0"/>
      <p:bldP spid="54" grpId="0"/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矩形 111621"/>
          <p:cNvSpPr/>
          <p:nvPr>
            <p:custDataLst>
              <p:tags r:id="rId1"/>
            </p:custDataLst>
          </p:nvPr>
        </p:nvSpPr>
        <p:spPr>
          <a:xfrm>
            <a:off x="267970" y="878840"/>
            <a:ext cx="11655425" cy="612140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065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一般情况下，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通过减数分裂形成的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配子只有一个染色体组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1139" name="组合 105"/>
          <p:cNvGrpSpPr/>
          <p:nvPr>
            <p:custDataLst>
              <p:tags r:id="rId2"/>
            </p:custDataLst>
          </p:nvPr>
        </p:nvGrpSpPr>
        <p:grpSpPr>
          <a:xfrm>
            <a:off x="1128078" y="2413000"/>
            <a:ext cx="1804987" cy="1766888"/>
            <a:chOff x="444623" y="3243639"/>
            <a:chExt cx="1804572" cy="1767993"/>
          </a:xfrm>
        </p:grpSpPr>
        <p:pic>
          <p:nvPicPr>
            <p:cNvPr id="91140" name="图片 10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44623" y="3243639"/>
              <a:ext cx="1804572" cy="17679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1141" name="object 108"/>
            <p:cNvSpPr/>
            <p:nvPr>
              <p:custDataLst>
                <p:tags r:id="rId5"/>
              </p:custDataLst>
            </p:nvPr>
          </p:nvSpPr>
          <p:spPr>
            <a:xfrm>
              <a:off x="781661" y="3556516"/>
              <a:ext cx="918689" cy="901335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endParaRPr lang="zh-CN" altLang="zh-CN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grpSp>
        <p:nvGrpSpPr>
          <p:cNvPr id="91142" name="组合 108"/>
          <p:cNvGrpSpPr/>
          <p:nvPr>
            <p:custDataLst>
              <p:tags r:id="rId7"/>
            </p:custDataLst>
          </p:nvPr>
        </p:nvGrpSpPr>
        <p:grpSpPr>
          <a:xfrm>
            <a:off x="4036378" y="2105025"/>
            <a:ext cx="2270125" cy="2224088"/>
            <a:chOff x="2906064" y="3015471"/>
            <a:chExt cx="2270348" cy="2224328"/>
          </a:xfrm>
        </p:grpSpPr>
        <p:pic>
          <p:nvPicPr>
            <p:cNvPr id="91143" name="图片 10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06064" y="3015471"/>
              <a:ext cx="2270348" cy="22243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4" name="图片 1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819271" y="3141475"/>
              <a:ext cx="335309" cy="1170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5" name="图片 1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rot="17400000">
              <a:off x="3407959" y="3919183"/>
              <a:ext cx="766172" cy="9138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6" name="图片 1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3600000">
              <a:off x="3988824" y="3595248"/>
              <a:ext cx="463336" cy="999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7" name="图片 11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544365" y="3141475"/>
              <a:ext cx="390178" cy="10242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8" name="图片 11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 rot="3480000">
              <a:off x="4306866" y="3686754"/>
              <a:ext cx="475529" cy="1170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49" name="图片 115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 rot="17760000">
              <a:off x="3432212" y="4206635"/>
              <a:ext cx="414564" cy="70719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1150" name="组合 116"/>
          <p:cNvGrpSpPr/>
          <p:nvPr>
            <p:custDataLst>
              <p:tags r:id="rId21"/>
            </p:custDataLst>
          </p:nvPr>
        </p:nvGrpSpPr>
        <p:grpSpPr>
          <a:xfrm>
            <a:off x="6338253" y="1054100"/>
            <a:ext cx="2073275" cy="1979613"/>
            <a:chOff x="4961138" y="1504264"/>
            <a:chExt cx="2072407" cy="1979025"/>
          </a:xfrm>
        </p:grpSpPr>
        <p:pic>
          <p:nvPicPr>
            <p:cNvPr id="91151" name="图片 11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4961138" y="1504264"/>
              <a:ext cx="1938696" cy="1975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2" name="图片 11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 rot="2940000">
              <a:off x="5705308" y="1985547"/>
              <a:ext cx="335309" cy="1170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3" name="图片 119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 rot="4800000">
              <a:off x="6210510" y="2108818"/>
              <a:ext cx="475529" cy="1170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4" name="图片 120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rot="17400000">
              <a:off x="5712161" y="2643290"/>
              <a:ext cx="766172" cy="91381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1155" name="组合 121"/>
          <p:cNvGrpSpPr/>
          <p:nvPr>
            <p:custDataLst>
              <p:tags r:id="rId27"/>
            </p:custDataLst>
          </p:nvPr>
        </p:nvGrpSpPr>
        <p:grpSpPr>
          <a:xfrm>
            <a:off x="6311900" y="3037205"/>
            <a:ext cx="1938338" cy="1968500"/>
            <a:chOff x="4855100" y="3355718"/>
            <a:chExt cx="1938696" cy="1969179"/>
          </a:xfrm>
        </p:grpSpPr>
        <p:pic>
          <p:nvPicPr>
            <p:cNvPr id="91156" name="图片 122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4855100" y="3355718"/>
              <a:ext cx="1938696" cy="19691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7" name="图片 123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643524" y="4062108"/>
              <a:ext cx="390178" cy="10242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8" name="图片 12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3600000">
              <a:off x="5945243" y="3951114"/>
              <a:ext cx="463336" cy="9998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59" name="图片 125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 rot="17760000">
              <a:off x="5969630" y="4585317"/>
              <a:ext cx="414564" cy="70719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1160" name="组合 126"/>
          <p:cNvGrpSpPr/>
          <p:nvPr>
            <p:custDataLst>
              <p:tags r:id="rId33"/>
            </p:custDataLst>
          </p:nvPr>
        </p:nvGrpSpPr>
        <p:grpSpPr>
          <a:xfrm>
            <a:off x="8416925" y="898208"/>
            <a:ext cx="2355850" cy="2287587"/>
            <a:chOff x="7222220" y="852648"/>
            <a:chExt cx="2356389" cy="2287533"/>
          </a:xfrm>
        </p:grpSpPr>
        <p:pic>
          <p:nvPicPr>
            <p:cNvPr id="91161" name="图片 127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7222220" y="852648"/>
              <a:ext cx="2356389" cy="2287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2" name="图片 128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 rot="4860000">
              <a:off x="8249062" y="1730342"/>
              <a:ext cx="390178" cy="6401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3" name="图片 129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8717297" y="2050413"/>
              <a:ext cx="146317" cy="396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4" name="图片 130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8457721" y="1857145"/>
              <a:ext cx="207282" cy="63403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1165" name="组合 131"/>
          <p:cNvGrpSpPr/>
          <p:nvPr>
            <p:custDataLst>
              <p:tags r:id="rId42"/>
            </p:custDataLst>
          </p:nvPr>
        </p:nvGrpSpPr>
        <p:grpSpPr>
          <a:xfrm>
            <a:off x="8340090" y="2909888"/>
            <a:ext cx="2357438" cy="2287587"/>
            <a:chOff x="7196360" y="4425431"/>
            <a:chExt cx="2356389" cy="2287533"/>
          </a:xfrm>
        </p:grpSpPr>
        <p:pic>
          <p:nvPicPr>
            <p:cNvPr id="91166" name="图片 132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7196360" y="4425431"/>
              <a:ext cx="2356389" cy="22875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7" name="图片 133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 rot="19680000">
              <a:off x="8246032" y="5556302"/>
              <a:ext cx="353599" cy="5486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8" name="图片 134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 rot="18600000">
              <a:off x="8665003" y="5882616"/>
              <a:ext cx="158510" cy="29873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169" name="图片 135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 rot="3600000">
              <a:off x="8656332" y="5418013"/>
              <a:ext cx="207282" cy="457240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91170" name="直接箭头连接符 136"/>
          <p:cNvCxnSpPr/>
          <p:nvPr>
            <p:custDataLst>
              <p:tags r:id="rId50"/>
            </p:custDataLst>
          </p:nvPr>
        </p:nvCxnSpPr>
        <p:spPr>
          <a:xfrm>
            <a:off x="2933065" y="3255963"/>
            <a:ext cx="1098550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171" name="直接箭头连接符 137"/>
          <p:cNvCxnSpPr/>
          <p:nvPr>
            <p:custDataLst>
              <p:tags r:id="rId51"/>
            </p:custDataLst>
          </p:nvPr>
        </p:nvCxnSpPr>
        <p:spPr>
          <a:xfrm flipV="1">
            <a:off x="6119178" y="2555875"/>
            <a:ext cx="614362" cy="242888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172" name="直接箭头连接符 138"/>
          <p:cNvCxnSpPr/>
          <p:nvPr>
            <p:custDataLst>
              <p:tags r:id="rId52"/>
            </p:custDataLst>
          </p:nvPr>
        </p:nvCxnSpPr>
        <p:spPr>
          <a:xfrm>
            <a:off x="6069965" y="3630613"/>
            <a:ext cx="628650" cy="350837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173" name="直接箭头连接符 139"/>
          <p:cNvCxnSpPr/>
          <p:nvPr>
            <p:custDataLst>
              <p:tags r:id="rId53"/>
            </p:custDataLst>
          </p:nvPr>
        </p:nvCxnSpPr>
        <p:spPr>
          <a:xfrm>
            <a:off x="8359140" y="2301875"/>
            <a:ext cx="668338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174" name="直接箭头连接符 140"/>
          <p:cNvCxnSpPr/>
          <p:nvPr>
            <p:custDataLst>
              <p:tags r:id="rId54"/>
            </p:custDataLst>
          </p:nvPr>
        </p:nvCxnSpPr>
        <p:spPr>
          <a:xfrm>
            <a:off x="8359140" y="4264025"/>
            <a:ext cx="668338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55"/>
            </p:custDataLst>
          </p:nvPr>
        </p:nvSpPr>
        <p:spPr>
          <a:xfrm>
            <a:off x="1227992" y="58249"/>
            <a:ext cx="501015" cy="372745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3"/>
          <p:cNvSpPr>
            <a:spLocks noGrp="1"/>
          </p:cNvSpPr>
          <p:nvPr>
            <p:custDataLst>
              <p:tags r:id="rId56"/>
            </p:custDataLst>
          </p:nvPr>
        </p:nvSpPr>
        <p:spPr>
          <a:xfrm>
            <a:off x="2231382" y="1741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二倍体和多倍体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57"/>
            </p:custDataLst>
          </p:nvPr>
        </p:nvSpPr>
        <p:spPr>
          <a:xfrm>
            <a:off x="267970" y="5199380"/>
            <a:ext cx="11752580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合作探究五：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一般情况下，二倍体通过减数分裂形成的配子只有一个染色体组，有会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出现错误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的吗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 fill="hold"/>
                                        <p:tgtEl>
                                          <p:spTgt spid="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 fill="hold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 fill="hold"/>
                                        <p:tgtEl>
                                          <p:spTgt spid="9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 fill="hold"/>
                                        <p:tgtEl>
                                          <p:spTgt spid="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 fill="hold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 fill="hold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 fill="hold"/>
                                        <p:tgtEl>
                                          <p:spTgt spid="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 fill="hold"/>
                                        <p:tgtEl>
                                          <p:spTgt spid="9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 fill="hold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 fill="hold"/>
                                        <p:tgtEl>
                                          <p:spTgt spid="9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" y="2377440"/>
            <a:ext cx="3212465" cy="2420620"/>
          </a:xfrm>
          <a:prstGeom prst="rect">
            <a:avLst/>
          </a:prstGeom>
        </p:spPr>
      </p:pic>
      <p:sp>
        <p:nvSpPr>
          <p:cNvPr id="158" name="矩形 157"/>
          <p:cNvSpPr/>
          <p:nvPr>
            <p:custDataLst>
              <p:tags r:id="rId3"/>
            </p:custDataLst>
          </p:nvPr>
        </p:nvSpPr>
        <p:spPr>
          <a:xfrm>
            <a:off x="358775" y="887730"/>
            <a:ext cx="11475085" cy="10763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由于原始生殖细胞中有</a:t>
            </a:r>
            <a:r>
              <a:rPr lang="en-US" altLang="zh-CN" sz="32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32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套非同源染色体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，减数分裂时会出现</a:t>
            </a:r>
            <a:r>
              <a:rPr lang="zh-CN" altLang="en-US" sz="32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联会紊乱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，不能形成可育的配子。所以三倍体的生物一般</a:t>
            </a:r>
            <a:r>
              <a:rPr lang="zh-CN" altLang="en-US" sz="32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不可育</a:t>
            </a:r>
            <a:r>
              <a:rPr lang="zh-CN" altLang="en-US" sz="3200" b="1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3200" b="1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227992" y="58249"/>
            <a:ext cx="501015" cy="372745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占位符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231382" y="1741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二倍体和多倍体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99375" y="2188845"/>
            <a:ext cx="3752215" cy="279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65" y="2188845"/>
            <a:ext cx="3340100" cy="279781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789194" y="4921491"/>
            <a:ext cx="14071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无子西瓜</a:t>
            </a:r>
            <a:endParaRPr lang="zh-CN" altLang="en-US" sz="2400" b="1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9236720" y="4921491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香蕉</a:t>
            </a:r>
            <a:endParaRPr lang="zh-CN" altLang="en-US" sz="2400" b="1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178435" y="5381625"/>
            <a:ext cx="11835765" cy="144526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合作探究七：</a:t>
            </a:r>
            <a:r>
              <a:rPr lang="zh-CN" altLang="en-US" sz="28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若二倍体生物形成两个正常的配子，受精后形成的幼苗受到外界环境的影响，进行</a:t>
            </a:r>
            <a:r>
              <a:rPr lang="zh-CN" altLang="en-US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有丝分裂时，姐妹染色单体未分离</a:t>
            </a:r>
            <a:r>
              <a:rPr lang="zh-CN" altLang="en-US" sz="28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，则子细胞中有几个染色体组？</a:t>
            </a:r>
            <a:endParaRPr lang="zh-CN" altLang="en-US" sz="2800" b="1" kern="1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18225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7590" y="0"/>
            <a:ext cx="6074410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337310" y="2482215"/>
            <a:ext cx="36734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马铃薯（</a:t>
            </a:r>
            <a:r>
              <a:rPr lang="en-US" altLang="zh-CN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4n=48</a:t>
            </a:r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8108950" y="2536825"/>
            <a:ext cx="23780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棉花（</a:t>
            </a:r>
            <a:r>
              <a:rPr lang="en-US" altLang="zh-CN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4n=52</a:t>
            </a:r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590"/>
            <a:ext cx="3025775" cy="348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75" y="2942590"/>
            <a:ext cx="3069590" cy="3489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2044700" y="6431280"/>
            <a:ext cx="24860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山药（</a:t>
            </a:r>
            <a:r>
              <a:rPr lang="en-US" altLang="zh-CN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4n=40</a:t>
            </a:r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0" y="2997200"/>
            <a:ext cx="3178810" cy="343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80" y="2997200"/>
            <a:ext cx="2598420" cy="3434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>
            <p:custDataLst>
              <p:tags r:id="rId16"/>
            </p:custDataLst>
          </p:nvPr>
        </p:nvSpPr>
        <p:spPr>
          <a:xfrm>
            <a:off x="8449310" y="6471920"/>
            <a:ext cx="26962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香葱（</a:t>
            </a:r>
            <a:r>
              <a:rPr lang="en-US" altLang="zh-CN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4n=32</a:t>
            </a:r>
            <a:r>
              <a:rPr lang="zh-CN" altLang="en-US" sz="2400" kern="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1"/>
          <p:cNvSpPr txBox="1"/>
          <p:nvPr>
            <p:custDataLst>
              <p:tags r:id="rId1"/>
            </p:custDataLst>
          </p:nvPr>
        </p:nvSpPr>
        <p:spPr>
          <a:xfrm>
            <a:off x="742315" y="88265"/>
            <a:ext cx="2459990" cy="6648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3730" b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rPr>
              <a:t>教学目标</a:t>
            </a:r>
            <a:endParaRPr lang="zh-CN" altLang="en-US" sz="3730" b="1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MingLiU_HKSCS-ExtB" panose="02020500000000000000" pitchFamily="18" charset="-120"/>
            </a:endParaRPr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3994150" y="5502275"/>
            <a:ext cx="7288530" cy="63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 flipV="1">
            <a:off x="4684395" y="3874770"/>
            <a:ext cx="6266180" cy="381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 flipV="1">
            <a:off x="4111625" y="2454275"/>
            <a:ext cx="6574790" cy="381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六边形 8"/>
          <p:cNvSpPr/>
          <p:nvPr>
            <p:custDataLst>
              <p:tags r:id="rId5"/>
            </p:custDataLst>
          </p:nvPr>
        </p:nvSpPr>
        <p:spPr>
          <a:xfrm>
            <a:off x="607473" y="2584871"/>
            <a:ext cx="2963131" cy="2555244"/>
          </a:xfrm>
          <a:prstGeom prst="hexagon">
            <a:avLst/>
          </a:prstGeom>
          <a:solidFill>
            <a:srgbClr val="68B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MingLiU_HKSCS-ExtB" panose="02020500000000000000" pitchFamily="18" charset="-120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319841" y="3478413"/>
            <a:ext cx="130556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rPr>
              <a:t>目标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MingLiU_HKSCS-ExtB" panose="02020500000000000000" pitchFamily="18" charset="-120"/>
            </a:endParaRPr>
          </a:p>
        </p:txBody>
      </p:sp>
      <p:sp>
        <p:nvSpPr>
          <p:cNvPr id="11" name="Freeform 7"/>
          <p:cNvSpPr/>
          <p:nvPr>
            <p:custDataLst>
              <p:tags r:id="rId7"/>
            </p:custDataLst>
          </p:nvPr>
        </p:nvSpPr>
        <p:spPr bwMode="auto">
          <a:xfrm flipH="1">
            <a:off x="3100424" y="1611974"/>
            <a:ext cx="1583934" cy="423281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21889" tIns="60944" rIns="121889" bIns="60944"/>
          <a:lstStyle/>
          <a:p>
            <a:pPr>
              <a:defRPr/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MingLiU_HKSCS-ExtB" panose="02020500000000000000" pitchFamily="18" charset="-120"/>
            </a:endParaRPr>
          </a:p>
        </p:txBody>
      </p: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4156923" y="1769082"/>
            <a:ext cx="646843" cy="557624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13" name="六边形 12"/>
            <p:cNvSpPr/>
            <p:nvPr>
              <p:custDataLst>
                <p:tags r:id="rId9"/>
              </p:custDataLst>
            </p:nvPr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E58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5953496" y="1966641"/>
              <a:ext cx="439529" cy="3988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MingLiU_HKSCS-ExtB" panose="02020500000000000000" pitchFamily="18" charset="-120"/>
                </a:rPr>
                <a:t>01</a:t>
              </a:r>
              <a:endParaRPr lang="en-US" altLang="zh-CN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4750179" y="3168043"/>
            <a:ext cx="646843" cy="557624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16" name="六边形 15"/>
            <p:cNvSpPr/>
            <p:nvPr>
              <p:custDataLst>
                <p:tags r:id="rId12"/>
              </p:custDataLst>
            </p:nvPr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C8D6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5953496" y="1966641"/>
              <a:ext cx="439529" cy="3988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MingLiU_HKSCS-ExtB" panose="02020500000000000000" pitchFamily="18" charset="-120"/>
                </a:rPr>
                <a:t>02</a:t>
              </a:r>
              <a:endParaRPr lang="en-US" altLang="zh-CN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4"/>
            </p:custDataLst>
          </p:nvPr>
        </p:nvGrpSpPr>
        <p:grpSpPr>
          <a:xfrm>
            <a:off x="4443359" y="4751948"/>
            <a:ext cx="646843" cy="557624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19" name="六边形 18"/>
            <p:cNvSpPr/>
            <p:nvPr>
              <p:custDataLst>
                <p:tags r:id="rId15"/>
              </p:custDataLst>
            </p:nvPr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E99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6"/>
              </p:custDataLst>
            </p:nvPr>
          </p:nvSpPr>
          <p:spPr>
            <a:xfrm>
              <a:off x="5953496" y="1966641"/>
              <a:ext cx="439529" cy="3988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MingLiU_HKSCS-ExtB" panose="02020500000000000000" pitchFamily="18" charset="-120"/>
                </a:rPr>
                <a:t>03</a:t>
              </a:r>
              <a:endParaRPr lang="en-US" altLang="zh-CN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MingLiU_HKSCS-ExtB" panose="02020500000000000000" pitchFamily="18" charset="-120"/>
              </a:endParaRPr>
            </a:p>
          </p:txBody>
        </p:sp>
      </p:grpSp>
      <p:sp>
        <p:nvSpPr>
          <p:cNvPr id="22" name="TextBox 27"/>
          <p:cNvSpPr txBox="1"/>
          <p:nvPr>
            <p:custDataLst>
              <p:tags r:id="rId17"/>
            </p:custDataLst>
          </p:nvPr>
        </p:nvSpPr>
        <p:spPr>
          <a:xfrm>
            <a:off x="5397500" y="2895600"/>
            <a:ext cx="5663565" cy="829945"/>
          </a:xfrm>
          <a:prstGeom prst="rect">
            <a:avLst/>
          </a:prstGeom>
          <a:noFill/>
        </p:spPr>
        <p:txBody>
          <a:bodyPr wrap="square" lIns="91441" tIns="45720" rIns="91441" bIns="45720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通过低温诱导染色体的实验，理解染色体数目变化的机制。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（科学探究）</a:t>
            </a:r>
            <a:endParaRPr lang="zh-CN" altLang="en-US" sz="2400" ker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27"/>
          <p:cNvSpPr txBox="1"/>
          <p:nvPr>
            <p:custDataLst>
              <p:tags r:id="rId18"/>
            </p:custDataLst>
          </p:nvPr>
        </p:nvSpPr>
        <p:spPr>
          <a:xfrm>
            <a:off x="5128260" y="4081780"/>
            <a:ext cx="6201410" cy="1420495"/>
          </a:xfrm>
          <a:prstGeom prst="rect">
            <a:avLst/>
          </a:prstGeom>
          <a:noFill/>
        </p:spPr>
        <p:txBody>
          <a:bodyPr wrap="square" lIns="91441" tIns="45720" rIns="91441" bIns="45720">
            <a:spAutoFit/>
          </a:bodyPr>
          <a:lstStyle/>
          <a:p>
            <a:pPr defTabSz="913765" eaLnBrk="1" fontAlgn="auto" latinLnBrk="0" hangingPunct="1">
              <a:lnSpc>
                <a:spcPct val="120000"/>
              </a:lnSpc>
              <a:defRPr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通过分析染色体组的概念，理解二倍体、多倍体和单倍体的特点和生产中的应用。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  <a:p>
            <a:pPr defTabSz="913765" eaLnBrk="1" fontAlgn="auto" latinLnBrk="0" hangingPunct="1">
              <a:lnSpc>
                <a:spcPct val="12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（生命观念、社会责任）</a:t>
            </a:r>
            <a:endParaRPr lang="zh-CN" altLang="en-US" sz="2400" ker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4836160" y="1496695"/>
            <a:ext cx="66897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ct val="10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结合染色体结构变异的示意图，了解染色体结构变异的常见类型。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（科学思维）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716280"/>
            <a:ext cx="1162240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25000"/>
              </a:lnSpc>
              <a:buFont typeface="Wingdings" panose="05000000000000000000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由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受精卵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发育而成，</a:t>
            </a:r>
            <a:r>
              <a:rPr lang="zh-CN" altLang="en-US" sz="28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体细胞中含有</a:t>
            </a:r>
            <a:r>
              <a:rPr lang="zh-CN" altLang="en-US" sz="28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三个或三个以上染色体组</a:t>
            </a:r>
            <a:r>
              <a:rPr lang="zh-CN" altLang="en-US" sz="28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的个体统称为</a:t>
            </a:r>
            <a:r>
              <a:rPr lang="zh-CN" altLang="en-US" sz="2800" b="1" kern="1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多倍体</a:t>
            </a:r>
            <a:r>
              <a:rPr lang="zh-CN" altLang="en-US" sz="28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b="1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227992" y="58249"/>
            <a:ext cx="501015" cy="372745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231382" y="1741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二倍体和多倍体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桌子上的水果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b="21149"/>
          <a:stretch>
            <a:fillRect/>
          </a:stretch>
        </p:blipFill>
        <p:spPr>
          <a:xfrm>
            <a:off x="7914005" y="1995170"/>
            <a:ext cx="3961130" cy="2867025"/>
          </a:xfrm>
          <a:prstGeom prst="rect">
            <a:avLst/>
          </a:prstGeom>
        </p:spPr>
      </p:pic>
      <p:pic>
        <p:nvPicPr>
          <p:cNvPr id="9" name="Picture 2" descr="%E7%95%AA%E8%8C%8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3E5E2"/>
              </a:clrFrom>
              <a:clrTo>
                <a:srgbClr val="F3E5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5" y="1819910"/>
            <a:ext cx="3754755" cy="311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83515" y="4935220"/>
            <a:ext cx="350266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Wingdings" panose="05000000000000000000" charset="0"/>
              </a:rPr>
              <a:t>四倍体番茄的维生素</a:t>
            </a:r>
            <a:r>
              <a:rPr lang="en-US" altLang="zh-CN" sz="2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Wingdings" panose="05000000000000000000" charset="0"/>
              </a:rPr>
              <a:t>C</a:t>
            </a:r>
            <a:r>
              <a:rPr lang="zh-CN" altLang="en-US" sz="2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Wingdings" panose="05000000000000000000" charset="0"/>
              </a:rPr>
              <a:t>的含量比二倍体品种几乎增加了一倍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7381240" y="4935220"/>
            <a:ext cx="250825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四倍体平均粒重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克</a:t>
            </a:r>
            <a:endParaRPr lang="en-US" altLang="zh-CN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二倍体平均粒重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克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C:/Users/ADMINI~1/AppData/Local/Temp/kaimatting/20200515225015/output_aiMatting_20200515225025.pngoutput_aiMatting_202005152250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8270" y="2113915"/>
            <a:ext cx="3754755" cy="274828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404495" y="6082030"/>
            <a:ext cx="7509510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多倍体植物有哪些优点呢</a:t>
            </a:r>
            <a:r>
              <a:rPr lang="zh-CN" altLang="en-US" sz="3200" b="1" kern="1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3200" b="1" kern="1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716280"/>
            <a:ext cx="1162240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25000"/>
              </a:lnSpc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由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受精卵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发育而成，</a:t>
            </a:r>
            <a:r>
              <a:rPr lang="zh-CN" altLang="en-US" sz="32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体细胞中含有</a:t>
            </a:r>
            <a:r>
              <a:rPr lang="zh-CN" altLang="en-US" sz="3200" b="1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三个或三个以上染色体组</a:t>
            </a:r>
            <a:r>
              <a:rPr lang="zh-CN" altLang="en-US" sz="32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的个体统称为</a:t>
            </a:r>
            <a:r>
              <a:rPr lang="zh-CN" altLang="en-US" sz="3200" b="1" kern="1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多倍体</a:t>
            </a:r>
            <a:r>
              <a:rPr lang="zh-CN" altLang="en-US" sz="3200" b="1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200" b="1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534" name="TextBox 10"/>
          <p:cNvSpPr/>
          <p:nvPr>
            <p:custDataLst>
              <p:tags r:id="rId2"/>
            </p:custDataLst>
          </p:nvPr>
        </p:nvSpPr>
        <p:spPr>
          <a:xfrm>
            <a:off x="398145" y="2244090"/>
            <a:ext cx="10826750" cy="2160905"/>
          </a:xfrm>
          <a:prstGeom prst="rect">
            <a:avLst/>
          </a:prstGeom>
          <a:solidFill>
            <a:srgbClr val="92D050"/>
          </a:solidFill>
          <a:ln w="635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8" tIns="45714" rIns="91428" bIns="45714" anchor="t" anchorCtr="0"/>
          <a:lstStyle/>
          <a:p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多倍体优点：</a:t>
            </a:r>
            <a:endParaRPr lang="zh-CN" altLang="en-US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茎秆粗壮。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叶片、果实和种子都比较大。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糖类和蛋白质等营养物质的含量都有所增加。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39395" y="4718685"/>
            <a:ext cx="16611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缺点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4148" name="Text Box 4"/>
          <p:cNvSpPr txBox="1"/>
          <p:nvPr>
            <p:custDataLst>
              <p:tags r:id="rId4"/>
            </p:custDataLst>
          </p:nvPr>
        </p:nvSpPr>
        <p:spPr>
          <a:xfrm>
            <a:off x="1481455" y="4718050"/>
            <a:ext cx="60820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生长发育延迟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结实率低。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  <p:custDataLst>
              <p:tags r:id="rId5"/>
            </p:custDataLst>
          </p:nvPr>
        </p:nvSpPr>
        <p:spPr>
          <a:xfrm>
            <a:off x="1227992" y="58249"/>
            <a:ext cx="501015" cy="372745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3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231382" y="1741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二倍体和多倍体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182880" y="5502910"/>
            <a:ext cx="11826875" cy="107632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合作探究十：</a:t>
            </a:r>
            <a:r>
              <a:rPr 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多倍体植物有这么优点，那该如何获得多倍体植株呢</a:t>
            </a:r>
            <a:r>
              <a:rPr lang="zh-CN" altLang="en-US" sz="3200" b="1" kern="1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3200" b="1" kern="1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534" grpId="0"/>
      <p:bldP spid="10" grpId="0"/>
      <p:bldP spid="13414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示 8"/>
          <p:cNvGraphicFramePr/>
          <p:nvPr>
            <p:custDataLst>
              <p:tags r:id="rId1"/>
            </p:custDataLst>
          </p:nvPr>
        </p:nvGraphicFramePr>
        <p:xfrm>
          <a:off x="1277776" y="1217723"/>
          <a:ext cx="9540440" cy="3980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245821" y="5172816"/>
            <a:ext cx="11795877" cy="1631388"/>
            <a:chOff x="245821" y="5172816"/>
            <a:chExt cx="11795877" cy="1631388"/>
          </a:xfrm>
        </p:grpSpPr>
        <p:pic>
          <p:nvPicPr>
            <p:cNvPr id="52253" name="Picture 29" descr="0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clrChange>
                <a:clrFrom>
                  <a:srgbClr val="FCFFFB"/>
                </a:clrFrom>
                <a:clrTo>
                  <a:srgbClr val="FCF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821" y="5172816"/>
              <a:ext cx="1735137" cy="15176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254" name="Line 30"/>
            <p:cNvSpPr/>
            <p:nvPr>
              <p:custDataLst>
                <p:tags r:id="rId10"/>
              </p:custDataLst>
            </p:nvPr>
          </p:nvSpPr>
          <p:spPr>
            <a:xfrm>
              <a:off x="1896662" y="6013311"/>
              <a:ext cx="1001395" cy="635"/>
            </a:xfrm>
            <a:prstGeom prst="line">
              <a:avLst/>
            </a:prstGeom>
            <a:ln w="76200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52255" name="Picture 31" descr="0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60871" y="5199241"/>
              <a:ext cx="1835150" cy="16049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56" name="Picture 32" descr="0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7857" y="5225275"/>
              <a:ext cx="1812925" cy="15763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257" name="Line 33"/>
            <p:cNvSpPr/>
            <p:nvPr>
              <p:custDataLst>
                <p:tags r:id="rId15"/>
              </p:custDataLst>
            </p:nvPr>
          </p:nvSpPr>
          <p:spPr>
            <a:xfrm>
              <a:off x="4198537" y="6001563"/>
              <a:ext cx="1135063" cy="0"/>
            </a:xfrm>
            <a:prstGeom prst="line">
              <a:avLst/>
            </a:prstGeom>
            <a:ln w="76200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52258" name="Picture 34" descr="0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21896" y="5245913"/>
              <a:ext cx="1609294" cy="13993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259" name="Line 35"/>
            <p:cNvSpPr/>
            <p:nvPr>
              <p:custDataLst>
                <p:tags r:id="rId18"/>
              </p:custDataLst>
            </p:nvPr>
          </p:nvSpPr>
          <p:spPr>
            <a:xfrm rot="20040000">
              <a:off x="6743436" y="5825623"/>
              <a:ext cx="1267658" cy="618277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61" name="Text Box 37"/>
            <p:cNvSpPr txBox="1"/>
            <p:nvPr>
              <p:custDataLst>
                <p:tags r:id="rId19"/>
              </p:custDataLst>
            </p:nvPr>
          </p:nvSpPr>
          <p:spPr>
            <a:xfrm>
              <a:off x="10748838" y="5540454"/>
              <a:ext cx="1292860" cy="9531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染色体数加倍</a:t>
              </a:r>
              <a:endParaRPr lang="zh-CN" altLang="en-US" sz="28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62" name="Line 38"/>
            <p:cNvSpPr/>
            <p:nvPr>
              <p:custDataLst>
                <p:tags r:id="rId20"/>
              </p:custDataLst>
            </p:nvPr>
          </p:nvSpPr>
          <p:spPr>
            <a:xfrm rot="20340000">
              <a:off x="9282077" y="5741553"/>
              <a:ext cx="1416501" cy="540310"/>
            </a:xfrm>
            <a:prstGeom prst="line">
              <a:avLst/>
            </a:prstGeom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63" name="Rectangle 39"/>
            <p:cNvSpPr/>
            <p:nvPr>
              <p:custDataLst>
                <p:tags r:id="rId21"/>
              </p:custDataLst>
            </p:nvPr>
          </p:nvSpPr>
          <p:spPr>
            <a:xfrm>
              <a:off x="1780456" y="5550395"/>
              <a:ext cx="1234440" cy="902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染色体复制</a:t>
              </a:r>
              <a:endParaRPr lang="zh-CN" altLang="en-US" sz="24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65" name="Rectangle 41"/>
            <p:cNvSpPr/>
            <p:nvPr>
              <p:custDataLst>
                <p:tags r:id="rId22"/>
              </p:custDataLst>
            </p:nvPr>
          </p:nvSpPr>
          <p:spPr>
            <a:xfrm>
              <a:off x="4127416" y="5524996"/>
              <a:ext cx="1277620" cy="9473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着丝点分裂</a:t>
              </a:r>
              <a:endParaRPr lang="zh-CN" altLang="en-US" sz="24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66" name="Rectangle 42"/>
            <p:cNvSpPr/>
            <p:nvPr>
              <p:custDataLst>
                <p:tags r:id="rId23"/>
              </p:custDataLst>
            </p:nvPr>
          </p:nvSpPr>
          <p:spPr>
            <a:xfrm>
              <a:off x="9232304" y="5560390"/>
              <a:ext cx="1585912" cy="8765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细胞无法正常分裂</a:t>
              </a:r>
              <a:endParaRPr lang="zh-CN" altLang="en-US" sz="2400" b="1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>
            <a:xfrm>
              <a:off x="6776272" y="5304817"/>
              <a:ext cx="1162685" cy="829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无纺缍丝牵引</a:t>
              </a:r>
              <a:r>
                <a:rPr lang="en-US" altLang="zh-CN" sz="2400" b="1">
                  <a:solidFill>
                    <a:srgbClr val="0000FF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文本框 2"/>
          <p:cNvSpPr txBox="1"/>
          <p:nvPr>
            <p:custDataLst>
              <p:tags r:id="rId25"/>
            </p:custDataLst>
          </p:nvPr>
        </p:nvSpPr>
        <p:spPr>
          <a:xfrm>
            <a:off x="1018397" y="656604"/>
            <a:ext cx="5518150" cy="52197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  <a:cs typeface="+mn-ea"/>
                <a:sym typeface="+mn-lt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cs typeface="+mn-ea"/>
                <a:sym typeface="+mn-lt"/>
              </a:rPr>
              <a:t>多倍体育种（人工诱导多倍体）</a:t>
            </a:r>
            <a:endParaRPr lang="zh-CN" altLang="en-US" sz="28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7" name="文本占位符 1"/>
          <p:cNvSpPr txBox="1"/>
          <p:nvPr>
            <p:custDataLst>
              <p:tags r:id="rId26"/>
            </p:custDataLst>
          </p:nvPr>
        </p:nvSpPr>
        <p:spPr>
          <a:xfrm>
            <a:off x="1227992" y="68409"/>
            <a:ext cx="501015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7"/>
            </p:custDataLst>
          </p:nvPr>
        </p:nvSpPr>
        <p:spPr>
          <a:xfrm>
            <a:off x="2560955" y="73025"/>
            <a:ext cx="22244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多倍体育种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8EC584-533F-40FF-AB9C-4F11E54C5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dgm id="{0D8EC584-533F-40FF-AB9C-4F11E54C5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graphicEl>
                                              <a:dgm id="{0D8EC584-533F-40FF-AB9C-4F11E54C5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graphicEl>
                                              <a:dgm id="{0D8EC584-533F-40FF-AB9C-4F11E54C5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833C88-4D33-4C20-A97C-79C407570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graphicEl>
                                              <a:dgm id="{3E833C88-4D33-4C20-A97C-79C407570B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graphicEl>
                                              <a:dgm id="{3E833C88-4D33-4C20-A97C-79C407570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graphicEl>
                                              <a:dgm id="{3E833C88-4D33-4C20-A97C-79C407570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2F25B7-4532-4A54-B68B-F9F7F7990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graphicEl>
                                              <a:dgm id="{232F25B7-4532-4A54-B68B-F9F7F7990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graphicEl>
                                              <a:dgm id="{232F25B7-4532-4A54-B68B-F9F7F7990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graphicEl>
                                              <a:dgm id="{232F25B7-4532-4A54-B68B-F9F7F7990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8BF35B-0C6D-43FC-8EB2-1C1A12325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graphicEl>
                                              <a:dgm id="{A08BF35B-0C6D-43FC-8EB2-1C1A12325E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graphicEl>
                                              <a:dgm id="{A08BF35B-0C6D-43FC-8EB2-1C1A12325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graphicEl>
                                              <a:dgm id="{A08BF35B-0C6D-43FC-8EB2-1C1A12325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83237EF-3B36-4F63-B24C-D7F40D595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graphicEl>
                                              <a:dgm id="{B83237EF-3B36-4F63-B24C-D7F40D595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B83237EF-3B36-4F63-B24C-D7F40D595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B83237EF-3B36-4F63-B24C-D7F40D595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A6C6D0-F19A-48AB-ADB8-8DE5323BA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graphicEl>
                                              <a:dgm id="{74A6C6D0-F19A-48AB-ADB8-8DE5323BA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74A6C6D0-F19A-48AB-ADB8-8DE5323BA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74A6C6D0-F19A-48AB-ADB8-8DE5323BA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B6AE87-E04D-4113-8983-48A1105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dgm id="{43B6AE87-E04D-4113-8983-48A1105D4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43B6AE87-E04D-4113-8983-48A1105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43B6AE87-E04D-4113-8983-48A1105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D14ECCD-FDBD-4CCE-8402-BF81E876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graphicEl>
                                              <a:dgm id="{ED14ECCD-FDBD-4CCE-8402-BF81E876A3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graphicEl>
                                              <a:dgm id="{ED14ECCD-FDBD-4CCE-8402-BF81E876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ED14ECCD-FDBD-4CCE-8402-BF81E876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8E26644-5CC3-4FA6-9B90-E353A31B0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graphicEl>
                                              <a:dgm id="{F8E26644-5CC3-4FA6-9B90-E353A31B01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F8E26644-5CC3-4FA6-9B90-E353A31B0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F8E26644-5CC3-4FA6-9B90-E353A31B0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29F2D76-EDF6-4B8F-B16D-4638863732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graphicEl>
                                              <a:dgm id="{E29F2D76-EDF6-4B8F-B16D-4638863732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graphicEl>
                                              <a:dgm id="{E29F2D76-EDF6-4B8F-B16D-4638863732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graphicEl>
                                              <a:dgm id="{E29F2D76-EDF6-4B8F-B16D-4638863732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8367F1-2110-4587-9A0F-8DEB71CEB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graphicEl>
                                              <a:dgm id="{C58367F1-2110-4587-9A0F-8DEB71CEB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C58367F1-2110-4587-9A0F-8DEB71CEB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C58367F1-2110-4587-9A0F-8DEB71CEB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CD858A2-5C4B-44FE-8F82-339CE9E58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graphicEl>
                                              <a:dgm id="{BCD858A2-5C4B-44FE-8F82-339CE9E58D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BCD858A2-5C4B-44FE-8F82-339CE9E58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BCD858A2-5C4B-44FE-8F82-339CE9E58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86AA8A-BE6F-4186-8107-7C1BFFE39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graphicEl>
                                              <a:dgm id="{6B86AA8A-BE6F-4186-8107-7C1BFFE39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graphicEl>
                                              <a:dgm id="{6B86AA8A-BE6F-4186-8107-7C1BFFE39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6B86AA8A-BE6F-4186-8107-7C1BFFE39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891FCD-E091-4EDF-82AB-58A998CE5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>
                                            <p:graphicEl>
                                              <a:dgm id="{B1891FCD-E091-4EDF-82AB-58A998CE5A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graphicEl>
                                              <a:dgm id="{B1891FCD-E091-4EDF-82AB-58A998CE5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graphicEl>
                                              <a:dgm id="{B1891FCD-E091-4EDF-82AB-58A998CE5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730F1A-FBBD-431C-A409-3873B152E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>
                                            <p:graphicEl>
                                              <a:dgm id="{11730F1A-FBBD-431C-A409-3873B152E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graphicEl>
                                              <a:dgm id="{11730F1A-FBBD-431C-A409-3873B152E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11730F1A-FBBD-431C-A409-3873B152E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CFC496-6D8F-44CA-B487-71ADADF1C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>
                                            <p:graphicEl>
                                              <a:dgm id="{56CFC496-6D8F-44CA-B487-71ADADF1C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graphicEl>
                                              <a:dgm id="{56CFC496-6D8F-44CA-B487-71ADADF1C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56CFC496-6D8F-44CA-B487-71ADADF1C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60FA4E8-A4D1-40CB-A257-933723244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>
                                            <p:graphicEl>
                                              <a:dgm id="{B60FA4E8-A4D1-40CB-A257-933723244C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B60FA4E8-A4D1-40CB-A257-933723244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>
                                            <p:graphicEl>
                                              <a:dgm id="{B60FA4E8-A4D1-40CB-A257-933723244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7CFB5AE-DCE7-42C1-875A-F8CAC091B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>
                                            <p:graphicEl>
                                              <a:dgm id="{17CFB5AE-DCE7-42C1-875A-F8CAC091B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17CFB5AE-DCE7-42C1-875A-F8CAC091B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graphicEl>
                                              <a:dgm id="{17CFB5AE-DCE7-42C1-875A-F8CAC091B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/>
          <p:nvPr>
            <p:custDataLst>
              <p:tags r:id="rId1"/>
            </p:custDataLst>
          </p:nvPr>
        </p:nvSpPr>
        <p:spPr>
          <a:xfrm>
            <a:off x="2036445" y="979805"/>
            <a:ext cx="153797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二倍体西瓜幼苗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83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28561" y="1304766"/>
            <a:ext cx="1026319" cy="58221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20760000">
            <a:off x="4226243" y="949960"/>
            <a:ext cx="528638" cy="35480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12243" y="1232139"/>
            <a:ext cx="1050131" cy="61198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11868" y="2372757"/>
            <a:ext cx="1458516" cy="141565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83668" y="2493010"/>
            <a:ext cx="1296591" cy="125968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16805" y="3249057"/>
            <a:ext cx="741760" cy="86320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781199" y="3843179"/>
            <a:ext cx="246460" cy="3238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90" name="Picture 1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269774" y="4339194"/>
            <a:ext cx="1781175" cy="12049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346349" y="4140359"/>
            <a:ext cx="1188244" cy="118824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92" name="Picture 1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049758" y="5166678"/>
            <a:ext cx="809625" cy="8096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493" name="Rectangle 13"/>
          <p:cNvSpPr/>
          <p:nvPr>
            <p:custDataLst>
              <p:tags r:id="rId22"/>
            </p:custDataLst>
          </p:nvPr>
        </p:nvSpPr>
        <p:spPr>
          <a:xfrm>
            <a:off x="7374255" y="979805"/>
            <a:ext cx="143129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二倍体西瓜幼苗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4" name="Rectangle 14"/>
          <p:cNvSpPr/>
          <p:nvPr>
            <p:custDataLst>
              <p:tags r:id="rId23"/>
            </p:custDataLst>
          </p:nvPr>
        </p:nvSpPr>
        <p:spPr>
          <a:xfrm>
            <a:off x="3176905" y="1844040"/>
            <a:ext cx="227901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秋水仙素处理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5" name="Rectangle 15"/>
          <p:cNvSpPr/>
          <p:nvPr>
            <p:custDataLst>
              <p:tags r:id="rId24"/>
            </p:custDataLst>
          </p:nvPr>
        </p:nvSpPr>
        <p:spPr>
          <a:xfrm>
            <a:off x="7508875" y="2762250"/>
            <a:ext cx="151257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二倍体西瓜植株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6" name="Rectangle 16"/>
          <p:cNvSpPr/>
          <p:nvPr>
            <p:custDataLst>
              <p:tags r:id="rId25"/>
            </p:custDataLst>
          </p:nvPr>
        </p:nvSpPr>
        <p:spPr>
          <a:xfrm>
            <a:off x="2093595" y="2755900"/>
            <a:ext cx="148082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四倍体西瓜植株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7" name="Rectangle 17"/>
          <p:cNvSpPr/>
          <p:nvPr>
            <p:custDataLst>
              <p:tags r:id="rId26"/>
            </p:custDataLst>
          </p:nvPr>
        </p:nvSpPr>
        <p:spPr>
          <a:xfrm>
            <a:off x="4377452" y="2940685"/>
            <a:ext cx="64198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zh-CN" sz="3600" b="1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♀</a:t>
            </a:r>
            <a:endParaRPr lang="zh-CN" altLang="zh-CN" sz="3600" b="1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8" name="Rectangle 18"/>
          <p:cNvSpPr/>
          <p:nvPr>
            <p:custDataLst>
              <p:tags r:id="rId27"/>
            </p:custDataLst>
          </p:nvPr>
        </p:nvSpPr>
        <p:spPr>
          <a:xfrm>
            <a:off x="6502718" y="2885916"/>
            <a:ext cx="64198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zh-CN" sz="3600" b="1">
                <a:solidFill>
                  <a:srgbClr val="FF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♂</a:t>
            </a:r>
            <a:endParaRPr lang="zh-CN" altLang="zh-CN" sz="3600" b="1">
              <a:solidFill>
                <a:srgbClr val="FF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9" name="Rectangle 19"/>
          <p:cNvSpPr/>
          <p:nvPr>
            <p:custDataLst>
              <p:tags r:id="rId28"/>
            </p:custDataLst>
          </p:nvPr>
        </p:nvSpPr>
        <p:spPr>
          <a:xfrm>
            <a:off x="4474051" y="5049282"/>
            <a:ext cx="648891" cy="12712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80000"/>
              </a:lnSpc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联会紊乱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00" name="Rectangle 20"/>
          <p:cNvSpPr/>
          <p:nvPr>
            <p:custDataLst>
              <p:tags r:id="rId29"/>
            </p:custDataLst>
          </p:nvPr>
        </p:nvSpPr>
        <p:spPr>
          <a:xfrm>
            <a:off x="5835174" y="3824288"/>
            <a:ext cx="2700338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三倍体西瓜种子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01" name="Rectangle 21"/>
          <p:cNvSpPr/>
          <p:nvPr>
            <p:custDataLst>
              <p:tags r:id="rId30"/>
            </p:custDataLst>
          </p:nvPr>
        </p:nvSpPr>
        <p:spPr>
          <a:xfrm>
            <a:off x="5698490" y="5490845"/>
            <a:ext cx="152146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无子西瓜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502" name="Line 22"/>
          <p:cNvCxnSpPr/>
          <p:nvPr>
            <p:custDataLst>
              <p:tags r:id="rId31"/>
            </p:custDataLst>
          </p:nvPr>
        </p:nvCxnSpPr>
        <p:spPr>
          <a:xfrm flipH="1">
            <a:off x="4214336" y="1844120"/>
            <a:ext cx="0" cy="540544"/>
          </a:xfrm>
          <a:prstGeom prst="line">
            <a:avLst/>
          </a:prstGeom>
          <a:noFill/>
          <a:ln w="31750">
            <a:solidFill>
              <a:srgbClr val="FF0000"/>
            </a:solidFill>
            <a:miter lim="800000"/>
            <a:tailEnd type="stealth" w="lg" len="lg"/>
          </a:ln>
        </p:spPr>
      </p:cxnSp>
      <p:cxnSp>
        <p:nvCxnSpPr>
          <p:cNvPr id="20503" name="Line 23"/>
          <p:cNvCxnSpPr/>
          <p:nvPr>
            <p:custDataLst>
              <p:tags r:id="rId32"/>
            </p:custDataLst>
          </p:nvPr>
        </p:nvCxnSpPr>
        <p:spPr>
          <a:xfrm flipH="1">
            <a:off x="7024211" y="1898889"/>
            <a:ext cx="0" cy="540544"/>
          </a:xfrm>
          <a:prstGeom prst="line">
            <a:avLst/>
          </a:prstGeom>
          <a:noFill/>
          <a:ln w="31750">
            <a:solidFill>
              <a:srgbClr val="FF0000"/>
            </a:solidFill>
            <a:miter lim="800000"/>
            <a:tailEnd type="stealth" w="lg" len="lg"/>
          </a:ln>
        </p:spPr>
      </p:cxnSp>
      <p:grpSp>
        <p:nvGrpSpPr>
          <p:cNvPr id="20504" name="Group 24"/>
          <p:cNvGrpSpPr/>
          <p:nvPr>
            <p:custDataLst>
              <p:tags r:id="rId33"/>
            </p:custDataLst>
          </p:nvPr>
        </p:nvGrpSpPr>
        <p:grpSpPr>
          <a:xfrm>
            <a:off x="4754880" y="2363232"/>
            <a:ext cx="1890713" cy="470296"/>
            <a:chOff x="0" y="0"/>
            <a:chExt cx="1588" cy="395"/>
          </a:xfrm>
        </p:grpSpPr>
        <p:sp>
          <p:nvSpPr>
            <p:cNvPr id="20519" name="Rectangle 25"/>
            <p:cNvSpPr/>
            <p:nvPr>
              <p:custDataLst>
                <p:tags r:id="rId34"/>
              </p:custDataLst>
            </p:nvPr>
          </p:nvSpPr>
          <p:spPr>
            <a:xfrm>
              <a:off x="499" y="8"/>
              <a:ext cx="684" cy="38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杂交</a:t>
              </a:r>
              <a:endPara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520" name="未知"/>
            <p:cNvSpPr/>
            <p:nvPr>
              <p:custDataLst>
                <p:tags r:id="rId35"/>
              </p:custDataLst>
            </p:nvPr>
          </p:nvSpPr>
          <p:spPr bwMode="auto">
            <a:xfrm>
              <a:off x="0" y="0"/>
              <a:ext cx="1588" cy="23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588" y="235"/>
                </a:cxn>
                <a:cxn ang="0">
                  <a:pos x="1542" y="144"/>
                </a:cxn>
                <a:cxn ang="0">
                  <a:pos x="1361" y="53"/>
                </a:cxn>
                <a:cxn ang="0">
                  <a:pos x="1134" y="8"/>
                </a:cxn>
                <a:cxn ang="0">
                  <a:pos x="907" y="8"/>
                </a:cxn>
                <a:cxn ang="0">
                  <a:pos x="590" y="8"/>
                </a:cxn>
                <a:cxn ang="0">
                  <a:pos x="363" y="53"/>
                </a:cxn>
                <a:cxn ang="0">
                  <a:pos x="91" y="144"/>
                </a:cxn>
                <a:cxn ang="0">
                  <a:pos x="0" y="189"/>
                </a:cxn>
              </a:cxnLst>
              <a:rect l="l" t="t" r="GT0" b="GT1"/>
              <a:pathLst>
                <a:path w="1588" h="235">
                  <a:moveTo>
                    <a:pt x="1588" y="235"/>
                  </a:moveTo>
                  <a:cubicBezTo>
                    <a:pt x="1584" y="204"/>
                    <a:pt x="1580" y="174"/>
                    <a:pt x="1542" y="144"/>
                  </a:cubicBezTo>
                  <a:cubicBezTo>
                    <a:pt x="1504" y="114"/>
                    <a:pt x="1429" y="76"/>
                    <a:pt x="1361" y="53"/>
                  </a:cubicBezTo>
                  <a:cubicBezTo>
                    <a:pt x="1293" y="30"/>
                    <a:pt x="1210" y="15"/>
                    <a:pt x="1134" y="8"/>
                  </a:cubicBezTo>
                  <a:cubicBezTo>
                    <a:pt x="1058" y="1"/>
                    <a:pt x="998" y="8"/>
                    <a:pt x="907" y="8"/>
                  </a:cubicBezTo>
                  <a:cubicBezTo>
                    <a:pt x="816" y="8"/>
                    <a:pt x="681" y="0"/>
                    <a:pt x="590" y="8"/>
                  </a:cubicBezTo>
                  <a:cubicBezTo>
                    <a:pt x="499" y="16"/>
                    <a:pt x="446" y="30"/>
                    <a:pt x="363" y="53"/>
                  </a:cubicBezTo>
                  <a:cubicBezTo>
                    <a:pt x="280" y="76"/>
                    <a:pt x="151" y="121"/>
                    <a:pt x="91" y="144"/>
                  </a:cubicBezTo>
                  <a:cubicBezTo>
                    <a:pt x="31" y="167"/>
                    <a:pt x="15" y="182"/>
                    <a:pt x="0" y="189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/>
          </p:txBody>
        </p:sp>
      </p:grpSp>
      <p:grpSp>
        <p:nvGrpSpPr>
          <p:cNvPr id="20505" name="Group 27"/>
          <p:cNvGrpSpPr/>
          <p:nvPr>
            <p:custDataLst>
              <p:tags r:id="rId36"/>
            </p:custDataLst>
          </p:nvPr>
        </p:nvGrpSpPr>
        <p:grpSpPr>
          <a:xfrm>
            <a:off x="4780677" y="4536996"/>
            <a:ext cx="1890713" cy="460772"/>
            <a:chOff x="0" y="9"/>
            <a:chExt cx="1588" cy="387"/>
          </a:xfrm>
        </p:grpSpPr>
        <p:sp>
          <p:nvSpPr>
            <p:cNvPr id="20517" name="Rectangle 28"/>
            <p:cNvSpPr/>
            <p:nvPr>
              <p:custDataLst>
                <p:tags r:id="rId37"/>
              </p:custDataLst>
            </p:nvPr>
          </p:nvSpPr>
          <p:spPr>
            <a:xfrm>
              <a:off x="408" y="9"/>
              <a:ext cx="1089" cy="38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授粉</a:t>
              </a:r>
              <a:endPara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518" name="未知"/>
            <p:cNvSpPr/>
            <p:nvPr>
              <p:custDataLst>
                <p:tags r:id="rId38"/>
              </p:custDataLst>
            </p:nvPr>
          </p:nvSpPr>
          <p:spPr bwMode="auto">
            <a:xfrm>
              <a:off x="0" y="46"/>
              <a:ext cx="1588" cy="235"/>
            </a:xfrm>
            <a:custGeom>
              <a:avLst/>
              <a:gdLst>
                <a:gd name="GT0" fmla="+- l w 0"/>
                <a:gd name="GT1" fmla="+- t h 0"/>
              </a:gdLst>
              <a:ahLst/>
              <a:cxnLst>
                <a:cxn ang="0">
                  <a:pos x="1588" y="235"/>
                </a:cxn>
                <a:cxn ang="0">
                  <a:pos x="1542" y="144"/>
                </a:cxn>
                <a:cxn ang="0">
                  <a:pos x="1361" y="53"/>
                </a:cxn>
                <a:cxn ang="0">
                  <a:pos x="1134" y="8"/>
                </a:cxn>
                <a:cxn ang="0">
                  <a:pos x="907" y="8"/>
                </a:cxn>
                <a:cxn ang="0">
                  <a:pos x="590" y="8"/>
                </a:cxn>
                <a:cxn ang="0">
                  <a:pos x="363" y="53"/>
                </a:cxn>
                <a:cxn ang="0">
                  <a:pos x="91" y="144"/>
                </a:cxn>
                <a:cxn ang="0">
                  <a:pos x="0" y="189"/>
                </a:cxn>
              </a:cxnLst>
              <a:rect l="l" t="t" r="GT0" b="GT1"/>
              <a:pathLst>
                <a:path w="1588" h="235">
                  <a:moveTo>
                    <a:pt x="1588" y="235"/>
                  </a:moveTo>
                  <a:cubicBezTo>
                    <a:pt x="1584" y="204"/>
                    <a:pt x="1580" y="174"/>
                    <a:pt x="1542" y="144"/>
                  </a:cubicBezTo>
                  <a:cubicBezTo>
                    <a:pt x="1504" y="114"/>
                    <a:pt x="1429" y="76"/>
                    <a:pt x="1361" y="53"/>
                  </a:cubicBezTo>
                  <a:cubicBezTo>
                    <a:pt x="1293" y="30"/>
                    <a:pt x="1210" y="15"/>
                    <a:pt x="1134" y="8"/>
                  </a:cubicBezTo>
                  <a:cubicBezTo>
                    <a:pt x="1058" y="1"/>
                    <a:pt x="998" y="8"/>
                    <a:pt x="907" y="8"/>
                  </a:cubicBezTo>
                  <a:cubicBezTo>
                    <a:pt x="816" y="8"/>
                    <a:pt x="681" y="0"/>
                    <a:pt x="590" y="8"/>
                  </a:cubicBezTo>
                  <a:cubicBezTo>
                    <a:pt x="499" y="16"/>
                    <a:pt x="446" y="30"/>
                    <a:pt x="363" y="53"/>
                  </a:cubicBezTo>
                  <a:cubicBezTo>
                    <a:pt x="280" y="76"/>
                    <a:pt x="151" y="121"/>
                    <a:pt x="91" y="144"/>
                  </a:cubicBezTo>
                  <a:cubicBezTo>
                    <a:pt x="31" y="167"/>
                    <a:pt x="15" y="182"/>
                    <a:pt x="0" y="189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round/>
              <a:tailEnd type="stealth" w="lg" len="lg"/>
            </a:ln>
          </p:spPr>
          <p:txBody>
            <a:bodyPr/>
            <a:lstStyle/>
            <a:p/>
          </p:txBody>
        </p:sp>
      </p:grpSp>
      <p:sp>
        <p:nvSpPr>
          <p:cNvPr id="20506" name="Rectangle 30"/>
          <p:cNvSpPr/>
          <p:nvPr>
            <p:custDataLst>
              <p:tags r:id="rId39"/>
            </p:custDataLst>
          </p:nvPr>
        </p:nvSpPr>
        <p:spPr>
          <a:xfrm>
            <a:off x="5510927" y="2816860"/>
            <a:ext cx="431006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endParaRPr lang="zh-CN" altLang="zh-CN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07" name="未知"/>
          <p:cNvSpPr/>
          <p:nvPr>
            <p:custDataLst>
              <p:tags r:id="rId40"/>
            </p:custDataLst>
          </p:nvPr>
        </p:nvSpPr>
        <p:spPr bwMode="auto">
          <a:xfrm>
            <a:off x="4725908" y="4860687"/>
            <a:ext cx="432197" cy="305990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GT0" b="GT1"/>
            <a:pathLst>
              <a:path w="363" h="257">
                <a:moveTo>
                  <a:pt x="0" y="30"/>
                </a:moveTo>
                <a:cubicBezTo>
                  <a:pt x="41" y="15"/>
                  <a:pt x="83" y="0"/>
                  <a:pt x="136" y="30"/>
                </a:cubicBezTo>
                <a:cubicBezTo>
                  <a:pt x="189" y="60"/>
                  <a:pt x="280" y="173"/>
                  <a:pt x="318" y="211"/>
                </a:cubicBezTo>
                <a:cubicBezTo>
                  <a:pt x="356" y="249"/>
                  <a:pt x="356" y="249"/>
                  <a:pt x="363" y="257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tailEnd type="stealth" w="lg" len="lg"/>
          </a:ln>
        </p:spPr>
        <p:txBody>
          <a:bodyPr/>
          <a:lstStyle/>
          <a:p/>
        </p:txBody>
      </p:sp>
      <p:sp>
        <p:nvSpPr>
          <p:cNvPr id="20508" name="未知"/>
          <p:cNvSpPr/>
          <p:nvPr>
            <p:custDataLst>
              <p:tags r:id="rId41"/>
            </p:custDataLst>
          </p:nvPr>
        </p:nvSpPr>
        <p:spPr bwMode="auto">
          <a:xfrm>
            <a:off x="4646533" y="2852579"/>
            <a:ext cx="485775" cy="503635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GT0" b="GT1"/>
            <a:pathLst>
              <a:path w="408" h="422">
                <a:moveTo>
                  <a:pt x="0" y="15"/>
                </a:moveTo>
                <a:cubicBezTo>
                  <a:pt x="26" y="7"/>
                  <a:pt x="53" y="0"/>
                  <a:pt x="91" y="15"/>
                </a:cubicBezTo>
                <a:cubicBezTo>
                  <a:pt x="129" y="30"/>
                  <a:pt x="182" y="61"/>
                  <a:pt x="227" y="106"/>
                </a:cubicBezTo>
                <a:cubicBezTo>
                  <a:pt x="272" y="151"/>
                  <a:pt x="333" y="234"/>
                  <a:pt x="363" y="287"/>
                </a:cubicBezTo>
                <a:cubicBezTo>
                  <a:pt x="393" y="340"/>
                  <a:pt x="401" y="400"/>
                  <a:pt x="408" y="423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tailEnd type="stealth" w="lg" len="lg"/>
          </a:ln>
        </p:spPr>
        <p:txBody>
          <a:bodyPr/>
          <a:lstStyle/>
          <a:p/>
        </p:txBody>
      </p:sp>
      <p:sp>
        <p:nvSpPr>
          <p:cNvPr id="20509" name="未知"/>
          <p:cNvSpPr/>
          <p:nvPr>
            <p:custDataLst>
              <p:tags r:id="rId42"/>
            </p:custDataLst>
          </p:nvPr>
        </p:nvSpPr>
        <p:spPr bwMode="auto">
          <a:xfrm>
            <a:off x="5185886" y="3572907"/>
            <a:ext cx="648891" cy="377428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GT0" b="GT1"/>
            <a:pathLst>
              <a:path w="545" h="151">
                <a:moveTo>
                  <a:pt x="0" y="15"/>
                </a:moveTo>
                <a:cubicBezTo>
                  <a:pt x="11" y="7"/>
                  <a:pt x="23" y="0"/>
                  <a:pt x="91" y="15"/>
                </a:cubicBezTo>
                <a:cubicBezTo>
                  <a:pt x="159" y="30"/>
                  <a:pt x="333" y="83"/>
                  <a:pt x="409" y="106"/>
                </a:cubicBezTo>
                <a:cubicBezTo>
                  <a:pt x="485" y="129"/>
                  <a:pt x="522" y="144"/>
                  <a:pt x="545" y="151"/>
                </a:cubicBezTo>
              </a:path>
            </a:pathLst>
          </a:custGeom>
          <a:noFill/>
          <a:ln w="34925">
            <a:solidFill>
              <a:srgbClr val="0000FF"/>
            </a:solidFill>
            <a:round/>
            <a:tailEnd type="stealth" w="lg" len="lg"/>
          </a:ln>
        </p:spPr>
        <p:txBody>
          <a:bodyPr/>
          <a:lstStyle/>
          <a:p/>
        </p:txBody>
      </p:sp>
      <p:sp>
        <p:nvSpPr>
          <p:cNvPr id="20510" name="Rectangle 34"/>
          <p:cNvSpPr/>
          <p:nvPr>
            <p:custDataLst>
              <p:tags r:id="rId43"/>
            </p:custDataLst>
          </p:nvPr>
        </p:nvSpPr>
        <p:spPr>
          <a:xfrm>
            <a:off x="6301105" y="1924050"/>
            <a:ext cx="147891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自然长成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11" name="Rectangle 35"/>
          <p:cNvSpPr/>
          <p:nvPr>
            <p:custDataLst>
              <p:tags r:id="rId44"/>
            </p:custDataLst>
          </p:nvPr>
        </p:nvSpPr>
        <p:spPr>
          <a:xfrm>
            <a:off x="6993890" y="4356100"/>
            <a:ext cx="146939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二倍体西瓜植株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512" name="Line 36"/>
          <p:cNvCxnSpPr/>
          <p:nvPr>
            <p:custDataLst>
              <p:tags r:id="rId45"/>
            </p:custDataLst>
          </p:nvPr>
        </p:nvCxnSpPr>
        <p:spPr>
          <a:xfrm>
            <a:off x="2135505" y="4220607"/>
            <a:ext cx="6858000" cy="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sp>
        <p:nvSpPr>
          <p:cNvPr id="20513" name="Rectangle 37"/>
          <p:cNvSpPr/>
          <p:nvPr>
            <p:custDataLst>
              <p:tags r:id="rId46"/>
            </p:custDataLst>
          </p:nvPr>
        </p:nvSpPr>
        <p:spPr>
          <a:xfrm>
            <a:off x="2195036" y="3788410"/>
            <a:ext cx="110109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第一年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14" name="Rectangle 38"/>
          <p:cNvSpPr/>
          <p:nvPr>
            <p:custDataLst>
              <p:tags r:id="rId47"/>
            </p:custDataLst>
          </p:nvPr>
        </p:nvSpPr>
        <p:spPr>
          <a:xfrm>
            <a:off x="2192655" y="4209891"/>
            <a:ext cx="110109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第二年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16" name="Rectangle 16"/>
          <p:cNvSpPr/>
          <p:nvPr>
            <p:custDataLst>
              <p:tags r:id="rId48"/>
            </p:custDataLst>
          </p:nvPr>
        </p:nvSpPr>
        <p:spPr>
          <a:xfrm>
            <a:off x="2008505" y="4797425"/>
            <a:ext cx="147447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三倍体西瓜植株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256" name="文本框 137255"/>
          <p:cNvSpPr txBox="1"/>
          <p:nvPr>
            <p:custDataLst>
              <p:tags r:id="rId49"/>
            </p:custDataLst>
          </p:nvPr>
        </p:nvSpPr>
        <p:spPr>
          <a:xfrm>
            <a:off x="7320280" y="5328920"/>
            <a:ext cx="3197860" cy="129159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600" b="1">
                <a:latin typeface="黑体" panose="02010609060101010101" pitchFamily="49" charset="-122"/>
                <a:ea typeface="黑体" panose="02010609060101010101" pitchFamily="49" charset="-122"/>
              </a:rPr>
              <a:t>用二倍体花粉：</a:t>
            </a:r>
            <a:r>
              <a:rPr lang="zh-CN" altLang="en-US" sz="2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刺激子房产生生长素，促进子房发育为果实。</a:t>
            </a:r>
            <a:endParaRPr lang="en-US" altLang="zh-CN" sz="2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占位符 1"/>
          <p:cNvSpPr txBox="1"/>
          <p:nvPr>
            <p:custDataLst>
              <p:tags r:id="rId50"/>
            </p:custDataLst>
          </p:nvPr>
        </p:nvSpPr>
        <p:spPr>
          <a:xfrm>
            <a:off x="1227992" y="68409"/>
            <a:ext cx="501015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1"/>
            </p:custDataLst>
          </p:nvPr>
        </p:nvSpPr>
        <p:spPr>
          <a:xfrm>
            <a:off x="2560955" y="73025"/>
            <a:ext cx="22244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多倍体育种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9" name="文本框 2"/>
          <p:cNvSpPr txBox="1"/>
          <p:nvPr>
            <p:custDataLst>
              <p:tags r:id="rId52"/>
            </p:custDataLst>
          </p:nvPr>
        </p:nvSpPr>
        <p:spPr>
          <a:xfrm>
            <a:off x="73660" y="840740"/>
            <a:ext cx="2019935" cy="20612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多倍体育种实例：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无籽西瓜的培育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 fill="hold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 fill="hold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 fill="hold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1000" fill="hold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 fill="hold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2" dur="500" fill="hold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70" decel="100000" fill="hold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70" decel="100000" fill="hold"/>
                                        <p:tgtEl>
                                          <p:spTgt spid="204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 fill="hold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 fill="hold"/>
                                        <p:tgtEl>
                                          <p:spTgt spid="204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1000" fill="hold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1" dur="500" fill="hold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6" dur="1000" fill="hold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 fill="hold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2" dur="500" fill="hold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4" dur="1000" fill="hold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 fill="hold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37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7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0" dur="500" fill="hold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5" dur="500" fill="hold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4" grpId="0"/>
      <p:bldP spid="20495" grpId="0"/>
      <p:bldP spid="20496" grpId="0"/>
      <p:bldP spid="20497" grpId="0"/>
      <p:bldP spid="20498" grpId="0"/>
      <p:bldP spid="20499" grpId="0"/>
      <p:bldP spid="20500" grpId="0"/>
      <p:bldP spid="20501" grpId="0"/>
      <p:bldP spid="20506" grpId="0"/>
      <p:bldP spid="20510" grpId="0"/>
      <p:bldP spid="20511" grpId="0"/>
      <p:bldP spid="20513" grpId="0"/>
      <p:bldP spid="20514" grpId="0"/>
      <p:bldP spid="20516" grpId="0"/>
      <p:bldP spid="1372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0" y="80645"/>
            <a:ext cx="218440" cy="598170"/>
          </a:xfrm>
          <a:prstGeom prst="rect">
            <a:avLst/>
          </a:prstGeom>
          <a:solidFill>
            <a:srgbClr val="30437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pic>
        <p:nvPicPr>
          <p:cNvPr id="3" name="【知识解析】无子西瓜的形成过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9505" y="1163638"/>
            <a:ext cx="9753600" cy="54864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117850" y="266700"/>
            <a:ext cx="6309360" cy="70675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情景视频：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无子西瓜的培育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9"/>
    </mc:Choice>
    <mc:Fallback>
      <p:transition spd="slow" advTm="2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>
            <p:custDataLst>
              <p:tags r:id="rId1"/>
            </p:custDataLst>
          </p:nvPr>
        </p:nvGrpSpPr>
        <p:grpSpPr>
          <a:xfrm>
            <a:off x="1729008" y="1606103"/>
            <a:ext cx="5122863" cy="1127125"/>
            <a:chOff x="214" y="1804"/>
            <a:chExt cx="3227" cy="710"/>
          </a:xfrm>
        </p:grpSpPr>
        <p:sp>
          <p:nvSpPr>
            <p:cNvPr id="51203" name="Text Box 6"/>
            <p:cNvSpPr txBox="1"/>
            <p:nvPr>
              <p:custDataLst>
                <p:tags r:id="rId2"/>
              </p:custDataLst>
            </p:nvPr>
          </p:nvSpPr>
          <p:spPr>
            <a:xfrm>
              <a:off x="214" y="1812"/>
              <a:ext cx="1195" cy="620"/>
            </a:xfrm>
            <a:prstGeom prst="rect">
              <a:avLst/>
            </a:prstGeom>
            <a:noFill/>
            <a:ln w="254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lg" len="med"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  <a:t>野生芭蕉</a:t>
              </a:r>
              <a:b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</a:br>
              <a:r>
                <a:rPr lang="en-US" altLang="zh-CN" sz="3200" b="1">
                  <a:latin typeface="+mn-lt"/>
                  <a:ea typeface="+mn-ea"/>
                  <a:cs typeface="+mn-ea"/>
                  <a:sym typeface="+mn-lt"/>
                </a:rPr>
                <a:t>2n</a:t>
              </a:r>
              <a:endParaRPr lang="en-US" altLang="zh-CN" sz="320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04" name="Text Box 7"/>
            <p:cNvSpPr txBox="1"/>
            <p:nvPr>
              <p:custDataLst>
                <p:tags r:id="rId3"/>
              </p:custDataLst>
            </p:nvPr>
          </p:nvSpPr>
          <p:spPr>
            <a:xfrm>
              <a:off x="2246" y="1804"/>
              <a:ext cx="1195" cy="620"/>
            </a:xfrm>
            <a:prstGeom prst="rect">
              <a:avLst/>
            </a:prstGeom>
            <a:noFill/>
            <a:ln w="254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lg" len="med"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  <a:t>有籽香蕉</a:t>
              </a:r>
              <a:b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</a:br>
              <a:r>
                <a:rPr lang="en-US" altLang="zh-CN" sz="3200" b="1">
                  <a:latin typeface="+mn-lt"/>
                  <a:ea typeface="+mn-ea"/>
                  <a:cs typeface="+mn-ea"/>
                  <a:sym typeface="+mn-lt"/>
                </a:rPr>
                <a:t>4n</a:t>
              </a:r>
              <a:endParaRPr lang="en-US" altLang="zh-CN" sz="320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05" name="Line 8"/>
            <p:cNvSpPr/>
            <p:nvPr>
              <p:custDataLst>
                <p:tags r:id="rId4"/>
              </p:custDataLst>
            </p:nvPr>
          </p:nvSpPr>
          <p:spPr>
            <a:xfrm>
              <a:off x="1410" y="2223"/>
              <a:ext cx="836" cy="9"/>
            </a:xfrm>
            <a:prstGeom prst="line">
              <a:avLst/>
            </a:prstGeom>
            <a:ln w="1016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06" name="Text Box 9"/>
            <p:cNvSpPr txBox="1"/>
            <p:nvPr>
              <p:custDataLst>
                <p:tags r:id="rId5"/>
              </p:custDataLst>
            </p:nvPr>
          </p:nvSpPr>
          <p:spPr>
            <a:xfrm>
              <a:off x="1508" y="1842"/>
              <a:ext cx="548" cy="672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+mn-lt"/>
                  <a:ea typeface="+mn-ea"/>
                  <a:cs typeface="+mn-ea"/>
                  <a:sym typeface="+mn-lt"/>
                </a:rPr>
                <a:t>秋水</a:t>
              </a:r>
              <a:endParaRPr lang="en-US" altLang="zh-CN" sz="2800" b="1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800" b="1">
                  <a:latin typeface="+mn-lt"/>
                  <a:ea typeface="+mn-ea"/>
                  <a:cs typeface="+mn-ea"/>
                  <a:sym typeface="+mn-lt"/>
                </a:rPr>
                <a:t>仙素</a:t>
              </a:r>
              <a:endParaRPr lang="zh-CN" altLang="en-US" sz="2800" b="1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Group 10"/>
          <p:cNvGrpSpPr/>
          <p:nvPr>
            <p:custDataLst>
              <p:tags r:id="rId6"/>
            </p:custDataLst>
          </p:nvPr>
        </p:nvGrpSpPr>
        <p:grpSpPr>
          <a:xfrm>
            <a:off x="6489920" y="1602928"/>
            <a:ext cx="3452812" cy="2949575"/>
            <a:chOff x="3315" y="1802"/>
            <a:chExt cx="2175" cy="1858"/>
          </a:xfrm>
        </p:grpSpPr>
        <p:sp>
          <p:nvSpPr>
            <p:cNvPr id="51208" name="Text Box 11"/>
            <p:cNvSpPr txBox="1"/>
            <p:nvPr>
              <p:custDataLst>
                <p:tags r:id="rId7"/>
              </p:custDataLst>
            </p:nvPr>
          </p:nvSpPr>
          <p:spPr>
            <a:xfrm>
              <a:off x="4306" y="1802"/>
              <a:ext cx="1184" cy="620"/>
            </a:xfrm>
            <a:prstGeom prst="rect">
              <a:avLst/>
            </a:prstGeom>
            <a:noFill/>
            <a:ln w="254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lg" len="med"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  <a:t>野生芭蕉</a:t>
              </a:r>
              <a:b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</a:br>
              <a:r>
                <a:rPr lang="en-US" altLang="zh-CN" sz="3200" b="1">
                  <a:latin typeface="+mn-lt"/>
                  <a:ea typeface="+mn-ea"/>
                  <a:cs typeface="+mn-ea"/>
                  <a:sym typeface="+mn-lt"/>
                </a:rPr>
                <a:t>2n</a:t>
              </a:r>
              <a:endParaRPr lang="en-US" altLang="zh-CN" sz="320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51209" name="Group 12"/>
            <p:cNvGrpSpPr/>
            <p:nvPr>
              <p:custDataLst>
                <p:tags r:id="rId8"/>
              </p:custDataLst>
            </p:nvPr>
          </p:nvGrpSpPr>
          <p:grpSpPr>
            <a:xfrm>
              <a:off x="3724" y="2035"/>
              <a:ext cx="294" cy="214"/>
              <a:chOff x="3623" y="1821"/>
              <a:chExt cx="418" cy="241"/>
            </a:xfrm>
          </p:grpSpPr>
          <p:sp>
            <p:nvSpPr>
              <p:cNvPr id="51210" name="Line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3623" y="1821"/>
                <a:ext cx="418" cy="223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med"/>
              </a:ln>
            </p:spPr>
            <p:txBody>
              <a:bodyPr/>
              <a:lstStyle/>
              <a:p>
                <a:endParaRPr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1211" name="Line 14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3642" y="1821"/>
                <a:ext cx="390" cy="241"/>
              </a:xfrm>
              <a:prstGeom prst="line">
                <a:avLst/>
              </a:prstGeom>
              <a:ln w="635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med"/>
              </a:ln>
            </p:spPr>
            <p:txBody>
              <a:bodyPr/>
              <a:lstStyle/>
              <a:p>
                <a:endParaRPr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1212" name="Line 15"/>
            <p:cNvSpPr/>
            <p:nvPr>
              <p:custDataLst>
                <p:tags r:id="rId11"/>
              </p:custDataLst>
            </p:nvPr>
          </p:nvSpPr>
          <p:spPr>
            <a:xfrm>
              <a:off x="3888" y="2389"/>
              <a:ext cx="9" cy="521"/>
            </a:xfrm>
            <a:prstGeom prst="line">
              <a:avLst/>
            </a:prstGeom>
            <a:ln w="1016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/>
            <a:lstStyle/>
            <a:p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13" name="Text Box 16"/>
            <p:cNvSpPr txBox="1"/>
            <p:nvPr>
              <p:custDataLst>
                <p:tags r:id="rId12"/>
              </p:custDataLst>
            </p:nvPr>
          </p:nvSpPr>
          <p:spPr>
            <a:xfrm>
              <a:off x="3315" y="3040"/>
              <a:ext cx="1183" cy="620"/>
            </a:xfrm>
            <a:prstGeom prst="rect">
              <a:avLst/>
            </a:prstGeom>
            <a:noFill/>
            <a:ln w="254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lg" len="med"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  <a:t>无籽香蕉</a:t>
              </a:r>
              <a:br>
                <a:rPr lang="zh-CN" altLang="en-US" sz="3200" b="1">
                  <a:latin typeface="+mn-lt"/>
                  <a:ea typeface="+mn-ea"/>
                  <a:cs typeface="+mn-ea"/>
                  <a:sym typeface="+mn-lt"/>
                </a:rPr>
              </a:br>
              <a:r>
                <a:rPr lang="en-US" altLang="zh-CN" sz="3200" b="1">
                  <a:latin typeface="+mn-lt"/>
                  <a:ea typeface="+mn-ea"/>
                  <a:cs typeface="+mn-ea"/>
                  <a:sym typeface="+mn-lt"/>
                </a:rPr>
                <a:t>3n</a:t>
              </a:r>
              <a:endParaRPr lang="en-US" altLang="zh-CN" sz="3200" b="1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51214" name="Picture 8" descr="http://www.sdgb.cn/pics/2011/1/24/c9a9df46-4eac-4cb1-94b0-a6dbf15cfdef.jp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29007" y="3041879"/>
            <a:ext cx="2736850" cy="2284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2"/>
          <p:cNvSpPr txBox="1"/>
          <p:nvPr>
            <p:custDataLst>
              <p:tags r:id="rId15"/>
            </p:custDataLst>
          </p:nvPr>
        </p:nvSpPr>
        <p:spPr>
          <a:xfrm>
            <a:off x="1015365" y="767080"/>
            <a:ext cx="704723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3.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多倍体育种实例：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无籽香蕉的培育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7" name="文本占位符 1"/>
          <p:cNvSpPr txBox="1"/>
          <p:nvPr>
            <p:custDataLst>
              <p:tags r:id="rId16"/>
            </p:custDataLst>
          </p:nvPr>
        </p:nvSpPr>
        <p:spPr>
          <a:xfrm>
            <a:off x="1227992" y="68409"/>
            <a:ext cx="501015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2560955" y="73025"/>
            <a:ext cx="22244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多倍体育种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3790315" y="170180"/>
            <a:ext cx="5128895" cy="77279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关于可育、可遗传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51790" y="942975"/>
            <a:ext cx="185039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2N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生物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667115" y="1458595"/>
            <a:ext cx="1058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可育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43255" y="2308860"/>
            <a:ext cx="219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异源二倍体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9224666" y="2309050"/>
            <a:ext cx="129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不可育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713095" y="2304069"/>
            <a:ext cx="4495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两个染色体组来自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不同物种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96265" y="3221355"/>
            <a:ext cx="291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异源二倍体幼苗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8"/>
            </p:custDataLst>
          </p:nvPr>
        </p:nvCxnSpPr>
        <p:spPr>
          <a:xfrm>
            <a:off x="3495681" y="3521661"/>
            <a:ext cx="2484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501894" y="3005382"/>
            <a:ext cx="29699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如何处理可育？</a:t>
            </a:r>
            <a:endParaRPr lang="zh-CN" altLang="en-US" sz="28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3543479" y="3507399"/>
            <a:ext cx="252185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秋水仙素处理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5989152" y="3256391"/>
            <a:ext cx="9224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4N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2662573" y="4202853"/>
            <a:ext cx="2050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3N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5N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4346347" y="4188568"/>
            <a:ext cx="351436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高度不育、结实率低</a:t>
            </a:r>
            <a:endParaRPr lang="zh-CN" altLang="en-US" sz="2800" b="1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3003550" y="4869180"/>
            <a:ext cx="2371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同源多倍体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661920" y="1497330"/>
            <a:ext cx="6004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两个染色体组同源，即来自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同一物种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6"/>
            </p:custDataLst>
          </p:nvPr>
        </p:nvSpPr>
        <p:spPr>
          <a:xfrm>
            <a:off x="3002915" y="5519420"/>
            <a:ext cx="2043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异源多倍体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595630" y="4856480"/>
            <a:ext cx="2854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马铃薯（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4N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5520015" y="4885531"/>
            <a:ext cx="9224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可育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762635" y="5519420"/>
            <a:ext cx="2468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小麦（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6N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5520055" y="5519420"/>
            <a:ext cx="922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可育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21"/>
            </p:custDataLst>
          </p:nvPr>
        </p:nvSpPr>
        <p:spPr>
          <a:xfrm>
            <a:off x="461433" y="4167477"/>
            <a:ext cx="2050522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多倍体植物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2"/>
            </p:custDataLst>
          </p:nvPr>
        </p:nvSpPr>
        <p:spPr>
          <a:xfrm>
            <a:off x="690245" y="1458595"/>
            <a:ext cx="2146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同源二倍体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2594225" y="2305713"/>
            <a:ext cx="23621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 pitchFamily="18" charset="0"/>
              </a:rPr>
              <a:t>（如：骡子）</a:t>
            </a:r>
            <a:endParaRPr lang="zh-CN" altLang="en-US" sz="2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4"/>
            </p:custDataLst>
          </p:nvPr>
        </p:nvSpPr>
        <p:spPr>
          <a:xfrm>
            <a:off x="7752122" y="2930631"/>
            <a:ext cx="27813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+mn-ea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原因：联会紊乱</a:t>
            </a:r>
            <a:endParaRPr lang="zh-CN" altLang="en-US" sz="2800" b="1">
              <a:latin typeface="+mn-ea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custDataLst>
      <p:tags r:id="rId2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8" grpId="0"/>
      <p:bldP spid="2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示 7"/>
          <p:cNvGraphicFramePr/>
          <p:nvPr>
            <p:custDataLst>
              <p:tags r:id="rId1"/>
            </p:custDataLst>
          </p:nvPr>
        </p:nvGraphicFramePr>
        <p:xfrm>
          <a:off x="1129347" y="767714"/>
          <a:ext cx="10389553" cy="373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Rectangle 4"/>
          <p:cNvSpPr/>
          <p:nvPr>
            <p:custDataLst>
              <p:tags r:id="rId7"/>
            </p:custDataLst>
          </p:nvPr>
        </p:nvSpPr>
        <p:spPr>
          <a:xfrm>
            <a:off x="2351405" y="3168015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cs typeface="+mn-ea"/>
                <a:sym typeface="+mn-lt"/>
              </a:rPr>
              <a:t>一定</a:t>
            </a:r>
            <a:endParaRPr lang="zh-CN" altLang="en-US" sz="28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2" name="Rectangle 4"/>
          <p:cNvSpPr/>
          <p:nvPr>
            <p:custDataLst>
              <p:tags r:id="rId8"/>
            </p:custDataLst>
          </p:nvPr>
        </p:nvSpPr>
        <p:spPr>
          <a:xfrm>
            <a:off x="1993900" y="3975931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cs typeface="+mn-ea"/>
                <a:sym typeface="+mn-lt"/>
              </a:rPr>
              <a:t>不一定</a:t>
            </a:r>
            <a:endParaRPr lang="zh-CN" altLang="en-US" sz="28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5" name="文本占位符 1"/>
          <p:cNvSpPr txBox="1"/>
          <p:nvPr>
            <p:custDataLst>
              <p:tags r:id="rId9"/>
            </p:custDataLst>
          </p:nvPr>
        </p:nvSpPr>
        <p:spPr>
          <a:xfrm>
            <a:off x="1227992" y="68409"/>
            <a:ext cx="501015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占位符 3"/>
          <p:cNvSpPr txBox="1"/>
          <p:nvPr>
            <p:custDataLst>
              <p:tags r:id="rId10"/>
            </p:custDataLst>
          </p:nvPr>
        </p:nvSpPr>
        <p:spPr>
          <a:xfrm>
            <a:off x="2231382" y="2757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单倍体及单倍体育种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Rectangle 48"/>
          <p:cNvSpPr/>
          <p:nvPr>
            <p:custDataLst>
              <p:tags r:id="rId11"/>
            </p:custDataLst>
          </p:nvPr>
        </p:nvSpPr>
        <p:spPr>
          <a:xfrm>
            <a:off x="1228090" y="4785360"/>
            <a:ext cx="30422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(3)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单倍体特点：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" name="Rectangle 4"/>
          <p:cNvSpPr/>
          <p:nvPr>
            <p:custDataLst>
              <p:tags r:id="rId12"/>
            </p:custDataLst>
          </p:nvPr>
        </p:nvSpPr>
        <p:spPr>
          <a:xfrm>
            <a:off x="514350" y="5368925"/>
            <a:ext cx="111633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大多数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单倍体体细胞中染色体组数为奇数，减数分裂时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联会紊乱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无法形成正常的配子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因此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一般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表现出高度不育；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CC22A3-B22A-45DB-9404-7491F8203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ACCC22A3-B22A-45DB-9404-7491F8203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ACCC22A3-B22A-45DB-9404-7491F8203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ACCC22A3-B22A-45DB-9404-7491F8203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F06889-D9E7-47AD-A2F8-110D49A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27F06889-D9E7-47AD-A2F8-110D49A57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27F06889-D9E7-47AD-A2F8-110D49A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27F06889-D9E7-47AD-A2F8-110D49A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F95F71E-23BF-4D74-8434-CEFB5346F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EF95F71E-23BF-4D74-8434-CEFB5346F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EF95F71E-23BF-4D74-8434-CEFB5346F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EF95F71E-23BF-4D74-8434-CEFB5346F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188F85-8844-4D97-A358-26F8998D1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60188F85-8844-4D97-A358-26F8998D1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60188F85-8844-4D97-A358-26F8998D1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60188F85-8844-4D97-A358-26F8998D1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983968-840A-4E94-AFF3-A1F8BDEEB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dgm id="{14983968-840A-4E94-AFF3-A1F8BDEEB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14983968-840A-4E94-AFF3-A1F8BDEEB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14983968-840A-4E94-AFF3-A1F8BDEEB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8C0C63A-381A-44A1-B3C8-35834BFA7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D8C0C63A-381A-44A1-B3C8-35834BFA74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D8C0C63A-381A-44A1-B3C8-35834BFA7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D8C0C63A-381A-44A1-B3C8-35834BFA7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C72A3-0096-45A4-AD2C-2909C61A5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7AEC72A3-0096-45A4-AD2C-2909C61A5A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7AEC72A3-0096-45A4-AD2C-2909C61A5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7AEC72A3-0096-45A4-AD2C-2909C61A5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E39D8D-363C-4C40-AB1C-668E9E4E9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B8E39D8D-363C-4C40-AB1C-668E9E4E9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B8E39D8D-363C-4C40-AB1C-668E9E4E9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B8E39D8D-363C-4C40-AB1C-668E9E4E9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30A571-3854-4001-846F-146DA0278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graphicEl>
                                              <a:dgm id="{6430A571-3854-4001-846F-146DA02786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6430A571-3854-4001-846F-146DA0278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6430A571-3854-4001-846F-146DA0278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D1E2D0-A8C1-4AF6-84A1-8843C95D9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graphicEl>
                                              <a:dgm id="{50D1E2D0-A8C1-4AF6-84A1-8843C95D9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50D1E2D0-A8C1-4AF6-84A1-8843C95D9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50D1E2D0-A8C1-4AF6-84A1-8843C95D9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84FAD-A18E-47F3-B50E-FA921BEF6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graphicEl>
                                              <a:dgm id="{93484FAD-A18E-47F3-B50E-FA921BEF69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93484FAD-A18E-47F3-B50E-FA921BEF6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graphicEl>
                                              <a:dgm id="{93484FAD-A18E-47F3-B50E-FA921BEF6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B0404D-217B-4A46-BA24-5279C01F5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graphicEl>
                                              <a:dgm id="{AFB0404D-217B-4A46-BA24-5279C01F59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AFB0404D-217B-4A46-BA24-5279C01F5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dgm id="{AFB0404D-217B-4A46-BA24-5279C01F5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3454A08-950C-4260-AD3B-A346D660A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3454A08-950C-4260-AD3B-A346D660A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3454A08-950C-4260-AD3B-A346D660A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3454A08-950C-4260-AD3B-A346D660A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BF8D3B-95A1-4B7D-B603-08D179709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AFBF8D3B-95A1-4B7D-B603-08D179709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AFBF8D3B-95A1-4B7D-B603-08D179709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AFBF8D3B-95A1-4B7D-B603-08D179709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  <p:bldP spid="2" grpId="0"/>
      <p:bldGraphic spid="8" grpId="0" uiExpand="1">
        <p:bldSub>
          <a:bldDgm bld="lvl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5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2388" y="651658"/>
            <a:ext cx="1533481" cy="1990079"/>
          </a:xfrm>
          <a:prstGeom prst="rect">
            <a:avLst/>
          </a:prstGeom>
        </p:spPr>
      </p:pic>
      <p:pic>
        <p:nvPicPr>
          <p:cNvPr id="2097256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88459" y="4505839"/>
            <a:ext cx="1332315" cy="1854004"/>
          </a:xfrm>
          <a:prstGeom prst="rect">
            <a:avLst/>
          </a:prstGeom>
        </p:spPr>
      </p:pic>
      <p:pic>
        <p:nvPicPr>
          <p:cNvPr id="2097257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4954" b="17014"/>
          <a:stretch>
            <a:fillRect/>
          </a:stretch>
        </p:blipFill>
        <p:spPr>
          <a:xfrm>
            <a:off x="10512744" y="3144545"/>
            <a:ext cx="874677" cy="1078121"/>
          </a:xfrm>
          <a:prstGeom prst="rect">
            <a:avLst/>
          </a:prstGeom>
        </p:spPr>
      </p:pic>
      <p:pic>
        <p:nvPicPr>
          <p:cNvPr id="209725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27873" y="461408"/>
            <a:ext cx="1833169" cy="2379000"/>
          </a:xfrm>
          <a:prstGeom prst="rect">
            <a:avLst/>
          </a:prstGeom>
        </p:spPr>
      </p:pic>
      <p:sp>
        <p:nvSpPr>
          <p:cNvPr id="1049086" name="Freeform 45"/>
          <p:cNvSpPr/>
          <p:nvPr>
            <p:custDataLst>
              <p:tags r:id="rId8"/>
            </p:custDataLst>
          </p:nvPr>
        </p:nvSpPr>
        <p:spPr bwMode="auto">
          <a:xfrm>
            <a:off x="2015869" y="1320800"/>
            <a:ext cx="2979041" cy="4470400"/>
          </a:xfrm>
          <a:custGeom>
            <a:avLst/>
            <a:gdLst>
              <a:gd name="T0" fmla="*/ 2147483646 w 713"/>
              <a:gd name="T1" fmla="*/ 2147483646 h 576"/>
              <a:gd name="T2" fmla="*/ 2147483646 w 713"/>
              <a:gd name="T3" fmla="*/ 2147483646 h 576"/>
              <a:gd name="T4" fmla="*/ 2147483646 w 713"/>
              <a:gd name="T5" fmla="*/ 2147483646 h 576"/>
              <a:gd name="T6" fmla="*/ 2147483646 w 713"/>
              <a:gd name="T7" fmla="*/ 2147483646 h 576"/>
              <a:gd name="T8" fmla="*/ 2147483646 w 713"/>
              <a:gd name="T9" fmla="*/ 2147483646 h 576"/>
              <a:gd name="T10" fmla="*/ 2147483646 w 713"/>
              <a:gd name="T11" fmla="*/ 2147483646 h 576"/>
              <a:gd name="T12" fmla="*/ 2147483646 w 713"/>
              <a:gd name="T13" fmla="*/ 2147483646 h 576"/>
              <a:gd name="T14" fmla="*/ 2147483646 w 713"/>
              <a:gd name="T15" fmla="*/ 2147483646 h 576"/>
              <a:gd name="T16" fmla="*/ 2147483646 w 713"/>
              <a:gd name="T17" fmla="*/ 0 h 576"/>
              <a:gd name="T18" fmla="*/ 2147483646 w 713"/>
              <a:gd name="T19" fmla="*/ 2147483646 h 576"/>
              <a:gd name="T20" fmla="*/ 2147483646 w 713"/>
              <a:gd name="T21" fmla="*/ 2147483646 h 576"/>
              <a:gd name="T22" fmla="*/ 2147483646 w 713"/>
              <a:gd name="T23" fmla="*/ 2147483646 h 576"/>
              <a:gd name="T24" fmla="*/ 2147483646 w 713"/>
              <a:gd name="T25" fmla="*/ 2147483646 h 576"/>
              <a:gd name="T26" fmla="*/ 0 w 713"/>
              <a:gd name="T27" fmla="*/ 2147483646 h 576"/>
              <a:gd name="T28" fmla="*/ 0 w 713"/>
              <a:gd name="T29" fmla="*/ 2147483646 h 576"/>
              <a:gd name="T30" fmla="*/ 2147483646 w 713"/>
              <a:gd name="T31" fmla="*/ 2147483646 h 576"/>
              <a:gd name="T32" fmla="*/ 2147483646 w 713"/>
              <a:gd name="T33" fmla="*/ 2147483646 h 576"/>
              <a:gd name="T34" fmla="*/ 2147483646 w 713"/>
              <a:gd name="T35" fmla="*/ 2147483646 h 576"/>
              <a:gd name="T36" fmla="*/ 2147483646 w 713"/>
              <a:gd name="T37" fmla="*/ 2147483646 h 576"/>
              <a:gd name="T38" fmla="*/ 2147483646 w 713"/>
              <a:gd name="T39" fmla="*/ 2147483646 h 576"/>
              <a:gd name="T40" fmla="*/ 2147483646 w 713"/>
              <a:gd name="T41" fmla="*/ 2147483646 h 576"/>
              <a:gd name="T42" fmla="*/ 2147483646 w 713"/>
              <a:gd name="T43" fmla="*/ 2147483646 h 576"/>
              <a:gd name="T44" fmla="*/ 2147483646 w 713"/>
              <a:gd name="T45" fmla="*/ 2147483646 h 576"/>
              <a:gd name="T46" fmla="*/ 2147483646 w 713"/>
              <a:gd name="T47" fmla="*/ 2147483646 h 576"/>
              <a:gd name="T48" fmla="*/ 2147483646 w 713"/>
              <a:gd name="T49" fmla="*/ 2147483646 h 576"/>
              <a:gd name="T50" fmla="*/ 2147483646 w 713"/>
              <a:gd name="T51" fmla="*/ 2147483646 h 576"/>
              <a:gd name="T52" fmla="*/ 2147483646 w 713"/>
              <a:gd name="T53" fmla="*/ 2147483646 h 576"/>
              <a:gd name="T54" fmla="*/ 2147483646 w 713"/>
              <a:gd name="T55" fmla="*/ 2147483646 h 5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13" h="576">
                <a:moveTo>
                  <a:pt x="713" y="288"/>
                </a:moveTo>
                <a:lnTo>
                  <a:pt x="661" y="255"/>
                </a:lnTo>
                <a:lnTo>
                  <a:pt x="661" y="271"/>
                </a:lnTo>
                <a:lnTo>
                  <a:pt x="194" y="271"/>
                </a:lnTo>
                <a:lnTo>
                  <a:pt x="194" y="52"/>
                </a:lnTo>
                <a:lnTo>
                  <a:pt x="661" y="52"/>
                </a:lnTo>
                <a:lnTo>
                  <a:pt x="661" y="68"/>
                </a:lnTo>
                <a:lnTo>
                  <a:pt x="713" y="33"/>
                </a:lnTo>
                <a:lnTo>
                  <a:pt x="661" y="0"/>
                </a:lnTo>
                <a:lnTo>
                  <a:pt x="661" y="16"/>
                </a:lnTo>
                <a:lnTo>
                  <a:pt x="194" y="16"/>
                </a:lnTo>
                <a:lnTo>
                  <a:pt x="120" y="16"/>
                </a:lnTo>
                <a:lnTo>
                  <a:pt x="120" y="255"/>
                </a:lnTo>
                <a:lnTo>
                  <a:pt x="0" y="255"/>
                </a:lnTo>
                <a:lnTo>
                  <a:pt x="0" y="328"/>
                </a:lnTo>
                <a:lnTo>
                  <a:pt x="120" y="328"/>
                </a:lnTo>
                <a:lnTo>
                  <a:pt x="120" y="560"/>
                </a:lnTo>
                <a:lnTo>
                  <a:pt x="194" y="560"/>
                </a:lnTo>
                <a:lnTo>
                  <a:pt x="661" y="560"/>
                </a:lnTo>
                <a:lnTo>
                  <a:pt x="661" y="576"/>
                </a:lnTo>
                <a:lnTo>
                  <a:pt x="713" y="543"/>
                </a:lnTo>
                <a:lnTo>
                  <a:pt x="661" y="508"/>
                </a:lnTo>
                <a:lnTo>
                  <a:pt x="661" y="524"/>
                </a:lnTo>
                <a:lnTo>
                  <a:pt x="194" y="524"/>
                </a:lnTo>
                <a:lnTo>
                  <a:pt x="194" y="307"/>
                </a:lnTo>
                <a:lnTo>
                  <a:pt x="661" y="307"/>
                </a:lnTo>
                <a:lnTo>
                  <a:pt x="661" y="323"/>
                </a:lnTo>
                <a:lnTo>
                  <a:pt x="713" y="288"/>
                </a:lnTo>
                <a:close/>
              </a:path>
            </a:pathLst>
          </a:custGeom>
          <a:solidFill>
            <a:srgbClr val="D85045"/>
          </a:solidFill>
          <a:ln w="7938" cap="rnd">
            <a:noFill/>
            <a:prstDash val="solid"/>
            <a:round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97259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05811" y="2484106"/>
            <a:ext cx="1917019" cy="1892057"/>
          </a:xfrm>
          <a:prstGeom prst="rect">
            <a:avLst/>
          </a:prstGeom>
          <a:noFill/>
        </p:spPr>
      </p:pic>
      <p:pic>
        <p:nvPicPr>
          <p:cNvPr id="2097260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rcRect l="24112"/>
          <a:stretch>
            <a:fillRect/>
          </a:stretch>
        </p:blipFill>
        <p:spPr bwMode="auto">
          <a:xfrm>
            <a:off x="4872797" y="199840"/>
            <a:ext cx="3678113" cy="2186723"/>
          </a:xfrm>
          <a:prstGeom prst="rect">
            <a:avLst/>
          </a:prstGeom>
          <a:noFill/>
        </p:spPr>
      </p:pic>
      <p:pic>
        <p:nvPicPr>
          <p:cNvPr id="2097261" name="Picture 7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/>
          <a:srcRect l="24112"/>
          <a:stretch>
            <a:fillRect/>
          </a:stretch>
        </p:blipFill>
        <p:spPr bwMode="auto">
          <a:xfrm>
            <a:off x="4872797" y="2254358"/>
            <a:ext cx="3678113" cy="2186723"/>
          </a:xfrm>
          <a:prstGeom prst="rect">
            <a:avLst/>
          </a:prstGeom>
          <a:noFill/>
        </p:spPr>
      </p:pic>
      <p:pic>
        <p:nvPicPr>
          <p:cNvPr id="2097262" name="Picture 7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2"/>
          <a:srcRect l="24112"/>
          <a:stretch>
            <a:fillRect/>
          </a:stretch>
        </p:blipFill>
        <p:spPr bwMode="auto">
          <a:xfrm>
            <a:off x="4872796" y="4295357"/>
            <a:ext cx="3678113" cy="2186723"/>
          </a:xfrm>
          <a:prstGeom prst="rect">
            <a:avLst/>
          </a:prstGeom>
          <a:noFill/>
        </p:spPr>
      </p:pic>
      <p:grpSp>
        <p:nvGrpSpPr>
          <p:cNvPr id="197" name="Group 47"/>
          <p:cNvGrpSpPr/>
          <p:nvPr>
            <p:custDataLst>
              <p:tags r:id="rId15"/>
            </p:custDataLst>
          </p:nvPr>
        </p:nvGrpSpPr>
        <p:grpSpPr>
          <a:xfrm>
            <a:off x="8662670" y="1412240"/>
            <a:ext cx="1465201" cy="579120"/>
            <a:chOff x="3456" y="1920"/>
            <a:chExt cx="347" cy="165"/>
          </a:xfrm>
          <a:solidFill>
            <a:srgbClr val="D85045"/>
          </a:solidFill>
        </p:grpSpPr>
        <p:sp>
          <p:nvSpPr>
            <p:cNvPr id="1049087" name="Freeform 48"/>
            <p:cNvSpPr/>
            <p:nvPr>
              <p:custDataLst>
                <p:tags r:id="rId16"/>
              </p:custDataLst>
            </p:nvPr>
          </p:nvSpPr>
          <p:spPr bwMode="auto">
            <a:xfrm>
              <a:off x="3661" y="2016"/>
              <a:ext cx="142" cy="69"/>
            </a:xfrm>
            <a:custGeom>
              <a:avLst/>
              <a:gdLst>
                <a:gd name="T0" fmla="*/ 0 w 142"/>
                <a:gd name="T1" fmla="*/ 69 h 69"/>
                <a:gd name="T2" fmla="*/ 140 w 142"/>
                <a:gd name="T3" fmla="*/ 15 h 69"/>
                <a:gd name="T4" fmla="*/ 142 w 142"/>
                <a:gd name="T5" fmla="*/ 0 h 69"/>
                <a:gd name="T6" fmla="*/ 0 w 142"/>
                <a:gd name="T7" fmla="*/ 52 h 69"/>
                <a:gd name="T8" fmla="*/ 0 w 142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69">
                  <a:moveTo>
                    <a:pt x="0" y="69"/>
                  </a:moveTo>
                  <a:lnTo>
                    <a:pt x="140" y="15"/>
                  </a:lnTo>
                  <a:lnTo>
                    <a:pt x="142" y="0"/>
                  </a:lnTo>
                  <a:lnTo>
                    <a:pt x="0" y="52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88" name="Freeform 49"/>
            <p:cNvSpPr/>
            <p:nvPr>
              <p:custDataLst>
                <p:tags r:id="rId17"/>
              </p:custDataLst>
            </p:nvPr>
          </p:nvSpPr>
          <p:spPr bwMode="auto">
            <a:xfrm>
              <a:off x="3461" y="1920"/>
              <a:ext cx="342" cy="148"/>
            </a:xfrm>
            <a:custGeom>
              <a:avLst/>
              <a:gdLst>
                <a:gd name="T0" fmla="*/ 1903 w 145"/>
                <a:gd name="T1" fmla="*/ 531 h 63"/>
                <a:gd name="T2" fmla="*/ 1380 w 145"/>
                <a:gd name="T3" fmla="*/ 115 h 63"/>
                <a:gd name="T4" fmla="*/ 1314 w 145"/>
                <a:gd name="T5" fmla="*/ 233 h 63"/>
                <a:gd name="T6" fmla="*/ 328 w 145"/>
                <a:gd name="T7" fmla="*/ 0 h 63"/>
                <a:gd name="T8" fmla="*/ 0 w 145"/>
                <a:gd name="T9" fmla="*/ 376 h 63"/>
                <a:gd name="T10" fmla="*/ 1168 w 145"/>
                <a:gd name="T11" fmla="*/ 712 h 63"/>
                <a:gd name="T12" fmla="*/ 1113 w 145"/>
                <a:gd name="T13" fmla="*/ 818 h 63"/>
                <a:gd name="T14" fmla="*/ 1903 w 145"/>
                <a:gd name="T15" fmla="*/ 531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5" h="62">
                  <a:moveTo>
                    <a:pt x="145" y="41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79" y="15"/>
                    <a:pt x="51" y="8"/>
                    <a:pt x="2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0" y="43"/>
                    <a:pt x="76" y="52"/>
                    <a:pt x="89" y="55"/>
                  </a:cubicBezTo>
                  <a:cubicBezTo>
                    <a:pt x="85" y="63"/>
                    <a:pt x="85" y="63"/>
                    <a:pt x="85" y="63"/>
                  </a:cubicBezTo>
                  <a:lnTo>
                    <a:pt x="145" y="41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89" name="Freeform 50"/>
            <p:cNvSpPr/>
            <p:nvPr>
              <p:custDataLst>
                <p:tags r:id="rId18"/>
              </p:custDataLst>
            </p:nvPr>
          </p:nvSpPr>
          <p:spPr bwMode="auto">
            <a:xfrm>
              <a:off x="3456" y="1988"/>
              <a:ext cx="215" cy="76"/>
            </a:xfrm>
            <a:custGeom>
              <a:avLst/>
              <a:gdLst>
                <a:gd name="T0" fmla="*/ 28 w 91"/>
                <a:gd name="T1" fmla="*/ 0 h 32"/>
                <a:gd name="T2" fmla="*/ 12 w 91"/>
                <a:gd name="T3" fmla="*/ 95 h 32"/>
                <a:gd name="T4" fmla="*/ 1160 w 91"/>
                <a:gd name="T5" fmla="*/ 430 h 32"/>
                <a:gd name="T6" fmla="*/ 1200 w 91"/>
                <a:gd name="T7" fmla="*/ 349 h 32"/>
                <a:gd name="T8" fmla="*/ 28 w 91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32">
                  <a:moveTo>
                    <a:pt x="2" y="0"/>
                  </a:moveTo>
                  <a:cubicBezTo>
                    <a:pt x="2" y="0"/>
                    <a:pt x="0" y="6"/>
                    <a:pt x="1" y="7"/>
                  </a:cubicBezTo>
                  <a:cubicBezTo>
                    <a:pt x="40" y="20"/>
                    <a:pt x="74" y="29"/>
                    <a:pt x="88" y="32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78" y="23"/>
                    <a:pt x="42" y="14"/>
                    <a:pt x="2" y="0"/>
                  </a:cubicBez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8" name="Group 47"/>
          <p:cNvGrpSpPr/>
          <p:nvPr>
            <p:custDataLst>
              <p:tags r:id="rId19"/>
            </p:custDataLst>
          </p:nvPr>
        </p:nvGrpSpPr>
        <p:grpSpPr>
          <a:xfrm>
            <a:off x="8656895" y="3336873"/>
            <a:ext cx="1465201" cy="579120"/>
            <a:chOff x="3456" y="1920"/>
            <a:chExt cx="347" cy="165"/>
          </a:xfrm>
          <a:solidFill>
            <a:srgbClr val="D85045"/>
          </a:solidFill>
        </p:grpSpPr>
        <p:sp>
          <p:nvSpPr>
            <p:cNvPr id="1049090" name="Freeform 48"/>
            <p:cNvSpPr/>
            <p:nvPr>
              <p:custDataLst>
                <p:tags r:id="rId20"/>
              </p:custDataLst>
            </p:nvPr>
          </p:nvSpPr>
          <p:spPr bwMode="auto">
            <a:xfrm>
              <a:off x="3661" y="2016"/>
              <a:ext cx="142" cy="69"/>
            </a:xfrm>
            <a:custGeom>
              <a:avLst/>
              <a:gdLst>
                <a:gd name="T0" fmla="*/ 0 w 142"/>
                <a:gd name="T1" fmla="*/ 69 h 69"/>
                <a:gd name="T2" fmla="*/ 140 w 142"/>
                <a:gd name="T3" fmla="*/ 15 h 69"/>
                <a:gd name="T4" fmla="*/ 142 w 142"/>
                <a:gd name="T5" fmla="*/ 0 h 69"/>
                <a:gd name="T6" fmla="*/ 0 w 142"/>
                <a:gd name="T7" fmla="*/ 52 h 69"/>
                <a:gd name="T8" fmla="*/ 0 w 142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69">
                  <a:moveTo>
                    <a:pt x="0" y="69"/>
                  </a:moveTo>
                  <a:lnTo>
                    <a:pt x="140" y="15"/>
                  </a:lnTo>
                  <a:lnTo>
                    <a:pt x="142" y="0"/>
                  </a:lnTo>
                  <a:lnTo>
                    <a:pt x="0" y="52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91" name="Freeform 49"/>
            <p:cNvSpPr/>
            <p:nvPr>
              <p:custDataLst>
                <p:tags r:id="rId21"/>
              </p:custDataLst>
            </p:nvPr>
          </p:nvSpPr>
          <p:spPr bwMode="auto">
            <a:xfrm>
              <a:off x="3461" y="1920"/>
              <a:ext cx="342" cy="148"/>
            </a:xfrm>
            <a:custGeom>
              <a:avLst/>
              <a:gdLst>
                <a:gd name="T0" fmla="*/ 1903 w 145"/>
                <a:gd name="T1" fmla="*/ 531 h 63"/>
                <a:gd name="T2" fmla="*/ 1380 w 145"/>
                <a:gd name="T3" fmla="*/ 115 h 63"/>
                <a:gd name="T4" fmla="*/ 1314 w 145"/>
                <a:gd name="T5" fmla="*/ 233 h 63"/>
                <a:gd name="T6" fmla="*/ 328 w 145"/>
                <a:gd name="T7" fmla="*/ 0 h 63"/>
                <a:gd name="T8" fmla="*/ 0 w 145"/>
                <a:gd name="T9" fmla="*/ 376 h 63"/>
                <a:gd name="T10" fmla="*/ 1168 w 145"/>
                <a:gd name="T11" fmla="*/ 712 h 63"/>
                <a:gd name="T12" fmla="*/ 1113 w 145"/>
                <a:gd name="T13" fmla="*/ 818 h 63"/>
                <a:gd name="T14" fmla="*/ 1903 w 145"/>
                <a:gd name="T15" fmla="*/ 531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5" h="62">
                  <a:moveTo>
                    <a:pt x="145" y="41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79" y="15"/>
                    <a:pt x="51" y="8"/>
                    <a:pt x="2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0" y="43"/>
                    <a:pt x="76" y="52"/>
                    <a:pt x="89" y="55"/>
                  </a:cubicBezTo>
                  <a:cubicBezTo>
                    <a:pt x="85" y="63"/>
                    <a:pt x="85" y="63"/>
                    <a:pt x="85" y="63"/>
                  </a:cubicBezTo>
                  <a:lnTo>
                    <a:pt x="145" y="41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92" name="Freeform 50"/>
            <p:cNvSpPr/>
            <p:nvPr>
              <p:custDataLst>
                <p:tags r:id="rId22"/>
              </p:custDataLst>
            </p:nvPr>
          </p:nvSpPr>
          <p:spPr bwMode="auto">
            <a:xfrm>
              <a:off x="3456" y="1988"/>
              <a:ext cx="215" cy="76"/>
            </a:xfrm>
            <a:custGeom>
              <a:avLst/>
              <a:gdLst>
                <a:gd name="T0" fmla="*/ 28 w 91"/>
                <a:gd name="T1" fmla="*/ 0 h 32"/>
                <a:gd name="T2" fmla="*/ 12 w 91"/>
                <a:gd name="T3" fmla="*/ 95 h 32"/>
                <a:gd name="T4" fmla="*/ 1160 w 91"/>
                <a:gd name="T5" fmla="*/ 430 h 32"/>
                <a:gd name="T6" fmla="*/ 1200 w 91"/>
                <a:gd name="T7" fmla="*/ 349 h 32"/>
                <a:gd name="T8" fmla="*/ 28 w 91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32">
                  <a:moveTo>
                    <a:pt x="2" y="0"/>
                  </a:moveTo>
                  <a:cubicBezTo>
                    <a:pt x="2" y="0"/>
                    <a:pt x="0" y="6"/>
                    <a:pt x="1" y="7"/>
                  </a:cubicBezTo>
                  <a:cubicBezTo>
                    <a:pt x="40" y="20"/>
                    <a:pt x="74" y="29"/>
                    <a:pt x="88" y="32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78" y="23"/>
                    <a:pt x="42" y="14"/>
                    <a:pt x="2" y="0"/>
                  </a:cubicBez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Group 47"/>
          <p:cNvGrpSpPr/>
          <p:nvPr>
            <p:custDataLst>
              <p:tags r:id="rId23"/>
            </p:custDataLst>
          </p:nvPr>
        </p:nvGrpSpPr>
        <p:grpSpPr>
          <a:xfrm>
            <a:off x="8656315" y="5224653"/>
            <a:ext cx="1465201" cy="579120"/>
            <a:chOff x="3456" y="1920"/>
            <a:chExt cx="347" cy="165"/>
          </a:xfrm>
          <a:solidFill>
            <a:srgbClr val="D85045"/>
          </a:solidFill>
        </p:grpSpPr>
        <p:sp>
          <p:nvSpPr>
            <p:cNvPr id="1049093" name="Freeform 48"/>
            <p:cNvSpPr/>
            <p:nvPr>
              <p:custDataLst>
                <p:tags r:id="rId24"/>
              </p:custDataLst>
            </p:nvPr>
          </p:nvSpPr>
          <p:spPr bwMode="auto">
            <a:xfrm>
              <a:off x="3661" y="2016"/>
              <a:ext cx="142" cy="69"/>
            </a:xfrm>
            <a:custGeom>
              <a:avLst/>
              <a:gdLst>
                <a:gd name="T0" fmla="*/ 0 w 142"/>
                <a:gd name="T1" fmla="*/ 69 h 69"/>
                <a:gd name="T2" fmla="*/ 140 w 142"/>
                <a:gd name="T3" fmla="*/ 15 h 69"/>
                <a:gd name="T4" fmla="*/ 142 w 142"/>
                <a:gd name="T5" fmla="*/ 0 h 69"/>
                <a:gd name="T6" fmla="*/ 0 w 142"/>
                <a:gd name="T7" fmla="*/ 52 h 69"/>
                <a:gd name="T8" fmla="*/ 0 w 142"/>
                <a:gd name="T9" fmla="*/ 69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69">
                  <a:moveTo>
                    <a:pt x="0" y="69"/>
                  </a:moveTo>
                  <a:lnTo>
                    <a:pt x="140" y="15"/>
                  </a:lnTo>
                  <a:lnTo>
                    <a:pt x="142" y="0"/>
                  </a:lnTo>
                  <a:lnTo>
                    <a:pt x="0" y="52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94" name="Freeform 49"/>
            <p:cNvSpPr/>
            <p:nvPr>
              <p:custDataLst>
                <p:tags r:id="rId25"/>
              </p:custDataLst>
            </p:nvPr>
          </p:nvSpPr>
          <p:spPr bwMode="auto">
            <a:xfrm>
              <a:off x="3461" y="1920"/>
              <a:ext cx="342" cy="148"/>
            </a:xfrm>
            <a:custGeom>
              <a:avLst/>
              <a:gdLst>
                <a:gd name="T0" fmla="*/ 1903 w 145"/>
                <a:gd name="T1" fmla="*/ 531 h 63"/>
                <a:gd name="T2" fmla="*/ 1380 w 145"/>
                <a:gd name="T3" fmla="*/ 115 h 63"/>
                <a:gd name="T4" fmla="*/ 1314 w 145"/>
                <a:gd name="T5" fmla="*/ 233 h 63"/>
                <a:gd name="T6" fmla="*/ 328 w 145"/>
                <a:gd name="T7" fmla="*/ 0 h 63"/>
                <a:gd name="T8" fmla="*/ 0 w 145"/>
                <a:gd name="T9" fmla="*/ 376 h 63"/>
                <a:gd name="T10" fmla="*/ 1168 w 145"/>
                <a:gd name="T11" fmla="*/ 712 h 63"/>
                <a:gd name="T12" fmla="*/ 1113 w 145"/>
                <a:gd name="T13" fmla="*/ 818 h 63"/>
                <a:gd name="T14" fmla="*/ 1903 w 145"/>
                <a:gd name="T15" fmla="*/ 531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5" h="62">
                  <a:moveTo>
                    <a:pt x="145" y="41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79" y="15"/>
                    <a:pt x="51" y="8"/>
                    <a:pt x="2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0" y="43"/>
                    <a:pt x="76" y="52"/>
                    <a:pt x="89" y="55"/>
                  </a:cubicBezTo>
                  <a:cubicBezTo>
                    <a:pt x="85" y="63"/>
                    <a:pt x="85" y="63"/>
                    <a:pt x="85" y="63"/>
                  </a:cubicBezTo>
                  <a:lnTo>
                    <a:pt x="145" y="41"/>
                  </a:ln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9095" name="Freeform 50"/>
            <p:cNvSpPr/>
            <p:nvPr>
              <p:custDataLst>
                <p:tags r:id="rId26"/>
              </p:custDataLst>
            </p:nvPr>
          </p:nvSpPr>
          <p:spPr bwMode="auto">
            <a:xfrm>
              <a:off x="3456" y="1988"/>
              <a:ext cx="215" cy="76"/>
            </a:xfrm>
            <a:custGeom>
              <a:avLst/>
              <a:gdLst>
                <a:gd name="T0" fmla="*/ 28 w 91"/>
                <a:gd name="T1" fmla="*/ 0 h 32"/>
                <a:gd name="T2" fmla="*/ 12 w 91"/>
                <a:gd name="T3" fmla="*/ 95 h 32"/>
                <a:gd name="T4" fmla="*/ 1160 w 91"/>
                <a:gd name="T5" fmla="*/ 430 h 32"/>
                <a:gd name="T6" fmla="*/ 1200 w 91"/>
                <a:gd name="T7" fmla="*/ 349 h 32"/>
                <a:gd name="T8" fmla="*/ 28 w 91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32">
                  <a:moveTo>
                    <a:pt x="2" y="0"/>
                  </a:moveTo>
                  <a:cubicBezTo>
                    <a:pt x="2" y="0"/>
                    <a:pt x="0" y="6"/>
                    <a:pt x="1" y="7"/>
                  </a:cubicBezTo>
                  <a:cubicBezTo>
                    <a:pt x="40" y="20"/>
                    <a:pt x="74" y="29"/>
                    <a:pt x="88" y="32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78" y="23"/>
                    <a:pt x="42" y="14"/>
                    <a:pt x="2" y="0"/>
                  </a:cubicBezTo>
                  <a:close/>
                </a:path>
              </a:pathLst>
            </a:custGeom>
            <a:grpFill/>
            <a:ln w="7938" cap="rnd">
              <a:solidFill>
                <a:schemeClr val="bg1">
                  <a:lumMod val="8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49096" name="文本框 29"/>
          <p:cNvSpPr txBox="1"/>
          <p:nvPr>
            <p:custDataLst>
              <p:tags r:id="rId27"/>
            </p:custDataLst>
          </p:nvPr>
        </p:nvSpPr>
        <p:spPr>
          <a:xfrm>
            <a:off x="671318" y="4295357"/>
            <a:ext cx="443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卵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097" name="文本框 30"/>
          <p:cNvSpPr txBox="1"/>
          <p:nvPr>
            <p:custDataLst>
              <p:tags r:id="rId28"/>
            </p:custDataLst>
          </p:nvPr>
        </p:nvSpPr>
        <p:spPr>
          <a:xfrm>
            <a:off x="1512848" y="4292560"/>
            <a:ext cx="716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幼虫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098" name="文本框 31"/>
          <p:cNvSpPr txBox="1"/>
          <p:nvPr>
            <p:custDataLst>
              <p:tags r:id="rId29"/>
            </p:custDataLst>
          </p:nvPr>
        </p:nvSpPr>
        <p:spPr>
          <a:xfrm>
            <a:off x="3093319" y="965200"/>
            <a:ext cx="1388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受精卵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099" name="文本框 32"/>
          <p:cNvSpPr txBox="1"/>
          <p:nvPr>
            <p:custDataLst>
              <p:tags r:id="rId30"/>
            </p:custDataLst>
          </p:nvPr>
        </p:nvSpPr>
        <p:spPr>
          <a:xfrm>
            <a:off x="3177056" y="2906914"/>
            <a:ext cx="1388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受精卵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00" name="文本框 33"/>
          <p:cNvSpPr txBox="1"/>
          <p:nvPr>
            <p:custDataLst>
              <p:tags r:id="rId31"/>
            </p:custDataLst>
          </p:nvPr>
        </p:nvSpPr>
        <p:spPr>
          <a:xfrm>
            <a:off x="2803742" y="1693415"/>
            <a:ext cx="2430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持续获得蜂王浆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01" name="文本框 34"/>
          <p:cNvSpPr txBox="1"/>
          <p:nvPr>
            <p:custDataLst>
              <p:tags r:id="rId32"/>
            </p:custDataLst>
          </p:nvPr>
        </p:nvSpPr>
        <p:spPr>
          <a:xfrm>
            <a:off x="2899912" y="4892728"/>
            <a:ext cx="1972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未受精的卵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02" name="文本框 35"/>
          <p:cNvSpPr txBox="1"/>
          <p:nvPr>
            <p:custDataLst>
              <p:tags r:id="rId33"/>
            </p:custDataLst>
          </p:nvPr>
        </p:nvSpPr>
        <p:spPr>
          <a:xfrm>
            <a:off x="3339580" y="714328"/>
            <a:ext cx="1093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2n=32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9103" name="文本框 36"/>
          <p:cNvSpPr txBox="1"/>
          <p:nvPr>
            <p:custDataLst>
              <p:tags r:id="rId34"/>
            </p:custDataLst>
          </p:nvPr>
        </p:nvSpPr>
        <p:spPr>
          <a:xfrm>
            <a:off x="3410952" y="2666002"/>
            <a:ext cx="1093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2n=32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9104" name="文本框 37"/>
          <p:cNvSpPr txBox="1"/>
          <p:nvPr>
            <p:custDataLst>
              <p:tags r:id="rId35"/>
            </p:custDataLst>
          </p:nvPr>
        </p:nvSpPr>
        <p:spPr>
          <a:xfrm>
            <a:off x="3498491" y="4640925"/>
            <a:ext cx="1093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n=16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9105" name="文本框 38"/>
          <p:cNvSpPr txBox="1"/>
          <p:nvPr>
            <p:custDataLst>
              <p:tags r:id="rId36"/>
            </p:custDataLst>
          </p:nvPr>
        </p:nvSpPr>
        <p:spPr>
          <a:xfrm>
            <a:off x="568477" y="4559857"/>
            <a:ext cx="1093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n=16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9106" name="文本框 39"/>
          <p:cNvSpPr txBox="1"/>
          <p:nvPr>
            <p:custDataLst>
              <p:tags r:id="rId37"/>
            </p:custDataLst>
          </p:nvPr>
        </p:nvSpPr>
        <p:spPr>
          <a:xfrm>
            <a:off x="843916" y="314218"/>
            <a:ext cx="1093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2n=32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9107" name="文本框 40"/>
          <p:cNvSpPr txBox="1"/>
          <p:nvPr>
            <p:custDataLst>
              <p:tags r:id="rId38"/>
            </p:custDataLst>
          </p:nvPr>
        </p:nvSpPr>
        <p:spPr>
          <a:xfrm>
            <a:off x="10528578" y="2617596"/>
            <a:ext cx="716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蜂王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08" name="文本框 41"/>
          <p:cNvSpPr txBox="1"/>
          <p:nvPr>
            <p:custDataLst>
              <p:tags r:id="rId39"/>
            </p:custDataLst>
          </p:nvPr>
        </p:nvSpPr>
        <p:spPr>
          <a:xfrm>
            <a:off x="10528578" y="4171267"/>
            <a:ext cx="716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工蜂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09" name="文本框 42"/>
          <p:cNvSpPr txBox="1"/>
          <p:nvPr>
            <p:custDataLst>
              <p:tags r:id="rId40"/>
            </p:custDataLst>
          </p:nvPr>
        </p:nvSpPr>
        <p:spPr>
          <a:xfrm>
            <a:off x="10579611" y="6129308"/>
            <a:ext cx="716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微软雅黑" panose="020B0503020204020204" charset="-122"/>
              </a:rPr>
              <a:t>雄蜂</a:t>
            </a:r>
            <a:endParaRPr lang="zh-CN" altLang="en-US" sz="20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49110" name="TextBox 28"/>
          <p:cNvSpPr txBox="1"/>
          <p:nvPr>
            <p:custDataLst>
              <p:tags r:id="rId41"/>
            </p:custDataLst>
          </p:nvPr>
        </p:nvSpPr>
        <p:spPr>
          <a:xfrm>
            <a:off x="49186" y="5653097"/>
            <a:ext cx="5681980" cy="10356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74148" tIns="87074" rIns="174148" bIns="8707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单倍体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：体细胞中的染色体数目与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本物种配子染色体数目相同的个体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custDataLst>
      <p:tags r:id="rId4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48690" y="133921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①过程：</a:t>
            </a:r>
            <a:endParaRPr kumimoji="1" lang="zh-CN" altLang="en-US" sz="2800" b="1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6540" y="2045970"/>
            <a:ext cx="2254885" cy="604520"/>
          </a:xfrm>
          <a:prstGeom prst="rect">
            <a:avLst/>
          </a:prstGeom>
          <a:noFill/>
          <a:ln>
            <a:noFill/>
          </a:ln>
        </p:spPr>
        <p:txBody>
          <a:bodyPr wrap="squar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9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sz="2800" b="1" spc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二倍体植株</a:t>
            </a:r>
            <a:endParaRPr lang="zh-CN" altLang="en-US" sz="2800" b="1" spc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箭头连接符 14"/>
          <p:cNvCxnSpPr/>
          <p:nvPr>
            <p:custDataLst>
              <p:tags r:id="rId3"/>
            </p:custDataLst>
          </p:nvPr>
        </p:nvCxnSpPr>
        <p:spPr>
          <a:xfrm flipV="1">
            <a:off x="2390775" y="2417445"/>
            <a:ext cx="2159000" cy="8890"/>
          </a:xfrm>
          <a:prstGeom prst="line">
            <a:avLst/>
          </a:prstGeom>
          <a:noFill/>
          <a:ln w="41275">
            <a:solidFill>
              <a:srgbClr val="00B050"/>
            </a:solidFill>
            <a:miter lim="800000"/>
            <a:tailEnd type="arrow"/>
          </a:ln>
        </p:spPr>
      </p:cxnSp>
      <p:sp>
        <p:nvSpPr>
          <p:cNvPr id="8" name="TextBox 2"/>
          <p:cNvSpPr txBox="1"/>
          <p:nvPr>
            <p:custDataLst>
              <p:tags r:id="rId4"/>
            </p:custDataLst>
          </p:nvPr>
        </p:nvSpPr>
        <p:spPr>
          <a:xfrm>
            <a:off x="2219960" y="1866900"/>
            <a:ext cx="2481580" cy="604520"/>
          </a:xfrm>
          <a:prstGeom prst="rect">
            <a:avLst/>
          </a:prstGeom>
          <a:noFill/>
        </p:spPr>
        <p:txBody>
          <a:bodyPr wrap="non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花药离体培养</a:t>
            </a:r>
            <a:endParaRPr lang="zh-CN" altLang="en-US" sz="2800" b="1" spc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33570" y="2015490"/>
            <a:ext cx="2545080" cy="604520"/>
          </a:xfrm>
          <a:prstGeom prst="rect">
            <a:avLst/>
          </a:prstGeom>
          <a:noFill/>
          <a:ln>
            <a:noFill/>
          </a:ln>
        </p:spPr>
        <p:txBody>
          <a:bodyPr wrap="squar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单倍体植株</a:t>
            </a:r>
            <a:endParaRPr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TextBox 19"/>
          <p:cNvSpPr txBox="1"/>
          <p:nvPr>
            <p:custDataLst>
              <p:tags r:id="rId6"/>
            </p:custDataLst>
          </p:nvPr>
        </p:nvSpPr>
        <p:spPr>
          <a:xfrm>
            <a:off x="6339840" y="1884363"/>
            <a:ext cx="2481580" cy="604520"/>
          </a:xfrm>
          <a:prstGeom prst="rect">
            <a:avLst/>
          </a:prstGeom>
          <a:noFill/>
        </p:spPr>
        <p:txBody>
          <a:bodyPr wrap="non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秋水仙素处理</a:t>
            </a:r>
            <a:endParaRPr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箭头连接符 20"/>
          <p:cNvCxnSpPr/>
          <p:nvPr>
            <p:custDataLst>
              <p:tags r:id="rId7"/>
            </p:custDataLst>
          </p:nvPr>
        </p:nvCxnSpPr>
        <p:spPr>
          <a:xfrm flipV="1">
            <a:off x="6436995" y="2426335"/>
            <a:ext cx="2384425" cy="11430"/>
          </a:xfrm>
          <a:prstGeom prst="line">
            <a:avLst/>
          </a:prstGeom>
          <a:noFill/>
          <a:ln w="34925">
            <a:solidFill>
              <a:srgbClr val="00B050"/>
            </a:solidFill>
            <a:miter lim="800000"/>
            <a:tailEnd type="arrow"/>
          </a:ln>
        </p:spPr>
      </p:cxnSp>
      <p:sp>
        <p:nvSpPr>
          <p:cNvPr id="12" name="Text 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62670" y="2014855"/>
            <a:ext cx="3808095" cy="604520"/>
          </a:xfrm>
          <a:prstGeom prst="rect">
            <a:avLst/>
          </a:prstGeom>
          <a:noFill/>
          <a:ln>
            <a:noFill/>
          </a:ln>
        </p:spPr>
        <p:txBody>
          <a:bodyPr wrap="squar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1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defRPr>
            </a:lvl9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sz="2800" b="1" spc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二倍体植株</a:t>
            </a:r>
            <a:r>
              <a:rPr lang="zh-CN" altLang="en-US" sz="2800" b="1" spc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纯合子</a:t>
            </a:r>
            <a:r>
              <a:rPr lang="zh-CN" altLang="en-US" sz="2800" b="1" spc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800" b="1" spc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906145" y="3375660"/>
            <a:ext cx="1605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800" b="1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②原理：</a:t>
            </a:r>
            <a:endParaRPr kumimoji="1" lang="zh-CN" altLang="en-US" sz="2800" b="1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Box 2"/>
          <p:cNvSpPr txBox="1"/>
          <p:nvPr>
            <p:custDataLst>
              <p:tags r:id="rId10"/>
            </p:custDataLst>
          </p:nvPr>
        </p:nvSpPr>
        <p:spPr>
          <a:xfrm>
            <a:off x="2219960" y="3351530"/>
            <a:ext cx="2125980" cy="604520"/>
          </a:xfrm>
          <a:prstGeom prst="rect">
            <a:avLst/>
          </a:prstGeom>
          <a:noFill/>
        </p:spPr>
        <p:txBody>
          <a:bodyPr wrap="square" lIns="174149" tIns="87074" rIns="174149" bIns="87074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lang="zh-CN" altLang="en-US" sz="2800" b="1" spc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染色体变异</a:t>
            </a:r>
            <a:endParaRPr lang="zh-CN" altLang="en-US" sz="2800" b="1" spc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906145" y="4029075"/>
            <a:ext cx="1605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800" b="1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③优点：</a:t>
            </a:r>
            <a:endParaRPr kumimoji="1" lang="zh-CN" altLang="en-US" sz="2800" b="1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2"/>
            </p:custDataLst>
          </p:nvPr>
        </p:nvSpPr>
        <p:spPr>
          <a:xfrm>
            <a:off x="2390775" y="3986530"/>
            <a:ext cx="419290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）明显缩短育种年限</a:t>
            </a:r>
            <a:endParaRPr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390775" y="4624070"/>
            <a:ext cx="888936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）纯合体，自交后代不会发生性状分离</a:t>
            </a:r>
            <a:endParaRPr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14"/>
            </p:custDataLst>
          </p:nvPr>
        </p:nvSpPr>
        <p:spPr>
          <a:xfrm>
            <a:off x="1337310" y="2650490"/>
            <a:ext cx="825881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注意：秋水仙素只能处理萌发的</a:t>
            </a:r>
            <a:r>
              <a:rPr lang="zh-CN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幼苗</a:t>
            </a:r>
            <a:endParaRPr lang="zh-CN" sz="28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492125" y="734060"/>
            <a:ext cx="3594735" cy="583565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(4)</a:t>
            </a:r>
            <a:r>
              <a:rPr lang="zh-CN" altLang="en-US" sz="3200" b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单倍体育种过程</a:t>
            </a:r>
            <a:endParaRPr lang="en-US" altLang="zh-CN" sz="3200" b="1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90775" y="5472430"/>
            <a:ext cx="5847080" cy="5118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lIns="81602" tIns="40802" rIns="81602" bIns="40802">
            <a:spAutoFit/>
          </a:bodyPr>
          <a:lstStyle/>
          <a:p>
            <a:pPr defTabSz="816610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技术复杂，需与杂交育种配合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7"/>
            </p:custDataLst>
          </p:nvPr>
        </p:nvSpPr>
        <p:spPr>
          <a:xfrm>
            <a:off x="948690" y="544639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④缺点：</a:t>
            </a:r>
            <a:endParaRPr lang="zh-CN" altLang="en-US" sz="28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占位符 1"/>
          <p:cNvSpPr txBox="1"/>
          <p:nvPr>
            <p:custDataLst>
              <p:tags r:id="rId18"/>
            </p:custDataLst>
          </p:nvPr>
        </p:nvSpPr>
        <p:spPr>
          <a:xfrm>
            <a:off x="1227992" y="68409"/>
            <a:ext cx="501015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占位符 3"/>
          <p:cNvSpPr txBox="1"/>
          <p:nvPr>
            <p:custDataLst>
              <p:tags r:id="rId19"/>
            </p:custDataLst>
          </p:nvPr>
        </p:nvSpPr>
        <p:spPr>
          <a:xfrm>
            <a:off x="2231382" y="27572"/>
            <a:ext cx="5880844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单倍体及单倍体育种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6" grpId="0"/>
      <p:bldP spid="43" grpId="0"/>
      <p:bldP spid="45" grpId="0"/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5121"/>
          <p:cNvSpPr/>
          <p:nvPr>
            <p:custDataLst>
              <p:tags r:id="rId1"/>
            </p:custDataLst>
          </p:nvPr>
        </p:nvSpPr>
        <p:spPr>
          <a:xfrm>
            <a:off x="1524000" y="274320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6" name="矩形 5127"/>
          <p:cNvSpPr/>
          <p:nvPr>
            <p:custDataLst>
              <p:tags r:id="rId2"/>
            </p:custDataLst>
          </p:nvPr>
        </p:nvSpPr>
        <p:spPr>
          <a:xfrm>
            <a:off x="1524000" y="-9405937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9" name="矩形 5134"/>
          <p:cNvSpPr/>
          <p:nvPr>
            <p:custDataLst>
              <p:tags r:id="rId3"/>
            </p:custDataLst>
          </p:nvPr>
        </p:nvSpPr>
        <p:spPr>
          <a:xfrm>
            <a:off x="1524000" y="-9405937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" name="舟舟演奏视频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530" y="861695"/>
            <a:ext cx="8794115" cy="601853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3641090" y="154940"/>
            <a:ext cx="5363210" cy="70675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情景视频：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_x000B__x000C_"/>
                <a:sym typeface="+mn-ea"/>
              </a:rPr>
              <a:t>“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_x000B__x000C_"/>
                <a:sym typeface="+mn-ea"/>
              </a:rPr>
              <a:t>天才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_x000B__x000C_"/>
                <a:sym typeface="+mn-ea"/>
              </a:rPr>
              <a:t>”</a:t>
            </a: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_x000B__x000C_"/>
                <a:sym typeface="+mn-ea"/>
              </a:rPr>
              <a:t>资料</a:t>
            </a:r>
            <a:endParaRPr lang="zh-CN" altLang="en-US" sz="4000" b="1">
              <a:solidFill>
                <a:srgbClr val="FF0000"/>
              </a:solidFill>
              <a:latin typeface="黑体" panose="02010609060101010101" pitchFamily="49" charset="-122"/>
              <a:ea typeface="_x000B__x000C_"/>
              <a:sym typeface="+mn-ea"/>
            </a:endParaRPr>
          </a:p>
        </p:txBody>
      </p:sp>
      <p:sp>
        <p:nvSpPr>
          <p:cNvPr id="100357" name="Rectangle 5"/>
          <p:cNvSpPr/>
          <p:nvPr>
            <p:custDataLst>
              <p:tags r:id="rId9"/>
            </p:custDataLst>
          </p:nvPr>
        </p:nvSpPr>
        <p:spPr>
          <a:xfrm>
            <a:off x="8975090" y="1180465"/>
            <a:ext cx="3145790" cy="5528945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姓名：胡一舟  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出生：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1978.4.1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智商：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 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正常人的最低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70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病因：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比正常人多了一条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21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号染色体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演出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1999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月在保利剧场进行第一场指挥表演以来，至今已演出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场，与国内外十余家交响乐团进行过合作。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03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1" name="表格 10445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25755" y="798830"/>
          <a:ext cx="11540490" cy="5679440"/>
        </p:xfrm>
        <a:graphic>
          <a:graphicData uri="http://schemas.openxmlformats.org/drawingml/2006/table">
            <a:tbl>
              <a:tblPr/>
              <a:tblGrid>
                <a:gridCol w="1699260"/>
                <a:gridCol w="2503170"/>
                <a:gridCol w="3829685"/>
                <a:gridCol w="3508375"/>
              </a:tblGrid>
              <a:tr h="75438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二倍体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多倍体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单倍体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160972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概念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宋体" panose="02010600030101010101" pitchFamily="2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5280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发育起点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3126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染色体组的数目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3126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性状表现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Tx/>
                        <a:buNone/>
                        <a:defRPr sz="32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buNone/>
                      </a:pPr>
                      <a:endParaRPr lang="zh-CN" altLang="en-US"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068195" y="1692275"/>
            <a:ext cx="23895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体细胞中含有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个染色体组的个体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518025" y="1907540"/>
            <a:ext cx="38487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体细胞中含有3个或3个以上染色体组的个体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371840" y="1692275"/>
            <a:ext cx="36639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体细胞的染色体数目与本物种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配子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染色体数目相同的个体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667635" y="32981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受精卵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912485" y="32981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受精卵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978900" y="3298190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未受精的配子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913380" y="4340225"/>
            <a:ext cx="7575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397500" y="4340225"/>
            <a:ext cx="23990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个或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个以上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9512300" y="434022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不确定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2845435" y="564197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4535170" y="5445125"/>
            <a:ext cx="38557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茎秆粗壮，叶片、果实、种子较大，营养丰富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8445500" y="564197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植株矮小，高度不育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2152015" y="68580"/>
            <a:ext cx="62934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二倍体、多倍体和单倍体的比较</a:t>
            </a:r>
            <a:endParaRPr lang="zh-CN" altLang="en-US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占位符 1"/>
          <p:cNvSpPr txBox="1"/>
          <p:nvPr>
            <p:custDataLst>
              <p:tags r:id="rId15"/>
            </p:custDataLst>
          </p:nvPr>
        </p:nvSpPr>
        <p:spPr>
          <a:xfrm>
            <a:off x="1228090" y="68580"/>
            <a:ext cx="734060" cy="37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520565" y="32258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49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0651" y="36576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4"/>
            </p:custDataLst>
          </p:nvPr>
        </p:nvSpPr>
        <p:spPr>
          <a:xfrm>
            <a:off x="127318" y="329501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2895" y="1412875"/>
            <a:ext cx="11446510" cy="46691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3200" b="1">
                <a:ea typeface="黑体" panose="02010609060101010101" pitchFamily="49" charset="-122"/>
              </a:rPr>
              <a:t>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雌蜂和一雄蜂交配产生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F1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代，在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F1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代雌雄个体产生的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F2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代中，雄蜂基因型共有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四种，雌蜂的基因型共有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四种则亲本的基因型是 </a:t>
            </a:r>
            <a:b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aabb×AB  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AaBb×Ab 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Aabb×aB    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 </a:t>
            </a:r>
            <a:r>
              <a:rPr lang="en-US" altLang="zh-CN" sz="32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AABB×ab 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/>
          <p:nvPr>
            <p:custDataLst>
              <p:tags r:id="rId1"/>
            </p:custDataLst>
          </p:nvPr>
        </p:nvSpPr>
        <p:spPr>
          <a:xfrm>
            <a:off x="369570" y="908050"/>
            <a:ext cx="1143444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．普通小麦成熟花粉粒中含有三个染色体组，用这种花粉粒培育成的植株是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．单倍体      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．二倍体           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．六倍体       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．三倍体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．某品种水稻的体细胞中含有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48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条染色体，具有四个染色体组。则此品种水稻属于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．四倍体        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．三倍体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．二倍体             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．单倍体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541" name="文本框 22540"/>
          <p:cNvSpPr txBox="1"/>
          <p:nvPr>
            <p:custDataLst>
              <p:tags r:id="rId2"/>
            </p:custDataLst>
          </p:nvPr>
        </p:nvSpPr>
        <p:spPr>
          <a:xfrm>
            <a:off x="4537075" y="19050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49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020763" y="210502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笑脸 1"/>
          <p:cNvSpPr/>
          <p:nvPr>
            <p:custDataLst>
              <p:tags r:id="rId4"/>
            </p:custDataLst>
          </p:nvPr>
        </p:nvSpPr>
        <p:spPr>
          <a:xfrm>
            <a:off x="1296988" y="481203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900651" y="365762"/>
            <a:ext cx="388544" cy="744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2419"/>
          <p:cNvSpPr txBox="1"/>
          <p:nvPr>
            <p:custDataLst>
              <p:tags r:id="rId1"/>
            </p:custDataLst>
          </p:nvPr>
        </p:nvSpPr>
        <p:spPr>
          <a:xfrm>
            <a:off x="2660650" y="78740"/>
            <a:ext cx="85610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马铃薯：</a:t>
            </a:r>
            <a:r>
              <a:rPr lang="zh-CN" altLang="en-US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野生祖先种</a:t>
            </a:r>
            <a:r>
              <a:rPr lang="en-US" altLang="zh-CN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VS </a:t>
            </a:r>
            <a:r>
              <a:rPr lang="zh-CN" altLang="en-US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栽培品种</a:t>
            </a:r>
            <a:endParaRPr lang="zh-CN" altLang="en-US" sz="3600" b="1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0" y="4937125"/>
            <a:ext cx="6139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野生祖先种马铃薯（多种颜色）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140450" y="4937125"/>
            <a:ext cx="6051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栽培品种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马铃薯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（一般都为黄色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2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75120" y="1390015"/>
            <a:ext cx="4546600" cy="3395980"/>
          </a:xfrm>
          <a:prstGeom prst="rect">
            <a:avLst/>
          </a:prstGeom>
        </p:spPr>
      </p:pic>
      <p:pic>
        <p:nvPicPr>
          <p:cNvPr id="8" name="图片 7" descr="u=3598163128,3958060625&amp;fm=26&amp;gp=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8110" y="1431290"/>
            <a:ext cx="4889500" cy="336105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57555" y="248285"/>
            <a:ext cx="2621280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情景材料二：</a:t>
            </a:r>
            <a:endParaRPr lang="zh-CN" altLang="en-US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118110" y="5617845"/>
            <a:ext cx="11821160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合作探究一：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作为野生植物的后代，栽培品种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马铃薯和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它们的祖先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颜色却大不相同，这是为什么呢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2419"/>
          <p:cNvSpPr txBox="1"/>
          <p:nvPr>
            <p:custDataLst>
              <p:tags r:id="rId1"/>
            </p:custDataLst>
          </p:nvPr>
        </p:nvSpPr>
        <p:spPr>
          <a:xfrm>
            <a:off x="2860675" y="109855"/>
            <a:ext cx="77133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香蕉：野生祖先种 </a:t>
            </a:r>
            <a:r>
              <a:rPr lang="en-US" altLang="zh-CN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VS </a:t>
            </a:r>
            <a:r>
              <a:rPr lang="zh-CN" altLang="en-US" sz="3600" b="1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栽培品种</a:t>
            </a:r>
            <a:endParaRPr lang="zh-CN" altLang="en-US" sz="3600" b="1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tim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905" t="21732" b="17874"/>
          <a:stretch>
            <a:fillRect/>
          </a:stretch>
        </p:blipFill>
        <p:spPr>
          <a:xfrm>
            <a:off x="119380" y="1124585"/>
            <a:ext cx="5902325" cy="39141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9380" y="4846320"/>
            <a:ext cx="6485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野生祖先种香蕉（有籽）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224905" y="4846320"/>
            <a:ext cx="582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栽培品种香蕉（无籽）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3975" name="图片 1" descr="香蕉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36665" y="1308100"/>
            <a:ext cx="5274945" cy="3538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57555" y="248285"/>
            <a:ext cx="2621280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情景材料三：</a:t>
            </a:r>
            <a:endParaRPr lang="zh-CN" altLang="en-US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119380" y="5643245"/>
            <a:ext cx="11821160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合作探究二：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作为野生植物的后代，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为什么平时吃的香蕉是没有种子的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6910" y="396875"/>
          <a:ext cx="11452860" cy="3611844"/>
        </p:xfrm>
        <a:graphic>
          <a:graphicData uri="http://schemas.openxmlformats.org/drawingml/2006/table">
            <a:tbl>
              <a:tblPr/>
              <a:tblGrid>
                <a:gridCol w="866140"/>
                <a:gridCol w="2546985"/>
                <a:gridCol w="2502535"/>
                <a:gridCol w="3087370"/>
                <a:gridCol w="2449830"/>
              </a:tblGrid>
              <a:tr h="1074420">
                <a:tc gridSpan="2"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zh-CN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生物种类</a:t>
                      </a:r>
                      <a:endParaRPr lang="zh-CN" altLang="zh-CN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12700"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体细胞染色体数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条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体细胞非同源染色体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套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配子染色体数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条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38100">
                      <a:solidFill>
                        <a:srgbClr val="FFFFFF"/>
                      </a:solidFill>
                      <a:miter lim="800000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82930">
                <a:tc rowSpan="2"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马铃薯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野生祖先种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24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381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</a:tr>
              <a:tr h="692150">
                <a:tc vMerge="1"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B w="12700">
                      <a:miter lim="800000"/>
                    </a:lnB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栽培品种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48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</a:tr>
              <a:tr h="582930">
                <a:tc rowSpan="2"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香蕉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野生祖先种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22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CFD5EA"/>
                    </a:solidFill>
                  </a:tcPr>
                </a:tc>
              </a:tr>
              <a:tr h="582930">
                <a:tc vMerge="1">
                  <a:tcPr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B w="12700">
                      <a:miter lim="800000"/>
                    </a:lnB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栽培品种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33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 wrap="square"/>
                    <a:lstStyle>
                      <a:defPPr>
                        <a:defRPr lang="zh-CN"/>
                      </a:defPPr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3200" b="0" i="0" u="none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 fontAlgn="base"/>
                      <a:endParaRPr lang="zh-CN" altLang="en-US" sz="280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22" marR="91422" marT="45702" marB="45702" vert="horz" anchor="ctr">
                    <a:lnL w="12700">
                      <a:solidFill>
                        <a:srgbClr val="FFFFFF"/>
                      </a:solidFill>
                      <a:miter lim="800000"/>
                    </a:lnL>
                    <a:lnR w="12700">
                      <a:solidFill>
                        <a:srgbClr val="FFFFFF"/>
                      </a:solidFill>
                      <a:miter lim="800000"/>
                    </a:lnR>
                    <a:lnT w="12700">
                      <a:solidFill>
                        <a:srgbClr val="FFFFFF"/>
                      </a:solidFill>
                      <a:miter lim="800000"/>
                    </a:lnT>
                    <a:lnB w="12700">
                      <a:solidFill>
                        <a:srgbClr val="FFFFFF"/>
                      </a:solidFill>
                      <a:miter lim="800000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sp>
        <p:nvSpPr>
          <p:cNvPr id="9254" name="文本框 4"/>
          <p:cNvSpPr/>
          <p:nvPr>
            <p:custDataLst>
              <p:tags r:id="rId2"/>
            </p:custDataLst>
          </p:nvPr>
        </p:nvSpPr>
        <p:spPr>
          <a:xfrm>
            <a:off x="10279380" y="1487170"/>
            <a:ext cx="115951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buFontTx/>
            </a:pP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endParaRPr lang="en-US" altLang="zh-CN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55" name="文本框 5"/>
          <p:cNvSpPr/>
          <p:nvPr>
            <p:custDataLst>
              <p:tags r:id="rId3"/>
            </p:custDataLst>
          </p:nvPr>
        </p:nvSpPr>
        <p:spPr>
          <a:xfrm>
            <a:off x="10279380" y="2258695"/>
            <a:ext cx="59880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buFontTx/>
            </a:pP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endParaRPr lang="en-US" altLang="zh-CN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56" name="文本框 6"/>
          <p:cNvSpPr/>
          <p:nvPr>
            <p:custDataLst>
              <p:tags r:id="rId4"/>
            </p:custDataLst>
          </p:nvPr>
        </p:nvSpPr>
        <p:spPr>
          <a:xfrm>
            <a:off x="10279380" y="2900680"/>
            <a:ext cx="79565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buFontTx/>
            </a:pPr>
            <a:r>
              <a:rPr lang="en-US" alt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endParaRPr lang="en-US" altLang="zh-CN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57" name="文本框 7"/>
          <p:cNvSpPr/>
          <p:nvPr>
            <p:custDataLst>
              <p:tags r:id="rId5"/>
            </p:custDataLst>
          </p:nvPr>
        </p:nvSpPr>
        <p:spPr>
          <a:xfrm>
            <a:off x="10150475" y="3492500"/>
            <a:ext cx="105283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buFontTx/>
            </a:pPr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异常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705860" y="324485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206375" y="4196715"/>
            <a:ext cx="11757025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合作探究三：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根据前面所学减数分裂的知识，你能完成上表吗？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分析表中数据，你还能提出什么问题吗?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239520" y="5374640"/>
            <a:ext cx="104432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能形成种子的植物细胞中，染色体数目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一定是偶数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吗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?</a:t>
            </a:r>
            <a:endParaRPr lang="en-US" altLang="zh-CN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香蕉体细胞中的染色体数目不是偶数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它是怎样形成的呢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?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又是如何繁殖下一代的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?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4" grpId="0"/>
      <p:bldP spid="9255" grpId="0"/>
      <p:bldP spid="9256" grpId="0"/>
      <p:bldP spid="925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矩形 111621"/>
          <p:cNvSpPr/>
          <p:nvPr>
            <p:custDataLst>
              <p:tags r:id="rId1"/>
            </p:custDataLst>
          </p:nvPr>
        </p:nvSpPr>
        <p:spPr>
          <a:xfrm>
            <a:off x="1884681" y="724360"/>
            <a:ext cx="9836149" cy="523220"/>
          </a:xfrm>
          <a:prstGeom prst="rect">
            <a:avLst/>
          </a:prstGeom>
          <a:noFill/>
          <a:ln w="28575" cap="flat" cmpd="sng">
            <a:noFill/>
            <a:prstDash val="sysDash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体细胞或生殖细胞内染色体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数目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或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结构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的变化，叫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染色体变异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8021" y="754662"/>
            <a:ext cx="16148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概念：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2" name="任意多边形: 形状 21"/>
          <p:cNvSpPr/>
          <p:nvPr>
            <p:custDataLst>
              <p:tags r:id="rId3"/>
            </p:custDataLst>
          </p:nvPr>
        </p:nvSpPr>
        <p:spPr>
          <a:xfrm>
            <a:off x="222250" y="2381250"/>
            <a:ext cx="1341120" cy="1468755"/>
          </a:xfrm>
          <a:custGeom>
            <a:avLst/>
            <a:gdLst>
              <a:gd name="connsiteX0" fmla="*/ 0 w 713685"/>
              <a:gd name="connsiteY0" fmla="*/ 0 h 2311000"/>
              <a:gd name="connsiteX1" fmla="*/ 713685 w 713685"/>
              <a:gd name="connsiteY1" fmla="*/ 0 h 2311000"/>
              <a:gd name="connsiteX2" fmla="*/ 713685 w 713685"/>
              <a:gd name="connsiteY2" fmla="*/ 2311000 h 2311000"/>
              <a:gd name="connsiteX3" fmla="*/ 0 w 713685"/>
              <a:gd name="connsiteY3" fmla="*/ 2311000 h 2311000"/>
              <a:gd name="connsiteX4" fmla="*/ 0 w 713685"/>
              <a:gd name="connsiteY4" fmla="*/ 0 h 23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685" h="2311000">
                <a:moveTo>
                  <a:pt x="0" y="0"/>
                </a:moveTo>
                <a:lnTo>
                  <a:pt x="713685" y="0"/>
                </a:lnTo>
                <a:lnTo>
                  <a:pt x="713685" y="2311000"/>
                </a:lnTo>
                <a:lnTo>
                  <a:pt x="0" y="2311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类型</a:t>
            </a:r>
            <a:endParaRPr lang="zh-CN" sz="2800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4560321" y="1579841"/>
            <a:ext cx="6981190" cy="2085975"/>
            <a:chOff x="4232026" y="1579841"/>
            <a:chExt cx="6981190" cy="2085975"/>
          </a:xfrm>
        </p:grpSpPr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4232026" y="2607366"/>
              <a:ext cx="493721" cy="470390"/>
            </a:xfrm>
            <a:custGeom>
              <a:avLst/>
              <a:gdLst>
                <a:gd name="connsiteX0" fmla="*/ 0 w 493721"/>
                <a:gd name="connsiteY0" fmla="*/ 0 h 470390"/>
                <a:gd name="connsiteX1" fmla="*/ 246860 w 493721"/>
                <a:gd name="connsiteY1" fmla="*/ 0 h 470390"/>
                <a:gd name="connsiteX2" fmla="*/ 246860 w 493721"/>
                <a:gd name="connsiteY2" fmla="*/ 470390 h 470390"/>
                <a:gd name="connsiteX3" fmla="*/ 493721 w 493721"/>
                <a:gd name="connsiteY3" fmla="*/ 470390 h 47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721" h="470389">
                  <a:moveTo>
                    <a:pt x="0" y="0"/>
                  </a:moveTo>
                  <a:lnTo>
                    <a:pt x="246860" y="0"/>
                  </a:lnTo>
                  <a:lnTo>
                    <a:pt x="246860" y="470390"/>
                  </a:lnTo>
                  <a:lnTo>
                    <a:pt x="493721" y="470390"/>
                  </a:lnTo>
                </a:path>
              </a:pathLst>
            </a:custGeom>
            <a:no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13" tIns="218147" rIns="242512" bIns="21814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/>
            </a:p>
          </p:txBody>
        </p:sp>
        <p:sp>
          <p:nvSpPr>
            <p:cNvPr id="20" name="任意多边形: 形状 19"/>
            <p:cNvSpPr/>
            <p:nvPr>
              <p:custDataLst>
                <p:tags r:id="rId6"/>
              </p:custDataLst>
            </p:nvPr>
          </p:nvSpPr>
          <p:spPr>
            <a:xfrm>
              <a:off x="4232026" y="2136976"/>
              <a:ext cx="493721" cy="470390"/>
            </a:xfrm>
            <a:custGeom>
              <a:avLst/>
              <a:gdLst>
                <a:gd name="connsiteX0" fmla="*/ 0 w 493721"/>
                <a:gd name="connsiteY0" fmla="*/ 470390 h 470390"/>
                <a:gd name="connsiteX1" fmla="*/ 246860 w 493721"/>
                <a:gd name="connsiteY1" fmla="*/ 470390 h 470390"/>
                <a:gd name="connsiteX2" fmla="*/ 246860 w 493721"/>
                <a:gd name="connsiteY2" fmla="*/ 0 h 470390"/>
                <a:gd name="connsiteX3" fmla="*/ 493721 w 493721"/>
                <a:gd name="connsiteY3" fmla="*/ 0 h 47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721" h="470389">
                  <a:moveTo>
                    <a:pt x="0" y="470390"/>
                  </a:moveTo>
                  <a:lnTo>
                    <a:pt x="246860" y="470390"/>
                  </a:lnTo>
                  <a:lnTo>
                    <a:pt x="246860" y="0"/>
                  </a:lnTo>
                  <a:lnTo>
                    <a:pt x="493721" y="0"/>
                  </a:lnTo>
                </a:path>
              </a:pathLst>
            </a:custGeom>
            <a:noFill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13" tIns="218147" rIns="242512" bIns="21814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/>
            </a:p>
          </p:txBody>
        </p:sp>
        <p:sp>
          <p:nvSpPr>
            <p:cNvPr id="24" name="任意多边形: 形状 23"/>
            <p:cNvSpPr/>
            <p:nvPr>
              <p:custDataLst>
                <p:tags r:id="rId7"/>
              </p:custDataLst>
            </p:nvPr>
          </p:nvSpPr>
          <p:spPr>
            <a:xfrm>
              <a:off x="4726056" y="1579841"/>
              <a:ext cx="4911090" cy="800735"/>
            </a:xfrm>
            <a:custGeom>
              <a:avLst/>
              <a:gdLst>
                <a:gd name="connsiteX0" fmla="*/ 0 w 2468607"/>
                <a:gd name="connsiteY0" fmla="*/ 0 h 752624"/>
                <a:gd name="connsiteX1" fmla="*/ 2468607 w 2468607"/>
                <a:gd name="connsiteY1" fmla="*/ 0 h 752624"/>
                <a:gd name="connsiteX2" fmla="*/ 2468607 w 2468607"/>
                <a:gd name="connsiteY2" fmla="*/ 752624 h 752624"/>
                <a:gd name="connsiteX3" fmla="*/ 0 w 2468607"/>
                <a:gd name="connsiteY3" fmla="*/ 752624 h 752624"/>
                <a:gd name="connsiteX4" fmla="*/ 0 w 2468607"/>
                <a:gd name="connsiteY4" fmla="*/ 0 h 7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8607" h="752624">
                  <a:moveTo>
                    <a:pt x="0" y="0"/>
                  </a:moveTo>
                  <a:lnTo>
                    <a:pt x="2468607" y="0"/>
                  </a:lnTo>
                  <a:lnTo>
                    <a:pt x="2468607" y="752624"/>
                  </a:lnTo>
                  <a:lnTo>
                    <a:pt x="0" y="752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个别</a:t>
              </a:r>
              <a:r>
                <a:rPr lang="zh-CN" altLang="en-US" sz="2800" b="1" kern="12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染色体数目的</a:t>
              </a: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增加或减少</a:t>
              </a:r>
              <a:endParaRPr lang="zh-CN" altLang="en-US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任意多边形: 形状 24"/>
            <p:cNvSpPr/>
            <p:nvPr>
              <p:custDataLst>
                <p:tags r:id="rId8"/>
              </p:custDataLst>
            </p:nvPr>
          </p:nvSpPr>
          <p:spPr>
            <a:xfrm>
              <a:off x="4726056" y="2607271"/>
              <a:ext cx="6487160" cy="1058545"/>
            </a:xfrm>
            <a:custGeom>
              <a:avLst/>
              <a:gdLst>
                <a:gd name="connsiteX0" fmla="*/ 0 w 2468607"/>
                <a:gd name="connsiteY0" fmla="*/ 0 h 752624"/>
                <a:gd name="connsiteX1" fmla="*/ 2468607 w 2468607"/>
                <a:gd name="connsiteY1" fmla="*/ 0 h 752624"/>
                <a:gd name="connsiteX2" fmla="*/ 2468607 w 2468607"/>
                <a:gd name="connsiteY2" fmla="*/ 752624 h 752624"/>
                <a:gd name="connsiteX3" fmla="*/ 0 w 2468607"/>
                <a:gd name="connsiteY3" fmla="*/ 752624 h 752624"/>
                <a:gd name="connsiteX4" fmla="*/ 0 w 2468607"/>
                <a:gd name="connsiteY4" fmla="*/ 0 h 7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8607" h="752624">
                  <a:moveTo>
                    <a:pt x="0" y="0"/>
                  </a:moveTo>
                  <a:lnTo>
                    <a:pt x="2468607" y="0"/>
                  </a:lnTo>
                  <a:lnTo>
                    <a:pt x="2468607" y="752624"/>
                  </a:lnTo>
                  <a:lnTo>
                    <a:pt x="0" y="752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b="1" kern="12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以</a:t>
              </a: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一套完整的非同源染色体</a:t>
              </a:r>
              <a:r>
                <a:rPr lang="zh-CN" altLang="en-US" sz="2800" b="1" kern="12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为基数</a:t>
              </a:r>
              <a:r>
                <a:rPr lang="zh-CN" altLang="en-US" sz="2800" b="1" kern="12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成倍的增加或或成套的减少</a:t>
              </a:r>
              <a:endParaRPr lang="zh-CN" altLang="en-US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1563190" y="2194107"/>
            <a:ext cx="3009801" cy="1761758"/>
            <a:chOff x="1234895" y="2194107"/>
            <a:chExt cx="3009801" cy="1761758"/>
          </a:xfrm>
        </p:grpSpPr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1245529" y="3132657"/>
              <a:ext cx="783822" cy="421984"/>
            </a:xfrm>
            <a:custGeom>
              <a:avLst/>
              <a:gdLst>
                <a:gd name="connsiteX0" fmla="*/ 0 w 1398105"/>
                <a:gd name="connsiteY0" fmla="*/ 0 h 421984"/>
                <a:gd name="connsiteX1" fmla="*/ 699052 w 1398105"/>
                <a:gd name="connsiteY1" fmla="*/ 0 h 421984"/>
                <a:gd name="connsiteX2" fmla="*/ 699052 w 1398105"/>
                <a:gd name="connsiteY2" fmla="*/ 421984 h 421984"/>
                <a:gd name="connsiteX3" fmla="*/ 1398105 w 1398105"/>
                <a:gd name="connsiteY3" fmla="*/ 421984 h 4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105" h="421984">
                  <a:moveTo>
                    <a:pt x="0" y="0"/>
                  </a:moveTo>
                  <a:lnTo>
                    <a:pt x="699052" y="0"/>
                  </a:lnTo>
                  <a:lnTo>
                    <a:pt x="699052" y="421984"/>
                  </a:lnTo>
                  <a:lnTo>
                    <a:pt x="1398105" y="421984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5243" tIns="174482" rIns="675242" bIns="17448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21" name="任意多边形: 形状 20"/>
            <p:cNvSpPr/>
            <p:nvPr>
              <p:custDataLst>
                <p:tags r:id="rId11"/>
              </p:custDataLst>
            </p:nvPr>
          </p:nvSpPr>
          <p:spPr>
            <a:xfrm>
              <a:off x="1234895" y="2603228"/>
              <a:ext cx="794455" cy="518795"/>
            </a:xfrm>
            <a:custGeom>
              <a:avLst/>
              <a:gdLst>
                <a:gd name="connsiteX0" fmla="*/ 0 w 1398105"/>
                <a:gd name="connsiteY0" fmla="*/ 518795 h 518795"/>
                <a:gd name="connsiteX1" fmla="*/ 699052 w 1398105"/>
                <a:gd name="connsiteY1" fmla="*/ 518795 h 518795"/>
                <a:gd name="connsiteX2" fmla="*/ 699052 w 1398105"/>
                <a:gd name="connsiteY2" fmla="*/ 0 h 518795"/>
                <a:gd name="connsiteX3" fmla="*/ 1398105 w 1398105"/>
                <a:gd name="connsiteY3" fmla="*/ 0 h 51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8105" h="518795">
                  <a:moveTo>
                    <a:pt x="0" y="518795"/>
                  </a:moveTo>
                  <a:lnTo>
                    <a:pt x="699052" y="518795"/>
                  </a:lnTo>
                  <a:lnTo>
                    <a:pt x="699052" y="0"/>
                  </a:lnTo>
                  <a:lnTo>
                    <a:pt x="1398105" y="0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4471" tIns="222116" rIns="674472" bIns="222117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kern="1200"/>
            </a:p>
          </p:txBody>
        </p:sp>
        <p:sp>
          <p:nvSpPr>
            <p:cNvPr id="23" name="任意多边形: 形状 22"/>
            <p:cNvSpPr/>
            <p:nvPr>
              <p:custDataLst>
                <p:tags r:id="rId12"/>
              </p:custDataLst>
            </p:nvPr>
          </p:nvSpPr>
          <p:spPr>
            <a:xfrm>
              <a:off x="2058121" y="2194107"/>
              <a:ext cx="2186575" cy="752624"/>
            </a:xfrm>
            <a:custGeom>
              <a:avLst/>
              <a:gdLst>
                <a:gd name="connsiteX0" fmla="*/ 0 w 2468607"/>
                <a:gd name="connsiteY0" fmla="*/ 0 h 752624"/>
                <a:gd name="connsiteX1" fmla="*/ 2468607 w 2468607"/>
                <a:gd name="connsiteY1" fmla="*/ 0 h 752624"/>
                <a:gd name="connsiteX2" fmla="*/ 2468607 w 2468607"/>
                <a:gd name="connsiteY2" fmla="*/ 752624 h 752624"/>
                <a:gd name="connsiteX3" fmla="*/ 0 w 2468607"/>
                <a:gd name="connsiteY3" fmla="*/ 752624 h 752624"/>
                <a:gd name="connsiteX4" fmla="*/ 0 w 2468607"/>
                <a:gd name="connsiteY4" fmla="*/ 0 h 7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8607" h="752624">
                  <a:moveTo>
                    <a:pt x="0" y="0"/>
                  </a:moveTo>
                  <a:lnTo>
                    <a:pt x="2468607" y="0"/>
                  </a:lnTo>
                  <a:lnTo>
                    <a:pt x="2468607" y="752624"/>
                  </a:lnTo>
                  <a:lnTo>
                    <a:pt x="0" y="752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/>
                <a:t>染色体数目变异</a:t>
              </a:r>
              <a:endParaRPr lang="zh-CN" altLang="en-US" sz="2400" b="1" kern="1200"/>
            </a:p>
          </p:txBody>
        </p:sp>
        <p:sp>
          <p:nvSpPr>
            <p:cNvPr id="26" name="任意多边形: 形状 25"/>
            <p:cNvSpPr/>
            <p:nvPr>
              <p:custDataLst>
                <p:tags r:id="rId13"/>
              </p:custDataLst>
            </p:nvPr>
          </p:nvSpPr>
          <p:spPr>
            <a:xfrm>
              <a:off x="2052790" y="3203241"/>
              <a:ext cx="2186576" cy="752624"/>
            </a:xfrm>
            <a:custGeom>
              <a:avLst/>
              <a:gdLst>
                <a:gd name="connsiteX0" fmla="*/ 0 w 2468607"/>
                <a:gd name="connsiteY0" fmla="*/ 0 h 752624"/>
                <a:gd name="connsiteX1" fmla="*/ 2468607 w 2468607"/>
                <a:gd name="connsiteY1" fmla="*/ 0 h 752624"/>
                <a:gd name="connsiteX2" fmla="*/ 2468607 w 2468607"/>
                <a:gd name="connsiteY2" fmla="*/ 752624 h 752624"/>
                <a:gd name="connsiteX3" fmla="*/ 0 w 2468607"/>
                <a:gd name="connsiteY3" fmla="*/ 752624 h 752624"/>
                <a:gd name="connsiteX4" fmla="*/ 0 w 2468607"/>
                <a:gd name="connsiteY4" fmla="*/ 0 h 75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8607" h="752624">
                  <a:moveTo>
                    <a:pt x="0" y="0"/>
                  </a:moveTo>
                  <a:lnTo>
                    <a:pt x="2468607" y="0"/>
                  </a:lnTo>
                  <a:lnTo>
                    <a:pt x="2468607" y="752624"/>
                  </a:lnTo>
                  <a:lnTo>
                    <a:pt x="0" y="7526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/>
                <a:t>染色体结构变异</a:t>
              </a:r>
              <a:endParaRPr lang="zh-CN" altLang="en-US" sz="2400" b="1" kern="1200"/>
            </a:p>
          </p:txBody>
        </p:sp>
      </p:grpSp>
      <p:sp>
        <p:nvSpPr>
          <p:cNvPr id="28" name="任意多边形: 形状 27"/>
          <p:cNvSpPr/>
          <p:nvPr>
            <p:custDataLst>
              <p:tags r:id="rId14"/>
            </p:custDataLst>
          </p:nvPr>
        </p:nvSpPr>
        <p:spPr>
          <a:xfrm>
            <a:off x="1251779" y="4978752"/>
            <a:ext cx="812501" cy="91440"/>
          </a:xfrm>
          <a:custGeom>
            <a:avLst/>
            <a:gdLst>
              <a:gd name="connsiteX0" fmla="*/ 0 w 605364"/>
              <a:gd name="connsiteY0" fmla="*/ 52061 h 91440"/>
              <a:gd name="connsiteX1" fmla="*/ 302682 w 605364"/>
              <a:gd name="connsiteY1" fmla="*/ 52061 h 91440"/>
              <a:gd name="connsiteX2" fmla="*/ 302682 w 605364"/>
              <a:gd name="connsiteY2" fmla="*/ 45720 h 91440"/>
              <a:gd name="connsiteX3" fmla="*/ 605364 w 605364"/>
              <a:gd name="connsiteY3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64" h="91440">
                <a:moveTo>
                  <a:pt x="0" y="52061"/>
                </a:moveTo>
                <a:lnTo>
                  <a:pt x="302682" y="52061"/>
                </a:lnTo>
                <a:lnTo>
                  <a:pt x="302682" y="45720"/>
                </a:lnTo>
                <a:lnTo>
                  <a:pt x="605364" y="4572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0247" tIns="30585" rIns="300248" bIns="3058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2400" b="1" kern="1200"/>
          </a:p>
        </p:txBody>
      </p:sp>
      <p:sp>
        <p:nvSpPr>
          <p:cNvPr id="30" name="任意多边形: 形状 29"/>
          <p:cNvSpPr/>
          <p:nvPr>
            <p:custDataLst>
              <p:tags r:id="rId15"/>
            </p:custDataLst>
          </p:nvPr>
        </p:nvSpPr>
        <p:spPr>
          <a:xfrm flipH="1">
            <a:off x="238125" y="4309110"/>
            <a:ext cx="1111885" cy="1339850"/>
          </a:xfrm>
          <a:custGeom>
            <a:avLst/>
            <a:gdLst>
              <a:gd name="connsiteX0" fmla="*/ 0 w 603574"/>
              <a:gd name="connsiteY0" fmla="*/ 0 h 1339734"/>
              <a:gd name="connsiteX1" fmla="*/ 603574 w 603574"/>
              <a:gd name="connsiteY1" fmla="*/ 0 h 1339734"/>
              <a:gd name="connsiteX2" fmla="*/ 603574 w 603574"/>
              <a:gd name="connsiteY2" fmla="*/ 1339734 h 1339734"/>
              <a:gd name="connsiteX3" fmla="*/ 0 w 603574"/>
              <a:gd name="connsiteY3" fmla="*/ 1339734 h 1339734"/>
              <a:gd name="connsiteX4" fmla="*/ 0 w 603574"/>
              <a:gd name="connsiteY4" fmla="*/ 0 h 133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74" h="1339734">
                <a:moveTo>
                  <a:pt x="0" y="0"/>
                </a:moveTo>
                <a:lnTo>
                  <a:pt x="603574" y="0"/>
                </a:lnTo>
                <a:lnTo>
                  <a:pt x="603574" y="1339734"/>
                </a:lnTo>
                <a:lnTo>
                  <a:pt x="0" y="13397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sz="28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区别</a:t>
            </a:r>
            <a:endParaRPr lang="zh-CN" sz="2800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16"/>
            </p:custDataLst>
          </p:nvPr>
        </p:nvGrpSpPr>
        <p:grpSpPr>
          <a:xfrm>
            <a:off x="1629604" y="4283987"/>
            <a:ext cx="2376976" cy="1430384"/>
            <a:chOff x="1251779" y="4283987"/>
            <a:chExt cx="2376976" cy="1430384"/>
          </a:xfrm>
        </p:grpSpPr>
        <p:sp>
          <p:nvSpPr>
            <p:cNvPr id="13" name="任意多边形: 形状 12"/>
            <p:cNvSpPr/>
            <p:nvPr>
              <p:custDataLst>
                <p:tags r:id="rId17"/>
              </p:custDataLst>
            </p:nvPr>
          </p:nvSpPr>
          <p:spPr>
            <a:xfrm>
              <a:off x="1251779" y="5020180"/>
              <a:ext cx="812501" cy="494038"/>
            </a:xfrm>
            <a:custGeom>
              <a:avLst/>
              <a:gdLst>
                <a:gd name="connsiteX0" fmla="*/ 0 w 605364"/>
                <a:gd name="connsiteY0" fmla="*/ 0 h 494038"/>
                <a:gd name="connsiteX1" fmla="*/ 302682 w 605364"/>
                <a:gd name="connsiteY1" fmla="*/ 0 h 494038"/>
                <a:gd name="connsiteX2" fmla="*/ 302682 w 605364"/>
                <a:gd name="connsiteY2" fmla="*/ 494038 h 494038"/>
                <a:gd name="connsiteX3" fmla="*/ 605364 w 605364"/>
                <a:gd name="connsiteY3" fmla="*/ 494038 h 49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364" h="494038">
                  <a:moveTo>
                    <a:pt x="0" y="0"/>
                  </a:moveTo>
                  <a:lnTo>
                    <a:pt x="302682" y="0"/>
                  </a:lnTo>
                  <a:lnTo>
                    <a:pt x="302682" y="494038"/>
                  </a:lnTo>
                  <a:lnTo>
                    <a:pt x="605364" y="494038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5848" tIns="227485" rIns="295848" bIns="22748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/>
            </a:p>
          </p:txBody>
        </p:sp>
        <p:sp>
          <p:nvSpPr>
            <p:cNvPr id="29" name="任意多边形: 形状 28"/>
            <p:cNvSpPr/>
            <p:nvPr>
              <p:custDataLst>
                <p:tags r:id="rId18"/>
              </p:custDataLst>
            </p:nvPr>
          </p:nvSpPr>
          <p:spPr>
            <a:xfrm>
              <a:off x="1251779" y="4513458"/>
              <a:ext cx="812501" cy="506722"/>
            </a:xfrm>
            <a:custGeom>
              <a:avLst/>
              <a:gdLst>
                <a:gd name="connsiteX0" fmla="*/ 0 w 605364"/>
                <a:gd name="connsiteY0" fmla="*/ 506722 h 506722"/>
                <a:gd name="connsiteX1" fmla="*/ 302682 w 605364"/>
                <a:gd name="connsiteY1" fmla="*/ 506722 h 506722"/>
                <a:gd name="connsiteX2" fmla="*/ 302682 w 605364"/>
                <a:gd name="connsiteY2" fmla="*/ 0 h 506722"/>
                <a:gd name="connsiteX3" fmla="*/ 605364 w 605364"/>
                <a:gd name="connsiteY3" fmla="*/ 0 h 5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364" h="506721">
                  <a:moveTo>
                    <a:pt x="0" y="506722"/>
                  </a:moveTo>
                  <a:lnTo>
                    <a:pt x="302682" y="506722"/>
                  </a:lnTo>
                  <a:lnTo>
                    <a:pt x="302682" y="0"/>
                  </a:lnTo>
                  <a:lnTo>
                    <a:pt x="605364" y="0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5646" tIns="233625" rIns="295646" bIns="23362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/>
            </a:p>
          </p:txBody>
        </p:sp>
        <p:sp>
          <p:nvSpPr>
            <p:cNvPr id="31" name="任意多边形: 形状 30"/>
            <p:cNvSpPr/>
            <p:nvPr>
              <p:custDataLst>
                <p:tags r:id="rId19"/>
              </p:custDataLst>
            </p:nvPr>
          </p:nvSpPr>
          <p:spPr>
            <a:xfrm>
              <a:off x="2064280" y="4283987"/>
              <a:ext cx="1349133" cy="429623"/>
            </a:xfrm>
            <a:custGeom>
              <a:avLst/>
              <a:gdLst>
                <a:gd name="connsiteX0" fmla="*/ 0 w 1312998"/>
                <a:gd name="connsiteY0" fmla="*/ 0 h 400304"/>
                <a:gd name="connsiteX1" fmla="*/ 1312998 w 1312998"/>
                <a:gd name="connsiteY1" fmla="*/ 0 h 400304"/>
                <a:gd name="connsiteX2" fmla="*/ 1312998 w 1312998"/>
                <a:gd name="connsiteY2" fmla="*/ 400304 h 400304"/>
                <a:gd name="connsiteX3" fmla="*/ 0 w 1312998"/>
                <a:gd name="connsiteY3" fmla="*/ 400304 h 400304"/>
                <a:gd name="connsiteX4" fmla="*/ 0 w 1312998"/>
                <a:gd name="connsiteY4" fmla="*/ 0 h 4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98" h="400304">
                  <a:moveTo>
                    <a:pt x="0" y="0"/>
                  </a:moveTo>
                  <a:lnTo>
                    <a:pt x="1312998" y="0"/>
                  </a:lnTo>
                  <a:lnTo>
                    <a:pt x="1312998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>
                  <a:solidFill>
                    <a:schemeClr val="tx1"/>
                  </a:solidFill>
                </a:rPr>
                <a:t>基因突变</a:t>
              </a: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  <p:sp>
          <p:nvSpPr>
            <p:cNvPr id="32" name="任意多边形: 形状 31"/>
            <p:cNvSpPr/>
            <p:nvPr>
              <p:custDataLst>
                <p:tags r:id="rId20"/>
              </p:custDataLst>
            </p:nvPr>
          </p:nvSpPr>
          <p:spPr>
            <a:xfrm>
              <a:off x="2064281" y="4813685"/>
              <a:ext cx="1332669" cy="400305"/>
            </a:xfrm>
            <a:custGeom>
              <a:avLst/>
              <a:gdLst>
                <a:gd name="connsiteX0" fmla="*/ 0 w 1312998"/>
                <a:gd name="connsiteY0" fmla="*/ 0 h 400304"/>
                <a:gd name="connsiteX1" fmla="*/ 1312998 w 1312998"/>
                <a:gd name="connsiteY1" fmla="*/ 0 h 400304"/>
                <a:gd name="connsiteX2" fmla="*/ 1312998 w 1312998"/>
                <a:gd name="connsiteY2" fmla="*/ 400304 h 400304"/>
                <a:gd name="connsiteX3" fmla="*/ 0 w 1312998"/>
                <a:gd name="connsiteY3" fmla="*/ 400304 h 400304"/>
                <a:gd name="connsiteX4" fmla="*/ 0 w 1312998"/>
                <a:gd name="connsiteY4" fmla="*/ 0 h 4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98" h="400304">
                  <a:moveTo>
                    <a:pt x="0" y="0"/>
                  </a:moveTo>
                  <a:lnTo>
                    <a:pt x="1312998" y="0"/>
                  </a:lnTo>
                  <a:lnTo>
                    <a:pt x="1312998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>
                  <a:solidFill>
                    <a:schemeClr val="tx1"/>
                  </a:solidFill>
                </a:rPr>
                <a:t>基因重组</a:t>
              </a: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  <p:sp>
          <p:nvSpPr>
            <p:cNvPr id="34" name="任意多边形: 形状 33"/>
            <p:cNvSpPr/>
            <p:nvPr>
              <p:custDataLst>
                <p:tags r:id="rId21"/>
              </p:custDataLst>
            </p:nvPr>
          </p:nvSpPr>
          <p:spPr>
            <a:xfrm>
              <a:off x="2064281" y="5284748"/>
              <a:ext cx="1564474" cy="429623"/>
            </a:xfrm>
            <a:custGeom>
              <a:avLst/>
              <a:gdLst>
                <a:gd name="connsiteX0" fmla="*/ 0 w 1312998"/>
                <a:gd name="connsiteY0" fmla="*/ 0 h 400304"/>
                <a:gd name="connsiteX1" fmla="*/ 1312998 w 1312998"/>
                <a:gd name="connsiteY1" fmla="*/ 0 h 400304"/>
                <a:gd name="connsiteX2" fmla="*/ 1312998 w 1312998"/>
                <a:gd name="connsiteY2" fmla="*/ 400304 h 400304"/>
                <a:gd name="connsiteX3" fmla="*/ 0 w 1312998"/>
                <a:gd name="connsiteY3" fmla="*/ 400304 h 400304"/>
                <a:gd name="connsiteX4" fmla="*/ 0 w 1312998"/>
                <a:gd name="connsiteY4" fmla="*/ 0 h 4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98" h="400304">
                  <a:moveTo>
                    <a:pt x="0" y="0"/>
                  </a:moveTo>
                  <a:lnTo>
                    <a:pt x="1312998" y="0"/>
                  </a:lnTo>
                  <a:lnTo>
                    <a:pt x="1312998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>
                  <a:solidFill>
                    <a:schemeClr val="tx1"/>
                  </a:solidFill>
                </a:rPr>
                <a:t>染色体变异</a:t>
              </a: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  <p:custDataLst>
              <p:tags r:id="rId2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23"/>
            </p:custDataLst>
          </p:nvPr>
        </p:nvSpPr>
        <p:spPr/>
        <p:txBody>
          <a:bodyPr/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染色体变异</a:t>
            </a: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——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概念和类型</a:t>
            </a:r>
            <a:endParaRPr lang="zh-CN" altLang="en-US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24"/>
            </p:custDataLst>
          </p:nvPr>
        </p:nvGrpSpPr>
        <p:grpSpPr>
          <a:xfrm>
            <a:off x="3791659" y="4282889"/>
            <a:ext cx="5746750" cy="1652905"/>
            <a:chOff x="3413834" y="4282889"/>
            <a:chExt cx="5746750" cy="1652905"/>
          </a:xfrm>
        </p:grpSpPr>
        <p:sp>
          <p:nvSpPr>
            <p:cNvPr id="12" name="任意多边形: 形状 11"/>
            <p:cNvSpPr/>
            <p:nvPr>
              <p:custDataLst>
                <p:tags r:id="rId25"/>
              </p:custDataLst>
            </p:nvPr>
          </p:nvSpPr>
          <p:spPr>
            <a:xfrm>
              <a:off x="3628755" y="5475213"/>
              <a:ext cx="324093" cy="57251"/>
            </a:xfrm>
            <a:custGeom>
              <a:avLst/>
              <a:gdLst>
                <a:gd name="connsiteX0" fmla="*/ 0 w 262599"/>
                <a:gd name="connsiteY0" fmla="*/ 45720 h 91440"/>
                <a:gd name="connsiteX1" fmla="*/ 262599 w 262599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599" h="91440">
                  <a:moveTo>
                    <a:pt x="0" y="45720"/>
                  </a:moveTo>
                  <a:lnTo>
                    <a:pt x="262599" y="45720"/>
                  </a:ln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435" tIns="39155" rIns="137435" bIns="3915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  <p:sp>
          <p:nvSpPr>
            <p:cNvPr id="33" name="任意多边形: 形状 32"/>
            <p:cNvSpPr/>
            <p:nvPr>
              <p:custDataLst>
                <p:tags r:id="rId26"/>
              </p:custDataLst>
            </p:nvPr>
          </p:nvSpPr>
          <p:spPr>
            <a:xfrm>
              <a:off x="3960569" y="4282889"/>
              <a:ext cx="5200015" cy="737235"/>
            </a:xfrm>
            <a:custGeom>
              <a:avLst/>
              <a:gdLst>
                <a:gd name="connsiteX0" fmla="*/ 0 w 1312998"/>
                <a:gd name="connsiteY0" fmla="*/ 0 h 400304"/>
                <a:gd name="connsiteX1" fmla="*/ 1312998 w 1312998"/>
                <a:gd name="connsiteY1" fmla="*/ 0 h 400304"/>
                <a:gd name="connsiteX2" fmla="*/ 1312998 w 1312998"/>
                <a:gd name="connsiteY2" fmla="*/ 400304 h 400304"/>
                <a:gd name="connsiteX3" fmla="*/ 0 w 1312998"/>
                <a:gd name="connsiteY3" fmla="*/ 400304 h 400304"/>
                <a:gd name="connsiteX4" fmla="*/ 0 w 1312998"/>
                <a:gd name="connsiteY4" fmla="*/ 0 h 4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98" h="400304">
                  <a:moveTo>
                    <a:pt x="0" y="0"/>
                  </a:moveTo>
                  <a:lnTo>
                    <a:pt x="1312998" y="0"/>
                  </a:lnTo>
                  <a:lnTo>
                    <a:pt x="1312998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>
                  <a:solidFill>
                    <a:srgbClr val="FF0000"/>
                  </a:solidFill>
                </a:rPr>
                <a:t>分子水平</a:t>
              </a:r>
              <a:r>
                <a:rPr lang="zh-CN" altLang="en-US" sz="2400" b="1" kern="1200"/>
                <a:t>的变异，光镜下</a:t>
              </a:r>
              <a:r>
                <a:rPr lang="zh-CN" altLang="en-US" sz="2400" b="1" kern="1200">
                  <a:solidFill>
                    <a:srgbClr val="FF0000"/>
                  </a:solidFill>
                </a:rPr>
                <a:t>不可见</a:t>
              </a:r>
              <a:r>
                <a:rPr lang="zh-CN" altLang="en-US" sz="2400" b="1" kern="1200"/>
                <a:t>。</a:t>
              </a:r>
              <a:endParaRPr lang="zh-CN" altLang="en-US" sz="2400" b="1" kern="1200"/>
            </a:p>
          </p:txBody>
        </p:sp>
        <p:sp>
          <p:nvSpPr>
            <p:cNvPr id="35" name="任意多边形: 形状 34"/>
            <p:cNvSpPr/>
            <p:nvPr>
              <p:custDataLst>
                <p:tags r:id="rId27"/>
              </p:custDataLst>
            </p:nvPr>
          </p:nvSpPr>
          <p:spPr>
            <a:xfrm>
              <a:off x="3952949" y="5155379"/>
              <a:ext cx="5207635" cy="780415"/>
            </a:xfrm>
            <a:custGeom>
              <a:avLst/>
              <a:gdLst>
                <a:gd name="connsiteX0" fmla="*/ 0 w 1312998"/>
                <a:gd name="connsiteY0" fmla="*/ 0 h 400304"/>
                <a:gd name="connsiteX1" fmla="*/ 1312998 w 1312998"/>
                <a:gd name="connsiteY1" fmla="*/ 0 h 400304"/>
                <a:gd name="connsiteX2" fmla="*/ 1312998 w 1312998"/>
                <a:gd name="connsiteY2" fmla="*/ 400304 h 400304"/>
                <a:gd name="connsiteX3" fmla="*/ 0 w 1312998"/>
                <a:gd name="connsiteY3" fmla="*/ 400304 h 400304"/>
                <a:gd name="connsiteX4" fmla="*/ 0 w 1312998"/>
                <a:gd name="connsiteY4" fmla="*/ 0 h 4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98" h="400304">
                  <a:moveTo>
                    <a:pt x="0" y="0"/>
                  </a:moveTo>
                  <a:lnTo>
                    <a:pt x="1312998" y="0"/>
                  </a:lnTo>
                  <a:lnTo>
                    <a:pt x="1312998" y="400304"/>
                  </a:lnTo>
                  <a:lnTo>
                    <a:pt x="0" y="4003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>
                  <a:solidFill>
                    <a:srgbClr val="FF0000"/>
                  </a:solidFill>
                </a:rPr>
                <a:t>细胞水平</a:t>
              </a:r>
              <a:r>
                <a:rPr lang="zh-CN" altLang="en-US" sz="2400" b="1" kern="1200"/>
                <a:t>的变异，光镜下</a:t>
              </a:r>
              <a:r>
                <a:rPr lang="zh-CN" altLang="en-US" sz="2400" b="1" kern="1200">
                  <a:solidFill>
                    <a:srgbClr val="FF0000"/>
                  </a:solidFill>
                </a:rPr>
                <a:t>可见</a:t>
              </a:r>
              <a:r>
                <a:rPr lang="zh-CN" altLang="en-US" sz="2400" b="1" kern="1200"/>
                <a:t>。</a:t>
              </a:r>
              <a:endParaRPr lang="zh-CN" altLang="en-US" sz="2400" b="1" kern="1200"/>
            </a:p>
          </p:txBody>
        </p:sp>
        <p:sp>
          <p:nvSpPr>
            <p:cNvPr id="61" name="任意多边形: 形状 60"/>
            <p:cNvSpPr/>
            <p:nvPr>
              <p:custDataLst>
                <p:tags r:id="rId28"/>
              </p:custDataLst>
            </p:nvPr>
          </p:nvSpPr>
          <p:spPr>
            <a:xfrm flipH="1">
              <a:off x="3413834" y="4444275"/>
              <a:ext cx="539434" cy="269334"/>
            </a:xfrm>
            <a:custGeom>
              <a:avLst/>
              <a:gdLst>
                <a:gd name="connsiteX0" fmla="*/ 0 w 605364"/>
                <a:gd name="connsiteY0" fmla="*/ 506722 h 506722"/>
                <a:gd name="connsiteX1" fmla="*/ 302682 w 605364"/>
                <a:gd name="connsiteY1" fmla="*/ 506722 h 506722"/>
                <a:gd name="connsiteX2" fmla="*/ 302682 w 605364"/>
                <a:gd name="connsiteY2" fmla="*/ 0 h 506722"/>
                <a:gd name="connsiteX3" fmla="*/ 605364 w 605364"/>
                <a:gd name="connsiteY3" fmla="*/ 0 h 5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364" h="506721">
                  <a:moveTo>
                    <a:pt x="0" y="506722"/>
                  </a:moveTo>
                  <a:lnTo>
                    <a:pt x="302682" y="506722"/>
                  </a:lnTo>
                  <a:lnTo>
                    <a:pt x="302682" y="0"/>
                  </a:lnTo>
                  <a:lnTo>
                    <a:pt x="605364" y="0"/>
                  </a:ln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5646" tIns="233625" rIns="295646" bIns="23362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  <p:sp>
          <p:nvSpPr>
            <p:cNvPr id="62" name="任意多边形: 形状 61"/>
            <p:cNvSpPr/>
            <p:nvPr>
              <p:custDataLst>
                <p:tags r:id="rId29"/>
              </p:custDataLst>
            </p:nvPr>
          </p:nvSpPr>
          <p:spPr>
            <a:xfrm flipH="1" flipV="1">
              <a:off x="3413834" y="4710208"/>
              <a:ext cx="539014" cy="269334"/>
            </a:xfrm>
            <a:custGeom>
              <a:avLst/>
              <a:gdLst>
                <a:gd name="connsiteX0" fmla="*/ 0 w 605364"/>
                <a:gd name="connsiteY0" fmla="*/ 506722 h 506722"/>
                <a:gd name="connsiteX1" fmla="*/ 302682 w 605364"/>
                <a:gd name="connsiteY1" fmla="*/ 506722 h 506722"/>
                <a:gd name="connsiteX2" fmla="*/ 302682 w 605364"/>
                <a:gd name="connsiteY2" fmla="*/ 0 h 506722"/>
                <a:gd name="connsiteX3" fmla="*/ 605364 w 605364"/>
                <a:gd name="connsiteY3" fmla="*/ 0 h 5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364" h="506721">
                  <a:moveTo>
                    <a:pt x="0" y="506722"/>
                  </a:moveTo>
                  <a:lnTo>
                    <a:pt x="302682" y="506722"/>
                  </a:lnTo>
                  <a:lnTo>
                    <a:pt x="302682" y="0"/>
                  </a:lnTo>
                  <a:lnTo>
                    <a:pt x="605364" y="0"/>
                  </a:ln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5646" tIns="233625" rIns="295646" bIns="23362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400" b="1" kern="12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60" y="3756660"/>
            <a:ext cx="4572000" cy="203454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35843"/>
          <p:cNvSpPr/>
          <p:nvPr>
            <p:custDataLst>
              <p:tags r:id="rId4"/>
            </p:custDataLst>
          </p:nvPr>
        </p:nvSpPr>
        <p:spPr>
          <a:xfrm>
            <a:off x="716056" y="3634233"/>
            <a:ext cx="759503" cy="430887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正常</a:t>
            </a:r>
            <a:endParaRPr lang="zh-CN" altLang="en-US" sz="28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文本框 35844"/>
          <p:cNvSpPr/>
          <p:nvPr>
            <p:custDataLst>
              <p:tags r:id="rId5"/>
            </p:custDataLst>
          </p:nvPr>
        </p:nvSpPr>
        <p:spPr>
          <a:xfrm>
            <a:off x="3291358" y="3717087"/>
            <a:ext cx="861828" cy="430887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增多</a:t>
            </a:r>
            <a:endParaRPr lang="zh-CN" altLang="en-US" sz="28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文本框 35845"/>
          <p:cNvSpPr/>
          <p:nvPr>
            <p:custDataLst>
              <p:tags r:id="rId6"/>
            </p:custDataLst>
          </p:nvPr>
        </p:nvSpPr>
        <p:spPr>
          <a:xfrm>
            <a:off x="5475562" y="3756625"/>
            <a:ext cx="848888" cy="430887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减少</a:t>
            </a:r>
            <a:endParaRPr lang="zh-CN" altLang="en-US" sz="2800" b="1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9" name="图片 35846" descr="果蝇染色体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642" y="1982981"/>
            <a:ext cx="1254672" cy="11277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图片 35847" descr="果蝇染色体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6877" y="2064702"/>
            <a:ext cx="1254671" cy="11288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图片 35848" descr="果蝇染色体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890" y="2096261"/>
            <a:ext cx="1133397" cy="1145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" name="上箭头 1"/>
          <p:cNvSpPr/>
          <p:nvPr>
            <p:custDataLst>
              <p:tags r:id="rId13"/>
            </p:custDataLst>
          </p:nvPr>
        </p:nvSpPr>
        <p:spPr>
          <a:xfrm>
            <a:off x="916624" y="3242094"/>
            <a:ext cx="203441" cy="287559"/>
          </a:xfrm>
          <a:prstGeom prst="up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上箭头 3"/>
          <p:cNvSpPr/>
          <p:nvPr>
            <p:custDataLst>
              <p:tags r:id="rId14"/>
            </p:custDataLst>
          </p:nvPr>
        </p:nvSpPr>
        <p:spPr>
          <a:xfrm>
            <a:off x="5797439" y="3364486"/>
            <a:ext cx="203441" cy="287559"/>
          </a:xfrm>
          <a:prstGeom prst="up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上箭头 4"/>
          <p:cNvSpPr/>
          <p:nvPr>
            <p:custDataLst>
              <p:tags r:id="rId15"/>
            </p:custDataLst>
          </p:nvPr>
        </p:nvSpPr>
        <p:spPr>
          <a:xfrm>
            <a:off x="3620537" y="3324948"/>
            <a:ext cx="203441" cy="287559"/>
          </a:xfrm>
          <a:prstGeom prst="up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>
            <p:custDataLst>
              <p:tags r:id="rId16"/>
            </p:custDataLst>
          </p:nvPr>
        </p:nvSpPr>
        <p:spPr>
          <a:xfrm>
            <a:off x="3250375" y="17106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三体</a:t>
            </a:r>
            <a:endParaRPr lang="zh-CN" altLang="en-US" sz="2400" b="1">
              <a:latin typeface="+mn-ea"/>
              <a:ea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17"/>
            </p:custDataLst>
          </p:nvPr>
        </p:nvSpPr>
        <p:spPr>
          <a:xfrm>
            <a:off x="5413208" y="17213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单体</a:t>
            </a:r>
            <a:endParaRPr lang="zh-CN" altLang="en-US" sz="2400" b="1">
              <a:latin typeface="+mn-ea"/>
              <a:ea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8"/>
            </p:custDataLst>
          </p:nvPr>
        </p:nvSpPr>
        <p:spPr>
          <a:xfrm>
            <a:off x="7216140" y="5601335"/>
            <a:ext cx="4525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+mn-ea"/>
                <a:ea typeface="+mn-ea"/>
              </a:rPr>
              <a:t>21</a:t>
            </a:r>
            <a:r>
              <a:rPr lang="zh-CN" altLang="en-US" sz="2400" b="1">
                <a:latin typeface="+mn-ea"/>
                <a:ea typeface="+mn-ea"/>
              </a:rPr>
              <a:t>三体综合征（先天性愚型）</a:t>
            </a:r>
            <a:endParaRPr lang="zh-CN" altLang="en-US" sz="2400" b="1">
              <a:latin typeface="+mn-ea"/>
              <a:ea typeface="+mn-ea"/>
            </a:endParaRPr>
          </a:p>
        </p:txBody>
      </p:sp>
      <p:sp>
        <p:nvSpPr>
          <p:cNvPr id="7" name="文本占位符 4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398780" y="871855"/>
            <a:ext cx="5109210" cy="49212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个别染色体的增加或减少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0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3" name="Picture 9" descr="NewsMedia_179341">
            <a:hlinkClick r:id="rId21"/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525" y="871855"/>
            <a:ext cx="2936875" cy="335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64465" y="4422775"/>
            <a:ext cx="664273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举例：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21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三体综合征（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唐氏综合征）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25"/>
            </p:custDataLst>
          </p:nvPr>
        </p:nvSpPr>
        <p:spPr>
          <a:xfrm>
            <a:off x="164465" y="5182235"/>
            <a:ext cx="6498590" cy="156845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合作探究四：</a:t>
            </a:r>
            <a:r>
              <a:rPr 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同学们思考，形成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个别染色体的增加或减少原因是什么呢？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5" grpId="0"/>
      <p:bldP spid="54" grpId="0"/>
      <p:bldP spid="47" grpId="0"/>
      <p:bldP spid="56" grpId="0"/>
      <p:bldP spid="48" grpId="0"/>
      <p:bldP spid="53" grpId="0"/>
      <p:bldP spid="24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r="46490" b="23333"/>
          <a:stretch>
            <a:fillRect/>
          </a:stretch>
        </p:blipFill>
        <p:spPr>
          <a:xfrm>
            <a:off x="1535974" y="2193024"/>
            <a:ext cx="3796877" cy="46124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2" r="4670" b="23333"/>
          <a:stretch>
            <a:fillRect/>
          </a:stretch>
        </p:blipFill>
        <p:spPr>
          <a:xfrm>
            <a:off x="6826339" y="2193024"/>
            <a:ext cx="3796877" cy="4612404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05632" y="1554869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①同源染色体未分离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265067" y="1339225"/>
            <a:ext cx="39823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②姐妹染色单体分离后移向细胞的同一极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3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占位符 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344805" y="746760"/>
            <a:ext cx="7341870" cy="49212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）个别染色体的增加或减少</a:t>
            </a: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形成原因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316798" y="68580"/>
            <a:ext cx="339661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染色体数目变异</a:t>
            </a:r>
            <a:endParaRPr lang="zh-CN" altLang="en-US" sz="3600" b="1" kern="1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AS_UNIQUEID" val="1801"/>
</p:tagLst>
</file>

<file path=ppt/tags/tag10.xml><?xml version="1.0" encoding="utf-8"?>
<p:tagLst xmlns:p="http://schemas.openxmlformats.org/presentationml/2006/main">
  <p:tag name="AS_UNIQUEID" val="1811"/>
</p:tagLst>
</file>

<file path=ppt/tags/tag100.xml><?xml version="1.0" encoding="utf-8"?>
<p:tagLst xmlns:p="http://schemas.openxmlformats.org/presentationml/2006/main">
  <p:tag name="AS_UNIQUEID" val="1803"/>
</p:tagLst>
</file>

<file path=ppt/tags/tag101.xml><?xml version="1.0" encoding="utf-8"?>
<p:tagLst xmlns:p="http://schemas.openxmlformats.org/presentationml/2006/main">
  <p:tag name="AS_UNIQUEID" val="1804"/>
</p:tagLst>
</file>

<file path=ppt/tags/tag102.xml><?xml version="1.0" encoding="utf-8"?>
<p:tagLst xmlns:p="http://schemas.openxmlformats.org/presentationml/2006/main">
  <p:tag name="AS_UNIQUEID" val="1805"/>
</p:tagLst>
</file>

<file path=ppt/tags/tag103.xml><?xml version="1.0" encoding="utf-8"?>
<p:tagLst xmlns:p="http://schemas.openxmlformats.org/presentationml/2006/main">
  <p:tag name="AS_UNIQUEID" val="1806"/>
  <p:tag name="PA" val="v5.2.11"/>
  <p:tag name="RESOURCELIBID_ANIM" val="432"/>
</p:tagLst>
</file>

<file path=ppt/tags/tag104.xml><?xml version="1.0" encoding="utf-8"?>
<p:tagLst xmlns:p="http://schemas.openxmlformats.org/presentationml/2006/main">
  <p:tag name="AS_UNIQUEID" val="1808"/>
</p:tagLst>
</file>

<file path=ppt/tags/tag105.xml><?xml version="1.0" encoding="utf-8"?>
<p:tagLst xmlns:p="http://schemas.openxmlformats.org/presentationml/2006/main">
  <p:tag name="AS_UNIQUEID" val="1809"/>
</p:tagLst>
</file>

<file path=ppt/tags/tag106.xml><?xml version="1.0" encoding="utf-8"?>
<p:tagLst xmlns:p="http://schemas.openxmlformats.org/presentationml/2006/main">
  <p:tag name="AS_UNIQUEID" val="1810"/>
</p:tagLst>
</file>

<file path=ppt/tags/tag107.xml><?xml version="1.0" encoding="utf-8"?>
<p:tagLst xmlns:p="http://schemas.openxmlformats.org/presentationml/2006/main">
  <p:tag name="AS_UNIQUEID" val="1811"/>
</p:tagLst>
</file>

<file path=ppt/tags/tag108.xml><?xml version="1.0" encoding="utf-8"?>
<p:tagLst xmlns:p="http://schemas.openxmlformats.org/presentationml/2006/main">
  <p:tag name="AS_UNIQUEID" val="1812"/>
</p:tagLst>
</file>

<file path=ppt/tags/tag109.xml><?xml version="1.0" encoding="utf-8"?>
<p:tagLst xmlns:p="http://schemas.openxmlformats.org/presentationml/2006/main">
  <p:tag name="AS_UNIQUEID" val="1813"/>
</p:tagLst>
</file>

<file path=ppt/tags/tag11.xml><?xml version="1.0" encoding="utf-8"?>
<p:tagLst xmlns:p="http://schemas.openxmlformats.org/presentationml/2006/main">
  <p:tag name="AS_UNIQUEID" val="1812"/>
</p:tagLst>
</file>

<file path=ppt/tags/tag110.xml><?xml version="1.0" encoding="utf-8"?>
<p:tagLst xmlns:p="http://schemas.openxmlformats.org/presentationml/2006/main">
  <p:tag name="AS_UNIQUEID" val="1814"/>
</p:tagLst>
</file>

<file path=ppt/tags/tag111.xml><?xml version="1.0" encoding="utf-8"?>
<p:tagLst xmlns:p="http://schemas.openxmlformats.org/presentationml/2006/main">
  <p:tag name="AS_UNIQUEID" val="1815"/>
</p:tagLst>
</file>

<file path=ppt/tags/tag112.xml><?xml version="1.0" encoding="utf-8"?>
<p:tagLst xmlns:p="http://schemas.openxmlformats.org/presentationml/2006/main">
  <p:tag name="AS_UNIQUEID" val="1816"/>
</p:tagLst>
</file>

<file path=ppt/tags/tag113.xml><?xml version="1.0" encoding="utf-8"?>
<p:tagLst xmlns:p="http://schemas.openxmlformats.org/presentationml/2006/main">
  <p:tag name="AS_UNIQUEID" val="1817"/>
</p:tagLst>
</file>

<file path=ppt/tags/tag114.xml><?xml version="1.0" encoding="utf-8"?>
<p:tagLst xmlns:p="http://schemas.openxmlformats.org/presentationml/2006/main">
  <p:tag name="AS_UNIQUEID" val="1818"/>
</p:tagLst>
</file>

<file path=ppt/tags/tag115.xml><?xml version="1.0" encoding="utf-8"?>
<p:tagLst xmlns:p="http://schemas.openxmlformats.org/presentationml/2006/main">
  <p:tag name="AS_UNIQUEID" val="1819"/>
</p:tagLst>
</file>

<file path=ppt/tags/tag116.xml><?xml version="1.0" encoding="utf-8"?>
<p:tagLst xmlns:p="http://schemas.openxmlformats.org/presentationml/2006/main">
  <p:tag name="AS_UNIQUEID" val="1820"/>
</p:tagLst>
</file>

<file path=ppt/tags/tag117.xml><?xml version="1.0" encoding="utf-8"?>
<p:tagLst xmlns:p="http://schemas.openxmlformats.org/presentationml/2006/main">
  <p:tag name="AS_UNIQUEID" val="1821"/>
</p:tagLst>
</file>

<file path=ppt/tags/tag118.xml><?xml version="1.0" encoding="utf-8"?>
<p:tagLst xmlns:p="http://schemas.openxmlformats.org/presentationml/2006/main">
  <p:tag name="AS_UNIQUEID" val="1822"/>
</p:tagLst>
</file>

<file path=ppt/tags/tag119.xml><?xml version="1.0" encoding="utf-8"?>
<p:tagLst xmlns:p="http://schemas.openxmlformats.org/presentationml/2006/main">
  <p:tag name="AS_UNIQUEID" val="1824"/>
</p:tagLst>
</file>

<file path=ppt/tags/tag12.xml><?xml version="1.0" encoding="utf-8"?>
<p:tagLst xmlns:p="http://schemas.openxmlformats.org/presentationml/2006/main">
  <p:tag name="AS_UNIQUEID" val="1813"/>
</p:tagLst>
</file>

<file path=ppt/tags/tag120.xml><?xml version="1.0" encoding="utf-8"?>
<p:tagLst xmlns:p="http://schemas.openxmlformats.org/presentationml/2006/main">
  <p:tag name="AS_UNIQUEID" val="1826"/>
</p:tagLst>
</file>

<file path=ppt/tags/tag121.xml><?xml version="1.0" encoding="utf-8"?>
<p:tagLst xmlns:p="http://schemas.openxmlformats.org/presentationml/2006/main">
  <p:tag name="AS_UNIQUEID" val="1827"/>
</p:tagLst>
</file>

<file path=ppt/tags/tag122.xml><?xml version="1.0" encoding="utf-8"?>
<p:tagLst xmlns:p="http://schemas.openxmlformats.org/presentationml/2006/main">
  <p:tag name="AS_UNIQUEID" val="1828"/>
</p:tagLst>
</file>

<file path=ppt/tags/tag123.xml><?xml version="1.0" encoding="utf-8"?>
<p:tagLst xmlns:p="http://schemas.openxmlformats.org/presentationml/2006/main">
  <p:tag name="AS_UNIQUEID" val="1829"/>
</p:tagLst>
</file>

<file path=ppt/tags/tag124.xml><?xml version="1.0" encoding="utf-8"?>
<p:tagLst xmlns:p="http://schemas.openxmlformats.org/presentationml/2006/main">
  <p:tag name="AS_UNIQUEID" val="1830"/>
</p:tagLst>
</file>

<file path=ppt/tags/tag125.xml><?xml version="1.0" encoding="utf-8"?>
<p:tagLst xmlns:p="http://schemas.openxmlformats.org/presentationml/2006/main">
  <p:tag name="AS_UNIQUEID" val="1832"/>
</p:tagLst>
</file>

<file path=ppt/tags/tag126.xml><?xml version="1.0" encoding="utf-8"?>
<p:tagLst xmlns:p="http://schemas.openxmlformats.org/presentationml/2006/main">
  <p:tag name="AS_UNIQUEID" val="1833"/>
</p:tagLst>
</file>

<file path=ppt/tags/tag127.xml><?xml version="1.0" encoding="utf-8"?>
<p:tagLst xmlns:p="http://schemas.openxmlformats.org/presentationml/2006/main">
  <p:tag name="AS_UNIQUEID" val="1834"/>
</p:tagLst>
</file>

<file path=ppt/tags/tag128.xml><?xml version="1.0" encoding="utf-8"?>
<p:tagLst xmlns:p="http://schemas.openxmlformats.org/presentationml/2006/main">
  <p:tag name="AS_UNIQUEID" val="1835"/>
</p:tagLst>
</file>

<file path=ppt/tags/tag129.xml><?xml version="1.0" encoding="utf-8"?>
<p:tagLst xmlns:p="http://schemas.openxmlformats.org/presentationml/2006/main">
  <p:tag name="AS_UNIQUEID" val="1836"/>
</p:tagLst>
</file>

<file path=ppt/tags/tag13.xml><?xml version="1.0" encoding="utf-8"?>
<p:tagLst xmlns:p="http://schemas.openxmlformats.org/presentationml/2006/main">
  <p:tag name="AS_UNIQUEID" val="1814"/>
</p:tagLst>
</file>

<file path=ppt/tags/tag130.xml><?xml version="1.0" encoding="utf-8"?>
<p:tagLst xmlns:p="http://schemas.openxmlformats.org/presentationml/2006/main">
  <p:tag name="AS_UNIQUEID" val="1838"/>
</p:tagLst>
</file>

<file path=ppt/tags/tag131.xml><?xml version="1.0" encoding="utf-8"?>
<p:tagLst xmlns:p="http://schemas.openxmlformats.org/presentationml/2006/main">
  <p:tag name="AS_UNIQUEID" val="1839"/>
</p:tagLst>
</file>

<file path=ppt/tags/tag132.xml><?xml version="1.0" encoding="utf-8"?>
<p:tagLst xmlns:p="http://schemas.openxmlformats.org/presentationml/2006/main">
  <p:tag name="AS_UNIQUEID" val="1840"/>
</p:tagLst>
</file>

<file path=ppt/tags/tag133.xml><?xml version="1.0" encoding="utf-8"?>
<p:tagLst xmlns:p="http://schemas.openxmlformats.org/presentationml/2006/main">
  <p:tag name="AS_UNIQUEID" val="1841"/>
</p:tagLst>
</file>

<file path=ppt/tags/tag134.xml><?xml version="1.0" encoding="utf-8"?>
<p:tagLst xmlns:p="http://schemas.openxmlformats.org/presentationml/2006/main">
  <p:tag name="AS_UNIQUEID" val="1842"/>
</p:tagLst>
</file>

<file path=ppt/tags/tag135.xml><?xml version="1.0" encoding="utf-8"?>
<p:tagLst xmlns:p="http://schemas.openxmlformats.org/presentationml/2006/main">
  <p:tag name="AS_UNIQUEID" val="1844"/>
</p:tagLst>
</file>

<file path=ppt/tags/tag136.xml><?xml version="1.0" encoding="utf-8"?>
<p:tagLst xmlns:p="http://schemas.openxmlformats.org/presentationml/2006/main">
  <p:tag name="AS_UNIQUEID" val="1845"/>
</p:tagLst>
</file>

<file path=ppt/tags/tag137.xml><?xml version="1.0" encoding="utf-8"?>
<p:tagLst xmlns:p="http://schemas.openxmlformats.org/presentationml/2006/main">
  <p:tag name="AS_UNIQUEID" val="1846"/>
</p:tagLst>
</file>

<file path=ppt/tags/tag138.xml><?xml version="1.0" encoding="utf-8"?>
<p:tagLst xmlns:p="http://schemas.openxmlformats.org/presentationml/2006/main">
  <p:tag name="AS_UNIQUEID" val="1847"/>
</p:tagLst>
</file>

<file path=ppt/tags/tag139.xml><?xml version="1.0" encoding="utf-8"?>
<p:tagLst xmlns:p="http://schemas.openxmlformats.org/presentationml/2006/main">
  <p:tag name="AS_UNIQUEID" val="1848"/>
</p:tagLst>
</file>

<file path=ppt/tags/tag14.xml><?xml version="1.0" encoding="utf-8"?>
<p:tagLst xmlns:p="http://schemas.openxmlformats.org/presentationml/2006/main">
  <p:tag name="AS_UNIQUEID" val="1815"/>
</p:tagLst>
</file>

<file path=ppt/tags/tag140.xml><?xml version="1.0" encoding="utf-8"?>
<p:tagLst xmlns:p="http://schemas.openxmlformats.org/presentationml/2006/main">
  <p:tag name="AS_UNIQUEID" val="1849"/>
</p:tagLst>
</file>

<file path=ppt/tags/tag141.xml><?xml version="1.0" encoding="utf-8"?>
<p:tagLst xmlns:p="http://schemas.openxmlformats.org/presentationml/2006/main">
  <p:tag name="AS_UNIQUEID" val="1851"/>
</p:tagLst>
</file>

<file path=ppt/tags/tag142.xml><?xml version="1.0" encoding="utf-8"?>
<p:tagLst xmlns:p="http://schemas.openxmlformats.org/presentationml/2006/main">
  <p:tag name="AS_UNIQUEID" val="1852"/>
</p:tagLst>
</file>

<file path=ppt/tags/tag143.xml><?xml version="1.0" encoding="utf-8"?>
<p:tagLst xmlns:p="http://schemas.openxmlformats.org/presentationml/2006/main">
  <p:tag name="AS_UNIQUEID" val="1853"/>
</p:tagLst>
</file>

<file path=ppt/tags/tag144.xml><?xml version="1.0" encoding="utf-8"?>
<p:tagLst xmlns:p="http://schemas.openxmlformats.org/presentationml/2006/main">
  <p:tag name="AS_UNIQUEID" val="1854"/>
</p:tagLst>
</file>

<file path=ppt/tags/tag145.xml><?xml version="1.0" encoding="utf-8"?>
<p:tagLst xmlns:p="http://schemas.openxmlformats.org/presentationml/2006/main">
  <p:tag name="AS_UNIQUEID" val="1855"/>
</p:tagLst>
</file>

<file path=ppt/tags/tag146.xml><?xml version="1.0" encoding="utf-8"?>
<p:tagLst xmlns:p="http://schemas.openxmlformats.org/presentationml/2006/main">
  <p:tag name="AS_UNIQUEID" val="1856"/>
</p:tagLst>
</file>

<file path=ppt/tags/tag147.xml><?xml version="1.0" encoding="utf-8"?>
<p:tagLst xmlns:p="http://schemas.openxmlformats.org/presentationml/2006/main">
  <p:tag name="AS_UNIQUEID" val="1857"/>
</p:tagLst>
</file>

<file path=ppt/tags/tag148.xml><?xml version="1.0" encoding="utf-8"?>
<p:tagLst xmlns:p="http://schemas.openxmlformats.org/presentationml/2006/main">
  <p:tag name="AS_UNIQUEID" val="1858"/>
</p:tagLst>
</file>

<file path=ppt/tags/tag149.xml><?xml version="1.0" encoding="utf-8"?>
<p:tagLst xmlns:p="http://schemas.openxmlformats.org/presentationml/2006/main">
  <p:tag name="AS_UNIQUEID" val="1860"/>
</p:tagLst>
</file>

<file path=ppt/tags/tag15.xml><?xml version="1.0" encoding="utf-8"?>
<p:tagLst xmlns:p="http://schemas.openxmlformats.org/presentationml/2006/main">
  <p:tag name="AS_UNIQUEID" val="1816"/>
</p:tagLst>
</file>

<file path=ppt/tags/tag150.xml><?xml version="1.0" encoding="utf-8"?>
<p:tagLst xmlns:p="http://schemas.openxmlformats.org/presentationml/2006/main">
  <p:tag name="AS_UNIQUEID" val="1861"/>
</p:tagLst>
</file>

<file path=ppt/tags/tag151.xml><?xml version="1.0" encoding="utf-8"?>
<p:tagLst xmlns:p="http://schemas.openxmlformats.org/presentationml/2006/main">
  <p:tag name="AS_UNIQUEID" val="1862"/>
</p:tagLst>
</file>

<file path=ppt/tags/tag152.xml><?xml version="1.0" encoding="utf-8"?>
<p:tagLst xmlns:p="http://schemas.openxmlformats.org/presentationml/2006/main">
  <p:tag name="AS_UNIQUEID" val="1863"/>
</p:tagLst>
</file>

<file path=ppt/tags/tag153.xml><?xml version="1.0" encoding="utf-8"?>
<p:tagLst xmlns:p="http://schemas.openxmlformats.org/presentationml/2006/main">
  <p:tag name="AS_UNIQUEID" val="1865"/>
</p:tagLst>
</file>

<file path=ppt/tags/tag154.xml><?xml version="1.0" encoding="utf-8"?>
<p:tagLst xmlns:p="http://schemas.openxmlformats.org/presentationml/2006/main">
  <p:tag name="AS_UNIQUEID" val="1866"/>
</p:tagLst>
</file>

<file path=ppt/tags/tag155.xml><?xml version="1.0" encoding="utf-8"?>
<p:tagLst xmlns:p="http://schemas.openxmlformats.org/presentationml/2006/main">
  <p:tag name="AS_UNIQUEID" val="1867"/>
</p:tagLst>
</file>

<file path=ppt/tags/tag156.xml><?xml version="1.0" encoding="utf-8"?>
<p:tagLst xmlns:p="http://schemas.openxmlformats.org/presentationml/2006/main">
  <p:tag name="AS_UNIQUEID" val="1868"/>
</p:tagLst>
</file>

<file path=ppt/tags/tag157.xml><?xml version="1.0" encoding="utf-8"?>
<p:tagLst xmlns:p="http://schemas.openxmlformats.org/presentationml/2006/main">
  <p:tag name="AS_UNIQUEID" val="1869"/>
</p:tagLst>
</file>

<file path=ppt/tags/tag158.xml><?xml version="1.0" encoding="utf-8"?>
<p:tagLst xmlns:p="http://schemas.openxmlformats.org/presentationml/2006/main">
  <p:tag name="AS_UNIQUEID" val="1870"/>
</p:tagLst>
</file>

<file path=ppt/tags/tag159.xml><?xml version="1.0" encoding="utf-8"?>
<p:tagLst xmlns:p="http://schemas.openxmlformats.org/presentationml/2006/main">
  <p:tag name="AS_UNIQUEID" val="1872"/>
</p:tagLst>
</file>

<file path=ppt/tags/tag16.xml><?xml version="1.0" encoding="utf-8"?>
<p:tagLst xmlns:p="http://schemas.openxmlformats.org/presentationml/2006/main">
  <p:tag name="AS_UNIQUEID" val="1817"/>
</p:tagLst>
</file>

<file path=ppt/tags/tag160.xml><?xml version="1.0" encoding="utf-8"?>
<p:tagLst xmlns:p="http://schemas.openxmlformats.org/presentationml/2006/main">
  <p:tag name="AS_UNIQUEID" val="1873"/>
</p:tagLst>
</file>

<file path=ppt/tags/tag161.xml><?xml version="1.0" encoding="utf-8"?>
<p:tagLst xmlns:p="http://schemas.openxmlformats.org/presentationml/2006/main">
  <p:tag name="AS_UNIQUEID" val="1874"/>
</p:tagLst>
</file>

<file path=ppt/tags/tag162.xml><?xml version="1.0" encoding="utf-8"?>
<p:tagLst xmlns:p="http://schemas.openxmlformats.org/presentationml/2006/main">
  <p:tag name="AS_UNIQUEID" val="1875"/>
</p:tagLst>
</file>

<file path=ppt/tags/tag163.xml><?xml version="1.0" encoding="utf-8"?>
<p:tagLst xmlns:p="http://schemas.openxmlformats.org/presentationml/2006/main">
  <p:tag name="AS_UNIQUEID" val="1876"/>
</p:tagLst>
</file>

<file path=ppt/tags/tag164.xml><?xml version="1.0" encoding="utf-8"?>
<p:tagLst xmlns:p="http://schemas.openxmlformats.org/presentationml/2006/main">
  <p:tag name="AS_UNIQUEID" val="1877"/>
</p:tagLst>
</file>

<file path=ppt/tags/tag165.xml><?xml version="1.0" encoding="utf-8"?>
<p:tagLst xmlns:p="http://schemas.openxmlformats.org/presentationml/2006/main">
  <p:tag name="AS_UNIQUEID" val="1879"/>
</p:tagLst>
</file>

<file path=ppt/tags/tag166.xml><?xml version="1.0" encoding="utf-8"?>
<p:tagLst xmlns:p="http://schemas.openxmlformats.org/presentationml/2006/main">
  <p:tag name="AS_UNIQUEID" val="1880"/>
</p:tagLst>
</file>

<file path=ppt/tags/tag167.xml><?xml version="1.0" encoding="utf-8"?>
<p:tagLst xmlns:p="http://schemas.openxmlformats.org/presentationml/2006/main">
  <p:tag name="AS_UNIQUEID" val="1881"/>
</p:tagLst>
</file>

<file path=ppt/tags/tag168.xml><?xml version="1.0" encoding="utf-8"?>
<p:tagLst xmlns:p="http://schemas.openxmlformats.org/presentationml/2006/main">
  <p:tag name="AS_UNIQUEID" val="1882"/>
</p:tagLst>
</file>

<file path=ppt/tags/tag169.xml><?xml version="1.0" encoding="utf-8"?>
<p:tagLst xmlns:p="http://schemas.openxmlformats.org/presentationml/2006/main">
  <p:tag name="AS_UNIQUEID" val="1883"/>
</p:tagLst>
</file>

<file path=ppt/tags/tag17.xml><?xml version="1.0" encoding="utf-8"?>
<p:tagLst xmlns:p="http://schemas.openxmlformats.org/presentationml/2006/main">
  <p:tag name="AS_UNIQUEID" val="1818"/>
</p:tagLst>
</file>

<file path=ppt/tags/tag170.xml><?xml version="1.0" encoding="utf-8"?>
<p:tagLst xmlns:p="http://schemas.openxmlformats.org/presentationml/2006/main">
  <p:tag name="AS_UNIQUEID" val="1885"/>
</p:tagLst>
</file>

<file path=ppt/tags/tag171.xml><?xml version="1.0" encoding="utf-8"?>
<p:tagLst xmlns:p="http://schemas.openxmlformats.org/presentationml/2006/main">
  <p:tag name="AS_UNIQUEID" val="1886"/>
</p:tagLst>
</file>

<file path=ppt/tags/tag172.xml><?xml version="1.0" encoding="utf-8"?>
<p:tagLst xmlns:p="http://schemas.openxmlformats.org/presentationml/2006/main">
  <p:tag name="AS_UNIQUEID" val="1887"/>
</p:tagLst>
</file>

<file path=ppt/tags/tag173.xml><?xml version="1.0" encoding="utf-8"?>
<p:tagLst xmlns:p="http://schemas.openxmlformats.org/presentationml/2006/main">
  <p:tag name="AS_UNIQUEID" val="1888"/>
</p:tagLst>
</file>

<file path=ppt/tags/tag174.xml><?xml version="1.0" encoding="utf-8"?>
<p:tagLst xmlns:p="http://schemas.openxmlformats.org/presentationml/2006/main">
  <p:tag name="AS_UNIQUEID" val="1889"/>
</p:tagLst>
</file>

<file path=ppt/tags/tag175.xml><?xml version="1.0" encoding="utf-8"?>
<p:tagLst xmlns:p="http://schemas.openxmlformats.org/presentationml/2006/main">
  <p:tag name="AS_UNIQUEID" val="1894"/>
</p:tagLst>
</file>

<file path=ppt/tags/tag176.xml><?xml version="1.0" encoding="utf-8"?>
<p:tagLst xmlns:p="http://schemas.openxmlformats.org/presentationml/2006/main">
  <p:tag name="AS_UNIQUEID" val="1895"/>
</p:tagLst>
</file>

<file path=ppt/tags/tag177.xml><?xml version="1.0" encoding="utf-8"?>
<p:tagLst xmlns:p="http://schemas.openxmlformats.org/presentationml/2006/main">
  <p:tag name="AS_UNIQUEID" val="1896"/>
</p:tagLst>
</file>

<file path=ppt/tags/tag178.xml><?xml version="1.0" encoding="utf-8"?>
<p:tagLst xmlns:p="http://schemas.openxmlformats.org/presentationml/2006/main">
  <p:tag name="AS_UNIQUEID" val="1897"/>
</p:tagLst>
</file>

<file path=ppt/tags/tag179.xml><?xml version="1.0" encoding="utf-8"?>
<p:tagLst xmlns:p="http://schemas.openxmlformats.org/presentationml/2006/main">
  <p:tag name="AS_UNIQUEID" val="1898"/>
</p:tagLst>
</file>

<file path=ppt/tags/tag18.xml><?xml version="1.0" encoding="utf-8"?>
<p:tagLst xmlns:p="http://schemas.openxmlformats.org/presentationml/2006/main">
  <p:tag name="AS_UNIQUEID" val="1819"/>
</p:tagLst>
</file>

<file path=ppt/tags/tag180.xml><?xml version="1.0" encoding="utf-8"?>
<p:tagLst xmlns:p="http://schemas.openxmlformats.org/presentationml/2006/main">
  <p:tag name="AS_UNIQUEID" val="1899"/>
</p:tagLst>
</file>

<file path=ppt/tags/tag181.xml><?xml version="1.0" encoding="utf-8"?>
<p:tagLst xmlns:p="http://schemas.openxmlformats.org/presentationml/2006/main">
  <p:tag name="AS_UNIQUEID" val="1900"/>
</p:tagLst>
</file>

<file path=ppt/tags/tag182.xml><?xml version="1.0" encoding="utf-8"?>
<p:tagLst xmlns:p="http://schemas.openxmlformats.org/presentationml/2006/main">
  <p:tag name="AS_UNIQUEID" val="937"/>
</p:tagLst>
</file>

<file path=ppt/tags/tag183.xml><?xml version="1.0" encoding="utf-8"?>
<p:tagLst xmlns:p="http://schemas.openxmlformats.org/presentationml/2006/main">
  <p:tag name="AS_UNIQUEID" val="480"/>
</p:tagLst>
</file>

<file path=ppt/tags/tag184.xml><?xml version="1.0" encoding="utf-8"?>
<p:tagLst xmlns:p="http://schemas.openxmlformats.org/presentationml/2006/main">
  <p:tag name="AS_UNIQUEID" val="481"/>
</p:tagLst>
</file>

<file path=ppt/tags/tag185.xml><?xml version="1.0" encoding="utf-8"?>
<p:tagLst xmlns:p="http://schemas.openxmlformats.org/presentationml/2006/main">
  <p:tag name="AS_UNIQUEID" val="571"/>
</p:tagLst>
</file>

<file path=ppt/tags/tag186.xml><?xml version="1.0" encoding="utf-8"?>
<p:tagLst xmlns:p="http://schemas.openxmlformats.org/presentationml/2006/main">
  <p:tag name="AS_UNIQUEID" val="572"/>
</p:tagLst>
</file>

<file path=ppt/tags/tag187.xml><?xml version="1.0" encoding="utf-8"?>
<p:tagLst xmlns:p="http://schemas.openxmlformats.org/presentationml/2006/main">
  <p:tag name="AS_UNIQUEID" val="573"/>
</p:tagLst>
</file>

<file path=ppt/tags/tag188.xml><?xml version="1.0" encoding="utf-8"?>
<p:tagLst xmlns:p="http://schemas.openxmlformats.org/presentationml/2006/main">
  <p:tag name="AS_UNIQUEID" val="574"/>
</p:tagLst>
</file>

<file path=ppt/tags/tag189.xml><?xml version="1.0" encoding="utf-8"?>
<p:tagLst xmlns:p="http://schemas.openxmlformats.org/presentationml/2006/main">
  <p:tag name="AS_UNIQUEID" val="1906"/>
</p:tagLst>
</file>

<file path=ppt/tags/tag19.xml><?xml version="1.0" encoding="utf-8"?>
<p:tagLst xmlns:p="http://schemas.openxmlformats.org/presentationml/2006/main">
  <p:tag name="AS_UNIQUEID" val="1820"/>
</p:tagLst>
</file>

<file path=ppt/tags/tag190.xml><?xml version="1.0" encoding="utf-8"?>
<p:tagLst xmlns:p="http://schemas.openxmlformats.org/presentationml/2006/main">
  <p:tag name="AS_UNIQUEID" val="1907"/>
</p:tagLst>
</file>

<file path=ppt/tags/tag191.xml><?xml version="1.0" encoding="utf-8"?>
<p:tagLst xmlns:p="http://schemas.openxmlformats.org/presentationml/2006/main">
  <p:tag name="AS_UNIQUEID" val="1908"/>
</p:tagLst>
</file>

<file path=ppt/tags/tag192.xml><?xml version="1.0" encoding="utf-8"?>
<p:tagLst xmlns:p="http://schemas.openxmlformats.org/presentationml/2006/main">
  <p:tag name="AS_UNIQUEID" val="1909"/>
</p:tagLst>
</file>

<file path=ppt/tags/tag193.xml><?xml version="1.0" encoding="utf-8"?>
<p:tagLst xmlns:p="http://schemas.openxmlformats.org/presentationml/2006/main">
  <p:tag name="AS_UNIQUEID" val="1910"/>
</p:tagLst>
</file>

<file path=ppt/tags/tag194.xml><?xml version="1.0" encoding="utf-8"?>
<p:tagLst xmlns:p="http://schemas.openxmlformats.org/presentationml/2006/main">
  <p:tag name="AS_UNIQUEID" val="7683"/>
</p:tagLst>
</file>

<file path=ppt/tags/tag195.xml><?xml version="1.0" encoding="utf-8"?>
<p:tagLst xmlns:p="http://schemas.openxmlformats.org/presentationml/2006/main">
  <p:tag name="AS_UNIQUEID" val="3488"/>
</p:tagLst>
</file>

<file path=ppt/tags/tag196.xml><?xml version="1.0" encoding="utf-8"?>
<p:tagLst xmlns:p="http://schemas.openxmlformats.org/presentationml/2006/main">
  <p:tag name="AS_UNIQUEID" val="7686"/>
</p:tagLst>
</file>

<file path=ppt/tags/tag197.xml><?xml version="1.0" encoding="utf-8"?>
<p:tagLst xmlns:p="http://schemas.openxmlformats.org/presentationml/2006/main">
  <p:tag name="AS_UNIQUEID" val="7687"/>
</p:tagLst>
</file>

<file path=ppt/tags/tag198.xml><?xml version="1.0" encoding="utf-8"?>
<p:tagLst xmlns:p="http://schemas.openxmlformats.org/presentationml/2006/main">
  <p:tag name="AS_UNIQUEID" val="7688"/>
</p:tagLst>
</file>

<file path=ppt/tags/tag199.xml><?xml version="1.0" encoding="utf-8"?>
<p:tagLst xmlns:p="http://schemas.openxmlformats.org/presentationml/2006/main">
  <p:tag name="AS_UNIQUEID" val="7689"/>
  <p:tag name="KSO_WM_UNIT_PLACING_PICTURE_USER_VIEWPORT" val="{&quot;height&quot;:6000,&quot;width&quot;:11620}"/>
</p:tagLst>
</file>

<file path=ppt/tags/tag2.xml><?xml version="1.0" encoding="utf-8"?>
<p:tagLst xmlns:p="http://schemas.openxmlformats.org/presentationml/2006/main">
  <p:tag name="AS_UNIQUEID" val="1802"/>
</p:tagLst>
</file>

<file path=ppt/tags/tag20.xml><?xml version="1.0" encoding="utf-8"?>
<p:tagLst xmlns:p="http://schemas.openxmlformats.org/presentationml/2006/main">
  <p:tag name="AS_UNIQUEID" val="1821"/>
</p:tagLst>
</file>

<file path=ppt/tags/tag200.xml><?xml version="1.0" encoding="utf-8"?>
<p:tagLst xmlns:p="http://schemas.openxmlformats.org/presentationml/2006/main">
  <p:tag name="AS_UNIQUEID" val="3234"/>
</p:tagLst>
</file>

<file path=ppt/tags/tag201.xml><?xml version="1.0" encoding="utf-8"?>
<p:tagLst xmlns:p="http://schemas.openxmlformats.org/presentationml/2006/main">
  <p:tag name="KSO_WM_SPECIAL_SOURCE" val="bdnull"/>
</p:tagLst>
</file>

<file path=ppt/tags/tag202.xml><?xml version="1.0" encoding="utf-8"?>
<p:tagLst xmlns:p="http://schemas.openxmlformats.org/presentationml/2006/main">
  <p:tag name="AS_UNIQUEID" val="257"/>
</p:tagLst>
</file>

<file path=ppt/tags/tag203.xml><?xml version="1.0" encoding="utf-8"?>
<p:tagLst xmlns:p="http://schemas.openxmlformats.org/presentationml/2006/main">
  <p:tag name="AS_UNIQUEID" val="258"/>
</p:tagLst>
</file>

<file path=ppt/tags/tag204.xml><?xml version="1.0" encoding="utf-8"?>
<p:tagLst xmlns:p="http://schemas.openxmlformats.org/presentationml/2006/main">
  <p:tag name="AS_UNIQUEID" val="259"/>
</p:tagLst>
</file>

<file path=ppt/tags/tag205.xml><?xml version="1.0" encoding="utf-8"?>
<p:tagLst xmlns:p="http://schemas.openxmlformats.org/presentationml/2006/main">
  <p:tag name="AS_UNIQUEID" val="260"/>
</p:tagLst>
</file>

<file path=ppt/tags/tag206.xml><?xml version="1.0" encoding="utf-8"?>
<p:tagLst xmlns:p="http://schemas.openxmlformats.org/presentationml/2006/main">
  <p:tag name="AS_UNIQUEID" val="261"/>
</p:tagLst>
</file>

<file path=ppt/tags/tag207.xml><?xml version="1.0" encoding="utf-8"?>
<p:tagLst xmlns:p="http://schemas.openxmlformats.org/presentationml/2006/main">
  <p:tag name="AS_UNIQUEID" val="262"/>
</p:tagLst>
</file>

<file path=ppt/tags/tag208.xml><?xml version="1.0" encoding="utf-8"?>
<p:tagLst xmlns:p="http://schemas.openxmlformats.org/presentationml/2006/main">
  <p:tag name="AS_UNIQUEID" val="263"/>
</p:tagLst>
</file>

<file path=ppt/tags/tag209.xml><?xml version="1.0" encoding="utf-8"?>
<p:tagLst xmlns:p="http://schemas.openxmlformats.org/presentationml/2006/main">
  <p:tag name="AS_UNIQUEID" val="264"/>
</p:tagLst>
</file>

<file path=ppt/tags/tag21.xml><?xml version="1.0" encoding="utf-8"?>
<p:tagLst xmlns:p="http://schemas.openxmlformats.org/presentationml/2006/main">
  <p:tag name="AS_UNIQUEID" val="1822"/>
</p:tagLst>
</file>

<file path=ppt/tags/tag210.xml><?xml version="1.0" encoding="utf-8"?>
<p:tagLst xmlns:p="http://schemas.openxmlformats.org/presentationml/2006/main">
  <p:tag name="AS_UNIQUEID" val="265"/>
</p:tagLst>
</file>

<file path=ppt/tags/tag211.xml><?xml version="1.0" encoding="utf-8"?>
<p:tagLst xmlns:p="http://schemas.openxmlformats.org/presentationml/2006/main">
  <p:tag name="AS_UNIQUEID" val="266"/>
</p:tagLst>
</file>

<file path=ppt/tags/tag212.xml><?xml version="1.0" encoding="utf-8"?>
<p:tagLst xmlns:p="http://schemas.openxmlformats.org/presentationml/2006/main">
  <p:tag name="AS_UNIQUEID" val="267"/>
</p:tagLst>
</file>

<file path=ppt/tags/tag213.xml><?xml version="1.0" encoding="utf-8"?>
<p:tagLst xmlns:p="http://schemas.openxmlformats.org/presentationml/2006/main">
  <p:tag name="AS_UNIQUEID" val="268"/>
</p:tagLst>
</file>

<file path=ppt/tags/tag214.xml><?xml version="1.0" encoding="utf-8"?>
<p:tagLst xmlns:p="http://schemas.openxmlformats.org/presentationml/2006/main">
  <p:tag name="AS_UNIQUEID" val="269"/>
</p:tagLst>
</file>

<file path=ppt/tags/tag215.xml><?xml version="1.0" encoding="utf-8"?>
<p:tagLst xmlns:p="http://schemas.openxmlformats.org/presentationml/2006/main">
  <p:tag name="AS_UNIQUEID" val="270"/>
</p:tagLst>
</file>

<file path=ppt/tags/tag216.xml><?xml version="1.0" encoding="utf-8"?>
<p:tagLst xmlns:p="http://schemas.openxmlformats.org/presentationml/2006/main">
  <p:tag name="AS_UNIQUEID" val="271"/>
</p:tagLst>
</file>

<file path=ppt/tags/tag217.xml><?xml version="1.0" encoding="utf-8"?>
<p:tagLst xmlns:p="http://schemas.openxmlformats.org/presentationml/2006/main">
  <p:tag name="AS_UNIQUEID" val="272"/>
</p:tagLst>
</file>

<file path=ppt/tags/tag218.xml><?xml version="1.0" encoding="utf-8"?>
<p:tagLst xmlns:p="http://schemas.openxmlformats.org/presentationml/2006/main">
  <p:tag name="AS_UNIQUEID" val="274"/>
</p:tagLst>
</file>

<file path=ppt/tags/tag219.xml><?xml version="1.0" encoding="utf-8"?>
<p:tagLst xmlns:p="http://schemas.openxmlformats.org/presentationml/2006/main">
  <p:tag name="AS_UNIQUEID" val="273"/>
</p:tagLst>
</file>

<file path=ppt/tags/tag22.xml><?xml version="1.0" encoding="utf-8"?>
<p:tagLst xmlns:p="http://schemas.openxmlformats.org/presentationml/2006/main">
  <p:tag name="AS_UNIQUEID" val="1824"/>
</p:tagLst>
</file>

<file path=ppt/tags/tag220.xml><?xml version="1.0" encoding="utf-8"?>
<p:tagLst xmlns:p="http://schemas.openxmlformats.org/presentationml/2006/main">
  <p:tag name="AS_UNIQUEID" val="7692"/>
</p:tagLst>
</file>

<file path=ppt/tags/tag221.xml><?xml version="1.0" encoding="utf-8"?>
<p:tagLst xmlns:p="http://schemas.openxmlformats.org/presentationml/2006/main">
  <p:tag name="KSO_WM_SPECIAL_SOURCE" val="bdnull"/>
</p:tagLst>
</file>

<file path=ppt/tags/tag222.xml><?xml version="1.0" encoding="utf-8"?>
<p:tagLst xmlns:p="http://schemas.openxmlformats.org/presentationml/2006/main">
  <p:tag name="AS_UNIQUEID" val="252"/>
</p:tagLst>
</file>

<file path=ppt/tags/tag223.xml><?xml version="1.0" encoding="utf-8"?>
<p:tagLst xmlns:p="http://schemas.openxmlformats.org/presentationml/2006/main">
  <p:tag name="AS_UNIQUEID" val="253"/>
</p:tagLst>
</file>

<file path=ppt/tags/tag224.xml><?xml version="1.0" encoding="utf-8"?>
<p:tagLst xmlns:p="http://schemas.openxmlformats.org/presentationml/2006/main">
  <p:tag name="AS_UNIQUEID" val="254"/>
</p:tagLst>
</file>

<file path=ppt/tags/tag225.xml><?xml version="1.0" encoding="utf-8"?>
<p:tagLst xmlns:p="http://schemas.openxmlformats.org/presentationml/2006/main">
  <p:tag name="AS_UNIQUEID" val="3749"/>
</p:tagLst>
</file>

<file path=ppt/tags/tag226.xml><?xml version="1.0" encoding="utf-8"?>
<p:tagLst xmlns:p="http://schemas.openxmlformats.org/presentationml/2006/main">
  <p:tag name="AS_UNIQUEID" val="3751"/>
</p:tagLst>
</file>

<file path=ppt/tags/tag227.xml><?xml version="1.0" encoding="utf-8"?>
<p:tagLst xmlns:p="http://schemas.openxmlformats.org/presentationml/2006/main">
  <p:tag name="AS_UNIQUEID" val="3752"/>
</p:tagLst>
</file>

<file path=ppt/tags/tag228.xml><?xml version="1.0" encoding="utf-8"?>
<p:tagLst xmlns:p="http://schemas.openxmlformats.org/presentationml/2006/main">
  <p:tag name="AS_UNIQUEID" val="3753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924*4739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9.xml><?xml version="1.0" encoding="utf-8"?>
<p:tagLst xmlns:p="http://schemas.openxmlformats.org/presentationml/2006/main">
  <p:tag name="AS_UNIQUEID" val="459"/>
</p:tagLst>
</file>

<file path=ppt/tags/tag23.xml><?xml version="1.0" encoding="utf-8"?>
<p:tagLst xmlns:p="http://schemas.openxmlformats.org/presentationml/2006/main">
  <p:tag name="AS_UNIQUEID" val="1826"/>
</p:tagLst>
</file>

<file path=ppt/tags/tag230.xml><?xml version="1.0" encoding="utf-8"?>
<p:tagLst xmlns:p="http://schemas.openxmlformats.org/presentationml/2006/main">
  <p:tag name="AS_UNIQUEID" val="387"/>
</p:tagLst>
</file>

<file path=ppt/tags/tag231.xml><?xml version="1.0" encoding="utf-8"?>
<p:tagLst xmlns:p="http://schemas.openxmlformats.org/presentationml/2006/main">
  <p:tag name="AS_UNIQUEID" val="7696"/>
</p:tagLst>
</file>

<file path=ppt/tags/tag232.xml><?xml version="1.0" encoding="utf-8"?>
<p:tagLst xmlns:p="http://schemas.openxmlformats.org/presentationml/2006/main">
  <p:tag name="AS_UNIQUEID" val="7697"/>
</p:tagLst>
</file>

<file path=ppt/tags/tag233.xml><?xml version="1.0" encoding="utf-8"?>
<p:tagLst xmlns:p="http://schemas.openxmlformats.org/presentationml/2006/main">
  <p:tag name="AS_UNIQUEID" val="7698"/>
</p:tagLst>
</file>

<file path=ppt/tags/tag234.xml><?xml version="1.0" encoding="utf-8"?>
<p:tagLst xmlns:p="http://schemas.openxmlformats.org/presentationml/2006/main">
  <p:tag name="AS_UNIQUEID" val="7699"/>
</p:tagLst>
</file>

<file path=ppt/tags/tag235.xml><?xml version="1.0" encoding="utf-8"?>
<p:tagLst xmlns:p="http://schemas.openxmlformats.org/presentationml/2006/main">
  <p:tag name="AS_UNIQUEID" val="7700"/>
</p:tagLst>
</file>

<file path=ppt/tags/tag236.xml><?xml version="1.0" encoding="utf-8"?>
<p:tagLst xmlns:p="http://schemas.openxmlformats.org/presentationml/2006/main">
  <p:tag name="AS_UNIQUEID" val="459"/>
</p:tagLst>
</file>

<file path=ppt/tags/tag237.xml><?xml version="1.0" encoding="utf-8"?>
<p:tagLst xmlns:p="http://schemas.openxmlformats.org/presentationml/2006/main">
  <p:tag name="AS_UNIQUEID" val="1904"/>
</p:tagLst>
</file>

<file path=ppt/tags/tag238.xml><?xml version="1.0" encoding="utf-8"?>
<p:tagLst xmlns:p="http://schemas.openxmlformats.org/presentationml/2006/main">
  <p:tag name="AS_UNIQUEID" val="7702"/>
</p:tagLst>
</file>

<file path=ppt/tags/tag239.xml><?xml version="1.0" encoding="utf-8"?>
<p:tagLst xmlns:p="http://schemas.openxmlformats.org/presentationml/2006/main">
  <p:tag name="AS_UNIQUEID" val="7703"/>
</p:tagLst>
</file>

<file path=ppt/tags/tag24.xml><?xml version="1.0" encoding="utf-8"?>
<p:tagLst xmlns:p="http://schemas.openxmlformats.org/presentationml/2006/main">
  <p:tag name="AS_UNIQUEID" val="1827"/>
</p:tagLst>
</file>

<file path=ppt/tags/tag240.xml><?xml version="1.0" encoding="utf-8"?>
<p:tagLst xmlns:p="http://schemas.openxmlformats.org/presentationml/2006/main">
  <p:tag name="AS_UNIQUEID" val="7704"/>
</p:tagLst>
</file>

<file path=ppt/tags/tag241.xml><?xml version="1.0" encoding="utf-8"?>
<p:tagLst xmlns:p="http://schemas.openxmlformats.org/presentationml/2006/main">
  <p:tag name="AS_UNIQUEID" val="7705"/>
</p:tagLst>
</file>

<file path=ppt/tags/tag242.xml><?xml version="1.0" encoding="utf-8"?>
<p:tagLst xmlns:p="http://schemas.openxmlformats.org/presentationml/2006/main">
  <p:tag name="AS_UNIQUEID" val="7706"/>
  <p:tag name="KSO_WM_UNIT_PLACING_PICTURE_USER_VIEWPORT" val="{&quot;height&quot;:6000,&quot;width&quot;:11620}"/>
</p:tagLst>
</file>

<file path=ppt/tags/tag243.xml><?xml version="1.0" encoding="utf-8"?>
<p:tagLst xmlns:p="http://schemas.openxmlformats.org/presentationml/2006/main">
  <p:tag name="AS_UNIQUEID" val="459"/>
</p:tagLst>
</file>

<file path=ppt/tags/tag244.xml><?xml version="1.0" encoding="utf-8"?>
<p:tagLst xmlns:p="http://schemas.openxmlformats.org/presentationml/2006/main">
  <p:tag name="AS_UNIQUEID" val="1904"/>
</p:tagLst>
</file>

<file path=ppt/tags/tag245.xml><?xml version="1.0" encoding="utf-8"?>
<p:tagLst xmlns:p="http://schemas.openxmlformats.org/presentationml/2006/main">
  <p:tag name="AS_UNIQUEID" val="4981"/>
  <p:tag name="KSO_WM_UNIT_TABLE_BEAUTIFY" val="smartTable{f26e51d7-113a-4764-931a-b3bb43b97663}"/>
</p:tagLst>
</file>

<file path=ppt/tags/tag246.xml><?xml version="1.0" encoding="utf-8"?>
<p:tagLst xmlns:p="http://schemas.openxmlformats.org/presentationml/2006/main">
  <p:tag name="AS_UNIQUEID" val="4982"/>
</p:tagLst>
</file>

<file path=ppt/tags/tag247.xml><?xml version="1.0" encoding="utf-8"?>
<p:tagLst xmlns:p="http://schemas.openxmlformats.org/presentationml/2006/main">
  <p:tag name="AS_UNIQUEID" val="4983"/>
</p:tagLst>
</file>

<file path=ppt/tags/tag248.xml><?xml version="1.0" encoding="utf-8"?>
<p:tagLst xmlns:p="http://schemas.openxmlformats.org/presentationml/2006/main">
  <p:tag name="AS_UNIQUEID" val="4984"/>
</p:tagLst>
</file>

<file path=ppt/tags/tag249.xml><?xml version="1.0" encoding="utf-8"?>
<p:tagLst xmlns:p="http://schemas.openxmlformats.org/presentationml/2006/main">
  <p:tag name="AS_UNIQUEID" val="4985"/>
</p:tagLst>
</file>

<file path=ppt/tags/tag25.xml><?xml version="1.0" encoding="utf-8"?>
<p:tagLst xmlns:p="http://schemas.openxmlformats.org/presentationml/2006/main">
  <p:tag name="AS_UNIQUEID" val="1828"/>
</p:tagLst>
</file>

<file path=ppt/tags/tag250.xml><?xml version="1.0" encoding="utf-8"?>
<p:tagLst xmlns:p="http://schemas.openxmlformats.org/presentationml/2006/main">
  <p:tag name="AS_UNIQUEID" val="7708"/>
</p:tagLst>
</file>

<file path=ppt/tags/tag251.xml><?xml version="1.0" encoding="utf-8"?>
<p:tagLst xmlns:p="http://schemas.openxmlformats.org/presentationml/2006/main">
  <p:tag name="AS_UNIQUEID" val="1904"/>
</p:tagLst>
</file>

<file path=ppt/tags/tag252.xml><?xml version="1.0" encoding="utf-8"?>
<p:tagLst xmlns:p="http://schemas.openxmlformats.org/presentationml/2006/main">
  <p:tag name="AS_UNIQUEID" val="6350"/>
</p:tagLst>
</file>

<file path=ppt/tags/tag253.xml><?xml version="1.0" encoding="utf-8"?>
<p:tagLst xmlns:p="http://schemas.openxmlformats.org/presentationml/2006/main">
  <p:tag name="AS_UNIQUEID" val="683"/>
</p:tagLst>
</file>

<file path=ppt/tags/tag254.xml><?xml version="1.0" encoding="utf-8"?>
<p:tagLst xmlns:p="http://schemas.openxmlformats.org/presentationml/2006/main">
  <p:tag name="AS_UNIQUEID" val="684"/>
</p:tagLst>
</file>

<file path=ppt/tags/tag255.xml><?xml version="1.0" encoding="utf-8"?>
<p:tagLst xmlns:p="http://schemas.openxmlformats.org/presentationml/2006/main">
  <p:tag name="AS_UNIQUEID" val="1927"/>
</p:tagLst>
</file>

<file path=ppt/tags/tag256.xml><?xml version="1.0" encoding="utf-8"?>
<p:tagLst xmlns:p="http://schemas.openxmlformats.org/presentationml/2006/main">
  <p:tag name="AS_UNIQUEID" val="1928"/>
</p:tagLst>
</file>

<file path=ppt/tags/tag257.xml><?xml version="1.0" encoding="utf-8"?>
<p:tagLst xmlns:p="http://schemas.openxmlformats.org/presentationml/2006/main">
  <p:tag name="AS_UNIQUEID" val="1929"/>
</p:tagLst>
</file>

<file path=ppt/tags/tag258.xml><?xml version="1.0" encoding="utf-8"?>
<p:tagLst xmlns:p="http://schemas.openxmlformats.org/presentationml/2006/main">
  <p:tag name="AS_UNIQUEID" val="1930"/>
</p:tagLst>
</file>

<file path=ppt/tags/tag259.xml><?xml version="1.0" encoding="utf-8"?>
<p:tagLst xmlns:p="http://schemas.openxmlformats.org/presentationml/2006/main">
  <p:tag name="AS_UNIQUEID" val="1931"/>
</p:tagLst>
</file>

<file path=ppt/tags/tag26.xml><?xml version="1.0" encoding="utf-8"?>
<p:tagLst xmlns:p="http://schemas.openxmlformats.org/presentationml/2006/main">
  <p:tag name="AS_UNIQUEID" val="1829"/>
</p:tagLst>
</file>

<file path=ppt/tags/tag260.xml><?xml version="1.0" encoding="utf-8"?>
<p:tagLst xmlns:p="http://schemas.openxmlformats.org/presentationml/2006/main">
  <p:tag name="AS_UNIQUEID" val="1932"/>
</p:tagLst>
</file>

<file path=ppt/tags/tag261.xml><?xml version="1.0" encoding="utf-8"?>
<p:tagLst xmlns:p="http://schemas.openxmlformats.org/presentationml/2006/main">
  <p:tag name="AS_UNIQUEID" val="1933"/>
</p:tagLst>
</file>

<file path=ppt/tags/tag262.xml><?xml version="1.0" encoding="utf-8"?>
<p:tagLst xmlns:p="http://schemas.openxmlformats.org/presentationml/2006/main">
  <p:tag name="AS_UNIQUEID" val="1934"/>
</p:tagLst>
</file>

<file path=ppt/tags/tag263.xml><?xml version="1.0" encoding="utf-8"?>
<p:tagLst xmlns:p="http://schemas.openxmlformats.org/presentationml/2006/main">
  <p:tag name="AS_UNIQUEID" val="1935"/>
</p:tagLst>
</file>

<file path=ppt/tags/tag264.xml><?xml version="1.0" encoding="utf-8"?>
<p:tagLst xmlns:p="http://schemas.openxmlformats.org/presentationml/2006/main">
  <p:tag name="AS_UNIQUEID" val="1936"/>
</p:tagLst>
</file>

<file path=ppt/tags/tag265.xml><?xml version="1.0" encoding="utf-8"?>
<p:tagLst xmlns:p="http://schemas.openxmlformats.org/presentationml/2006/main">
  <p:tag name="AS_UNIQUEID" val="1937"/>
</p:tagLst>
</file>

<file path=ppt/tags/tag266.xml><?xml version="1.0" encoding="utf-8"?>
<p:tagLst xmlns:p="http://schemas.openxmlformats.org/presentationml/2006/main">
  <p:tag name="AS_UNIQUEID" val="1938"/>
</p:tagLst>
</file>

<file path=ppt/tags/tag267.xml><?xml version="1.0" encoding="utf-8"?>
<p:tagLst xmlns:p="http://schemas.openxmlformats.org/presentationml/2006/main">
  <p:tag name="AS_UNIQUEID" val="1939"/>
</p:tagLst>
</file>

<file path=ppt/tags/tag268.xml><?xml version="1.0" encoding="utf-8"?>
<p:tagLst xmlns:p="http://schemas.openxmlformats.org/presentationml/2006/main">
  <p:tag name="AS_UNIQUEID" val="1940"/>
</p:tagLst>
</file>

<file path=ppt/tags/tag269.xml><?xml version="1.0" encoding="utf-8"?>
<p:tagLst xmlns:p="http://schemas.openxmlformats.org/presentationml/2006/main">
  <p:tag name="AS_UNIQUEID" val="1941"/>
</p:tagLst>
</file>

<file path=ppt/tags/tag27.xml><?xml version="1.0" encoding="utf-8"?>
<p:tagLst xmlns:p="http://schemas.openxmlformats.org/presentationml/2006/main">
  <p:tag name="AS_UNIQUEID" val="1830"/>
</p:tagLst>
</file>

<file path=ppt/tags/tag270.xml><?xml version="1.0" encoding="utf-8"?>
<p:tagLst xmlns:p="http://schemas.openxmlformats.org/presentationml/2006/main">
  <p:tag name="AS_UNIQUEID" val="1942"/>
</p:tagLst>
</file>

<file path=ppt/tags/tag271.xml><?xml version="1.0" encoding="utf-8"?>
<p:tagLst xmlns:p="http://schemas.openxmlformats.org/presentationml/2006/main">
  <p:tag name="AS_UNIQUEID" val="1943"/>
</p:tagLst>
</file>

<file path=ppt/tags/tag272.xml><?xml version="1.0" encoding="utf-8"?>
<p:tagLst xmlns:p="http://schemas.openxmlformats.org/presentationml/2006/main">
  <p:tag name="AS_UNIQUEID" val="1944"/>
</p:tagLst>
</file>

<file path=ppt/tags/tag273.xml><?xml version="1.0" encoding="utf-8"?>
<p:tagLst xmlns:p="http://schemas.openxmlformats.org/presentationml/2006/main">
  <p:tag name="AS_UNIQUEID" val="1945"/>
</p:tagLst>
</file>

<file path=ppt/tags/tag274.xml><?xml version="1.0" encoding="utf-8"?>
<p:tagLst xmlns:p="http://schemas.openxmlformats.org/presentationml/2006/main">
  <p:tag name="AS_UNIQUEID" val="1946"/>
</p:tagLst>
</file>

<file path=ppt/tags/tag275.xml><?xml version="1.0" encoding="utf-8"?>
<p:tagLst xmlns:p="http://schemas.openxmlformats.org/presentationml/2006/main">
  <p:tag name="AS_UNIQUEID" val="1947"/>
</p:tagLst>
</file>

<file path=ppt/tags/tag276.xml><?xml version="1.0" encoding="utf-8"?>
<p:tagLst xmlns:p="http://schemas.openxmlformats.org/presentationml/2006/main">
  <p:tag name="AS_UNIQUEID" val="1956"/>
</p:tagLst>
</file>

<file path=ppt/tags/tag277.xml><?xml version="1.0" encoding="utf-8"?>
<p:tagLst xmlns:p="http://schemas.openxmlformats.org/presentationml/2006/main">
  <p:tag name="AS_UNIQUEID" val="1957"/>
</p:tagLst>
</file>

<file path=ppt/tags/tag278.xml><?xml version="1.0" encoding="utf-8"?>
<p:tagLst xmlns:p="http://schemas.openxmlformats.org/presentationml/2006/main">
  <p:tag name="AS_UNIQUEID" val="1958"/>
</p:tagLst>
</file>

<file path=ppt/tags/tag279.xml><?xml version="1.0" encoding="utf-8"?>
<p:tagLst xmlns:p="http://schemas.openxmlformats.org/presentationml/2006/main">
  <p:tag name="AS_UNIQUEID" val="1959"/>
</p:tagLst>
</file>

<file path=ppt/tags/tag28.xml><?xml version="1.0" encoding="utf-8"?>
<p:tagLst xmlns:p="http://schemas.openxmlformats.org/presentationml/2006/main">
  <p:tag name="AS_UNIQUEID" val="1832"/>
</p:tagLst>
</file>

<file path=ppt/tags/tag280.xml><?xml version="1.0" encoding="utf-8"?>
<p:tagLst xmlns:p="http://schemas.openxmlformats.org/presentationml/2006/main">
  <p:tag name="AS_UNIQUEID" val="1960"/>
</p:tagLst>
</file>

<file path=ppt/tags/tag281.xml><?xml version="1.0" encoding="utf-8"?>
<p:tagLst xmlns:p="http://schemas.openxmlformats.org/presentationml/2006/main">
  <p:tag name="AS_UNIQUEID" val="1961"/>
</p:tagLst>
</file>

<file path=ppt/tags/tag282.xml><?xml version="1.0" encoding="utf-8"?>
<p:tagLst xmlns:p="http://schemas.openxmlformats.org/presentationml/2006/main">
  <p:tag name="AS_UNIQUEID" val="1967"/>
</p:tagLst>
</file>

<file path=ppt/tags/tag283.xml><?xml version="1.0" encoding="utf-8"?>
<p:tagLst xmlns:p="http://schemas.openxmlformats.org/presentationml/2006/main">
  <p:tag name="AS_UNIQUEID" val="1969"/>
</p:tagLst>
</file>

<file path=ppt/tags/tag284.xml><?xml version="1.0" encoding="utf-8"?>
<p:tagLst xmlns:p="http://schemas.openxmlformats.org/presentationml/2006/main">
  <p:tag name="AS_UNIQUEID" val="24"/>
</p:tagLst>
</file>

<file path=ppt/tags/tag285.xml><?xml version="1.0" encoding="utf-8"?>
<p:tagLst xmlns:p="http://schemas.openxmlformats.org/presentationml/2006/main">
  <p:tag name="AS_UNIQUEID" val="25"/>
</p:tagLst>
</file>

<file path=ppt/tags/tag286.xml><?xml version="1.0" encoding="utf-8"?>
<p:tagLst xmlns:p="http://schemas.openxmlformats.org/presentationml/2006/main">
  <p:tag name="AS_UNIQUEID" val="26"/>
</p:tagLst>
</file>

<file path=ppt/tags/tag287.xml><?xml version="1.0" encoding="utf-8"?>
<p:tagLst xmlns:p="http://schemas.openxmlformats.org/presentationml/2006/main">
  <p:tag name="AS_UNIQUEID" val="27"/>
</p:tagLst>
</file>

<file path=ppt/tags/tag288.xml><?xml version="1.0" encoding="utf-8"?>
<p:tagLst xmlns:p="http://schemas.openxmlformats.org/presentationml/2006/main">
  <p:tag name="AS_UNIQUEID" val="28"/>
</p:tagLst>
</file>

<file path=ppt/tags/tag289.xml><?xml version="1.0" encoding="utf-8"?>
<p:tagLst xmlns:p="http://schemas.openxmlformats.org/presentationml/2006/main">
  <p:tag name="AS_UNIQUEID" val="29"/>
</p:tagLst>
</file>

<file path=ppt/tags/tag29.xml><?xml version="1.0" encoding="utf-8"?>
<p:tagLst xmlns:p="http://schemas.openxmlformats.org/presentationml/2006/main">
  <p:tag name="AS_UNIQUEID" val="1833"/>
</p:tagLst>
</file>

<file path=ppt/tags/tag290.xml><?xml version="1.0" encoding="utf-8"?>
<p:tagLst xmlns:p="http://schemas.openxmlformats.org/presentationml/2006/main">
  <p:tag name="AS_UNIQUEID" val="699"/>
</p:tagLst>
</file>

<file path=ppt/tags/tag291.xml><?xml version="1.0" encoding="utf-8"?>
<p:tagLst xmlns:p="http://schemas.openxmlformats.org/presentationml/2006/main">
  <p:tag name="AS_UNIQUEID" val="700"/>
</p:tagLst>
</file>

<file path=ppt/tags/tag292.xml><?xml version="1.0" encoding="utf-8"?>
<p:tagLst xmlns:p="http://schemas.openxmlformats.org/presentationml/2006/main">
  <p:tag name="AS_UNIQUEID" val="701"/>
</p:tagLst>
</file>

<file path=ppt/tags/tag293.xml><?xml version="1.0" encoding="utf-8"?>
<p:tagLst xmlns:p="http://schemas.openxmlformats.org/presentationml/2006/main">
  <p:tag name="AS_UNIQUEID" val="1971"/>
</p:tagLst>
</file>

<file path=ppt/tags/tag294.xml><?xml version="1.0" encoding="utf-8"?>
<p:tagLst xmlns:p="http://schemas.openxmlformats.org/presentationml/2006/main">
  <p:tag name="AS_UNIQUEID" val="1972"/>
</p:tagLst>
</file>

<file path=ppt/tags/tag295.xml><?xml version="1.0" encoding="utf-8"?>
<p:tagLst xmlns:p="http://schemas.openxmlformats.org/presentationml/2006/main">
  <p:tag name="AS_UNIQUEID" val="1973"/>
</p:tagLst>
</file>

<file path=ppt/tags/tag296.xml><?xml version="1.0" encoding="utf-8"?>
<p:tagLst xmlns:p="http://schemas.openxmlformats.org/presentationml/2006/main">
  <p:tag name="AS_UNIQUEID" val="1970"/>
</p:tagLst>
</file>

<file path=ppt/tags/tag297.xml><?xml version="1.0" encoding="utf-8"?>
<p:tagLst xmlns:p="http://schemas.openxmlformats.org/presentationml/2006/main">
  <p:tag name="AS_UNIQUEID" val="7712"/>
</p:tagLst>
</file>

<file path=ppt/tags/tag298.xml><?xml version="1.0" encoding="utf-8"?>
<p:tagLst xmlns:p="http://schemas.openxmlformats.org/presentationml/2006/main">
  <p:tag name="AS_UNIQUEID" val="7713"/>
</p:tagLst>
</file>

<file path=ppt/tags/tag299.xml><?xml version="1.0" encoding="utf-8"?>
<p:tagLst xmlns:p="http://schemas.openxmlformats.org/presentationml/2006/main">
  <p:tag name="AS_UNIQUEID" val="7714"/>
</p:tagLst>
</file>

<file path=ppt/tags/tag3.xml><?xml version="1.0" encoding="utf-8"?>
<p:tagLst xmlns:p="http://schemas.openxmlformats.org/presentationml/2006/main">
  <p:tag name="AS_UNIQUEID" val="1803"/>
</p:tagLst>
</file>

<file path=ppt/tags/tag30.xml><?xml version="1.0" encoding="utf-8"?>
<p:tagLst xmlns:p="http://schemas.openxmlformats.org/presentationml/2006/main">
  <p:tag name="AS_UNIQUEID" val="1834"/>
</p:tagLst>
</file>

<file path=ppt/tags/tag300.xml><?xml version="1.0" encoding="utf-8"?>
<p:tagLst xmlns:p="http://schemas.openxmlformats.org/presentationml/2006/main">
  <p:tag name="AS_UNIQUEID" val="1904"/>
</p:tagLst>
</file>

<file path=ppt/tags/tag301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302.xml><?xml version="1.0" encoding="utf-8"?>
<p:tagLst xmlns:p="http://schemas.openxmlformats.org/presentationml/2006/main">
  <p:tag name="AS_UNIQUEID" val="1963"/>
</p:tagLst>
</file>

<file path=ppt/tags/tag303.xml><?xml version="1.0" encoding="utf-8"?>
<p:tagLst xmlns:p="http://schemas.openxmlformats.org/presentationml/2006/main">
  <p:tag name="AS_UNIQUEID" val="1964"/>
</p:tagLst>
</file>

<file path=ppt/tags/tag304.xml><?xml version="1.0" encoding="utf-8"?>
<p:tagLst xmlns:p="http://schemas.openxmlformats.org/presentationml/2006/main">
  <p:tag name="AS_UNIQUEID" val="1965"/>
</p:tagLst>
</file>

<file path=ppt/tags/tag305.xml><?xml version="1.0" encoding="utf-8"?>
<p:tagLst xmlns:p="http://schemas.openxmlformats.org/presentationml/2006/main">
  <p:tag name="AS_UNIQUEID" val="1979"/>
</p:tagLst>
</file>

<file path=ppt/tags/tag306.xml><?xml version="1.0" encoding="utf-8"?>
<p:tagLst xmlns:p="http://schemas.openxmlformats.org/presentationml/2006/main">
  <p:tag name="AS_UNIQUEID" val="1980"/>
</p:tagLst>
</file>

<file path=ppt/tags/tag307.xml><?xml version="1.0" encoding="utf-8"?>
<p:tagLst xmlns:p="http://schemas.openxmlformats.org/presentationml/2006/main">
  <p:tag name="AS_UNIQUEID" val="1984"/>
</p:tagLst>
</file>

<file path=ppt/tags/tag308.xml><?xml version="1.0" encoding="utf-8"?>
<p:tagLst xmlns:p="http://schemas.openxmlformats.org/presentationml/2006/main">
  <p:tag name="AS_UNIQUEID" val="1985"/>
</p:tagLst>
</file>

<file path=ppt/tags/tag309.xml><?xml version="1.0" encoding="utf-8"?>
<p:tagLst xmlns:p="http://schemas.openxmlformats.org/presentationml/2006/main">
  <p:tag name="AS_UNIQUEID" val="1969"/>
</p:tagLst>
</file>

<file path=ppt/tags/tag31.xml><?xml version="1.0" encoding="utf-8"?>
<p:tagLst xmlns:p="http://schemas.openxmlformats.org/presentationml/2006/main">
  <p:tag name="AS_UNIQUEID" val="1835"/>
</p:tagLst>
</file>

<file path=ppt/tags/tag310.xml><?xml version="1.0" encoding="utf-8"?>
<p:tagLst xmlns:p="http://schemas.openxmlformats.org/presentationml/2006/main">
  <p:tag name="AS_UNIQUEID" val="1970"/>
</p:tagLst>
</file>

<file path=ppt/tags/tag311.xml><?xml version="1.0" encoding="utf-8"?>
<p:tagLst xmlns:p="http://schemas.openxmlformats.org/presentationml/2006/main">
  <p:tag name="AS_UNIQUEID" val="7717"/>
</p:tagLst>
</file>

<file path=ppt/tags/tag312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313.xml><?xml version="1.0" encoding="utf-8"?>
<p:tagLst xmlns:p="http://schemas.openxmlformats.org/presentationml/2006/main">
  <p:tag name="AS_UNIQUEID" val="1975"/>
</p:tagLst>
</file>

<file path=ppt/tags/tag314.xml><?xml version="1.0" encoding="utf-8"?>
<p:tagLst xmlns:p="http://schemas.openxmlformats.org/presentationml/2006/main">
  <p:tag name="AS_UNIQUEID" val="1976"/>
</p:tagLst>
</file>

<file path=ppt/tags/tag315.xml><?xml version="1.0" encoding="utf-8"?>
<p:tagLst xmlns:p="http://schemas.openxmlformats.org/presentationml/2006/main">
  <p:tag name="AS_UNIQUEID" val="1977"/>
</p:tagLst>
</file>

<file path=ppt/tags/tag316.xml><?xml version="1.0" encoding="utf-8"?>
<p:tagLst xmlns:p="http://schemas.openxmlformats.org/presentationml/2006/main">
  <p:tag name="AS_UNIQUEID" val="706"/>
</p:tagLst>
</file>

<file path=ppt/tags/tag317.xml><?xml version="1.0" encoding="utf-8"?>
<p:tagLst xmlns:p="http://schemas.openxmlformats.org/presentationml/2006/main">
  <p:tag name="AS_UNIQUEID" val="708"/>
</p:tagLst>
</file>

<file path=ppt/tags/tag318.xml><?xml version="1.0" encoding="utf-8"?>
<p:tagLst xmlns:p="http://schemas.openxmlformats.org/presentationml/2006/main">
  <p:tag name="AS_UNIQUEID" val="710"/>
</p:tagLst>
</file>

<file path=ppt/tags/tag319.xml><?xml version="1.0" encoding="utf-8"?>
<p:tagLst xmlns:p="http://schemas.openxmlformats.org/presentationml/2006/main">
  <p:tag name="AS_UNIQUEID" val="1987"/>
</p:tagLst>
</file>

<file path=ppt/tags/tag32.xml><?xml version="1.0" encoding="utf-8"?>
<p:tagLst xmlns:p="http://schemas.openxmlformats.org/presentationml/2006/main">
  <p:tag name="AS_UNIQUEID" val="1836"/>
</p:tagLst>
</file>

<file path=ppt/tags/tag320.xml><?xml version="1.0" encoding="utf-8"?>
<p:tagLst xmlns:p="http://schemas.openxmlformats.org/presentationml/2006/main">
  <p:tag name="AS_UNIQUEID" val="1988"/>
</p:tagLst>
</file>

<file path=ppt/tags/tag321.xml><?xml version="1.0" encoding="utf-8"?>
<p:tagLst xmlns:p="http://schemas.openxmlformats.org/presentationml/2006/main">
  <p:tag name="AS_UNIQUEID" val="1989"/>
</p:tagLst>
</file>

<file path=ppt/tags/tag322.xml><?xml version="1.0" encoding="utf-8"?>
<p:tagLst xmlns:p="http://schemas.openxmlformats.org/presentationml/2006/main">
  <p:tag name="AS_UNIQUEID" val="1990"/>
</p:tagLst>
</file>

<file path=ppt/tags/tag323.xml><?xml version="1.0" encoding="utf-8"?>
<p:tagLst xmlns:p="http://schemas.openxmlformats.org/presentationml/2006/main">
  <p:tag name="AS_UNIQUEID" val="1991"/>
</p:tagLst>
</file>

<file path=ppt/tags/tag324.xml><?xml version="1.0" encoding="utf-8"?>
<p:tagLst xmlns:p="http://schemas.openxmlformats.org/presentationml/2006/main">
  <p:tag name="AS_UNIQUEID" val="1992"/>
</p:tagLst>
</file>

<file path=ppt/tags/tag325.xml><?xml version="1.0" encoding="utf-8"?>
<p:tagLst xmlns:p="http://schemas.openxmlformats.org/presentationml/2006/main">
  <p:tag name="AS_UNIQUEID" val="1995"/>
</p:tagLst>
</file>

<file path=ppt/tags/tag326.xml><?xml version="1.0" encoding="utf-8"?>
<p:tagLst xmlns:p="http://schemas.openxmlformats.org/presentationml/2006/main">
  <p:tag name="AS_UNIQUEID" val="1969"/>
</p:tagLst>
</file>

<file path=ppt/tags/tag327.xml><?xml version="1.0" encoding="utf-8"?>
<p:tagLst xmlns:p="http://schemas.openxmlformats.org/presentationml/2006/main">
  <p:tag name="AS_UNIQUEID" val="7719"/>
</p:tagLst>
</file>

<file path=ppt/tags/tag328.xml><?xml version="1.0" encoding="utf-8"?>
<p:tagLst xmlns:p="http://schemas.openxmlformats.org/presentationml/2006/main">
  <p:tag name="AS_UNIQUEID" val="1932"/>
</p:tagLst>
</file>

<file path=ppt/tags/tag329.xml><?xml version="1.0" encoding="utf-8"?>
<p:tagLst xmlns:p="http://schemas.openxmlformats.org/presentationml/2006/main">
  <p:tag name="AS_UNIQUEID" val="7720"/>
</p:tagLst>
</file>

<file path=ppt/tags/tag33.xml><?xml version="1.0" encoding="utf-8"?>
<p:tagLst xmlns:p="http://schemas.openxmlformats.org/presentationml/2006/main">
  <p:tag name="AS_UNIQUEID" val="1838"/>
</p:tagLst>
</file>

<file path=ppt/tags/tag330.xml><?xml version="1.0" encoding="utf-8"?>
<p:tagLst xmlns:p="http://schemas.openxmlformats.org/presentationml/2006/main">
  <p:tag name="AS_UNIQUEID" val="7721"/>
</p:tagLst>
</file>

<file path=ppt/tags/tag331.xml><?xml version="1.0" encoding="utf-8"?>
<p:tagLst xmlns:p="http://schemas.openxmlformats.org/presentationml/2006/main">
  <p:tag name="AS_UNIQUEID" val="7722"/>
</p:tagLst>
</file>

<file path=ppt/tags/tag332.xml><?xml version="1.0" encoding="utf-8"?>
<p:tagLst xmlns:p="http://schemas.openxmlformats.org/presentationml/2006/main">
  <p:tag name="AS_UNIQUEID" val="7723"/>
</p:tagLst>
</file>

<file path=ppt/tags/tag333.xml><?xml version="1.0" encoding="utf-8"?>
<p:tagLst xmlns:p="http://schemas.openxmlformats.org/presentationml/2006/main">
  <p:tag name="AS_UNIQUEID" val="7724"/>
</p:tagLst>
</file>

<file path=ppt/tags/tag334.xml><?xml version="1.0" encoding="utf-8"?>
<p:tagLst xmlns:p="http://schemas.openxmlformats.org/presentationml/2006/main">
  <p:tag name="AS_UNIQUEID" val="7725"/>
</p:tagLst>
</file>

<file path=ppt/tags/tag335.xml><?xml version="1.0" encoding="utf-8"?>
<p:tagLst xmlns:p="http://schemas.openxmlformats.org/presentationml/2006/main">
  <p:tag name="AS_UNIQUEID" val="7726"/>
</p:tagLst>
</file>

<file path=ppt/tags/tag336.xml><?xml version="1.0" encoding="utf-8"?>
<p:tagLst xmlns:p="http://schemas.openxmlformats.org/presentationml/2006/main">
  <p:tag name="AS_UNIQUEID" val="7727"/>
</p:tagLst>
</file>

<file path=ppt/tags/tag337.xml><?xml version="1.0" encoding="utf-8"?>
<p:tagLst xmlns:p="http://schemas.openxmlformats.org/presentationml/2006/main">
  <p:tag name="AS_UNIQUEID" val="7728"/>
</p:tagLst>
</file>

<file path=ppt/tags/tag338.xml><?xml version="1.0" encoding="utf-8"?>
<p:tagLst xmlns:p="http://schemas.openxmlformats.org/presentationml/2006/main">
  <p:tag name="AS_UNIQUEID" val="7729"/>
</p:tagLst>
</file>

<file path=ppt/tags/tag339.xml><?xml version="1.0" encoding="utf-8"?>
<p:tagLst xmlns:p="http://schemas.openxmlformats.org/presentationml/2006/main">
  <p:tag name="AS_UNIQUEID" val="7730"/>
</p:tagLst>
</file>

<file path=ppt/tags/tag34.xml><?xml version="1.0" encoding="utf-8"?>
<p:tagLst xmlns:p="http://schemas.openxmlformats.org/presentationml/2006/main">
  <p:tag name="AS_UNIQUEID" val="1839"/>
</p:tagLst>
</file>

<file path=ppt/tags/tag340.xml><?xml version="1.0" encoding="utf-8"?>
<p:tagLst xmlns:p="http://schemas.openxmlformats.org/presentationml/2006/main">
  <p:tag name="AS_UNIQUEID" val="7731"/>
</p:tagLst>
</file>

<file path=ppt/tags/tag341.xml><?xml version="1.0" encoding="utf-8"?>
<p:tagLst xmlns:p="http://schemas.openxmlformats.org/presentationml/2006/main">
  <p:tag name="AS_UNIQUEID" val="7732"/>
</p:tagLst>
</file>

<file path=ppt/tags/tag342.xml><?xml version="1.0" encoding="utf-8"?>
<p:tagLst xmlns:p="http://schemas.openxmlformats.org/presentationml/2006/main">
  <p:tag name="AS_UNIQUEID" val="7733"/>
</p:tagLst>
</file>

<file path=ppt/tags/tag343.xml><?xml version="1.0" encoding="utf-8"?>
<p:tagLst xmlns:p="http://schemas.openxmlformats.org/presentationml/2006/main">
  <p:tag name="AS_UNIQUEID" val="7734"/>
</p:tagLst>
</file>

<file path=ppt/tags/tag344.xml><?xml version="1.0" encoding="utf-8"?>
<p:tagLst xmlns:p="http://schemas.openxmlformats.org/presentationml/2006/main">
  <p:tag name="AS_UNIQUEID" val="7735"/>
</p:tagLst>
</file>

<file path=ppt/tags/tag345.xml><?xml version="1.0" encoding="utf-8"?>
<p:tagLst xmlns:p="http://schemas.openxmlformats.org/presentationml/2006/main">
  <p:tag name="AS_UNIQUEID" val="7736"/>
</p:tagLst>
</file>

<file path=ppt/tags/tag346.xml><?xml version="1.0" encoding="utf-8"?>
<p:tagLst xmlns:p="http://schemas.openxmlformats.org/presentationml/2006/main">
  <p:tag name="AS_UNIQUEID" val="7737"/>
</p:tagLst>
</file>

<file path=ppt/tags/tag347.xml><?xml version="1.0" encoding="utf-8"?>
<p:tagLst xmlns:p="http://schemas.openxmlformats.org/presentationml/2006/main">
  <p:tag name="AS_UNIQUEID" val="7738"/>
</p:tagLst>
</file>

<file path=ppt/tags/tag348.xml><?xml version="1.0" encoding="utf-8"?>
<p:tagLst xmlns:p="http://schemas.openxmlformats.org/presentationml/2006/main">
  <p:tag name="AS_UNIQUEID" val="7739"/>
</p:tagLst>
</file>

<file path=ppt/tags/tag349.xml><?xml version="1.0" encoding="utf-8"?>
<p:tagLst xmlns:p="http://schemas.openxmlformats.org/presentationml/2006/main">
  <p:tag name="AS_UNIQUEID" val="7740"/>
</p:tagLst>
</file>

<file path=ppt/tags/tag35.xml><?xml version="1.0" encoding="utf-8"?>
<p:tagLst xmlns:p="http://schemas.openxmlformats.org/presentationml/2006/main">
  <p:tag name="AS_UNIQUEID" val="1840"/>
</p:tagLst>
</file>

<file path=ppt/tags/tag350.xml><?xml version="1.0" encoding="utf-8"?>
<p:tagLst xmlns:p="http://schemas.openxmlformats.org/presentationml/2006/main">
  <p:tag name="AS_UNIQUEID" val="7741"/>
</p:tagLst>
</file>

<file path=ppt/tags/tag351.xml><?xml version="1.0" encoding="utf-8"?>
<p:tagLst xmlns:p="http://schemas.openxmlformats.org/presentationml/2006/main">
  <p:tag name="AS_UNIQUEID" val="7742"/>
</p:tagLst>
</file>

<file path=ppt/tags/tag352.xml><?xml version="1.0" encoding="utf-8"?>
<p:tagLst xmlns:p="http://schemas.openxmlformats.org/presentationml/2006/main">
  <p:tag name="AS_UNIQUEID" val="7743"/>
</p:tagLst>
</file>

<file path=ppt/tags/tag353.xml><?xml version="1.0" encoding="utf-8"?>
<p:tagLst xmlns:p="http://schemas.openxmlformats.org/presentationml/2006/main">
  <p:tag name="AS_UNIQUEID" val="7744"/>
</p:tagLst>
</file>

<file path=ppt/tags/tag354.xml><?xml version="1.0" encoding="utf-8"?>
<p:tagLst xmlns:p="http://schemas.openxmlformats.org/presentationml/2006/main">
  <p:tag name="AS_UNIQUEID" val="7745"/>
</p:tagLst>
</file>

<file path=ppt/tags/tag355.xml><?xml version="1.0" encoding="utf-8"?>
<p:tagLst xmlns:p="http://schemas.openxmlformats.org/presentationml/2006/main">
  <p:tag name="AS_UNIQUEID" val="7746"/>
</p:tagLst>
</file>

<file path=ppt/tags/tag356.xml><?xml version="1.0" encoding="utf-8"?>
<p:tagLst xmlns:p="http://schemas.openxmlformats.org/presentationml/2006/main">
  <p:tag name="AS_UNIQUEID" val="7747"/>
</p:tagLst>
</file>

<file path=ppt/tags/tag357.xml><?xml version="1.0" encoding="utf-8"?>
<p:tagLst xmlns:p="http://schemas.openxmlformats.org/presentationml/2006/main">
  <p:tag name="AS_UNIQUEID" val="7748"/>
</p:tagLst>
</file>

<file path=ppt/tags/tag358.xml><?xml version="1.0" encoding="utf-8"?>
<p:tagLst xmlns:p="http://schemas.openxmlformats.org/presentationml/2006/main">
  <p:tag name="AS_UNIQUEID" val="7749"/>
</p:tagLst>
</file>

<file path=ppt/tags/tag359.xml><?xml version="1.0" encoding="utf-8"?>
<p:tagLst xmlns:p="http://schemas.openxmlformats.org/presentationml/2006/main">
  <p:tag name="AS_UNIQUEID" val="7750"/>
</p:tagLst>
</file>

<file path=ppt/tags/tag36.xml><?xml version="1.0" encoding="utf-8"?>
<p:tagLst xmlns:p="http://schemas.openxmlformats.org/presentationml/2006/main">
  <p:tag name="AS_UNIQUEID" val="1841"/>
</p:tagLst>
</file>

<file path=ppt/tags/tag360.xml><?xml version="1.0" encoding="utf-8"?>
<p:tagLst xmlns:p="http://schemas.openxmlformats.org/presentationml/2006/main">
  <p:tag name="AS_UNIQUEID" val="7751"/>
</p:tagLst>
</file>

<file path=ppt/tags/tag361.xml><?xml version="1.0" encoding="utf-8"?>
<p:tagLst xmlns:p="http://schemas.openxmlformats.org/presentationml/2006/main">
  <p:tag name="AS_UNIQUEID" val="7752"/>
</p:tagLst>
</file>

<file path=ppt/tags/tag362.xml><?xml version="1.0" encoding="utf-8"?>
<p:tagLst xmlns:p="http://schemas.openxmlformats.org/presentationml/2006/main">
  <p:tag name="AS_UNIQUEID" val="7753"/>
</p:tagLst>
</file>

<file path=ppt/tags/tag363.xml><?xml version="1.0" encoding="utf-8"?>
<p:tagLst xmlns:p="http://schemas.openxmlformats.org/presentationml/2006/main">
  <p:tag name="AS_UNIQUEID" val="7754"/>
</p:tagLst>
</file>

<file path=ppt/tags/tag364.xml><?xml version="1.0" encoding="utf-8"?>
<p:tagLst xmlns:p="http://schemas.openxmlformats.org/presentationml/2006/main">
  <p:tag name="AS_UNIQUEID" val="7755"/>
</p:tagLst>
</file>

<file path=ppt/tags/tag365.xml><?xml version="1.0" encoding="utf-8"?>
<p:tagLst xmlns:p="http://schemas.openxmlformats.org/presentationml/2006/main">
  <p:tag name="AS_UNIQUEID" val="7756"/>
</p:tagLst>
</file>

<file path=ppt/tags/tag366.xml><?xml version="1.0" encoding="utf-8"?>
<p:tagLst xmlns:p="http://schemas.openxmlformats.org/presentationml/2006/main">
  <p:tag name="AS_UNIQUEID" val="7757"/>
</p:tagLst>
</file>

<file path=ppt/tags/tag367.xml><?xml version="1.0" encoding="utf-8"?>
<p:tagLst xmlns:p="http://schemas.openxmlformats.org/presentationml/2006/main">
  <p:tag name="AS_UNIQUEID" val="7758"/>
</p:tagLst>
</file>

<file path=ppt/tags/tag368.xml><?xml version="1.0" encoding="utf-8"?>
<p:tagLst xmlns:p="http://schemas.openxmlformats.org/presentationml/2006/main">
  <p:tag name="AS_UNIQUEID" val="7759"/>
</p:tagLst>
</file>

<file path=ppt/tags/tag369.xml><?xml version="1.0" encoding="utf-8"?>
<p:tagLst xmlns:p="http://schemas.openxmlformats.org/presentationml/2006/main">
  <p:tag name="AS_UNIQUEID" val="7760"/>
</p:tagLst>
</file>

<file path=ppt/tags/tag37.xml><?xml version="1.0" encoding="utf-8"?>
<p:tagLst xmlns:p="http://schemas.openxmlformats.org/presentationml/2006/main">
  <p:tag name="AS_UNIQUEID" val="1842"/>
</p:tagLst>
</file>

<file path=ppt/tags/tag370.xml><?xml version="1.0" encoding="utf-8"?>
<p:tagLst xmlns:p="http://schemas.openxmlformats.org/presentationml/2006/main">
  <p:tag name="AS_UNIQUEID" val="7761"/>
</p:tagLst>
</file>

<file path=ppt/tags/tag371.xml><?xml version="1.0" encoding="utf-8"?>
<p:tagLst xmlns:p="http://schemas.openxmlformats.org/presentationml/2006/main">
  <p:tag name="AS_UNIQUEID" val="7762"/>
</p:tagLst>
</file>

<file path=ppt/tags/tag372.xml><?xml version="1.0" encoding="utf-8"?>
<p:tagLst xmlns:p="http://schemas.openxmlformats.org/presentationml/2006/main">
  <p:tag name="AS_UNIQUEID" val="6489"/>
</p:tagLst>
</file>

<file path=ppt/tags/tag373.xml><?xml version="1.0" encoding="utf-8"?>
<p:tagLst xmlns:p="http://schemas.openxmlformats.org/presentationml/2006/main">
  <p:tag name="AS_UNIQUEID" val="6494"/>
</p:tagLst>
</file>

<file path=ppt/tags/tag374.xml><?xml version="1.0" encoding="utf-8"?>
<p:tagLst xmlns:p="http://schemas.openxmlformats.org/presentationml/2006/main">
  <p:tag name="AS_UNIQUEID" val="6494"/>
</p:tagLst>
</file>

<file path=ppt/tags/tag375.xml><?xml version="1.0" encoding="utf-8"?>
<p:tagLst xmlns:p="http://schemas.openxmlformats.org/presentationml/2006/main">
  <p:tag name="AS_UNIQUEID" val="1238"/>
</p:tagLst>
</file>

<file path=ppt/tags/tag376.xml><?xml version="1.0" encoding="utf-8"?>
<p:tagLst xmlns:p="http://schemas.openxmlformats.org/presentationml/2006/main">
  <p:tag name="AS_UNIQUEID" val="1240"/>
</p:tagLst>
</file>

<file path=ppt/tags/tag377.xml><?xml version="1.0" encoding="utf-8"?>
<p:tagLst xmlns:p="http://schemas.openxmlformats.org/presentationml/2006/main">
  <p:tag name="AS_UNIQUEID" val="1241"/>
</p:tagLst>
</file>

<file path=ppt/tags/tag378.xml><?xml version="1.0" encoding="utf-8"?>
<p:tagLst xmlns:p="http://schemas.openxmlformats.org/presentationml/2006/main">
  <p:tag name="AS_UNIQUEID" val="1242"/>
</p:tagLst>
</file>

<file path=ppt/tags/tag379.xml><?xml version="1.0" encoding="utf-8"?>
<p:tagLst xmlns:p="http://schemas.openxmlformats.org/presentationml/2006/main">
  <p:tag name="AS_UNIQUEID" val="3255"/>
</p:tagLst>
</file>

<file path=ppt/tags/tag38.xml><?xml version="1.0" encoding="utf-8"?>
<p:tagLst xmlns:p="http://schemas.openxmlformats.org/presentationml/2006/main">
  <p:tag name="AS_UNIQUEID" val="1844"/>
</p:tagLst>
</file>

<file path=ppt/tags/tag380.xml><?xml version="1.0" encoding="utf-8"?>
<p:tagLst xmlns:p="http://schemas.openxmlformats.org/presentationml/2006/main">
  <p:tag name="AS_UNIQUEID" val="3256"/>
</p:tagLst>
</file>

<file path=ppt/tags/tag381.xml><?xml version="1.0" encoding="utf-8"?>
<p:tagLst xmlns:p="http://schemas.openxmlformats.org/presentationml/2006/main">
  <p:tag name="AS_UNIQUEID" val="3257"/>
</p:tagLst>
</file>

<file path=ppt/tags/tag382.xml><?xml version="1.0" encoding="utf-8"?>
<p:tagLst xmlns:p="http://schemas.openxmlformats.org/presentationml/2006/main">
  <p:tag name="AS_UNIQUEID" val="3258"/>
</p:tagLst>
</file>

<file path=ppt/tags/tag383.xml><?xml version="1.0" encoding="utf-8"?>
<p:tagLst xmlns:p="http://schemas.openxmlformats.org/presentationml/2006/main">
  <p:tag name="AS_UNIQUEID" val="3259"/>
</p:tagLst>
</file>

<file path=ppt/tags/tag384.xml><?xml version="1.0" encoding="utf-8"?>
<p:tagLst xmlns:p="http://schemas.openxmlformats.org/presentationml/2006/main">
  <p:tag name="AS_UNIQUEID" val="3260"/>
</p:tagLst>
</file>

<file path=ppt/tags/tag385.xml><?xml version="1.0" encoding="utf-8"?>
<p:tagLst xmlns:p="http://schemas.openxmlformats.org/presentationml/2006/main">
  <p:tag name="AS_UNIQUEID" val="1969"/>
</p:tagLst>
</file>

<file path=ppt/tags/tag386.xml><?xml version="1.0" encoding="utf-8"?>
<p:tagLst xmlns:p="http://schemas.openxmlformats.org/presentationml/2006/main">
  <p:tag name="AS_UNIQUEID" val="7765"/>
</p:tagLst>
</file>

<file path=ppt/tags/tag387.xml><?xml version="1.0" encoding="utf-8"?>
<p:tagLst xmlns:p="http://schemas.openxmlformats.org/presentationml/2006/main">
  <p:tag name="AS_UNIQUEID" val="3252"/>
</p:tagLst>
</file>

<file path=ppt/tags/tag388.xml><?xml version="1.0" encoding="utf-8"?>
<p:tagLst xmlns:p="http://schemas.openxmlformats.org/presentationml/2006/main">
  <p:tag name="AS_UNIQUEID" val="3253"/>
</p:tagLst>
</file>

<file path=ppt/tags/tag389.xml><?xml version="1.0" encoding="utf-8"?>
<p:tagLst xmlns:p="http://schemas.openxmlformats.org/presentationml/2006/main">
  <p:tag name="AS_UNIQUEID" val="1997"/>
  <p:tag name="KSO_WM_UNIT_TABLE_BEAUTIFY" val="smartTable{3b1a4630-c1a2-486b-b049-7df01bbf7cab}"/>
</p:tagLst>
</file>

<file path=ppt/tags/tag39.xml><?xml version="1.0" encoding="utf-8"?>
<p:tagLst xmlns:p="http://schemas.openxmlformats.org/presentationml/2006/main">
  <p:tag name="AS_UNIQUEID" val="1845"/>
</p:tagLst>
</file>

<file path=ppt/tags/tag390.xml><?xml version="1.0" encoding="utf-8"?>
<p:tagLst xmlns:p="http://schemas.openxmlformats.org/presentationml/2006/main">
  <p:tag name="AS_UNIQUEID" val="1998"/>
</p:tagLst>
</file>

<file path=ppt/tags/tag391.xml><?xml version="1.0" encoding="utf-8"?>
<p:tagLst xmlns:p="http://schemas.openxmlformats.org/presentationml/2006/main">
  <p:tag name="AS_UNIQUEID" val="728"/>
</p:tagLst>
</file>

<file path=ppt/tags/tag392.xml><?xml version="1.0" encoding="utf-8"?>
<p:tagLst xmlns:p="http://schemas.openxmlformats.org/presentationml/2006/main">
  <p:tag name="AS_UNIQUEID" val="730"/>
</p:tagLst>
</file>

<file path=ppt/tags/tag393.xml><?xml version="1.0" encoding="utf-8"?>
<p:tagLst xmlns:p="http://schemas.openxmlformats.org/presentationml/2006/main">
  <p:tag name="AS_UNIQUEID" val="731"/>
</p:tagLst>
</file>

<file path=ppt/tags/tag394.xml><?xml version="1.0" encoding="utf-8"?>
<p:tagLst xmlns:p="http://schemas.openxmlformats.org/presentationml/2006/main">
  <p:tag name="AS_UNIQUEID" val="732"/>
</p:tagLst>
</file>

<file path=ppt/tags/tag395.xml><?xml version="1.0" encoding="utf-8"?>
<p:tagLst xmlns:p="http://schemas.openxmlformats.org/presentationml/2006/main">
  <p:tag name="AS_UNIQUEID" val="733"/>
</p:tagLst>
</file>

<file path=ppt/tags/tag396.xml><?xml version="1.0" encoding="utf-8"?>
<p:tagLst xmlns:p="http://schemas.openxmlformats.org/presentationml/2006/main">
  <p:tag name="AS_UNIQUEID" val="734"/>
</p:tagLst>
</file>

<file path=ppt/tags/tag397.xml><?xml version="1.0" encoding="utf-8"?>
<p:tagLst xmlns:p="http://schemas.openxmlformats.org/presentationml/2006/main">
  <p:tag name="AS_UNIQUEID" val="735"/>
</p:tagLst>
</file>

<file path=ppt/tags/tag398.xml><?xml version="1.0" encoding="utf-8"?>
<p:tagLst xmlns:p="http://schemas.openxmlformats.org/presentationml/2006/main">
  <p:tag name="AS_UNIQUEID" val="741"/>
</p:tagLst>
</file>

<file path=ppt/tags/tag399.xml><?xml version="1.0" encoding="utf-8"?>
<p:tagLst xmlns:p="http://schemas.openxmlformats.org/presentationml/2006/main">
  <p:tag name="AS_UNIQUEID" val="742"/>
</p:tagLst>
</file>

<file path=ppt/tags/tag4.xml><?xml version="1.0" encoding="utf-8"?>
<p:tagLst xmlns:p="http://schemas.openxmlformats.org/presentationml/2006/main">
  <p:tag name="AS_UNIQUEID" val="1804"/>
</p:tagLst>
</file>

<file path=ppt/tags/tag40.xml><?xml version="1.0" encoding="utf-8"?>
<p:tagLst xmlns:p="http://schemas.openxmlformats.org/presentationml/2006/main">
  <p:tag name="AS_UNIQUEID" val="1846"/>
</p:tagLst>
</file>

<file path=ppt/tags/tag400.xml><?xml version="1.0" encoding="utf-8"?>
<p:tagLst xmlns:p="http://schemas.openxmlformats.org/presentationml/2006/main">
  <p:tag name="AS_UNIQUEID" val="743"/>
</p:tagLst>
</file>

<file path=ppt/tags/tag401.xml><?xml version="1.0" encoding="utf-8"?>
<p:tagLst xmlns:p="http://schemas.openxmlformats.org/presentationml/2006/main">
  <p:tag name="AS_UNIQUEID" val="744"/>
</p:tagLst>
</file>

<file path=ppt/tags/tag402.xml><?xml version="1.0" encoding="utf-8"?>
<p:tagLst xmlns:p="http://schemas.openxmlformats.org/presentationml/2006/main">
  <p:tag name="AS_UNIQUEID" val="745"/>
</p:tagLst>
</file>

<file path=ppt/tags/tag403.xml><?xml version="1.0" encoding="utf-8"?>
<p:tagLst xmlns:p="http://schemas.openxmlformats.org/presentationml/2006/main">
  <p:tag name="AS_UNIQUEID" val="746"/>
</p:tagLst>
</file>

<file path=ppt/tags/tag404.xml><?xml version="1.0" encoding="utf-8"?>
<p:tagLst xmlns:p="http://schemas.openxmlformats.org/presentationml/2006/main">
  <p:tag name="AS_UNIQUEID" val="1999"/>
</p:tagLst>
</file>

<file path=ppt/tags/tag405.xml><?xml version="1.0" encoding="utf-8"?>
<p:tagLst xmlns:p="http://schemas.openxmlformats.org/presentationml/2006/main">
  <p:tag name="AS_UNIQUEID" val="729"/>
</p:tagLst>
</file>

<file path=ppt/tags/tag406.xml><?xml version="1.0" encoding="utf-8"?>
<p:tagLst xmlns:p="http://schemas.openxmlformats.org/presentationml/2006/main">
  <p:tag name="AS_UNIQUEID" val="736"/>
</p:tagLst>
</file>

<file path=ppt/tags/tag407.xml><?xml version="1.0" encoding="utf-8"?>
<p:tagLst xmlns:p="http://schemas.openxmlformats.org/presentationml/2006/main">
  <p:tag name="AS_UNIQUEID" val="737"/>
</p:tagLst>
</file>

<file path=ppt/tags/tag408.xml><?xml version="1.0" encoding="utf-8"?>
<p:tagLst xmlns:p="http://schemas.openxmlformats.org/presentationml/2006/main">
  <p:tag name="AS_UNIQUEID" val="738"/>
</p:tagLst>
</file>

<file path=ppt/tags/tag409.xml><?xml version="1.0" encoding="utf-8"?>
<p:tagLst xmlns:p="http://schemas.openxmlformats.org/presentationml/2006/main">
  <p:tag name="AS_UNIQUEID" val="739"/>
</p:tagLst>
</file>

<file path=ppt/tags/tag41.xml><?xml version="1.0" encoding="utf-8"?>
<p:tagLst xmlns:p="http://schemas.openxmlformats.org/presentationml/2006/main">
  <p:tag name="AS_UNIQUEID" val="1847"/>
</p:tagLst>
</file>

<file path=ppt/tags/tag410.xml><?xml version="1.0" encoding="utf-8"?>
<p:tagLst xmlns:p="http://schemas.openxmlformats.org/presentationml/2006/main">
  <p:tag name="AS_UNIQUEID" val="740"/>
</p:tagLst>
</file>

<file path=ppt/tags/tag411.xml><?xml version="1.0" encoding="utf-8"?>
<p:tagLst xmlns:p="http://schemas.openxmlformats.org/presentationml/2006/main">
  <p:tag name="AS_UNIQUEID" val="747"/>
</p:tagLst>
</file>

<file path=ppt/tags/tag412.xml><?xml version="1.0" encoding="utf-8"?>
<p:tagLst xmlns:p="http://schemas.openxmlformats.org/presentationml/2006/main">
  <p:tag name="AS_UNIQUEID" val="751"/>
</p:tagLst>
</file>

<file path=ppt/tags/tag413.xml><?xml version="1.0" encoding="utf-8"?>
<p:tagLst xmlns:p="http://schemas.openxmlformats.org/presentationml/2006/main">
  <p:tag name="AS_UNIQUEID" val="752"/>
</p:tagLst>
</file>

<file path=ppt/tags/tag414.xml><?xml version="1.0" encoding="utf-8"?>
<p:tagLst xmlns:p="http://schemas.openxmlformats.org/presentationml/2006/main">
  <p:tag name="AS_UNIQUEID" val="753"/>
</p:tagLst>
</file>

<file path=ppt/tags/tag415.xml><?xml version="1.0" encoding="utf-8"?>
<p:tagLst xmlns:p="http://schemas.openxmlformats.org/presentationml/2006/main">
  <p:tag name="AS_UNIQUEID" val="754"/>
</p:tagLst>
</file>

<file path=ppt/tags/tag416.xml><?xml version="1.0" encoding="utf-8"?>
<p:tagLst xmlns:p="http://schemas.openxmlformats.org/presentationml/2006/main">
  <p:tag name="AS_UNIQUEID" val="756"/>
</p:tagLst>
</file>

<file path=ppt/tags/tag417.xml><?xml version="1.0" encoding="utf-8"?>
<p:tagLst xmlns:p="http://schemas.openxmlformats.org/presentationml/2006/main">
  <p:tag name="AS_UNIQUEID" val="757"/>
</p:tagLst>
</file>

<file path=ppt/tags/tag418.xml><?xml version="1.0" encoding="utf-8"?>
<p:tagLst xmlns:p="http://schemas.openxmlformats.org/presentationml/2006/main">
  <p:tag name="AS_UNIQUEID" val="758"/>
</p:tagLst>
</file>

<file path=ppt/tags/tag419.xml><?xml version="1.0" encoding="utf-8"?>
<p:tagLst xmlns:p="http://schemas.openxmlformats.org/presentationml/2006/main">
  <p:tag name="AS_UNIQUEID" val="759"/>
</p:tagLst>
</file>

<file path=ppt/tags/tag42.xml><?xml version="1.0" encoding="utf-8"?>
<p:tagLst xmlns:p="http://schemas.openxmlformats.org/presentationml/2006/main">
  <p:tag name="AS_UNIQUEID" val="1848"/>
</p:tagLst>
</file>

<file path=ppt/tags/tag420.xml><?xml version="1.0" encoding="utf-8"?>
<p:tagLst xmlns:p="http://schemas.openxmlformats.org/presentationml/2006/main">
  <p:tag name="AS_UNIQUEID" val="760"/>
</p:tagLst>
</file>

<file path=ppt/tags/tag421.xml><?xml version="1.0" encoding="utf-8"?>
<p:tagLst xmlns:p="http://schemas.openxmlformats.org/presentationml/2006/main">
  <p:tag name="AS_UNIQUEID" val="763"/>
</p:tagLst>
</file>

<file path=ppt/tags/tag422.xml><?xml version="1.0" encoding="utf-8"?>
<p:tagLst xmlns:p="http://schemas.openxmlformats.org/presentationml/2006/main">
  <p:tag name="AS_UNIQUEID" val="764"/>
</p:tagLst>
</file>

<file path=ppt/tags/tag423.xml><?xml version="1.0" encoding="utf-8"?>
<p:tagLst xmlns:p="http://schemas.openxmlformats.org/presentationml/2006/main">
  <p:tag name="AS_UNIQUEID" val="765"/>
</p:tagLst>
</file>

<file path=ppt/tags/tag424.xml><?xml version="1.0" encoding="utf-8"?>
<p:tagLst xmlns:p="http://schemas.openxmlformats.org/presentationml/2006/main">
  <p:tag name="AS_UNIQUEID" val="766"/>
</p:tagLst>
</file>

<file path=ppt/tags/tag425.xml><?xml version="1.0" encoding="utf-8"?>
<p:tagLst xmlns:p="http://schemas.openxmlformats.org/presentationml/2006/main">
  <p:tag name="AS_UNIQUEID" val="767"/>
</p:tagLst>
</file>

<file path=ppt/tags/tag426.xml><?xml version="1.0" encoding="utf-8"?>
<p:tagLst xmlns:p="http://schemas.openxmlformats.org/presentationml/2006/main">
  <p:tag name="AS_UNIQUEID" val="768"/>
</p:tagLst>
</file>

<file path=ppt/tags/tag427.xml><?xml version="1.0" encoding="utf-8"?>
<p:tagLst xmlns:p="http://schemas.openxmlformats.org/presentationml/2006/main">
  <p:tag name="AS_UNIQUEID" val="769"/>
</p:tagLst>
</file>

<file path=ppt/tags/tag428.xml><?xml version="1.0" encoding="utf-8"?>
<p:tagLst xmlns:p="http://schemas.openxmlformats.org/presentationml/2006/main">
  <p:tag name="AS_UNIQUEID" val="770"/>
</p:tagLst>
</file>

<file path=ppt/tags/tag429.xml><?xml version="1.0" encoding="utf-8"?>
<p:tagLst xmlns:p="http://schemas.openxmlformats.org/presentationml/2006/main">
  <p:tag name="AS_UNIQUEID" val="771"/>
</p:tagLst>
</file>

<file path=ppt/tags/tag43.xml><?xml version="1.0" encoding="utf-8"?>
<p:tagLst xmlns:p="http://schemas.openxmlformats.org/presentationml/2006/main">
  <p:tag name="AS_UNIQUEID" val="1849"/>
</p:tagLst>
</file>

<file path=ppt/tags/tag430.xml><?xml version="1.0" encoding="utf-8"?>
<p:tagLst xmlns:p="http://schemas.openxmlformats.org/presentationml/2006/main">
  <p:tag name="AS_UNIQUEID" val="1969"/>
</p:tagLst>
</file>

<file path=ppt/tags/tag431.xml><?xml version="1.0" encoding="utf-8"?>
<p:tagLst xmlns:p="http://schemas.openxmlformats.org/presentationml/2006/main">
  <p:tag name="AS_UNIQUEID" val="7767"/>
</p:tagLst>
</file>

<file path=ppt/tags/tag432.xml><?xml version="1.0" encoding="utf-8"?>
<p:tagLst xmlns:p="http://schemas.openxmlformats.org/presentationml/2006/main">
  <p:tag name="AS_UNIQUEID" val="1904"/>
</p:tagLst>
</file>

<file path=ppt/tags/tag433.xml><?xml version="1.0" encoding="utf-8"?>
<p:tagLst xmlns:p="http://schemas.openxmlformats.org/presentationml/2006/main">
  <p:tag name="AS_UNIQUEID" val="2008"/>
  <p:tag name="KSO_WM_UNIT_TABLE_BEAUTIFY" val="smartTable{11b41c97-7fc8-485b-a7e3-e10351535158}"/>
</p:tagLst>
</file>

<file path=ppt/tags/tag434.xml><?xml version="1.0" encoding="utf-8"?>
<p:tagLst xmlns:p="http://schemas.openxmlformats.org/presentationml/2006/main">
  <p:tag name="AS_UNIQUEID" val="781"/>
</p:tagLst>
</file>

<file path=ppt/tags/tag435.xml><?xml version="1.0" encoding="utf-8"?>
<p:tagLst xmlns:p="http://schemas.openxmlformats.org/presentationml/2006/main">
  <p:tag name="AS_UNIQUEID" val="782"/>
</p:tagLst>
</file>

<file path=ppt/tags/tag436.xml><?xml version="1.0" encoding="utf-8"?>
<p:tagLst xmlns:p="http://schemas.openxmlformats.org/presentationml/2006/main">
  <p:tag name="AS_UNIQUEID" val="784"/>
</p:tagLst>
</file>

<file path=ppt/tags/tag437.xml><?xml version="1.0" encoding="utf-8"?>
<p:tagLst xmlns:p="http://schemas.openxmlformats.org/presentationml/2006/main">
  <p:tag name="AS_UNIQUEID" val="785"/>
</p:tagLst>
</file>

<file path=ppt/tags/tag438.xml><?xml version="1.0" encoding="utf-8"?>
<p:tagLst xmlns:p="http://schemas.openxmlformats.org/presentationml/2006/main">
  <p:tag name="AS_UNIQUEID" val="786"/>
</p:tagLst>
</file>

<file path=ppt/tags/tag439.xml><?xml version="1.0" encoding="utf-8"?>
<p:tagLst xmlns:p="http://schemas.openxmlformats.org/presentationml/2006/main">
  <p:tag name="AS_UNIQUEID" val="787"/>
</p:tagLst>
</file>

<file path=ppt/tags/tag44.xml><?xml version="1.0" encoding="utf-8"?>
<p:tagLst xmlns:p="http://schemas.openxmlformats.org/presentationml/2006/main">
  <p:tag name="AS_UNIQUEID" val="1851"/>
</p:tagLst>
</file>

<file path=ppt/tags/tag440.xml><?xml version="1.0" encoding="utf-8"?>
<p:tagLst xmlns:p="http://schemas.openxmlformats.org/presentationml/2006/main">
  <p:tag name="AS_UNIQUEID" val="788"/>
</p:tagLst>
</file>

<file path=ppt/tags/tag441.xml><?xml version="1.0" encoding="utf-8"?>
<p:tagLst xmlns:p="http://schemas.openxmlformats.org/presentationml/2006/main">
  <p:tag name="AS_UNIQUEID" val="789"/>
</p:tagLst>
</file>

<file path=ppt/tags/tag442.xml><?xml version="1.0" encoding="utf-8"?>
<p:tagLst xmlns:p="http://schemas.openxmlformats.org/presentationml/2006/main">
  <p:tag name="AS_UNIQUEID" val="790"/>
</p:tagLst>
</file>

<file path=ppt/tags/tag443.xml><?xml version="1.0" encoding="utf-8"?>
<p:tagLst xmlns:p="http://schemas.openxmlformats.org/presentationml/2006/main">
  <p:tag name="AS_UNIQUEID" val="791"/>
</p:tagLst>
</file>

<file path=ppt/tags/tag444.xml><?xml version="1.0" encoding="utf-8"?>
<p:tagLst xmlns:p="http://schemas.openxmlformats.org/presentationml/2006/main">
  <p:tag name="AS_UNIQUEID" val="792"/>
</p:tagLst>
</file>

<file path=ppt/tags/tag445.xml><?xml version="1.0" encoding="utf-8"?>
<p:tagLst xmlns:p="http://schemas.openxmlformats.org/presentationml/2006/main">
  <p:tag name="AS_UNIQUEID" val="793"/>
</p:tagLst>
</file>

<file path=ppt/tags/tag446.xml><?xml version="1.0" encoding="utf-8"?>
<p:tagLst xmlns:p="http://schemas.openxmlformats.org/presentationml/2006/main">
  <p:tag name="AS_UNIQUEID" val="794"/>
</p:tagLst>
</file>

<file path=ppt/tags/tag447.xml><?xml version="1.0" encoding="utf-8"?>
<p:tagLst xmlns:p="http://schemas.openxmlformats.org/presentationml/2006/main">
  <p:tag name="AS_UNIQUEID" val="795"/>
</p:tagLst>
</file>

<file path=ppt/tags/tag448.xml><?xml version="1.0" encoding="utf-8"?>
<p:tagLst xmlns:p="http://schemas.openxmlformats.org/presentationml/2006/main">
  <p:tag name="AS_UNIQUEID" val="796"/>
</p:tagLst>
</file>

<file path=ppt/tags/tag449.xml><?xml version="1.0" encoding="utf-8"?>
<p:tagLst xmlns:p="http://schemas.openxmlformats.org/presentationml/2006/main">
  <p:tag name="AS_UNIQUEID" val="797"/>
</p:tagLst>
</file>

<file path=ppt/tags/tag45.xml><?xml version="1.0" encoding="utf-8"?>
<p:tagLst xmlns:p="http://schemas.openxmlformats.org/presentationml/2006/main">
  <p:tag name="AS_UNIQUEID" val="1852"/>
</p:tagLst>
</file>

<file path=ppt/tags/tag450.xml><?xml version="1.0" encoding="utf-8"?>
<p:tagLst xmlns:p="http://schemas.openxmlformats.org/presentationml/2006/main">
  <p:tag name="AS_UNIQUEID" val="798"/>
</p:tagLst>
</file>

<file path=ppt/tags/tag451.xml><?xml version="1.0" encoding="utf-8"?>
<p:tagLst xmlns:p="http://schemas.openxmlformats.org/presentationml/2006/main">
  <p:tag name="AS_UNIQUEID" val="802"/>
</p:tagLst>
</file>

<file path=ppt/tags/tag452.xml><?xml version="1.0" encoding="utf-8"?>
<p:tagLst xmlns:p="http://schemas.openxmlformats.org/presentationml/2006/main">
  <p:tag name="AS_UNIQUEID" val="805"/>
</p:tagLst>
</file>

<file path=ppt/tags/tag453.xml><?xml version="1.0" encoding="utf-8"?>
<p:tagLst xmlns:p="http://schemas.openxmlformats.org/presentationml/2006/main">
  <p:tag name="AS_UNIQUEID" val="766"/>
</p:tagLst>
</file>

<file path=ppt/tags/tag454.xml><?xml version="1.0" encoding="utf-8"?>
<p:tagLst xmlns:p="http://schemas.openxmlformats.org/presentationml/2006/main">
  <p:tag name="AS_UNIQUEID" val="766"/>
</p:tagLst>
</file>

<file path=ppt/tags/tag455.xml><?xml version="1.0" encoding="utf-8"?>
<p:tagLst xmlns:p="http://schemas.openxmlformats.org/presentationml/2006/main">
  <p:tag name="AS_UNIQUEID" val="766"/>
</p:tagLst>
</file>

<file path=ppt/tags/tag456.xml><?xml version="1.0" encoding="utf-8"?>
<p:tagLst xmlns:p="http://schemas.openxmlformats.org/presentationml/2006/main">
  <p:tag name="AS_UNIQUEID" val="1969"/>
</p:tagLst>
</file>

<file path=ppt/tags/tag457.xml><?xml version="1.0" encoding="utf-8"?>
<p:tagLst xmlns:p="http://schemas.openxmlformats.org/presentationml/2006/main">
  <p:tag name="AS_UNIQUEID" val="7769"/>
</p:tagLst>
</file>

<file path=ppt/tags/tag458.xml><?xml version="1.0" encoding="utf-8"?>
<p:tagLst xmlns:p="http://schemas.openxmlformats.org/presentationml/2006/main">
  <p:tag name="AS_UNIQUEID" val="808"/>
</p:tagLst>
</file>

<file path=ppt/tags/tag459.xml><?xml version="1.0" encoding="utf-8"?>
<p:tagLst xmlns:p="http://schemas.openxmlformats.org/presentationml/2006/main">
  <p:tag name="AS_UNIQUEID" val="809"/>
</p:tagLst>
</file>

<file path=ppt/tags/tag46.xml><?xml version="1.0" encoding="utf-8"?>
<p:tagLst xmlns:p="http://schemas.openxmlformats.org/presentationml/2006/main">
  <p:tag name="AS_UNIQUEID" val="1853"/>
</p:tagLst>
</file>

<file path=ppt/tags/tag460.xml><?xml version="1.0" encoding="utf-8"?>
<p:tagLst xmlns:p="http://schemas.openxmlformats.org/presentationml/2006/main">
  <p:tag name="AS_UNIQUEID" val="810"/>
</p:tagLst>
</file>

<file path=ppt/tags/tag461.xml><?xml version="1.0" encoding="utf-8"?>
<p:tagLst xmlns:p="http://schemas.openxmlformats.org/presentationml/2006/main">
  <p:tag name="AS_UNIQUEID" val="811"/>
</p:tagLst>
</file>

<file path=ppt/tags/tag462.xml><?xml version="1.0" encoding="utf-8"?>
<p:tagLst xmlns:p="http://schemas.openxmlformats.org/presentationml/2006/main">
  <p:tag name="AS_UNIQUEID" val="2012"/>
</p:tagLst>
</file>

<file path=ppt/tags/tag463.xml><?xml version="1.0" encoding="utf-8"?>
<p:tagLst xmlns:p="http://schemas.openxmlformats.org/presentationml/2006/main">
  <p:tag name="AS_UNIQUEID" val="812"/>
</p:tagLst>
</file>

<file path=ppt/tags/tag464.xml><?xml version="1.0" encoding="utf-8"?>
<p:tagLst xmlns:p="http://schemas.openxmlformats.org/presentationml/2006/main">
  <p:tag name="AS_UNIQUEID" val="814"/>
</p:tagLst>
</file>

<file path=ppt/tags/tag465.xml><?xml version="1.0" encoding="utf-8"?>
<p:tagLst xmlns:p="http://schemas.openxmlformats.org/presentationml/2006/main">
  <p:tag name="AS_UNIQUEID" val="2013"/>
</p:tagLst>
</file>

<file path=ppt/tags/tag466.xml><?xml version="1.0" encoding="utf-8"?>
<p:tagLst xmlns:p="http://schemas.openxmlformats.org/presentationml/2006/main">
  <p:tag name="AS_UNIQUEID" val="813"/>
</p:tagLst>
</file>

<file path=ppt/tags/tag467.xml><?xml version="1.0" encoding="utf-8"?>
<p:tagLst xmlns:p="http://schemas.openxmlformats.org/presentationml/2006/main">
  <p:tag name="AS_UNIQUEID" val="815"/>
</p:tagLst>
</file>

<file path=ppt/tags/tag468.xml><?xml version="1.0" encoding="utf-8"?>
<p:tagLst xmlns:p="http://schemas.openxmlformats.org/presentationml/2006/main">
  <p:tag name="AS_UNIQUEID" val="816"/>
</p:tagLst>
</file>

<file path=ppt/tags/tag469.xml><?xml version="1.0" encoding="utf-8"?>
<p:tagLst xmlns:p="http://schemas.openxmlformats.org/presentationml/2006/main">
  <p:tag name="AS_UNIQUEID" val="817"/>
</p:tagLst>
</file>

<file path=ppt/tags/tag47.xml><?xml version="1.0" encoding="utf-8"?>
<p:tagLst xmlns:p="http://schemas.openxmlformats.org/presentationml/2006/main">
  <p:tag name="AS_UNIQUEID" val="1854"/>
</p:tagLst>
</file>

<file path=ppt/tags/tag470.xml><?xml version="1.0" encoding="utf-8"?>
<p:tagLst xmlns:p="http://schemas.openxmlformats.org/presentationml/2006/main">
  <p:tag name="AS_UNIQUEID" val="2014"/>
</p:tagLst>
</file>

<file path=ppt/tags/tag471.xml><?xml version="1.0" encoding="utf-8"?>
<p:tagLst xmlns:p="http://schemas.openxmlformats.org/presentationml/2006/main">
  <p:tag name="AS_UNIQUEID" val="818"/>
</p:tagLst>
</file>

<file path=ppt/tags/tag472.xml><?xml version="1.0" encoding="utf-8"?>
<p:tagLst xmlns:p="http://schemas.openxmlformats.org/presentationml/2006/main">
  <p:tag name="AS_UNIQUEID" val="819"/>
</p:tagLst>
</file>

<file path=ppt/tags/tag473.xml><?xml version="1.0" encoding="utf-8"?>
<p:tagLst xmlns:p="http://schemas.openxmlformats.org/presentationml/2006/main">
  <p:tag name="AS_UNIQUEID" val="802"/>
</p:tagLst>
</file>

<file path=ppt/tags/tag474.xml><?xml version="1.0" encoding="utf-8"?>
<p:tagLst xmlns:p="http://schemas.openxmlformats.org/presentationml/2006/main">
  <p:tag name="AS_UNIQUEID" val="1969"/>
</p:tagLst>
</file>

<file path=ppt/tags/tag475.xml><?xml version="1.0" encoding="utf-8"?>
<p:tagLst xmlns:p="http://schemas.openxmlformats.org/presentationml/2006/main">
  <p:tag name="AS_UNIQUEID" val="7771"/>
</p:tagLst>
</file>

<file path=ppt/tags/tag476.xml><?xml version="1.0" encoding="utf-8"?>
<p:tagLst xmlns:p="http://schemas.openxmlformats.org/presentationml/2006/main">
  <p:tag name="AS_UNIQUEID" val="1393"/>
</p:tagLst>
</file>

<file path=ppt/tags/tag477.xml><?xml version="1.0" encoding="utf-8"?>
<p:tagLst xmlns:p="http://schemas.openxmlformats.org/presentationml/2006/main">
  <p:tag name="AS_UNIQUEID" val="1395"/>
</p:tagLst>
</file>

<file path=ppt/tags/tag478.xml><?xml version="1.0" encoding="utf-8"?>
<p:tagLst xmlns:p="http://schemas.openxmlformats.org/presentationml/2006/main">
  <p:tag name="AS_UNIQUEID" val="1396"/>
</p:tagLst>
</file>

<file path=ppt/tags/tag479.xml><?xml version="1.0" encoding="utf-8"?>
<p:tagLst xmlns:p="http://schemas.openxmlformats.org/presentationml/2006/main">
  <p:tag name="AS_UNIQUEID" val="1397"/>
</p:tagLst>
</file>

<file path=ppt/tags/tag48.xml><?xml version="1.0" encoding="utf-8"?>
<p:tagLst xmlns:p="http://schemas.openxmlformats.org/presentationml/2006/main">
  <p:tag name="AS_UNIQUEID" val="1855"/>
</p:tagLst>
</file>

<file path=ppt/tags/tag480.xml><?xml version="1.0" encoding="utf-8"?>
<p:tagLst xmlns:p="http://schemas.openxmlformats.org/presentationml/2006/main">
  <p:tag name="AS_UNIQUEID" val="1398"/>
</p:tagLst>
</file>

<file path=ppt/tags/tag481.xml><?xml version="1.0" encoding="utf-8"?>
<p:tagLst xmlns:p="http://schemas.openxmlformats.org/presentationml/2006/main">
  <p:tag name="AS_UNIQUEID" val="1399"/>
</p:tagLst>
</file>

<file path=ppt/tags/tag482.xml><?xml version="1.0" encoding="utf-8"?>
<p:tagLst xmlns:p="http://schemas.openxmlformats.org/presentationml/2006/main">
  <p:tag name="AS_UNIQUEID" val="1400"/>
</p:tagLst>
</file>

<file path=ppt/tags/tag483.xml><?xml version="1.0" encoding="utf-8"?>
<p:tagLst xmlns:p="http://schemas.openxmlformats.org/presentationml/2006/main">
  <p:tag name="AS_UNIQUEID" val="1401"/>
</p:tagLst>
</file>

<file path=ppt/tags/tag484.xml><?xml version="1.0" encoding="utf-8"?>
<p:tagLst xmlns:p="http://schemas.openxmlformats.org/presentationml/2006/main">
  <p:tag name="AS_UNIQUEID" val="1402"/>
</p:tagLst>
</file>

<file path=ppt/tags/tag485.xml><?xml version="1.0" encoding="utf-8"?>
<p:tagLst xmlns:p="http://schemas.openxmlformats.org/presentationml/2006/main">
  <p:tag name="AS_UNIQUEID" val="1403"/>
</p:tagLst>
</file>

<file path=ppt/tags/tag486.xml><?xml version="1.0" encoding="utf-8"?>
<p:tagLst xmlns:p="http://schemas.openxmlformats.org/presentationml/2006/main">
  <p:tag name="AS_UNIQUEID" val="1404"/>
</p:tagLst>
</file>

<file path=ppt/tags/tag487.xml><?xml version="1.0" encoding="utf-8"?>
<p:tagLst xmlns:p="http://schemas.openxmlformats.org/presentationml/2006/main">
  <p:tag name="AS_UNIQUEID" val="2025"/>
</p:tagLst>
</file>

<file path=ppt/tags/tag488.xml><?xml version="1.0" encoding="utf-8"?>
<p:tagLst xmlns:p="http://schemas.openxmlformats.org/presentationml/2006/main">
  <p:tag name="AS_UNIQUEID" val="2026"/>
</p:tagLst>
</file>

<file path=ppt/tags/tag489.xml><?xml version="1.0" encoding="utf-8"?>
<p:tagLst xmlns:p="http://schemas.openxmlformats.org/presentationml/2006/main">
  <p:tag name="AS_UNIQUEID" val="2027"/>
</p:tagLst>
</file>

<file path=ppt/tags/tag49.xml><?xml version="1.0" encoding="utf-8"?>
<p:tagLst xmlns:p="http://schemas.openxmlformats.org/presentationml/2006/main">
  <p:tag name="AS_UNIQUEID" val="1856"/>
</p:tagLst>
</file>

<file path=ppt/tags/tag490.xml><?xml version="1.0" encoding="utf-8"?>
<p:tagLst xmlns:p="http://schemas.openxmlformats.org/presentationml/2006/main">
  <p:tag name="AS_UNIQUEID" val="1775"/>
</p:tagLst>
</file>

<file path=ppt/tags/tag491.xml><?xml version="1.0" encoding="utf-8"?>
<p:tagLst xmlns:p="http://schemas.openxmlformats.org/presentationml/2006/main">
  <p:tag name="AS_UNIQUEID" val="1776"/>
</p:tagLst>
</file>

<file path=ppt/tags/tag492.xml><?xml version="1.0" encoding="utf-8"?>
<p:tagLst xmlns:p="http://schemas.openxmlformats.org/presentationml/2006/main">
  <p:tag name="AS_UNIQUEID" val="1777"/>
</p:tagLst>
</file>

<file path=ppt/tags/tag493.xml><?xml version="1.0" encoding="utf-8"?>
<p:tagLst xmlns:p="http://schemas.openxmlformats.org/presentationml/2006/main">
  <p:tag name="AS_UNIQUEID" val="1778"/>
</p:tagLst>
</file>

<file path=ppt/tags/tag494.xml><?xml version="1.0" encoding="utf-8"?>
<p:tagLst xmlns:p="http://schemas.openxmlformats.org/presentationml/2006/main">
  <p:tag name="AS_UNIQUEID" val="1779"/>
</p:tagLst>
</file>

<file path=ppt/tags/tag495.xml><?xml version="1.0" encoding="utf-8"?>
<p:tagLst xmlns:p="http://schemas.openxmlformats.org/presentationml/2006/main">
  <p:tag name="AS_UNIQUEID" val="1780"/>
</p:tagLst>
</file>

<file path=ppt/tags/tag496.xml><?xml version="1.0" encoding="utf-8"?>
<p:tagLst xmlns:p="http://schemas.openxmlformats.org/presentationml/2006/main">
  <p:tag name="AS_UNIQUEID" val="1781"/>
</p:tagLst>
</file>

<file path=ppt/tags/tag497.xml><?xml version="1.0" encoding="utf-8"?>
<p:tagLst xmlns:p="http://schemas.openxmlformats.org/presentationml/2006/main">
  <p:tag name="AS_UNIQUEID" val="1782"/>
</p:tagLst>
</file>

<file path=ppt/tags/tag498.xml><?xml version="1.0" encoding="utf-8"?>
<p:tagLst xmlns:p="http://schemas.openxmlformats.org/presentationml/2006/main">
  <p:tag name="AS_UNIQUEID" val="1783"/>
</p:tagLst>
</file>

<file path=ppt/tags/tag499.xml><?xml version="1.0" encoding="utf-8"?>
<p:tagLst xmlns:p="http://schemas.openxmlformats.org/presentationml/2006/main">
  <p:tag name="AS_UNIQUEID" val="1784"/>
</p:tagLst>
</file>

<file path=ppt/tags/tag5.xml><?xml version="1.0" encoding="utf-8"?>
<p:tagLst xmlns:p="http://schemas.openxmlformats.org/presentationml/2006/main">
  <p:tag name="AS_UNIQUEID" val="1805"/>
</p:tagLst>
</file>

<file path=ppt/tags/tag50.xml><?xml version="1.0" encoding="utf-8"?>
<p:tagLst xmlns:p="http://schemas.openxmlformats.org/presentationml/2006/main">
  <p:tag name="AS_UNIQUEID" val="1857"/>
</p:tagLst>
</file>

<file path=ppt/tags/tag500.xml><?xml version="1.0" encoding="utf-8"?>
<p:tagLst xmlns:p="http://schemas.openxmlformats.org/presentationml/2006/main">
  <p:tag name="AS_UNIQUEID" val="1785"/>
</p:tagLst>
</file>

<file path=ppt/tags/tag501.xml><?xml version="1.0" encoding="utf-8"?>
<p:tagLst xmlns:p="http://schemas.openxmlformats.org/presentationml/2006/main">
  <p:tag name="AS_UNIQUEID" val="2028"/>
</p:tagLst>
</file>

<file path=ppt/tags/tag502.xml><?xml version="1.0" encoding="utf-8"?>
<p:tagLst xmlns:p="http://schemas.openxmlformats.org/presentationml/2006/main">
  <p:tag name="AS_UNIQUEID" val="1787"/>
</p:tagLst>
</file>

<file path=ppt/tags/tag503.xml><?xml version="1.0" encoding="utf-8"?>
<p:tagLst xmlns:p="http://schemas.openxmlformats.org/presentationml/2006/main">
  <p:tag name="AS_UNIQUEID" val="1788"/>
</p:tagLst>
</file>

<file path=ppt/tags/tag504.xml><?xml version="1.0" encoding="utf-8"?>
<p:tagLst xmlns:p="http://schemas.openxmlformats.org/presentationml/2006/main">
  <p:tag name="AS_UNIQUEID" val="1789"/>
</p:tagLst>
</file>

<file path=ppt/tags/tag505.xml><?xml version="1.0" encoding="utf-8"?>
<p:tagLst xmlns:p="http://schemas.openxmlformats.org/presentationml/2006/main">
  <p:tag name="AS_UNIQUEID" val="1790"/>
</p:tagLst>
</file>

<file path=ppt/tags/tag506.xml><?xml version="1.0" encoding="utf-8"?>
<p:tagLst xmlns:p="http://schemas.openxmlformats.org/presentationml/2006/main">
  <p:tag name="AS_UNIQUEID" val="1791"/>
</p:tagLst>
</file>

<file path=ppt/tags/tag507.xml><?xml version="1.0" encoding="utf-8"?>
<p:tagLst xmlns:p="http://schemas.openxmlformats.org/presentationml/2006/main">
  <p:tag name="AS_UNIQUEID" val="1792"/>
</p:tagLst>
</file>

<file path=ppt/tags/tag508.xml><?xml version="1.0" encoding="utf-8"?>
<p:tagLst xmlns:p="http://schemas.openxmlformats.org/presentationml/2006/main">
  <p:tag name="AS_UNIQUEID" val="1793"/>
</p:tagLst>
</file>

<file path=ppt/tags/tag509.xml><?xml version="1.0" encoding="utf-8"?>
<p:tagLst xmlns:p="http://schemas.openxmlformats.org/presentationml/2006/main">
  <p:tag name="AS_UNIQUEID" val="1794"/>
</p:tagLst>
</file>

<file path=ppt/tags/tag51.xml><?xml version="1.0" encoding="utf-8"?>
<p:tagLst xmlns:p="http://schemas.openxmlformats.org/presentationml/2006/main">
  <p:tag name="AS_UNIQUEID" val="1858"/>
</p:tagLst>
</file>

<file path=ppt/tags/tag510.xml><?xml version="1.0" encoding="utf-8"?>
<p:tagLst xmlns:p="http://schemas.openxmlformats.org/presentationml/2006/main">
  <p:tag name="AS_UNIQUEID" val="1795"/>
</p:tagLst>
</file>

<file path=ppt/tags/tag511.xml><?xml version="1.0" encoding="utf-8"?>
<p:tagLst xmlns:p="http://schemas.openxmlformats.org/presentationml/2006/main">
  <p:tag name="AS_UNIQUEID" val="1796"/>
</p:tagLst>
</file>

<file path=ppt/tags/tag512.xml><?xml version="1.0" encoding="utf-8"?>
<p:tagLst xmlns:p="http://schemas.openxmlformats.org/presentationml/2006/main">
  <p:tag name="AS_UNIQUEID" val="1797"/>
</p:tagLst>
</file>

<file path=ppt/tags/tag513.xml><?xml version="1.0" encoding="utf-8"?>
<p:tagLst xmlns:p="http://schemas.openxmlformats.org/presentationml/2006/main">
  <p:tag name="AS_UNIQUEID" val="1798"/>
</p:tagLst>
</file>

<file path=ppt/tags/tag514.xml><?xml version="1.0" encoding="utf-8"?>
<p:tagLst xmlns:p="http://schemas.openxmlformats.org/presentationml/2006/main">
  <p:tag name="AS_UNIQUEID" val="1799"/>
</p:tagLst>
</file>

<file path=ppt/tags/tag515.xml><?xml version="1.0" encoding="utf-8"?>
<p:tagLst xmlns:p="http://schemas.openxmlformats.org/presentationml/2006/main">
  <p:tag name="AS_UNIQUEID" val="2029"/>
</p:tagLst>
</file>

<file path=ppt/tags/tag516.xml><?xml version="1.0" encoding="utf-8"?>
<p:tagLst xmlns:p="http://schemas.openxmlformats.org/presentationml/2006/main">
  <p:tag name="AS_UNIQUEID" val="2030"/>
</p:tagLst>
</file>

<file path=ppt/tags/tag517.xml><?xml version="1.0" encoding="utf-8"?>
<p:tagLst xmlns:p="http://schemas.openxmlformats.org/presentationml/2006/main">
  <p:tag name="AS_UNIQUEID" val="2031"/>
</p:tagLst>
</file>

<file path=ppt/tags/tag518.xml><?xml version="1.0" encoding="utf-8"?>
<p:tagLst xmlns:p="http://schemas.openxmlformats.org/presentationml/2006/main">
  <p:tag name="AS_UNIQUEID" val="2032"/>
</p:tagLst>
</file>

<file path=ppt/tags/tag519.xml><?xml version="1.0" encoding="utf-8"?>
<p:tagLst xmlns:p="http://schemas.openxmlformats.org/presentationml/2006/main">
  <p:tag name="AS_UNIQUEID" val="2033"/>
</p:tagLst>
</file>

<file path=ppt/tags/tag52.xml><?xml version="1.0" encoding="utf-8"?>
<p:tagLst xmlns:p="http://schemas.openxmlformats.org/presentationml/2006/main">
  <p:tag name="AS_UNIQUEID" val="1860"/>
</p:tagLst>
</file>

<file path=ppt/tags/tag520.xml><?xml version="1.0" encoding="utf-8"?>
<p:tagLst xmlns:p="http://schemas.openxmlformats.org/presentationml/2006/main">
  <p:tag name="AS_UNIQUEID" val="2034"/>
</p:tagLst>
</file>

<file path=ppt/tags/tag521.xml><?xml version="1.0" encoding="utf-8"?>
<p:tagLst xmlns:p="http://schemas.openxmlformats.org/presentationml/2006/main">
  <p:tag name="AS_UNIQUEID" val="2035"/>
</p:tagLst>
</file>

<file path=ppt/tags/tag522.xml><?xml version="1.0" encoding="utf-8"?>
<p:tagLst xmlns:p="http://schemas.openxmlformats.org/presentationml/2006/main">
  <p:tag name="AS_UNIQUEID" val="2036"/>
</p:tagLst>
</file>

<file path=ppt/tags/tag523.xml><?xml version="1.0" encoding="utf-8"?>
<p:tagLst xmlns:p="http://schemas.openxmlformats.org/presentationml/2006/main">
  <p:tag name="AS_UNIQUEID" val="2037"/>
</p:tagLst>
</file>

<file path=ppt/tags/tag524.xml><?xml version="1.0" encoding="utf-8"?>
<p:tagLst xmlns:p="http://schemas.openxmlformats.org/presentationml/2006/main">
  <p:tag name="AS_UNIQUEID" val="2038"/>
</p:tagLst>
</file>

<file path=ppt/tags/tag525.xml><?xml version="1.0" encoding="utf-8"?>
<p:tagLst xmlns:p="http://schemas.openxmlformats.org/presentationml/2006/main">
  <p:tag name="AS_UNIQUEID" val="2039"/>
</p:tagLst>
</file>

<file path=ppt/tags/tag526.xml><?xml version="1.0" encoding="utf-8"?>
<p:tagLst xmlns:p="http://schemas.openxmlformats.org/presentationml/2006/main">
  <p:tag name="AS_UNIQUEID" val="3504"/>
</p:tagLst>
</file>

<file path=ppt/tags/tag527.xml><?xml version="1.0" encoding="utf-8"?>
<p:tagLst xmlns:p="http://schemas.openxmlformats.org/presentationml/2006/main">
  <p:tag name="AS_UNIQUEID" val="2019"/>
</p:tagLst>
</file>

<file path=ppt/tags/tag528.xml><?xml version="1.0" encoding="utf-8"?>
<p:tagLst xmlns:p="http://schemas.openxmlformats.org/presentationml/2006/main">
  <p:tag name="AS_UNIQUEID" val="2020"/>
</p:tagLst>
</file>

<file path=ppt/tags/tag529.xml><?xml version="1.0" encoding="utf-8"?>
<p:tagLst xmlns:p="http://schemas.openxmlformats.org/presentationml/2006/main">
  <p:tag name="AS_UNIQUEID" val="1904"/>
</p:tagLst>
</file>

<file path=ppt/tags/tag53.xml><?xml version="1.0" encoding="utf-8"?>
<p:tagLst xmlns:p="http://schemas.openxmlformats.org/presentationml/2006/main">
  <p:tag name="AS_UNIQUEID" val="1861"/>
</p:tagLst>
</file>

<file path=ppt/tags/tag530.xml><?xml version="1.0" encoding="utf-8"?>
<p:tagLst xmlns:p="http://schemas.openxmlformats.org/presentationml/2006/main">
  <p:tag name="AS_UNIQUEID" val="7774"/>
</p:tagLst>
</file>

<file path=ppt/tags/tag531.xml><?xml version="1.0" encoding="utf-8"?>
<p:tagLst xmlns:p="http://schemas.openxmlformats.org/presentationml/2006/main">
  <p:tag name="AS_UNIQUEID" val="2039"/>
</p:tagLst>
</file>

<file path=ppt/tags/tag532.xml><?xml version="1.0" encoding="utf-8"?>
<p:tagLst xmlns:p="http://schemas.openxmlformats.org/presentationml/2006/main">
  <p:tag name="AS_UNIQUEID" val="3506"/>
</p:tagLst>
</file>

<file path=ppt/tags/tag533.xml><?xml version="1.0" encoding="utf-8"?>
<p:tagLst xmlns:p="http://schemas.openxmlformats.org/presentationml/2006/main">
  <p:tag name="AS_UNIQUEID" val="3507"/>
</p:tagLst>
</file>

<file path=ppt/tags/tag534.xml><?xml version="1.0" encoding="utf-8"?>
<p:tagLst xmlns:p="http://schemas.openxmlformats.org/presentationml/2006/main">
  <p:tag name="AS_UNIQUEID" val="3508"/>
</p:tagLst>
</file>

<file path=ppt/tags/tag535.xml><?xml version="1.0" encoding="utf-8"?>
<p:tagLst xmlns:p="http://schemas.openxmlformats.org/presentationml/2006/main">
  <p:tag name="AS_UNIQUEID" val="3509"/>
</p:tagLst>
</file>

<file path=ppt/tags/tag536.xml><?xml version="1.0" encoding="utf-8"?>
<p:tagLst xmlns:p="http://schemas.openxmlformats.org/presentationml/2006/main">
  <p:tag name="AS_UNIQUEID" val="3510"/>
</p:tagLst>
</file>

<file path=ppt/tags/tag537.xml><?xml version="1.0" encoding="utf-8"?>
<p:tagLst xmlns:p="http://schemas.openxmlformats.org/presentationml/2006/main">
  <p:tag name="AS_UNIQUEID" val="3511"/>
</p:tagLst>
</file>

<file path=ppt/tags/tag538.xml><?xml version="1.0" encoding="utf-8"?>
<p:tagLst xmlns:p="http://schemas.openxmlformats.org/presentationml/2006/main">
  <p:tag name="AS_UNIQUEID" val="3512"/>
</p:tagLst>
</file>

<file path=ppt/tags/tag539.xml><?xml version="1.0" encoding="utf-8"?>
<p:tagLst xmlns:p="http://schemas.openxmlformats.org/presentationml/2006/main">
  <p:tag name="AS_UNIQUEID" val="3513"/>
</p:tagLst>
</file>

<file path=ppt/tags/tag54.xml><?xml version="1.0" encoding="utf-8"?>
<p:tagLst xmlns:p="http://schemas.openxmlformats.org/presentationml/2006/main">
  <p:tag name="AS_UNIQUEID" val="1862"/>
</p:tagLst>
</file>

<file path=ppt/tags/tag540.xml><?xml version="1.0" encoding="utf-8"?>
<p:tagLst xmlns:p="http://schemas.openxmlformats.org/presentationml/2006/main">
  <p:tag name="AS_UNIQUEID" val="3514"/>
</p:tagLst>
</file>

<file path=ppt/tags/tag541.xml><?xml version="1.0" encoding="utf-8"?>
<p:tagLst xmlns:p="http://schemas.openxmlformats.org/presentationml/2006/main">
  <p:tag name="AS_UNIQUEID" val="3515"/>
</p:tagLst>
</file>

<file path=ppt/tags/tag542.xml><?xml version="1.0" encoding="utf-8"?>
<p:tagLst xmlns:p="http://schemas.openxmlformats.org/presentationml/2006/main">
  <p:tag name="AS_UNIQUEID" val="3516"/>
</p:tagLst>
</file>

<file path=ppt/tags/tag543.xml><?xml version="1.0" encoding="utf-8"?>
<p:tagLst xmlns:p="http://schemas.openxmlformats.org/presentationml/2006/main">
  <p:tag name="AS_UNIQUEID" val="3517"/>
</p:tagLst>
</file>

<file path=ppt/tags/tag544.xml><?xml version="1.0" encoding="utf-8"?>
<p:tagLst xmlns:p="http://schemas.openxmlformats.org/presentationml/2006/main">
  <p:tag name="AS_UNIQUEID" val="3518"/>
</p:tagLst>
</file>

<file path=ppt/tags/tag545.xml><?xml version="1.0" encoding="utf-8"?>
<p:tagLst xmlns:p="http://schemas.openxmlformats.org/presentationml/2006/main">
  <p:tag name="AS_UNIQUEID" val="3519"/>
</p:tagLst>
</file>

<file path=ppt/tags/tag546.xml><?xml version="1.0" encoding="utf-8"?>
<p:tagLst xmlns:p="http://schemas.openxmlformats.org/presentationml/2006/main">
  <p:tag name="AS_UNIQUEID" val="3520"/>
</p:tagLst>
</file>

<file path=ppt/tags/tag547.xml><?xml version="1.0" encoding="utf-8"?>
<p:tagLst xmlns:p="http://schemas.openxmlformats.org/presentationml/2006/main">
  <p:tag name="AS_UNIQUEID" val="3521"/>
</p:tagLst>
</file>

<file path=ppt/tags/tag548.xml><?xml version="1.0" encoding="utf-8"?>
<p:tagLst xmlns:p="http://schemas.openxmlformats.org/presentationml/2006/main">
  <p:tag name="AS_UNIQUEID" val="3522"/>
</p:tagLst>
</file>

<file path=ppt/tags/tag549.xml><?xml version="1.0" encoding="utf-8"?>
<p:tagLst xmlns:p="http://schemas.openxmlformats.org/presentationml/2006/main">
  <p:tag name="AS_UNIQUEID" val="3523"/>
</p:tagLst>
</file>

<file path=ppt/tags/tag55.xml><?xml version="1.0" encoding="utf-8"?>
<p:tagLst xmlns:p="http://schemas.openxmlformats.org/presentationml/2006/main">
  <p:tag name="AS_UNIQUEID" val="1863"/>
</p:tagLst>
</file>

<file path=ppt/tags/tag550.xml><?xml version="1.0" encoding="utf-8"?>
<p:tagLst xmlns:p="http://schemas.openxmlformats.org/presentationml/2006/main">
  <p:tag name="AS_UNIQUEID" val="3524"/>
</p:tagLst>
</file>

<file path=ppt/tags/tag551.xml><?xml version="1.0" encoding="utf-8"?>
<p:tagLst xmlns:p="http://schemas.openxmlformats.org/presentationml/2006/main">
  <p:tag name="AS_UNIQUEID" val="3525"/>
</p:tagLst>
</file>

<file path=ppt/tags/tag552.xml><?xml version="1.0" encoding="utf-8"?>
<p:tagLst xmlns:p="http://schemas.openxmlformats.org/presentationml/2006/main">
  <p:tag name="AS_UNIQUEID" val="3526"/>
</p:tagLst>
</file>

<file path=ppt/tags/tag553.xml><?xml version="1.0" encoding="utf-8"?>
<p:tagLst xmlns:p="http://schemas.openxmlformats.org/presentationml/2006/main">
  <p:tag name="AS_UNIQUEID" val="3527"/>
</p:tagLst>
</file>

<file path=ppt/tags/tag554.xml><?xml version="1.0" encoding="utf-8"?>
<p:tagLst xmlns:p="http://schemas.openxmlformats.org/presentationml/2006/main">
  <p:tag name="AS_UNIQUEID" val="3528"/>
</p:tagLst>
</file>

<file path=ppt/tags/tag555.xml><?xml version="1.0" encoding="utf-8"?>
<p:tagLst xmlns:p="http://schemas.openxmlformats.org/presentationml/2006/main">
  <p:tag name="AS_UNIQUEID" val="3529"/>
</p:tagLst>
</file>

<file path=ppt/tags/tag556.xml><?xml version="1.0" encoding="utf-8"?>
<p:tagLst xmlns:p="http://schemas.openxmlformats.org/presentationml/2006/main">
  <p:tag name="AS_UNIQUEID" val="3530"/>
</p:tagLst>
</file>

<file path=ppt/tags/tag557.xml><?xml version="1.0" encoding="utf-8"?>
<p:tagLst xmlns:p="http://schemas.openxmlformats.org/presentationml/2006/main">
  <p:tag name="AS_UNIQUEID" val="3531"/>
</p:tagLst>
</file>

<file path=ppt/tags/tag558.xml><?xml version="1.0" encoding="utf-8"?>
<p:tagLst xmlns:p="http://schemas.openxmlformats.org/presentationml/2006/main">
  <p:tag name="AS_UNIQUEID" val="3532"/>
</p:tagLst>
</file>

<file path=ppt/tags/tag559.xml><?xml version="1.0" encoding="utf-8"?>
<p:tagLst xmlns:p="http://schemas.openxmlformats.org/presentationml/2006/main">
  <p:tag name="AS_UNIQUEID" val="3533"/>
</p:tagLst>
</file>

<file path=ppt/tags/tag56.xml><?xml version="1.0" encoding="utf-8"?>
<p:tagLst xmlns:p="http://schemas.openxmlformats.org/presentationml/2006/main">
  <p:tag name="AS_UNIQUEID" val="1865"/>
</p:tagLst>
</file>

<file path=ppt/tags/tag560.xml><?xml version="1.0" encoding="utf-8"?>
<p:tagLst xmlns:p="http://schemas.openxmlformats.org/presentationml/2006/main">
  <p:tag name="AS_UNIQUEID" val="3534"/>
</p:tagLst>
</file>

<file path=ppt/tags/tag561.xml><?xml version="1.0" encoding="utf-8"?>
<p:tagLst xmlns:p="http://schemas.openxmlformats.org/presentationml/2006/main">
  <p:tag name="AS_UNIQUEID" val="3535"/>
</p:tagLst>
</file>

<file path=ppt/tags/tag562.xml><?xml version="1.0" encoding="utf-8"?>
<p:tagLst xmlns:p="http://schemas.openxmlformats.org/presentationml/2006/main">
  <p:tag name="AS_UNIQUEID" val="3536"/>
</p:tagLst>
</file>

<file path=ppt/tags/tag563.xml><?xml version="1.0" encoding="utf-8"?>
<p:tagLst xmlns:p="http://schemas.openxmlformats.org/presentationml/2006/main">
  <p:tag name="AS_UNIQUEID" val="3537"/>
</p:tagLst>
</file>

<file path=ppt/tags/tag564.xml><?xml version="1.0" encoding="utf-8"?>
<p:tagLst xmlns:p="http://schemas.openxmlformats.org/presentationml/2006/main">
  <p:tag name="AS_UNIQUEID" val="3538"/>
</p:tagLst>
</file>

<file path=ppt/tags/tag565.xml><?xml version="1.0" encoding="utf-8"?>
<p:tagLst xmlns:p="http://schemas.openxmlformats.org/presentationml/2006/main">
  <p:tag name="AS_UNIQUEID" val="3539"/>
</p:tagLst>
</file>

<file path=ppt/tags/tag566.xml><?xml version="1.0" encoding="utf-8"?>
<p:tagLst xmlns:p="http://schemas.openxmlformats.org/presentationml/2006/main">
  <p:tag name="AS_UNIQUEID" val="3540"/>
</p:tagLst>
</file>

<file path=ppt/tags/tag567.xml><?xml version="1.0" encoding="utf-8"?>
<p:tagLst xmlns:p="http://schemas.openxmlformats.org/presentationml/2006/main">
  <p:tag name="AS_UNIQUEID" val="3541"/>
</p:tagLst>
</file>

<file path=ppt/tags/tag568.xml><?xml version="1.0" encoding="utf-8"?>
<p:tagLst xmlns:p="http://schemas.openxmlformats.org/presentationml/2006/main">
  <p:tag name="AS_UNIQUEID" val="3542"/>
</p:tagLst>
</file>

<file path=ppt/tags/tag569.xml><?xml version="1.0" encoding="utf-8"?>
<p:tagLst xmlns:p="http://schemas.openxmlformats.org/presentationml/2006/main">
  <p:tag name="AS_UNIQUEID" val="2019"/>
</p:tagLst>
</file>

<file path=ppt/tags/tag57.xml><?xml version="1.0" encoding="utf-8"?>
<p:tagLst xmlns:p="http://schemas.openxmlformats.org/presentationml/2006/main">
  <p:tag name="AS_UNIQUEID" val="1866"/>
</p:tagLst>
</file>

<file path=ppt/tags/tag570.xml><?xml version="1.0" encoding="utf-8"?>
<p:tagLst xmlns:p="http://schemas.openxmlformats.org/presentationml/2006/main">
  <p:tag name="AS_UNIQUEID" val="2020"/>
</p:tagLst>
</file>

<file path=ppt/tags/tag571.xml><?xml version="1.0" encoding="utf-8"?>
<p:tagLst xmlns:p="http://schemas.openxmlformats.org/presentationml/2006/main">
  <p:tag name="AS_UNIQUEID" val="1904"/>
</p:tagLst>
</file>

<file path=ppt/tags/tag572.xml><?xml version="1.0" encoding="utf-8"?>
<p:tagLst xmlns:p="http://schemas.openxmlformats.org/presentationml/2006/main">
  <p:tag name="AS_UNIQUEID" val="3555"/>
</p:tagLst>
</file>

<file path=ppt/tags/tag573.xml><?xml version="1.0" encoding="utf-8"?>
<p:tagLst xmlns:p="http://schemas.openxmlformats.org/presentationml/2006/main">
  <p:tag name="AS_UNIQUEID" val="3620"/>
</p:tagLst>
</file>

<file path=ppt/tags/tag574.xml><?xml version="1.0" encoding="utf-8"?>
<p:tagLst xmlns:p="http://schemas.openxmlformats.org/presentationml/2006/main">
  <p:tag name="AS_UNIQUEID" val="2019"/>
</p:tagLst>
</file>

<file path=ppt/tags/tag575.xml><?xml version="1.0" encoding="utf-8"?>
<p:tagLst xmlns:p="http://schemas.openxmlformats.org/presentationml/2006/main">
  <p:tag name="AS_UNIQUEID" val="2020"/>
</p:tagLst>
</file>

<file path=ppt/tags/tag576.xml><?xml version="1.0" encoding="utf-8"?>
<p:tagLst xmlns:p="http://schemas.openxmlformats.org/presentationml/2006/main">
  <p:tag name="AS_UNIQUEID" val="3545"/>
</p:tagLst>
</file>

<file path=ppt/tags/tag577.xml><?xml version="1.0" encoding="utf-8"?>
<p:tagLst xmlns:p="http://schemas.openxmlformats.org/presentationml/2006/main">
  <p:tag name="AS_UNIQUEID" val="3548"/>
</p:tagLst>
</file>

<file path=ppt/tags/tag578.xml><?xml version="1.0" encoding="utf-8"?>
<p:tagLst xmlns:p="http://schemas.openxmlformats.org/presentationml/2006/main">
  <p:tag name="AS_UNIQUEID" val="6682"/>
</p:tagLst>
</file>

<file path=ppt/tags/tag579.xml><?xml version="1.0" encoding="utf-8"?>
<p:tagLst xmlns:p="http://schemas.openxmlformats.org/presentationml/2006/main">
  <p:tag name="AS_UNIQUEID" val="6683"/>
</p:tagLst>
</file>

<file path=ppt/tags/tag58.xml><?xml version="1.0" encoding="utf-8"?>
<p:tagLst xmlns:p="http://schemas.openxmlformats.org/presentationml/2006/main">
  <p:tag name="AS_UNIQUEID" val="1867"/>
</p:tagLst>
</file>

<file path=ppt/tags/tag580.xml><?xml version="1.0" encoding="utf-8"?>
<p:tagLst xmlns:p="http://schemas.openxmlformats.org/presentationml/2006/main">
  <p:tag name="AS_UNIQUEID" val="1904"/>
</p:tagLst>
</file>

<file path=ppt/tags/tag581.xml><?xml version="1.0" encoding="utf-8"?>
<p:tagLst xmlns:p="http://schemas.openxmlformats.org/presentationml/2006/main">
  <p:tag name="AS_UNIQUEID" val="3551"/>
</p:tagLst>
</file>

<file path=ppt/tags/tag582.xml><?xml version="1.0" encoding="utf-8"?>
<p:tagLst xmlns:p="http://schemas.openxmlformats.org/presentationml/2006/main">
  <p:tag name="AS_UNIQUEID" val="3552"/>
</p:tagLst>
</file>

<file path=ppt/tags/tag583.xml><?xml version="1.0" encoding="utf-8"?>
<p:tagLst xmlns:p="http://schemas.openxmlformats.org/presentationml/2006/main">
  <p:tag name="AS_UNIQUEID" val="3553"/>
</p:tagLst>
</file>

<file path=ppt/tags/tag584.xml><?xml version="1.0" encoding="utf-8"?>
<p:tagLst xmlns:p="http://schemas.openxmlformats.org/presentationml/2006/main">
  <p:tag name="AS_UNIQUEID" val="3625"/>
</p:tagLst>
</file>

<file path=ppt/tags/tag585.xml><?xml version="1.0" encoding="utf-8"?>
<p:tagLst xmlns:p="http://schemas.openxmlformats.org/presentationml/2006/main">
  <p:tag name="AS_UNIQUEID" val="3626"/>
</p:tagLst>
</file>

<file path=ppt/tags/tag586.xml><?xml version="1.0" encoding="utf-8"?>
<p:tagLst xmlns:p="http://schemas.openxmlformats.org/presentationml/2006/main">
  <p:tag name="AS_UNIQUEID" val="3627"/>
</p:tagLst>
</file>

<file path=ppt/tags/tag587.xml><?xml version="1.0" encoding="utf-8"?>
<p:tagLst xmlns:p="http://schemas.openxmlformats.org/presentationml/2006/main">
  <p:tag name="AS_UNIQUEID" val="3628"/>
</p:tagLst>
</file>

<file path=ppt/tags/tag588.xml><?xml version="1.0" encoding="utf-8"?>
<p:tagLst xmlns:p="http://schemas.openxmlformats.org/presentationml/2006/main">
  <p:tag name="AS_UNIQUEID" val="3629"/>
</p:tagLst>
</file>

<file path=ppt/tags/tag589.xml><?xml version="1.0" encoding="utf-8"?>
<p:tagLst xmlns:p="http://schemas.openxmlformats.org/presentationml/2006/main">
  <p:tag name="AS_UNIQUEID" val="3630"/>
</p:tagLst>
</file>

<file path=ppt/tags/tag59.xml><?xml version="1.0" encoding="utf-8"?>
<p:tagLst xmlns:p="http://schemas.openxmlformats.org/presentationml/2006/main">
  <p:tag name="AS_UNIQUEID" val="1868"/>
</p:tagLst>
</file>

<file path=ppt/tags/tag590.xml><?xml version="1.0" encoding="utf-8"?>
<p:tagLst xmlns:p="http://schemas.openxmlformats.org/presentationml/2006/main">
  <p:tag name="AS_UNIQUEID" val="3631"/>
</p:tagLst>
</file>

<file path=ppt/tags/tag591.xml><?xml version="1.0" encoding="utf-8"?>
<p:tagLst xmlns:p="http://schemas.openxmlformats.org/presentationml/2006/main">
  <p:tag name="AS_UNIQUEID" val="3632"/>
</p:tagLst>
</file>

<file path=ppt/tags/tag592.xml><?xml version="1.0" encoding="utf-8"?>
<p:tagLst xmlns:p="http://schemas.openxmlformats.org/presentationml/2006/main">
  <p:tag name="AS_UNIQUEID" val="3633"/>
</p:tagLst>
</file>

<file path=ppt/tags/tag593.xml><?xml version="1.0" encoding="utf-8"?>
<p:tagLst xmlns:p="http://schemas.openxmlformats.org/presentationml/2006/main">
  <p:tag name="AS_UNIQUEID" val="3634"/>
</p:tagLst>
</file>

<file path=ppt/tags/tag594.xml><?xml version="1.0" encoding="utf-8"?>
<p:tagLst xmlns:p="http://schemas.openxmlformats.org/presentationml/2006/main">
  <p:tag name="AS_UNIQUEID" val="3750"/>
</p:tagLst>
</file>

<file path=ppt/tags/tag595.xml><?xml version="1.0" encoding="utf-8"?>
<p:tagLst xmlns:p="http://schemas.openxmlformats.org/presentationml/2006/main">
  <p:tag name="AS_UNIQUEID" val="2019"/>
</p:tagLst>
</file>

<file path=ppt/tags/tag596.xml><?xml version="1.0" encoding="utf-8"?>
<p:tagLst xmlns:p="http://schemas.openxmlformats.org/presentationml/2006/main">
  <p:tag name="AS_UNIQUEID" val="2020"/>
</p:tagLst>
</file>

<file path=ppt/tags/tag597.xml><?xml version="1.0" encoding="utf-8"?>
<p:tagLst xmlns:p="http://schemas.openxmlformats.org/presentationml/2006/main">
  <p:tag name="AS_UNIQUEID" val="1433"/>
</p:tagLst>
</file>

<file path=ppt/tags/tag598.xml><?xml version="1.0" encoding="utf-8"?>
<p:tagLst xmlns:p="http://schemas.openxmlformats.org/presentationml/2006/main">
  <p:tag name="AS_UNIQUEID" val="1434"/>
</p:tagLst>
</file>

<file path=ppt/tags/tag599.xml><?xml version="1.0" encoding="utf-8"?>
<p:tagLst xmlns:p="http://schemas.openxmlformats.org/presentationml/2006/main">
  <p:tag name="AS_UNIQUEID" val="1435"/>
</p:tagLst>
</file>

<file path=ppt/tags/tag6.xml><?xml version="1.0" encoding="utf-8"?>
<p:tagLst xmlns:p="http://schemas.openxmlformats.org/presentationml/2006/main">
  <p:tag name="AS_UNIQUEID" val="1806"/>
  <p:tag name="PA" val="v5.2.11"/>
  <p:tag name="RESOURCELIBID_ANIM" val="432"/>
</p:tagLst>
</file>

<file path=ppt/tags/tag60.xml><?xml version="1.0" encoding="utf-8"?>
<p:tagLst xmlns:p="http://schemas.openxmlformats.org/presentationml/2006/main">
  <p:tag name="AS_UNIQUEID" val="1869"/>
</p:tagLst>
</file>

<file path=ppt/tags/tag600.xml><?xml version="1.0" encoding="utf-8"?>
<p:tagLst xmlns:p="http://schemas.openxmlformats.org/presentationml/2006/main">
  <p:tag name="AS_UNIQUEID" val="1437"/>
</p:tagLst>
</file>

<file path=ppt/tags/tag601.xml><?xml version="1.0" encoding="utf-8"?>
<p:tagLst xmlns:p="http://schemas.openxmlformats.org/presentationml/2006/main">
  <p:tag name="AS_UNIQUEID" val="8018"/>
</p:tagLst>
</file>

<file path=ppt/tags/tag602.xml><?xml version="1.0" encoding="utf-8"?>
<p:tagLst xmlns:p="http://schemas.openxmlformats.org/presentationml/2006/main">
  <p:tag name="AS_UNIQUEID" val="1904"/>
</p:tagLst>
</file>

<file path=ppt/tags/tag603.xml><?xml version="1.0" encoding="utf-8"?>
<p:tagLst xmlns:p="http://schemas.openxmlformats.org/presentationml/2006/main">
  <p:tag name="AS_UNIQUEID" val="3750"/>
</p:tagLst>
</file>

<file path=ppt/tags/tag604.xml><?xml version="1.0" encoding="utf-8"?>
<p:tagLst xmlns:p="http://schemas.openxmlformats.org/presentationml/2006/main">
  <p:tag name="AS_UNIQUEID" val="3753"/>
</p:tagLst>
</file>

<file path=ppt/tags/tag605.xml><?xml version="1.0" encoding="utf-8"?>
<p:tagLst xmlns:p="http://schemas.openxmlformats.org/presentationml/2006/main">
  <p:tag name="AS_UNIQUEID" val="3754"/>
</p:tagLst>
</file>

<file path=ppt/tags/tag606.xml><?xml version="1.0" encoding="utf-8"?>
<p:tagLst xmlns:p="http://schemas.openxmlformats.org/presentationml/2006/main">
  <p:tag name="AS_UNIQUEID" val="3755"/>
</p:tagLst>
</file>

<file path=ppt/tags/tag607.xml><?xml version="1.0" encoding="utf-8"?>
<p:tagLst xmlns:p="http://schemas.openxmlformats.org/presentationml/2006/main">
  <p:tag name="AS_UNIQUEID" val="2019"/>
</p:tagLst>
</file>

<file path=ppt/tags/tag608.xml><?xml version="1.0" encoding="utf-8"?>
<p:tagLst xmlns:p="http://schemas.openxmlformats.org/presentationml/2006/main">
  <p:tag name="AS_UNIQUEID" val="2020"/>
</p:tagLst>
</file>

<file path=ppt/tags/tag609.xml><?xml version="1.0" encoding="utf-8"?>
<p:tagLst xmlns:p="http://schemas.openxmlformats.org/presentationml/2006/main">
  <p:tag name="AS_UNIQUEID" val="1904"/>
</p:tagLst>
</file>

<file path=ppt/tags/tag61.xml><?xml version="1.0" encoding="utf-8"?>
<p:tagLst xmlns:p="http://schemas.openxmlformats.org/presentationml/2006/main">
  <p:tag name="AS_UNIQUEID" val="1870"/>
</p:tagLst>
</file>

<file path=ppt/tags/tag610.xml><?xml version="1.0" encoding="utf-8"?>
<p:tagLst xmlns:p="http://schemas.openxmlformats.org/presentationml/2006/main">
  <p:tag name="AS_UNIQUEID" val="2351"/>
</p:tagLst>
</file>

<file path=ppt/tags/tag611.xml><?xml version="1.0" encoding="utf-8"?>
<p:tagLst xmlns:p="http://schemas.openxmlformats.org/presentationml/2006/main">
  <p:tag name="AS_UNIQUEID" val="2352"/>
</p:tagLst>
</file>

<file path=ppt/tags/tag612.xml><?xml version="1.0" encoding="utf-8"?>
<p:tagLst xmlns:p="http://schemas.openxmlformats.org/presentationml/2006/main">
  <p:tag name="AS_UNIQUEID" val="1063"/>
</p:tagLst>
</file>

<file path=ppt/tags/tag613.xml><?xml version="1.0" encoding="utf-8"?>
<p:tagLst xmlns:p="http://schemas.openxmlformats.org/presentationml/2006/main">
  <p:tag name="AS_UNIQUEID" val="1064"/>
</p:tagLst>
</file>

<file path=ppt/tags/tag614.xml><?xml version="1.0" encoding="utf-8"?>
<p:tagLst xmlns:p="http://schemas.openxmlformats.org/presentationml/2006/main">
  <p:tag name="AS_UNIQUEID" val="1065"/>
</p:tagLst>
</file>

<file path=ppt/tags/tag615.xml><?xml version="1.0" encoding="utf-8"?>
<p:tagLst xmlns:p="http://schemas.openxmlformats.org/presentationml/2006/main">
  <p:tag name="AS_UNIQUEID" val="1066"/>
</p:tagLst>
</file>

<file path=ppt/tags/tag616.xml><?xml version="1.0" encoding="utf-8"?>
<p:tagLst xmlns:p="http://schemas.openxmlformats.org/presentationml/2006/main">
  <p:tag name="AS_UNIQUEID" val="1067"/>
</p:tagLst>
</file>

<file path=ppt/tags/tag617.xml><?xml version="1.0" encoding="utf-8"?>
<p:tagLst xmlns:p="http://schemas.openxmlformats.org/presentationml/2006/main">
  <p:tag name="AS_UNIQUEID" val="1068"/>
</p:tagLst>
</file>

<file path=ppt/tags/tag618.xml><?xml version="1.0" encoding="utf-8"?>
<p:tagLst xmlns:p="http://schemas.openxmlformats.org/presentationml/2006/main">
  <p:tag name="AS_UNIQUEID" val="1069"/>
</p:tagLst>
</file>

<file path=ppt/tags/tag619.xml><?xml version="1.0" encoding="utf-8"?>
<p:tagLst xmlns:p="http://schemas.openxmlformats.org/presentationml/2006/main">
  <p:tag name="AS_UNIQUEID" val="1070"/>
</p:tagLst>
</file>

<file path=ppt/tags/tag62.xml><?xml version="1.0" encoding="utf-8"?>
<p:tagLst xmlns:p="http://schemas.openxmlformats.org/presentationml/2006/main">
  <p:tag name="AS_UNIQUEID" val="1872"/>
</p:tagLst>
</file>

<file path=ppt/tags/tag620.xml><?xml version="1.0" encoding="utf-8"?>
<p:tagLst xmlns:p="http://schemas.openxmlformats.org/presentationml/2006/main">
  <p:tag name="AS_UNIQUEID" val="1071"/>
</p:tagLst>
</file>

<file path=ppt/tags/tag621.xml><?xml version="1.0" encoding="utf-8"?>
<p:tagLst xmlns:p="http://schemas.openxmlformats.org/presentationml/2006/main">
  <p:tag name="AS_UNIQUEID" val="1072"/>
</p:tagLst>
</file>

<file path=ppt/tags/tag622.xml><?xml version="1.0" encoding="utf-8"?>
<p:tagLst xmlns:p="http://schemas.openxmlformats.org/presentationml/2006/main">
  <p:tag name="AS_UNIQUEID" val="1073"/>
</p:tagLst>
</file>

<file path=ppt/tags/tag623.xml><?xml version="1.0" encoding="utf-8"?>
<p:tagLst xmlns:p="http://schemas.openxmlformats.org/presentationml/2006/main">
  <p:tag name="AS_UNIQUEID" val="1074"/>
</p:tagLst>
</file>

<file path=ppt/tags/tag624.xml><?xml version="1.0" encoding="utf-8"?>
<p:tagLst xmlns:p="http://schemas.openxmlformats.org/presentationml/2006/main">
  <p:tag name="AS_UNIQUEID" val="1075"/>
</p:tagLst>
</file>

<file path=ppt/tags/tag625.xml><?xml version="1.0" encoding="utf-8"?>
<p:tagLst xmlns:p="http://schemas.openxmlformats.org/presentationml/2006/main">
  <p:tag name="AS_UNIQUEID" val="1076"/>
</p:tagLst>
</file>

<file path=ppt/tags/tag626.xml><?xml version="1.0" encoding="utf-8"?>
<p:tagLst xmlns:p="http://schemas.openxmlformats.org/presentationml/2006/main">
  <p:tag name="AS_UNIQUEID" val="2353"/>
</p:tagLst>
</file>

<file path=ppt/tags/tag627.xml><?xml version="1.0" encoding="utf-8"?>
<p:tagLst xmlns:p="http://schemas.openxmlformats.org/presentationml/2006/main">
  <p:tag name="AS_UNIQUEID" val="8021"/>
</p:tagLst>
</file>

<file path=ppt/tags/tag628.xml><?xml version="1.0" encoding="utf-8"?>
<p:tagLst xmlns:p="http://schemas.openxmlformats.org/presentationml/2006/main">
  <p:tag name="AS_UNIQUEID" val="1940"/>
</p:tagLst>
</file>

<file path=ppt/tags/tag629.xml><?xml version="1.0" encoding="utf-8"?>
<p:tagLst xmlns:p="http://schemas.openxmlformats.org/presentationml/2006/main">
  <p:tag name="AS_UNIQUEID" val="1941"/>
</p:tagLst>
</file>

<file path=ppt/tags/tag63.xml><?xml version="1.0" encoding="utf-8"?>
<p:tagLst xmlns:p="http://schemas.openxmlformats.org/presentationml/2006/main">
  <p:tag name="AS_UNIQUEID" val="1873"/>
</p:tagLst>
</file>

<file path=ppt/tags/tag630.xml><?xml version="1.0" encoding="utf-8"?>
<p:tagLst xmlns:p="http://schemas.openxmlformats.org/presentationml/2006/main">
  <p:tag name="AS_UNIQUEID" val="1942"/>
</p:tagLst>
</file>

<file path=ppt/tags/tag631.xml><?xml version="1.0" encoding="utf-8"?>
<p:tagLst xmlns:p="http://schemas.openxmlformats.org/presentationml/2006/main">
  <p:tag name="AS_UNIQUEID" val="1943"/>
</p:tagLst>
</file>

<file path=ppt/tags/tag632.xml><?xml version="1.0" encoding="utf-8"?>
<p:tagLst xmlns:p="http://schemas.openxmlformats.org/presentationml/2006/main">
  <p:tag name="AS_UNIQUEID" val="1944"/>
</p:tagLst>
</file>

<file path=ppt/tags/tag633.xml><?xml version="1.0" encoding="utf-8"?>
<p:tagLst xmlns:p="http://schemas.openxmlformats.org/presentationml/2006/main">
  <p:tag name="AS_UNIQUEID" val="1945"/>
</p:tagLst>
</file>

<file path=ppt/tags/tag634.xml><?xml version="1.0" encoding="utf-8"?>
<p:tagLst xmlns:p="http://schemas.openxmlformats.org/presentationml/2006/main">
  <p:tag name="AS_UNIQUEID" val="1946"/>
</p:tagLst>
</file>

<file path=ppt/tags/tag635.xml><?xml version="1.0" encoding="utf-8"?>
<p:tagLst xmlns:p="http://schemas.openxmlformats.org/presentationml/2006/main">
  <p:tag name="AS_UNIQUEID" val="1947"/>
</p:tagLst>
</file>

<file path=ppt/tags/tag636.xml><?xml version="1.0" encoding="utf-8"?>
<p:tagLst xmlns:p="http://schemas.openxmlformats.org/presentationml/2006/main">
  <p:tag name="AS_UNIQUEID" val="1948"/>
</p:tagLst>
</file>

<file path=ppt/tags/tag637.xml><?xml version="1.0" encoding="utf-8"?>
<p:tagLst xmlns:p="http://schemas.openxmlformats.org/presentationml/2006/main">
  <p:tag name="AS_UNIQUEID" val="1949"/>
</p:tagLst>
</file>

<file path=ppt/tags/tag638.xml><?xml version="1.0" encoding="utf-8"?>
<p:tagLst xmlns:p="http://schemas.openxmlformats.org/presentationml/2006/main">
  <p:tag name="AS_UNIQUEID" val="1950"/>
</p:tagLst>
</file>

<file path=ppt/tags/tag639.xml><?xml version="1.0" encoding="utf-8"?>
<p:tagLst xmlns:p="http://schemas.openxmlformats.org/presentationml/2006/main">
  <p:tag name="AS_UNIQUEID" val="1951"/>
</p:tagLst>
</file>

<file path=ppt/tags/tag64.xml><?xml version="1.0" encoding="utf-8"?>
<p:tagLst xmlns:p="http://schemas.openxmlformats.org/presentationml/2006/main">
  <p:tag name="AS_UNIQUEID" val="1874"/>
</p:tagLst>
</file>

<file path=ppt/tags/tag640.xml><?xml version="1.0" encoding="utf-8"?>
<p:tagLst xmlns:p="http://schemas.openxmlformats.org/presentationml/2006/main">
  <p:tag name="AS_UNIQUEID" val="1952"/>
</p:tagLst>
</file>

<file path=ppt/tags/tag641.xml><?xml version="1.0" encoding="utf-8"?>
<p:tagLst xmlns:p="http://schemas.openxmlformats.org/presentationml/2006/main">
  <p:tag name="AS_UNIQUEID" val="1953"/>
</p:tagLst>
</file>

<file path=ppt/tags/tag642.xml><?xml version="1.0" encoding="utf-8"?>
<p:tagLst xmlns:p="http://schemas.openxmlformats.org/presentationml/2006/main">
  <p:tag name="AS_UNIQUEID" val="1954"/>
</p:tagLst>
</file>

<file path=ppt/tags/tag643.xml><?xml version="1.0" encoding="utf-8"?>
<p:tagLst xmlns:p="http://schemas.openxmlformats.org/presentationml/2006/main">
  <p:tag name="AS_UNIQUEID" val="1955"/>
</p:tagLst>
</file>

<file path=ppt/tags/tag644.xml><?xml version="1.0" encoding="utf-8"?>
<p:tagLst xmlns:p="http://schemas.openxmlformats.org/presentationml/2006/main">
  <p:tag name="AS_UNIQUEID" val="1956"/>
</p:tagLst>
</file>

<file path=ppt/tags/tag645.xml><?xml version="1.0" encoding="utf-8"?>
<p:tagLst xmlns:p="http://schemas.openxmlformats.org/presentationml/2006/main">
  <p:tag name="AS_UNIQUEID" val="1957"/>
</p:tagLst>
</file>

<file path=ppt/tags/tag646.xml><?xml version="1.0" encoding="utf-8"?>
<p:tagLst xmlns:p="http://schemas.openxmlformats.org/presentationml/2006/main">
  <p:tag name="AS_UNIQUEID" val="1958"/>
</p:tagLst>
</file>

<file path=ppt/tags/tag647.xml><?xml version="1.0" encoding="utf-8"?>
<p:tagLst xmlns:p="http://schemas.openxmlformats.org/presentationml/2006/main">
  <p:tag name="AS_UNIQUEID" val="1959"/>
</p:tagLst>
</file>

<file path=ppt/tags/tag648.xml><?xml version="1.0" encoding="utf-8"?>
<p:tagLst xmlns:p="http://schemas.openxmlformats.org/presentationml/2006/main">
  <p:tag name="AS_UNIQUEID" val="1960"/>
</p:tagLst>
</file>

<file path=ppt/tags/tag649.xml><?xml version="1.0" encoding="utf-8"?>
<p:tagLst xmlns:p="http://schemas.openxmlformats.org/presentationml/2006/main">
  <p:tag name="AS_UNIQUEID" val="1961"/>
</p:tagLst>
</file>

<file path=ppt/tags/tag65.xml><?xml version="1.0" encoding="utf-8"?>
<p:tagLst xmlns:p="http://schemas.openxmlformats.org/presentationml/2006/main">
  <p:tag name="AS_UNIQUEID" val="1875"/>
</p:tagLst>
</file>

<file path=ppt/tags/tag650.xml><?xml version="1.0" encoding="utf-8"?>
<p:tagLst xmlns:p="http://schemas.openxmlformats.org/presentationml/2006/main">
  <p:tag name="AS_UNIQUEID" val="1962"/>
</p:tagLst>
</file>

<file path=ppt/tags/tag651.xml><?xml version="1.0" encoding="utf-8"?>
<p:tagLst xmlns:p="http://schemas.openxmlformats.org/presentationml/2006/main">
  <p:tag name="AS_UNIQUEID" val="1963"/>
</p:tagLst>
</file>

<file path=ppt/tags/tag652.xml><?xml version="1.0" encoding="utf-8"?>
<p:tagLst xmlns:p="http://schemas.openxmlformats.org/presentationml/2006/main">
  <p:tag name="AS_UNIQUEID" val="1964"/>
</p:tagLst>
</file>

<file path=ppt/tags/tag653.xml><?xml version="1.0" encoding="utf-8"?>
<p:tagLst xmlns:p="http://schemas.openxmlformats.org/presentationml/2006/main">
  <p:tag name="AS_UNIQUEID" val="1965"/>
</p:tagLst>
</file>

<file path=ppt/tags/tag654.xml><?xml version="1.0" encoding="utf-8"?>
<p:tagLst xmlns:p="http://schemas.openxmlformats.org/presentationml/2006/main">
  <p:tag name="AS_UNIQUEID" val="1966"/>
</p:tagLst>
</file>

<file path=ppt/tags/tag655.xml><?xml version="1.0" encoding="utf-8"?>
<p:tagLst xmlns:p="http://schemas.openxmlformats.org/presentationml/2006/main">
  <p:tag name="AS_UNIQUEID" val="1967"/>
</p:tagLst>
</file>

<file path=ppt/tags/tag656.xml><?xml version="1.0" encoding="utf-8"?>
<p:tagLst xmlns:p="http://schemas.openxmlformats.org/presentationml/2006/main">
  <p:tag name="AS_UNIQUEID" val="1968"/>
</p:tagLst>
</file>

<file path=ppt/tags/tag657.xml><?xml version="1.0" encoding="utf-8"?>
<p:tagLst xmlns:p="http://schemas.openxmlformats.org/presentationml/2006/main">
  <p:tag name="AS_UNIQUEID" val="1969"/>
</p:tagLst>
</file>

<file path=ppt/tags/tag658.xml><?xml version="1.0" encoding="utf-8"?>
<p:tagLst xmlns:p="http://schemas.openxmlformats.org/presentationml/2006/main">
  <p:tag name="AS_UNIQUEID" val="1970"/>
</p:tagLst>
</file>

<file path=ppt/tags/tag659.xml><?xml version="1.0" encoding="utf-8"?>
<p:tagLst xmlns:p="http://schemas.openxmlformats.org/presentationml/2006/main">
  <p:tag name="AS_UNIQUEID" val="1971"/>
</p:tagLst>
</file>

<file path=ppt/tags/tag66.xml><?xml version="1.0" encoding="utf-8"?>
<p:tagLst xmlns:p="http://schemas.openxmlformats.org/presentationml/2006/main">
  <p:tag name="AS_UNIQUEID" val="1876"/>
</p:tagLst>
</file>

<file path=ppt/tags/tag660.xml><?xml version="1.0" encoding="utf-8"?>
<p:tagLst xmlns:p="http://schemas.openxmlformats.org/presentationml/2006/main">
  <p:tag name="AS_UNIQUEID" val="1972"/>
</p:tagLst>
</file>

<file path=ppt/tags/tag661.xml><?xml version="1.0" encoding="utf-8"?>
<p:tagLst xmlns:p="http://schemas.openxmlformats.org/presentationml/2006/main">
  <p:tag name="AS_UNIQUEID" val="1973"/>
</p:tagLst>
</file>

<file path=ppt/tags/tag662.xml><?xml version="1.0" encoding="utf-8"?>
<p:tagLst xmlns:p="http://schemas.openxmlformats.org/presentationml/2006/main">
  <p:tag name="AS_UNIQUEID" val="1974"/>
</p:tagLst>
</file>

<file path=ppt/tags/tag663.xml><?xml version="1.0" encoding="utf-8"?>
<p:tagLst xmlns:p="http://schemas.openxmlformats.org/presentationml/2006/main">
  <p:tag name="AS_UNIQUEID" val="1975"/>
</p:tagLst>
</file>

<file path=ppt/tags/tag664.xml><?xml version="1.0" encoding="utf-8"?>
<p:tagLst xmlns:p="http://schemas.openxmlformats.org/presentationml/2006/main">
  <p:tag name="AS_UNIQUEID" val="1976"/>
</p:tagLst>
</file>

<file path=ppt/tags/tag665.xml><?xml version="1.0" encoding="utf-8"?>
<p:tagLst xmlns:p="http://schemas.openxmlformats.org/presentationml/2006/main">
  <p:tag name="AS_UNIQUEID" val="1977"/>
</p:tagLst>
</file>

<file path=ppt/tags/tag666.xml><?xml version="1.0" encoding="utf-8"?>
<p:tagLst xmlns:p="http://schemas.openxmlformats.org/presentationml/2006/main">
  <p:tag name="AS_UNIQUEID" val="1979"/>
</p:tagLst>
</file>

<file path=ppt/tags/tag667.xml><?xml version="1.0" encoding="utf-8"?>
<p:tagLst xmlns:p="http://schemas.openxmlformats.org/presentationml/2006/main">
  <p:tag name="AS_UNIQUEID" val="2353"/>
</p:tagLst>
</file>

<file path=ppt/tags/tag668.xml><?xml version="1.0" encoding="utf-8"?>
<p:tagLst xmlns:p="http://schemas.openxmlformats.org/presentationml/2006/main">
  <p:tag name="AS_UNIQUEID" val="8024"/>
</p:tagLst>
</file>

<file path=ppt/tags/tag669.xml><?xml version="1.0" encoding="utf-8"?>
<p:tagLst xmlns:p="http://schemas.openxmlformats.org/presentationml/2006/main">
  <p:tag name="AS_UNIQUEID" val="1076"/>
</p:tagLst>
</file>

<file path=ppt/tags/tag67.xml><?xml version="1.0" encoding="utf-8"?>
<p:tagLst xmlns:p="http://schemas.openxmlformats.org/presentationml/2006/main">
  <p:tag name="AS_UNIQUEID" val="1877"/>
</p:tagLst>
</file>

<file path=ppt/tags/tag670.xml><?xml version="1.0" encoding="utf-8"?>
<p:tagLst xmlns:p="http://schemas.openxmlformats.org/presentationml/2006/main">
  <p:tag name="AS_UNIQUEID" val="1937"/>
</p:tagLst>
</file>

<file path=ppt/tags/tag671.xml><?xml version="1.0" encoding="utf-8"?>
<p:tagLst xmlns:p="http://schemas.openxmlformats.org/presentationml/2006/main">
  <p:tag name="AS_UNIQUEID" val="1938"/>
</p:tagLst>
</file>

<file path=ppt/tags/tag672.xml><?xml version="1.0" encoding="utf-8"?>
<p:tagLst xmlns:p="http://schemas.openxmlformats.org/presentationml/2006/main">
  <p:tag name="AS_UNIQUEID" val="6852"/>
</p:tagLst>
</file>

<file path=ppt/tags/tag673.xml><?xml version="1.0" encoding="utf-8"?>
<p:tagLst xmlns:p="http://schemas.openxmlformats.org/presentationml/2006/main">
  <p:tag name="AS_UNIQUEID" val="6854"/>
</p:tagLst>
</file>

<file path=ppt/tags/tag674.xml><?xml version="1.0" encoding="utf-8"?>
<p:tagLst xmlns:p="http://schemas.openxmlformats.org/presentationml/2006/main">
  <p:tag name="AS_UNIQUEID" val="459"/>
</p:tagLst>
</file>

<file path=ppt/tags/tag675.xml><?xml version="1.0" encoding="utf-8"?>
<p:tagLst xmlns:p="http://schemas.openxmlformats.org/presentationml/2006/main">
  <p:tag name="TIMING" val="|5.6|5.2|2.5|1.5|1.6|5.3"/>
</p:tagLst>
</file>

<file path=ppt/tags/tag676.xml><?xml version="1.0" encoding="utf-8"?>
<p:tagLst xmlns:p="http://schemas.openxmlformats.org/presentationml/2006/main">
  <p:tag name="AS_UNIQUEID" val="6847"/>
</p:tagLst>
</file>

<file path=ppt/tags/tag677.xml><?xml version="1.0" encoding="utf-8"?>
<p:tagLst xmlns:p="http://schemas.openxmlformats.org/presentationml/2006/main">
  <p:tag name="AS_UNIQUEID" val="6848"/>
</p:tagLst>
</file>

<file path=ppt/tags/tag678.xml><?xml version="1.0" encoding="utf-8"?>
<p:tagLst xmlns:p="http://schemas.openxmlformats.org/presentationml/2006/main">
  <p:tag name="AS_UNIQUEID" val="6849"/>
</p:tagLst>
</file>

<file path=ppt/tags/tag679.xml><?xml version="1.0" encoding="utf-8"?>
<p:tagLst xmlns:p="http://schemas.openxmlformats.org/presentationml/2006/main">
  <p:tag name="AS_UNIQUEID" val="1136"/>
</p:tagLst>
</file>

<file path=ppt/tags/tag68.xml><?xml version="1.0" encoding="utf-8"?>
<p:tagLst xmlns:p="http://schemas.openxmlformats.org/presentationml/2006/main">
  <p:tag name="AS_UNIQUEID" val="1879"/>
</p:tagLst>
</file>

<file path=ppt/tags/tag680.xml><?xml version="1.0" encoding="utf-8"?>
<p:tagLst xmlns:p="http://schemas.openxmlformats.org/presentationml/2006/main">
  <p:tag name="AS_UNIQUEID" val="1137"/>
</p:tagLst>
</file>

<file path=ppt/tags/tag681.xml><?xml version="1.0" encoding="utf-8"?>
<p:tagLst xmlns:p="http://schemas.openxmlformats.org/presentationml/2006/main">
  <p:tag name="AS_UNIQUEID" val="1138"/>
</p:tagLst>
</file>

<file path=ppt/tags/tag682.xml><?xml version="1.0" encoding="utf-8"?>
<p:tagLst xmlns:p="http://schemas.openxmlformats.org/presentationml/2006/main">
  <p:tag name="AS_UNIQUEID" val="1139"/>
</p:tagLst>
</file>

<file path=ppt/tags/tag683.xml><?xml version="1.0" encoding="utf-8"?>
<p:tagLst xmlns:p="http://schemas.openxmlformats.org/presentationml/2006/main">
  <p:tag name="AS_UNIQUEID" val="1140"/>
</p:tagLst>
</file>

<file path=ppt/tags/tag684.xml><?xml version="1.0" encoding="utf-8"?>
<p:tagLst xmlns:p="http://schemas.openxmlformats.org/presentationml/2006/main">
  <p:tag name="AS_UNIQUEID" val="1141"/>
</p:tagLst>
</file>

<file path=ppt/tags/tag685.xml><?xml version="1.0" encoding="utf-8"?>
<p:tagLst xmlns:p="http://schemas.openxmlformats.org/presentationml/2006/main">
  <p:tag name="AS_UNIQUEID" val="1142"/>
</p:tagLst>
</file>

<file path=ppt/tags/tag686.xml><?xml version="1.0" encoding="utf-8"?>
<p:tagLst xmlns:p="http://schemas.openxmlformats.org/presentationml/2006/main">
  <p:tag name="AS_UNIQUEID" val="1143"/>
</p:tagLst>
</file>

<file path=ppt/tags/tag687.xml><?xml version="1.0" encoding="utf-8"?>
<p:tagLst xmlns:p="http://schemas.openxmlformats.org/presentationml/2006/main">
  <p:tag name="AS_UNIQUEID" val="1144"/>
</p:tagLst>
</file>

<file path=ppt/tags/tag688.xml><?xml version="1.0" encoding="utf-8"?>
<p:tagLst xmlns:p="http://schemas.openxmlformats.org/presentationml/2006/main">
  <p:tag name="AS_UNIQUEID" val="1145"/>
</p:tagLst>
</file>

<file path=ppt/tags/tag689.xml><?xml version="1.0" encoding="utf-8"?>
<p:tagLst xmlns:p="http://schemas.openxmlformats.org/presentationml/2006/main">
  <p:tag name="AS_UNIQUEID" val="1146"/>
</p:tagLst>
</file>

<file path=ppt/tags/tag69.xml><?xml version="1.0" encoding="utf-8"?>
<p:tagLst xmlns:p="http://schemas.openxmlformats.org/presentationml/2006/main">
  <p:tag name="AS_UNIQUEID" val="1880"/>
</p:tagLst>
</file>

<file path=ppt/tags/tag690.xml><?xml version="1.0" encoding="utf-8"?>
<p:tagLst xmlns:p="http://schemas.openxmlformats.org/presentationml/2006/main">
  <p:tag name="AS_UNIQUEID" val="1147"/>
</p:tagLst>
</file>

<file path=ppt/tags/tag691.xml><?xml version="1.0" encoding="utf-8"?>
<p:tagLst xmlns:p="http://schemas.openxmlformats.org/presentationml/2006/main">
  <p:tag name="AS_UNIQUEID" val="1148"/>
</p:tagLst>
</file>

<file path=ppt/tags/tag692.xml><?xml version="1.0" encoding="utf-8"?>
<p:tagLst xmlns:p="http://schemas.openxmlformats.org/presentationml/2006/main">
  <p:tag name="AS_UNIQUEID" val="1076"/>
</p:tagLst>
</file>

<file path=ppt/tags/tag693.xml><?xml version="1.0" encoding="utf-8"?>
<p:tagLst xmlns:p="http://schemas.openxmlformats.org/presentationml/2006/main">
  <p:tag name="AS_UNIQUEID" val="2353"/>
</p:tagLst>
</file>

<file path=ppt/tags/tag694.xml><?xml version="1.0" encoding="utf-8"?>
<p:tagLst xmlns:p="http://schemas.openxmlformats.org/presentationml/2006/main">
  <p:tag name="AS_UNIQUEID" val="8028"/>
</p:tagLst>
</file>

<file path=ppt/tags/tag695.xml><?xml version="1.0" encoding="utf-8"?>
<p:tagLst xmlns:p="http://schemas.openxmlformats.org/presentationml/2006/main">
  <p:tag name="AS_UNIQUEID" val="2391"/>
</p:tagLst>
</file>

<file path=ppt/tags/tag696.xml><?xml version="1.0" encoding="utf-8"?>
<p:tagLst xmlns:p="http://schemas.openxmlformats.org/presentationml/2006/main">
  <p:tag name="AS_UNIQUEID" val="2392"/>
</p:tagLst>
</file>

<file path=ppt/tags/tag697.xml><?xml version="1.0" encoding="utf-8"?>
<p:tagLst xmlns:p="http://schemas.openxmlformats.org/presentationml/2006/main">
  <p:tag name="AS_UNIQUEID" val="2393"/>
</p:tagLst>
</file>

<file path=ppt/tags/tag698.xml><?xml version="1.0" encoding="utf-8"?>
<p:tagLst xmlns:p="http://schemas.openxmlformats.org/presentationml/2006/main">
  <p:tag name="AS_UNIQUEID" val="2394"/>
</p:tagLst>
</file>

<file path=ppt/tags/tag699.xml><?xml version="1.0" encoding="utf-8"?>
<p:tagLst xmlns:p="http://schemas.openxmlformats.org/presentationml/2006/main">
  <p:tag name="AS_UNIQUEID" val="2395"/>
</p:tagLst>
</file>

<file path=ppt/tags/tag7.xml><?xml version="1.0" encoding="utf-8"?>
<p:tagLst xmlns:p="http://schemas.openxmlformats.org/presentationml/2006/main">
  <p:tag name="AS_UNIQUEID" val="1808"/>
</p:tagLst>
</file>

<file path=ppt/tags/tag70.xml><?xml version="1.0" encoding="utf-8"?>
<p:tagLst xmlns:p="http://schemas.openxmlformats.org/presentationml/2006/main">
  <p:tag name="AS_UNIQUEID" val="1881"/>
</p:tagLst>
</file>

<file path=ppt/tags/tag700.xml><?xml version="1.0" encoding="utf-8"?>
<p:tagLst xmlns:p="http://schemas.openxmlformats.org/presentationml/2006/main">
  <p:tag name="AS_UNIQUEID" val="2396"/>
</p:tagLst>
</file>

<file path=ppt/tags/tag701.xml><?xml version="1.0" encoding="utf-8"?>
<p:tagLst xmlns:p="http://schemas.openxmlformats.org/presentationml/2006/main">
  <p:tag name="AS_UNIQUEID" val="2397"/>
</p:tagLst>
</file>

<file path=ppt/tags/tag702.xml><?xml version="1.0" encoding="utf-8"?>
<p:tagLst xmlns:p="http://schemas.openxmlformats.org/presentationml/2006/main">
  <p:tag name="AS_UNIQUEID" val="2398"/>
</p:tagLst>
</file>

<file path=ppt/tags/tag703.xml><?xml version="1.0" encoding="utf-8"?>
<p:tagLst xmlns:p="http://schemas.openxmlformats.org/presentationml/2006/main">
  <p:tag name="AS_UNIQUEID" val="2399"/>
</p:tagLst>
</file>

<file path=ppt/tags/tag704.xml><?xml version="1.0" encoding="utf-8"?>
<p:tagLst xmlns:p="http://schemas.openxmlformats.org/presentationml/2006/main">
  <p:tag name="AS_UNIQUEID" val="2400"/>
</p:tagLst>
</file>

<file path=ppt/tags/tag705.xml><?xml version="1.0" encoding="utf-8"?>
<p:tagLst xmlns:p="http://schemas.openxmlformats.org/presentationml/2006/main">
  <p:tag name="AS_UNIQUEID" val="2401"/>
</p:tagLst>
</file>

<file path=ppt/tags/tag706.xml><?xml version="1.0" encoding="utf-8"?>
<p:tagLst xmlns:p="http://schemas.openxmlformats.org/presentationml/2006/main">
  <p:tag name="AS_UNIQUEID" val="2402"/>
</p:tagLst>
</file>

<file path=ppt/tags/tag707.xml><?xml version="1.0" encoding="utf-8"?>
<p:tagLst xmlns:p="http://schemas.openxmlformats.org/presentationml/2006/main">
  <p:tag name="AS_UNIQUEID" val="2403"/>
</p:tagLst>
</file>

<file path=ppt/tags/tag708.xml><?xml version="1.0" encoding="utf-8"?>
<p:tagLst xmlns:p="http://schemas.openxmlformats.org/presentationml/2006/main">
  <p:tag name="AS_UNIQUEID" val="2404"/>
</p:tagLst>
</file>

<file path=ppt/tags/tag709.xml><?xml version="1.0" encoding="utf-8"?>
<p:tagLst xmlns:p="http://schemas.openxmlformats.org/presentationml/2006/main">
  <p:tag name="AS_UNIQUEID" val="2405"/>
</p:tagLst>
</file>

<file path=ppt/tags/tag71.xml><?xml version="1.0" encoding="utf-8"?>
<p:tagLst xmlns:p="http://schemas.openxmlformats.org/presentationml/2006/main">
  <p:tag name="AS_UNIQUEID" val="1882"/>
</p:tagLst>
</file>

<file path=ppt/tags/tag710.xml><?xml version="1.0" encoding="utf-8"?>
<p:tagLst xmlns:p="http://schemas.openxmlformats.org/presentationml/2006/main">
  <p:tag name="AS_UNIQUEID" val="2406"/>
</p:tagLst>
</file>

<file path=ppt/tags/tag711.xml><?xml version="1.0" encoding="utf-8"?>
<p:tagLst xmlns:p="http://schemas.openxmlformats.org/presentationml/2006/main">
  <p:tag name="AS_UNIQUEID" val="2407"/>
</p:tagLst>
</file>

<file path=ppt/tags/tag712.xml><?xml version="1.0" encoding="utf-8"?>
<p:tagLst xmlns:p="http://schemas.openxmlformats.org/presentationml/2006/main">
  <p:tag name="AS_UNIQUEID" val="2408"/>
</p:tagLst>
</file>

<file path=ppt/tags/tag713.xml><?xml version="1.0" encoding="utf-8"?>
<p:tagLst xmlns:p="http://schemas.openxmlformats.org/presentationml/2006/main">
  <p:tag name="AS_UNIQUEID" val="2409"/>
</p:tagLst>
</file>

<file path=ppt/tags/tag714.xml><?xml version="1.0" encoding="utf-8"?>
<p:tagLst xmlns:p="http://schemas.openxmlformats.org/presentationml/2006/main">
  <p:tag name="AS_UNIQUEID" val="2410"/>
</p:tagLst>
</file>

<file path=ppt/tags/tag715.xml><?xml version="1.0" encoding="utf-8"?>
<p:tagLst xmlns:p="http://schemas.openxmlformats.org/presentationml/2006/main">
  <p:tag name="AS_UNIQUEID" val="2411"/>
</p:tagLst>
</file>

<file path=ppt/tags/tag716.xml><?xml version="1.0" encoding="utf-8"?>
<p:tagLst xmlns:p="http://schemas.openxmlformats.org/presentationml/2006/main">
  <p:tag name="AS_UNIQUEID" val="2412"/>
</p:tagLst>
</file>

<file path=ppt/tags/tag717.xml><?xml version="1.0" encoding="utf-8"?>
<p:tagLst xmlns:p="http://schemas.openxmlformats.org/presentationml/2006/main">
  <p:tag name="AS_UNIQUEID" val="2413"/>
</p:tagLst>
</file>

<file path=ppt/tags/tag718.xml><?xml version="1.0" encoding="utf-8"?>
<p:tagLst xmlns:p="http://schemas.openxmlformats.org/presentationml/2006/main">
  <p:tag name="AS_UNIQUEID" val="2414"/>
</p:tagLst>
</file>

<file path=ppt/tags/tag719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72.xml><?xml version="1.0" encoding="utf-8"?>
<p:tagLst xmlns:p="http://schemas.openxmlformats.org/presentationml/2006/main">
  <p:tag name="AS_UNIQUEID" val="1883"/>
</p:tagLst>
</file>

<file path=ppt/tags/tag720.xml><?xml version="1.0" encoding="utf-8"?>
<p:tagLst xmlns:p="http://schemas.openxmlformats.org/presentationml/2006/main">
  <p:tag name="AS_UNIQUEID" val="2387"/>
</p:tagLst>
</file>

<file path=ppt/tags/tag721.xml><?xml version="1.0" encoding="utf-8"?>
<p:tagLst xmlns:p="http://schemas.openxmlformats.org/presentationml/2006/main">
  <p:tag name="AS_UNIQUEID" val="2388"/>
</p:tagLst>
</file>

<file path=ppt/tags/tag722.xml><?xml version="1.0" encoding="utf-8"?>
<p:tagLst xmlns:p="http://schemas.openxmlformats.org/presentationml/2006/main">
  <p:tag name="AS_UNIQUEID" val="2389"/>
</p:tagLst>
</file>

<file path=ppt/tags/tag723.xml><?xml version="1.0" encoding="utf-8"?>
<p:tagLst xmlns:p="http://schemas.openxmlformats.org/presentationml/2006/main">
  <p:tag name="AS_UNIQUEID" val="2368"/>
</p:tagLst>
</file>

<file path=ppt/tags/tag724.xml><?xml version="1.0" encoding="utf-8"?>
<p:tagLst xmlns:p="http://schemas.openxmlformats.org/presentationml/2006/main">
  <p:tag name="AS_UNIQUEID" val="1171"/>
</p:tagLst>
</file>

<file path=ppt/tags/tag725.xml><?xml version="1.0" encoding="utf-8"?>
<p:tagLst xmlns:p="http://schemas.openxmlformats.org/presentationml/2006/main">
  <p:tag name="AS_UNIQUEID" val="1172"/>
</p:tagLst>
</file>

<file path=ppt/tags/tag726.xml><?xml version="1.0" encoding="utf-8"?>
<p:tagLst xmlns:p="http://schemas.openxmlformats.org/presentationml/2006/main">
  <p:tag name="AS_UNIQUEID" val="2369"/>
</p:tagLst>
</file>

<file path=ppt/tags/tag727.xml><?xml version="1.0" encoding="utf-8"?>
<p:tagLst xmlns:p="http://schemas.openxmlformats.org/presentationml/2006/main">
  <p:tag name="AS_UNIQUEID" val="2370"/>
</p:tagLst>
</file>

<file path=ppt/tags/tag728.xml><?xml version="1.0" encoding="utf-8"?>
<p:tagLst xmlns:p="http://schemas.openxmlformats.org/presentationml/2006/main">
  <p:tag name="AS_UNIQUEID" val="1226"/>
</p:tagLst>
</file>

<file path=ppt/tags/tag729.xml><?xml version="1.0" encoding="utf-8"?>
<p:tagLst xmlns:p="http://schemas.openxmlformats.org/presentationml/2006/main">
  <p:tag name="AS_UNIQUEID" val="1231"/>
</p:tagLst>
</file>

<file path=ppt/tags/tag73.xml><?xml version="1.0" encoding="utf-8"?>
<p:tagLst xmlns:p="http://schemas.openxmlformats.org/presentationml/2006/main">
  <p:tag name="AS_UNIQUEID" val="1885"/>
</p:tagLst>
</file>

<file path=ppt/tags/tag730.xml><?xml version="1.0" encoding="utf-8"?>
<p:tagLst xmlns:p="http://schemas.openxmlformats.org/presentationml/2006/main">
  <p:tag name="AS_UNIQUEID" val="3193"/>
</p:tagLst>
</file>

<file path=ppt/tags/tag731.xml><?xml version="1.0" encoding="utf-8"?>
<p:tagLst xmlns:p="http://schemas.openxmlformats.org/presentationml/2006/main">
  <p:tag name="AS_UNIQUEID" val="3194"/>
</p:tagLst>
</file>

<file path=ppt/tags/tag732.xml><?xml version="1.0" encoding="utf-8"?>
<p:tagLst xmlns:p="http://schemas.openxmlformats.org/presentationml/2006/main">
  <p:tag name="AS_UNIQUEID" val="3195"/>
</p:tagLst>
</file>

<file path=ppt/tags/tag733.xml><?xml version="1.0" encoding="utf-8"?>
<p:tagLst xmlns:p="http://schemas.openxmlformats.org/presentationml/2006/main">
  <p:tag name="AS_UNIQUEID" val="3196"/>
</p:tagLst>
</file>

<file path=ppt/tags/tag734.xml><?xml version="1.0" encoding="utf-8"?>
<p:tagLst xmlns:p="http://schemas.openxmlformats.org/presentationml/2006/main">
  <p:tag name="AS_UNIQUEID" val="3197"/>
</p:tagLst>
</file>

<file path=ppt/tags/tag735.xml><?xml version="1.0" encoding="utf-8"?>
<p:tagLst xmlns:p="http://schemas.openxmlformats.org/presentationml/2006/main">
  <p:tag name="AS_UNIQUEID" val="3198"/>
</p:tagLst>
</file>

<file path=ppt/tags/tag736.xml><?xml version="1.0" encoding="utf-8"?>
<p:tagLst xmlns:p="http://schemas.openxmlformats.org/presentationml/2006/main">
  <p:tag name="AS_UNIQUEID" val="3199"/>
</p:tagLst>
</file>

<file path=ppt/tags/tag737.xml><?xml version="1.0" encoding="utf-8"?>
<p:tagLst xmlns:p="http://schemas.openxmlformats.org/presentationml/2006/main">
  <p:tag name="AS_UNIQUEID" val="3200"/>
</p:tagLst>
</file>

<file path=ppt/tags/tag738.xml><?xml version="1.0" encoding="utf-8"?>
<p:tagLst xmlns:p="http://schemas.openxmlformats.org/presentationml/2006/main">
  <p:tag name="AS_UNIQUEID" val="3201"/>
</p:tagLst>
</file>

<file path=ppt/tags/tag739.xml><?xml version="1.0" encoding="utf-8"?>
<p:tagLst xmlns:p="http://schemas.openxmlformats.org/presentationml/2006/main">
  <p:tag name="AS_UNIQUEID" val="3202"/>
</p:tagLst>
</file>

<file path=ppt/tags/tag74.xml><?xml version="1.0" encoding="utf-8"?>
<p:tagLst xmlns:p="http://schemas.openxmlformats.org/presentationml/2006/main">
  <p:tag name="AS_UNIQUEID" val="1886"/>
</p:tagLst>
</file>

<file path=ppt/tags/tag740.xml><?xml version="1.0" encoding="utf-8"?>
<p:tagLst xmlns:p="http://schemas.openxmlformats.org/presentationml/2006/main">
  <p:tag name="AS_UNIQUEID" val="3203"/>
</p:tagLst>
</file>

<file path=ppt/tags/tag741.xml><?xml version="1.0" encoding="utf-8"?>
<p:tagLst xmlns:p="http://schemas.openxmlformats.org/presentationml/2006/main">
  <p:tag name="AS_UNIQUEID" val="3204"/>
</p:tagLst>
</file>

<file path=ppt/tags/tag742.xml><?xml version="1.0" encoding="utf-8"?>
<p:tagLst xmlns:p="http://schemas.openxmlformats.org/presentationml/2006/main">
  <p:tag name="AS_UNIQUEID" val="3205"/>
</p:tagLst>
</file>

<file path=ppt/tags/tag743.xml><?xml version="1.0" encoding="utf-8"?>
<p:tagLst xmlns:p="http://schemas.openxmlformats.org/presentationml/2006/main">
  <p:tag name="AS_UNIQUEID" val="3206"/>
</p:tagLst>
</file>

<file path=ppt/tags/tag744.xml><?xml version="1.0" encoding="utf-8"?>
<p:tagLst xmlns:p="http://schemas.openxmlformats.org/presentationml/2006/main">
  <p:tag name="AS_UNIQUEID" val="3207"/>
</p:tagLst>
</file>

<file path=ppt/tags/tag745.xml><?xml version="1.0" encoding="utf-8"?>
<p:tagLst xmlns:p="http://schemas.openxmlformats.org/presentationml/2006/main">
  <p:tag name="AS_UNIQUEID" val="3208"/>
</p:tagLst>
</file>

<file path=ppt/tags/tag746.xml><?xml version="1.0" encoding="utf-8"?>
<p:tagLst xmlns:p="http://schemas.openxmlformats.org/presentationml/2006/main">
  <p:tag name="AS_UNIQUEID" val="3209"/>
</p:tagLst>
</file>

<file path=ppt/tags/tag747.xml><?xml version="1.0" encoding="utf-8"?>
<p:tagLst xmlns:p="http://schemas.openxmlformats.org/presentationml/2006/main">
  <p:tag name="AS_UNIQUEID" val="3210"/>
</p:tagLst>
</file>

<file path=ppt/tags/tag748.xml><?xml version="1.0" encoding="utf-8"?>
<p:tagLst xmlns:p="http://schemas.openxmlformats.org/presentationml/2006/main">
  <p:tag name="AS_UNIQUEID" val="3211"/>
</p:tagLst>
</file>

<file path=ppt/tags/tag749.xml><?xml version="1.0" encoding="utf-8"?>
<p:tagLst xmlns:p="http://schemas.openxmlformats.org/presentationml/2006/main">
  <p:tag name="AS_UNIQUEID" val="3212"/>
</p:tagLst>
</file>

<file path=ppt/tags/tag75.xml><?xml version="1.0" encoding="utf-8"?>
<p:tagLst xmlns:p="http://schemas.openxmlformats.org/presentationml/2006/main">
  <p:tag name="AS_UNIQUEID" val="1887"/>
</p:tagLst>
</file>

<file path=ppt/tags/tag750.xml><?xml version="1.0" encoding="utf-8"?>
<p:tagLst xmlns:p="http://schemas.openxmlformats.org/presentationml/2006/main">
  <p:tag name="AS_UNIQUEID" val="3213"/>
</p:tagLst>
</file>

<file path=ppt/tags/tag751.xml><?xml version="1.0" encoding="utf-8"?>
<p:tagLst xmlns:p="http://schemas.openxmlformats.org/presentationml/2006/main">
  <p:tag name="AS_UNIQUEID" val="3214"/>
</p:tagLst>
</file>

<file path=ppt/tags/tag752.xml><?xml version="1.0" encoding="utf-8"?>
<p:tagLst xmlns:p="http://schemas.openxmlformats.org/presentationml/2006/main">
  <p:tag name="AS_UNIQUEID" val="3215"/>
</p:tagLst>
</file>

<file path=ppt/tags/tag753.xml><?xml version="1.0" encoding="utf-8"?>
<p:tagLst xmlns:p="http://schemas.openxmlformats.org/presentationml/2006/main">
  <p:tag name="AS_UNIQUEID" val="3216"/>
</p:tagLst>
</file>

<file path=ppt/tags/tag754.xml><?xml version="1.0" encoding="utf-8"?>
<p:tagLst xmlns:p="http://schemas.openxmlformats.org/presentationml/2006/main">
  <p:tag name="AS_UNIQUEID" val="3217"/>
</p:tagLst>
</file>

<file path=ppt/tags/tag755.xml><?xml version="1.0" encoding="utf-8"?>
<p:tagLst xmlns:p="http://schemas.openxmlformats.org/presentationml/2006/main">
  <p:tag name="AS_UNIQUEID" val="3218"/>
</p:tagLst>
</file>

<file path=ppt/tags/tag756.xml><?xml version="1.0" encoding="utf-8"?>
<p:tagLst xmlns:p="http://schemas.openxmlformats.org/presentationml/2006/main">
  <p:tag name="AS_UNIQUEID" val="3219"/>
</p:tagLst>
</file>

<file path=ppt/tags/tag757.xml><?xml version="1.0" encoding="utf-8"?>
<p:tagLst xmlns:p="http://schemas.openxmlformats.org/presentationml/2006/main">
  <p:tag name="AS_UNIQUEID" val="3220"/>
</p:tagLst>
</file>

<file path=ppt/tags/tag758.xml><?xml version="1.0" encoding="utf-8"?>
<p:tagLst xmlns:p="http://schemas.openxmlformats.org/presentationml/2006/main">
  <p:tag name="AS_UNIQUEID" val="3221"/>
</p:tagLst>
</file>

<file path=ppt/tags/tag759.xml><?xml version="1.0" encoding="utf-8"?>
<p:tagLst xmlns:p="http://schemas.openxmlformats.org/presentationml/2006/main">
  <p:tag name="AS_UNIQUEID" val="3222"/>
</p:tagLst>
</file>

<file path=ppt/tags/tag76.xml><?xml version="1.0" encoding="utf-8"?>
<p:tagLst xmlns:p="http://schemas.openxmlformats.org/presentationml/2006/main">
  <p:tag name="AS_UNIQUEID" val="1888"/>
</p:tagLst>
</file>

<file path=ppt/tags/tag760.xml><?xml version="1.0" encoding="utf-8"?>
<p:tagLst xmlns:p="http://schemas.openxmlformats.org/presentationml/2006/main">
  <p:tag name="AS_UNIQUEID" val="3223"/>
</p:tagLst>
</file>

<file path=ppt/tags/tag761.xml><?xml version="1.0" encoding="utf-8"?>
<p:tagLst xmlns:p="http://schemas.openxmlformats.org/presentationml/2006/main">
  <p:tag name="AS_UNIQUEID" val="3224"/>
</p:tagLst>
</file>

<file path=ppt/tags/tag762.xml><?xml version="1.0" encoding="utf-8"?>
<p:tagLst xmlns:p="http://schemas.openxmlformats.org/presentationml/2006/main">
  <p:tag name="AS_UNIQUEID" val="3225"/>
</p:tagLst>
</file>

<file path=ppt/tags/tag763.xml><?xml version="1.0" encoding="utf-8"?>
<p:tagLst xmlns:p="http://schemas.openxmlformats.org/presentationml/2006/main">
  <p:tag name="AS_UNIQUEID" val="3226"/>
</p:tagLst>
</file>

<file path=ppt/tags/tag764.xml><?xml version="1.0" encoding="utf-8"?>
<p:tagLst xmlns:p="http://schemas.openxmlformats.org/presentationml/2006/main">
  <p:tag name="AS_UNIQUEID" val="3227"/>
</p:tagLst>
</file>

<file path=ppt/tags/tag765.xml><?xml version="1.0" encoding="utf-8"?>
<p:tagLst xmlns:p="http://schemas.openxmlformats.org/presentationml/2006/main">
  <p:tag name="AS_UNIQUEID" val="2847"/>
</p:tagLst>
</file>

<file path=ppt/tags/tag766.xml><?xml version="1.0" encoding="utf-8"?>
<p:tagLst xmlns:p="http://schemas.openxmlformats.org/presentationml/2006/main">
  <p:tag name="KSO_WM_TEMPLATE_CATEGORY" val="custom"/>
  <p:tag name="KSO_WM_TEMPLATE_INDEX" val="20202816"/>
</p:tagLst>
</file>

<file path=ppt/tags/tag767.xml><?xml version="1.0" encoding="utf-8"?>
<p:tagLst xmlns:p="http://schemas.openxmlformats.org/presentationml/2006/main">
  <p:tag name="AS_UNIQUEID" val="3189"/>
</p:tagLst>
</file>

<file path=ppt/tags/tag768.xml><?xml version="1.0" encoding="utf-8"?>
<p:tagLst xmlns:p="http://schemas.openxmlformats.org/presentationml/2006/main">
  <p:tag name="AS_UNIQUEID" val="3190"/>
</p:tagLst>
</file>

<file path=ppt/tags/tag769.xml><?xml version="1.0" encoding="utf-8"?>
<p:tagLst xmlns:p="http://schemas.openxmlformats.org/presentationml/2006/main">
  <p:tag name="AS_UNIQUEID" val="3191"/>
</p:tagLst>
</file>

<file path=ppt/tags/tag77.xml><?xml version="1.0" encoding="utf-8"?>
<p:tagLst xmlns:p="http://schemas.openxmlformats.org/presentationml/2006/main">
  <p:tag name="AS_UNIQUEID" val="1889"/>
</p:tagLst>
</file>

<file path=ppt/tags/tag770.xml><?xml version="1.0" encoding="utf-8"?>
<p:tagLst xmlns:p="http://schemas.openxmlformats.org/presentationml/2006/main">
  <p:tag name="AS_UNIQUEID" val="5623"/>
</p:tagLst>
</file>

<file path=ppt/tags/tag771.xml><?xml version="1.0" encoding="utf-8"?>
<p:tagLst xmlns:p="http://schemas.openxmlformats.org/presentationml/2006/main">
  <p:tag name="AS_UNIQUEID" val="5624"/>
</p:tagLst>
</file>

<file path=ppt/tags/tag772.xml><?xml version="1.0" encoding="utf-8"?>
<p:tagLst xmlns:p="http://schemas.openxmlformats.org/presentationml/2006/main">
  <p:tag name="AS_UNIQUEID" val="5625"/>
</p:tagLst>
</file>

<file path=ppt/tags/tag773.xml><?xml version="1.0" encoding="utf-8"?>
<p:tagLst xmlns:p="http://schemas.openxmlformats.org/presentationml/2006/main">
  <p:tag name="AS_UNIQUEID" val="5626"/>
</p:tagLst>
</file>

<file path=ppt/tags/tag774.xml><?xml version="1.0" encoding="utf-8"?>
<p:tagLst xmlns:p="http://schemas.openxmlformats.org/presentationml/2006/main">
  <p:tag name="AS_UNIQUEID" val="5627"/>
</p:tagLst>
</file>

<file path=ppt/tags/tag775.xml><?xml version="1.0" encoding="utf-8"?>
<p:tagLst xmlns:p="http://schemas.openxmlformats.org/presentationml/2006/main">
  <p:tag name="AS_UNIQUEID" val="5628"/>
</p:tagLst>
</file>

<file path=ppt/tags/tag776.xml><?xml version="1.0" encoding="utf-8"?>
<p:tagLst xmlns:p="http://schemas.openxmlformats.org/presentationml/2006/main">
  <p:tag name="AS_UNIQUEID" val="5629"/>
</p:tagLst>
</file>

<file path=ppt/tags/tag777.xml><?xml version="1.0" encoding="utf-8"?>
<p:tagLst xmlns:p="http://schemas.openxmlformats.org/presentationml/2006/main">
  <p:tag name="AS_UNIQUEID" val="5630"/>
</p:tagLst>
</file>

<file path=ppt/tags/tag778.xml><?xml version="1.0" encoding="utf-8"?>
<p:tagLst xmlns:p="http://schemas.openxmlformats.org/presentationml/2006/main">
  <p:tag name="AS_UNIQUEID" val="5631"/>
</p:tagLst>
</file>

<file path=ppt/tags/tag779.xml><?xml version="1.0" encoding="utf-8"?>
<p:tagLst xmlns:p="http://schemas.openxmlformats.org/presentationml/2006/main">
  <p:tag name="AS_UNIQUEID" val="5632"/>
</p:tagLst>
</file>

<file path=ppt/tags/tag78.xml><?xml version="1.0" encoding="utf-8"?>
<p:tagLst xmlns:p="http://schemas.openxmlformats.org/presentationml/2006/main">
  <p:tag name="AS_UNIQUEID" val="1894"/>
</p:tagLst>
</file>

<file path=ppt/tags/tag780.xml><?xml version="1.0" encoding="utf-8"?>
<p:tagLst xmlns:p="http://schemas.openxmlformats.org/presentationml/2006/main">
  <p:tag name="AS_UNIQUEID" val="5633"/>
</p:tagLst>
</file>

<file path=ppt/tags/tag781.xml><?xml version="1.0" encoding="utf-8"?>
<p:tagLst xmlns:p="http://schemas.openxmlformats.org/presentationml/2006/main">
  <p:tag name="AS_UNIQUEID" val="5634"/>
</p:tagLst>
</file>

<file path=ppt/tags/tag782.xml><?xml version="1.0" encoding="utf-8"?>
<p:tagLst xmlns:p="http://schemas.openxmlformats.org/presentationml/2006/main">
  <p:tag name="AS_UNIQUEID" val="5635"/>
</p:tagLst>
</file>

<file path=ppt/tags/tag783.xml><?xml version="1.0" encoding="utf-8"?>
<p:tagLst xmlns:p="http://schemas.openxmlformats.org/presentationml/2006/main">
  <p:tag name="AS_UNIQUEID" val="3706"/>
</p:tagLst>
</file>

<file path=ppt/tags/tag784.xml><?xml version="1.0" encoding="utf-8"?>
<p:tagLst xmlns:p="http://schemas.openxmlformats.org/presentationml/2006/main">
  <p:tag name="AS_UNIQUEID" val="5550"/>
</p:tagLst>
</file>

<file path=ppt/tags/tag785.xml><?xml version="1.0" encoding="utf-8"?>
<p:tagLst xmlns:p="http://schemas.openxmlformats.org/presentationml/2006/main">
  <p:tag name="AS_UNIQUEID" val="6772"/>
</p:tagLst>
</file>

<file path=ppt/tags/tag786.xml><?xml version="1.0" encoding="utf-8"?>
<p:tagLst xmlns:p="http://schemas.openxmlformats.org/presentationml/2006/main">
  <p:tag name="AS_UNIQUEID" val="6773"/>
</p:tagLst>
</file>

<file path=ppt/tags/tag787.xml><?xml version="1.0" encoding="utf-8"?>
<p:tagLst xmlns:p="http://schemas.openxmlformats.org/presentationml/2006/main">
  <p:tag name="AS_UNIQUEID" val="2369"/>
</p:tagLst>
</file>

<file path=ppt/tags/tag788.xml><?xml version="1.0" encoding="utf-8"?>
<p:tagLst xmlns:p="http://schemas.openxmlformats.org/presentationml/2006/main">
  <p:tag name="AS_UNIQUEID" val="2370"/>
</p:tagLst>
</file>

<file path=ppt/tags/tag789.xml><?xml version="1.0" encoding="utf-8"?>
<p:tagLst xmlns:p="http://schemas.openxmlformats.org/presentationml/2006/main">
  <p:tag name="AS_UNIQUEID" val="5645"/>
  <p:tag name="KSO_WM_UNIT_TABLE_BEAUTIFY" val="smartTable{016fe9d6-f132-4091-89d0-b3a1c0351782}"/>
  <p:tag name="TABLE_ENDDRAG_ORIGIN_RECT" val="777*278"/>
  <p:tag name="TABLE_ENDDRAG_RECT" val="163*169*777*278"/>
</p:tagLst>
</file>

<file path=ppt/tags/tag79.xml><?xml version="1.0" encoding="utf-8"?>
<p:tagLst xmlns:p="http://schemas.openxmlformats.org/presentationml/2006/main">
  <p:tag name="AS_UNIQUEID" val="1895"/>
</p:tagLst>
</file>

<file path=ppt/tags/tag790.xml><?xml version="1.0" encoding="utf-8"?>
<p:tagLst xmlns:p="http://schemas.openxmlformats.org/presentationml/2006/main">
  <p:tag name="AS_UNIQUEID" val="5646"/>
</p:tagLst>
</file>

<file path=ppt/tags/tag791.xml><?xml version="1.0" encoding="utf-8"?>
<p:tagLst xmlns:p="http://schemas.openxmlformats.org/presentationml/2006/main">
  <p:tag name="AS_UNIQUEID" val="5647"/>
</p:tagLst>
</file>

<file path=ppt/tags/tag792.xml><?xml version="1.0" encoding="utf-8"?>
<p:tagLst xmlns:p="http://schemas.openxmlformats.org/presentationml/2006/main">
  <p:tag name="AS_UNIQUEID" val="5648"/>
</p:tagLst>
</file>

<file path=ppt/tags/tag793.xml><?xml version="1.0" encoding="utf-8"?>
<p:tagLst xmlns:p="http://schemas.openxmlformats.org/presentationml/2006/main">
  <p:tag name="AS_UNIQUEID" val="5649"/>
</p:tagLst>
</file>

<file path=ppt/tags/tag794.xml><?xml version="1.0" encoding="utf-8"?>
<p:tagLst xmlns:p="http://schemas.openxmlformats.org/presentationml/2006/main">
  <p:tag name="AS_UNIQUEID" val="5650"/>
</p:tagLst>
</file>

<file path=ppt/tags/tag795.xml><?xml version="1.0" encoding="utf-8"?>
<p:tagLst xmlns:p="http://schemas.openxmlformats.org/presentationml/2006/main">
  <p:tag name="AS_UNIQUEID" val="5651"/>
</p:tagLst>
</file>

<file path=ppt/tags/tag796.xml><?xml version="1.0" encoding="utf-8"?>
<p:tagLst xmlns:p="http://schemas.openxmlformats.org/presentationml/2006/main">
  <p:tag name="AS_UNIQUEID" val="5652"/>
</p:tagLst>
</file>

<file path=ppt/tags/tag797.xml><?xml version="1.0" encoding="utf-8"?>
<p:tagLst xmlns:p="http://schemas.openxmlformats.org/presentationml/2006/main">
  <p:tag name="AS_UNIQUEID" val="5653"/>
</p:tagLst>
</file>

<file path=ppt/tags/tag798.xml><?xml version="1.0" encoding="utf-8"?>
<p:tagLst xmlns:p="http://schemas.openxmlformats.org/presentationml/2006/main">
  <p:tag name="AS_UNIQUEID" val="5654"/>
</p:tagLst>
</file>

<file path=ppt/tags/tag799.xml><?xml version="1.0" encoding="utf-8"?>
<p:tagLst xmlns:p="http://schemas.openxmlformats.org/presentationml/2006/main">
  <p:tag name="AS_UNIQUEID" val="5655"/>
</p:tagLst>
</file>

<file path=ppt/tags/tag8.xml><?xml version="1.0" encoding="utf-8"?>
<p:tagLst xmlns:p="http://schemas.openxmlformats.org/presentationml/2006/main">
  <p:tag name="AS_UNIQUEID" val="1809"/>
</p:tagLst>
</file>

<file path=ppt/tags/tag80.xml><?xml version="1.0" encoding="utf-8"?>
<p:tagLst xmlns:p="http://schemas.openxmlformats.org/presentationml/2006/main">
  <p:tag name="AS_UNIQUEID" val="1896"/>
</p:tagLst>
</file>

<file path=ppt/tags/tag800.xml><?xml version="1.0" encoding="utf-8"?>
<p:tagLst xmlns:p="http://schemas.openxmlformats.org/presentationml/2006/main">
  <p:tag name="AS_UNIQUEID" val="5656"/>
</p:tagLst>
</file>

<file path=ppt/tags/tag801.xml><?xml version="1.0" encoding="utf-8"?>
<p:tagLst xmlns:p="http://schemas.openxmlformats.org/presentationml/2006/main">
  <p:tag name="AS_UNIQUEID" val="5657"/>
</p:tagLst>
</file>

<file path=ppt/tags/tag802.xml><?xml version="1.0" encoding="utf-8"?>
<p:tagLst xmlns:p="http://schemas.openxmlformats.org/presentationml/2006/main">
  <p:tag name="AS_UNIQUEID" val="8139"/>
</p:tagLst>
</file>

<file path=ppt/tags/tag803.xml><?xml version="1.0" encoding="utf-8"?>
<p:tagLst xmlns:p="http://schemas.openxmlformats.org/presentationml/2006/main">
  <p:tag name="AS_UNIQUEID" val="2369"/>
</p:tagLst>
</file>

<file path=ppt/tags/tag804.xml><?xml version="1.0" encoding="utf-8"?>
<p:tagLst xmlns:p="http://schemas.openxmlformats.org/presentationml/2006/main">
  <p:tag name="AS_UNIQUEID" val="8141"/>
</p:tagLst>
</file>

<file path=ppt/tags/tag805.xml><?xml version="1.0" encoding="utf-8"?>
<p:tagLst xmlns:p="http://schemas.openxmlformats.org/presentationml/2006/main">
  <p:tag name="AS_UNIQUEID" val="8142"/>
</p:tagLst>
</file>

<file path=ppt/tags/tag806.xml><?xml version="1.0" encoding="utf-8"?>
<p:tagLst xmlns:p="http://schemas.openxmlformats.org/presentationml/2006/main">
  <p:tag name="AS_UNIQUEID" val="4528"/>
</p:tagLst>
</file>

<file path=ppt/tags/tag807.xml><?xml version="1.0" encoding="utf-8"?>
<p:tagLst xmlns:p="http://schemas.openxmlformats.org/presentationml/2006/main">
  <p:tag name="AS_UNIQUEID" val="8143"/>
</p:tagLst>
</file>

<file path=ppt/tags/tag808.xml><?xml version="1.0" encoding="utf-8"?>
<p:tagLst xmlns:p="http://schemas.openxmlformats.org/presentationml/2006/main">
  <p:tag name="KSO_WM_TEMPLATE_CATEGORY" val="custom"/>
  <p:tag name="KSO_WM_TEMPLATE_INDEX" val="20201292"/>
</p:tagLst>
</file>

<file path=ppt/tags/tag809.xml><?xml version="1.0" encoding="utf-8"?>
<p:tagLst xmlns:p="http://schemas.openxmlformats.org/presentationml/2006/main">
  <p:tag name="AS_UNIQUEID" val="3063"/>
</p:tagLst>
</file>

<file path=ppt/tags/tag81.xml><?xml version="1.0" encoding="utf-8"?>
<p:tagLst xmlns:p="http://schemas.openxmlformats.org/presentationml/2006/main">
  <p:tag name="AS_UNIQUEID" val="1897"/>
</p:tagLst>
</file>

<file path=ppt/tags/tag810.xml><?xml version="1.0" encoding="utf-8"?>
<p:tagLst xmlns:p="http://schemas.openxmlformats.org/presentationml/2006/main">
  <p:tag name="AS_UNIQUEID" val="8145"/>
</p:tagLst>
</file>

<file path=ppt/tags/tag811.xml><?xml version="1.0" encoding="utf-8"?>
<p:tagLst xmlns:p="http://schemas.openxmlformats.org/presentationml/2006/main">
  <p:tag name="AS_UNIQUEID" val="4528"/>
</p:tagLst>
</file>

<file path=ppt/tags/tag812.xml><?xml version="1.0" encoding="utf-8"?>
<p:tagLst xmlns:p="http://schemas.openxmlformats.org/presentationml/2006/main">
  <p:tag name="AS_UNIQUEID" val="4528"/>
</p:tagLst>
</file>

<file path=ppt/tags/tag813.xml><?xml version="1.0" encoding="utf-8"?>
<p:tagLst xmlns:p="http://schemas.openxmlformats.org/presentationml/2006/main">
  <p:tag name="AS_UNIQUEID" val="8146"/>
</p:tagLst>
</file>

<file path=ppt/tags/tag814.xml><?xml version="1.0" encoding="utf-8"?>
<p:tagLst xmlns:p="http://schemas.openxmlformats.org/presentationml/2006/main">
  <p:tag name="AS_UNIQUEID" val="1912"/>
</p:tagLst>
</file>

<file path=ppt/tags/tag815.xml><?xml version="1.0" encoding="utf-8"?>
<p:tagLst xmlns:p="http://schemas.openxmlformats.org/presentationml/2006/main">
  <p:tag name="AS_UNIQUEID" val="1913"/>
</p:tagLst>
</file>

<file path=ppt/tags/tag816.xml><?xml version="1.0" encoding="utf-8"?>
<p:tagLst xmlns:p="http://schemas.openxmlformats.org/presentationml/2006/main">
  <p:tag name="AS_UNIQUEID" val="1914"/>
</p:tagLst>
</file>

<file path=ppt/tags/tag817.xml><?xml version="1.0" encoding="utf-8"?>
<p:tagLst xmlns:p="http://schemas.openxmlformats.org/presentationml/2006/main">
  <p:tag name="AS_UNIQUEID" val="1915"/>
</p:tagLst>
</file>

<file path=ppt/tags/tag818.xml><?xml version="1.0" encoding="utf-8"?>
<p:tagLst xmlns:p="http://schemas.openxmlformats.org/presentationml/2006/main">
  <p:tag name="AS_UNIQUEID" val="1916"/>
</p:tagLst>
</file>

<file path=ppt/tags/tag819.xml><?xml version="1.0" encoding="utf-8"?>
<p:tagLst xmlns:p="http://schemas.openxmlformats.org/presentationml/2006/main">
  <p:tag name="AS_UNIQUEID" val="1917"/>
</p:tagLst>
</file>

<file path=ppt/tags/tag82.xml><?xml version="1.0" encoding="utf-8"?>
<p:tagLst xmlns:p="http://schemas.openxmlformats.org/presentationml/2006/main">
  <p:tag name="AS_UNIQUEID" val="1898"/>
</p:tagLst>
</file>

<file path=ppt/tags/tag82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45d0c018-3cf7-4ced-aac2-96246a067298"/>
  <p:tag name="COMMONDATA" val="eyJoZGlkIjoiYmI2ZDBkYTQyNGFmMDM0NmU5ZmY2YWQyMDBlOWEyYjIifQ=="/>
</p:tagLst>
</file>

<file path=ppt/tags/tag83.xml><?xml version="1.0" encoding="utf-8"?>
<p:tagLst xmlns:p="http://schemas.openxmlformats.org/presentationml/2006/main">
  <p:tag name="AS_UNIQUEID" val="1899"/>
</p:tagLst>
</file>

<file path=ppt/tags/tag84.xml><?xml version="1.0" encoding="utf-8"?>
<p:tagLst xmlns:p="http://schemas.openxmlformats.org/presentationml/2006/main">
  <p:tag name="AS_UNIQUEID" val="1900"/>
</p:tagLst>
</file>

<file path=ppt/tags/tag85.xml><?xml version="1.0" encoding="utf-8"?>
<p:tagLst xmlns:p="http://schemas.openxmlformats.org/presentationml/2006/main">
  <p:tag name="AS_UNIQUEID" val="937"/>
</p:tagLst>
</file>

<file path=ppt/tags/tag86.xml><?xml version="1.0" encoding="utf-8"?>
<p:tagLst xmlns:p="http://schemas.openxmlformats.org/presentationml/2006/main">
  <p:tag name="AS_UNIQUEID" val="480"/>
</p:tagLst>
</file>

<file path=ppt/tags/tag87.xml><?xml version="1.0" encoding="utf-8"?>
<p:tagLst xmlns:p="http://schemas.openxmlformats.org/presentationml/2006/main">
  <p:tag name="AS_UNIQUEID" val="481"/>
</p:tagLst>
</file>

<file path=ppt/tags/tag88.xml><?xml version="1.0" encoding="utf-8"?>
<p:tagLst xmlns:p="http://schemas.openxmlformats.org/presentationml/2006/main">
  <p:tag name="AS_UNIQUEID" val="571"/>
</p:tagLst>
</file>

<file path=ppt/tags/tag89.xml><?xml version="1.0" encoding="utf-8"?>
<p:tagLst xmlns:p="http://schemas.openxmlformats.org/presentationml/2006/main">
  <p:tag name="AS_UNIQUEID" val="572"/>
</p:tagLst>
</file>

<file path=ppt/tags/tag9.xml><?xml version="1.0" encoding="utf-8"?>
<p:tagLst xmlns:p="http://schemas.openxmlformats.org/presentationml/2006/main">
  <p:tag name="AS_UNIQUEID" val="1810"/>
</p:tagLst>
</file>

<file path=ppt/tags/tag90.xml><?xml version="1.0" encoding="utf-8"?>
<p:tagLst xmlns:p="http://schemas.openxmlformats.org/presentationml/2006/main">
  <p:tag name="AS_UNIQUEID" val="573"/>
</p:tagLst>
</file>

<file path=ppt/tags/tag91.xml><?xml version="1.0" encoding="utf-8"?>
<p:tagLst xmlns:p="http://schemas.openxmlformats.org/presentationml/2006/main">
  <p:tag name="AS_UNIQUEID" val="574"/>
</p:tagLst>
</file>

<file path=ppt/tags/tag92.xml><?xml version="1.0" encoding="utf-8"?>
<p:tagLst xmlns:p="http://schemas.openxmlformats.org/presentationml/2006/main">
  <p:tag name="AS_UNIQUEID" val="1906"/>
</p:tagLst>
</file>

<file path=ppt/tags/tag93.xml><?xml version="1.0" encoding="utf-8"?>
<p:tagLst xmlns:p="http://schemas.openxmlformats.org/presentationml/2006/main">
  <p:tag name="AS_UNIQUEID" val="1907"/>
</p:tagLst>
</file>

<file path=ppt/tags/tag94.xml><?xml version="1.0" encoding="utf-8"?>
<p:tagLst xmlns:p="http://schemas.openxmlformats.org/presentationml/2006/main">
  <p:tag name="AS_UNIQUEID" val="1908"/>
</p:tagLst>
</file>

<file path=ppt/tags/tag95.xml><?xml version="1.0" encoding="utf-8"?>
<p:tagLst xmlns:p="http://schemas.openxmlformats.org/presentationml/2006/main">
  <p:tag name="AS_UNIQUEID" val="1909"/>
</p:tagLst>
</file>

<file path=ppt/tags/tag96.xml><?xml version="1.0" encoding="utf-8"?>
<p:tagLst xmlns:p="http://schemas.openxmlformats.org/presentationml/2006/main">
  <p:tag name="AS_UNIQUEID" val="1910"/>
</p:tagLst>
</file>

<file path=ppt/tags/tag97.xml><?xml version="1.0" encoding="utf-8"?>
<p:tagLst xmlns:p="http://schemas.openxmlformats.org/presentationml/2006/main">
  <p:tag name="AS_UNIQUEID" val="7660"/>
</p:tagLst>
</file>

<file path=ppt/tags/tag98.xml><?xml version="1.0" encoding="utf-8"?>
<p:tagLst xmlns:p="http://schemas.openxmlformats.org/presentationml/2006/main">
  <p:tag name="AS_UNIQUEID" val="1801"/>
</p:tagLst>
</file>

<file path=ppt/tags/tag99.xml><?xml version="1.0" encoding="utf-8"?>
<p:tagLst xmlns:p="http://schemas.openxmlformats.org/presentationml/2006/main">
  <p:tag name="AS_UNIQUEID" val="1802"/>
</p:tagLst>
</file>

<file path=ppt/theme/theme1.xml><?xml version="1.0" encoding="utf-8"?>
<a:theme xmlns:a="http://schemas.openxmlformats.org/drawingml/2006/main" name="主题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bifsop2">
      <a:majorFont>
        <a:latin typeface="Arial Black"/>
        <a:ea typeface="微软雅黑"/>
        <a:cs typeface="Arial"/>
      </a:majorFont>
      <a:minorFont>
        <a:latin typeface="Arial Black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bifsop2">
      <a:majorFont>
        <a:latin typeface="Arial Black"/>
        <a:ea typeface="微软雅黑"/>
        <a:cs typeface="Arial"/>
      </a:majorFont>
      <a:minorFont>
        <a:latin typeface="Arial Black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3369</Words>
  <Application>WPS 演示</Application>
  <PresentationFormat/>
  <Paragraphs>666</Paragraphs>
  <Slides>32</Slides>
  <Notes>9</Notes>
  <HiddenSlides>0</HiddenSlides>
  <MMClips>3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5" baseType="lpstr">
      <vt:lpstr>Arial</vt:lpstr>
      <vt:lpstr>宋体</vt:lpstr>
      <vt:lpstr>Wingdings</vt:lpstr>
      <vt:lpstr>Arial</vt:lpstr>
      <vt:lpstr>华文行楷</vt:lpstr>
      <vt:lpstr>微软雅黑</vt:lpstr>
      <vt:lpstr>楷体</vt:lpstr>
      <vt:lpstr>MingLiU_HKSCS-ExtB</vt:lpstr>
      <vt:lpstr>Times New Roman</vt:lpstr>
      <vt:lpstr>_x000B__x000C_</vt:lpstr>
      <vt:lpstr>Segoe Print</vt:lpstr>
      <vt:lpstr>黑体</vt:lpstr>
      <vt:lpstr>Calibri</vt:lpstr>
      <vt:lpstr>Arial Unicode MS</vt:lpstr>
      <vt:lpstr>Arial Black</vt:lpstr>
      <vt:lpstr>等线</vt:lpstr>
      <vt:lpstr>Wingdings</vt:lpstr>
      <vt:lpstr>Arial Black</vt:lpstr>
      <vt:lpstr>Calibri</vt:lpstr>
      <vt:lpstr>楷体_GB2312</vt:lpstr>
      <vt:lpstr>Verdana</vt:lpstr>
      <vt:lpstr>主题3</vt:lpstr>
      <vt:lpstr>1_主题3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实战训练：请判断下列的几个细胞含几个染色体组？每组有几条染色体？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5</cp:revision>
  <cp:lastPrinted>2022-05-10T15:09:00Z</cp:lastPrinted>
  <dcterms:created xsi:type="dcterms:W3CDTF">2022-05-10T15:09:00Z</dcterms:created>
  <dcterms:modified xsi:type="dcterms:W3CDTF">2023-02-04T14:29:43Z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7350819E990442389C64AD93F8E69B73</vt:lpwstr>
  </property>
  <property fmtid="{D5CDD505-2E9C-101B-9397-08002B2CF9AE}" pid="7" name="KSOProductBuildVer">
    <vt:lpwstr>2052-11.1.0.13703</vt:lpwstr>
  </property>
</Properties>
</file>