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Lst>
  <p:notesMasterIdLst>
    <p:notesMasterId r:id="rId6"/>
  </p:notesMasterIdLst>
  <p:sldIdLst>
    <p:sldId id="1259" r:id="rId4"/>
    <p:sldId id="1260" r:id="rId5"/>
    <p:sldId id="1270" r:id="rId7"/>
    <p:sldId id="1340" r:id="rId8"/>
    <p:sldId id="1271" r:id="rId9"/>
    <p:sldId id="1272" r:id="rId10"/>
    <p:sldId id="1288" r:id="rId11"/>
    <p:sldId id="1341" r:id="rId12"/>
    <p:sldId id="1298" r:id="rId13"/>
    <p:sldId id="1188" r:id="rId14"/>
    <p:sldId id="521" r:id="rId15"/>
    <p:sldId id="1257" r:id="rId16"/>
    <p:sldId id="1256" r:id="rId17"/>
    <p:sldId id="1258" r:id="rId18"/>
    <p:sldId id="1367" r:id="rId19"/>
    <p:sldId id="1368" r:id="rId20"/>
    <p:sldId id="1371" r:id="rId21"/>
    <p:sldId id="1372" r:id="rId22"/>
    <p:sldId id="1369" r:id="rId23"/>
  </p:sldIdLst>
  <p:sldSz cx="12192000" cy="6858000"/>
  <p:notesSz cx="6858000" cy="9144000"/>
  <p:custDataLst>
    <p:tags r:id="rId28"/>
  </p:custDataLst>
  <p:defaultTextStyle>
    <a:lvl1pPr>
      <a:defRPr>
        <a:latin typeface="Arial" panose="020B0604020202020204"/>
        <a:ea typeface="Arial" panose="020B0604020202020204"/>
        <a:cs typeface="Arial" panose="020B0604020202020204"/>
        <a:sym typeface="Arial" panose="020B0604020202020204"/>
      </a:defRPr>
    </a:lvl1pPr>
    <a:lvl2pPr indent="457200">
      <a:defRPr>
        <a:latin typeface="Arial" panose="020B0604020202020204"/>
        <a:ea typeface="Arial" panose="020B0604020202020204"/>
        <a:cs typeface="Arial" panose="020B0604020202020204"/>
        <a:sym typeface="Arial" panose="020B0604020202020204"/>
      </a:defRPr>
    </a:lvl2pPr>
    <a:lvl3pPr indent="914400">
      <a:defRPr>
        <a:latin typeface="Arial" panose="020B0604020202020204"/>
        <a:ea typeface="Arial" panose="020B0604020202020204"/>
        <a:cs typeface="Arial" panose="020B0604020202020204"/>
        <a:sym typeface="Arial" panose="020B0604020202020204"/>
      </a:defRPr>
    </a:lvl3pPr>
    <a:lvl4pPr indent="1371600">
      <a:defRPr>
        <a:latin typeface="Arial" panose="020B0604020202020204"/>
        <a:ea typeface="Arial" panose="020B0604020202020204"/>
        <a:cs typeface="Arial" panose="020B0604020202020204"/>
        <a:sym typeface="Arial" panose="020B0604020202020204"/>
      </a:defRPr>
    </a:lvl4pPr>
    <a:lvl5pPr indent="1828800">
      <a:defRPr>
        <a:latin typeface="Arial" panose="020B0604020202020204"/>
        <a:ea typeface="Arial" panose="020B0604020202020204"/>
        <a:cs typeface="Arial" panose="020B0604020202020204"/>
        <a:sym typeface="Arial" panose="020B0604020202020204"/>
      </a:defRPr>
    </a:lvl5pPr>
    <a:lvl6pPr indent="2286000">
      <a:defRPr>
        <a:latin typeface="Arial" panose="020B0604020202020204"/>
        <a:ea typeface="Arial" panose="020B0604020202020204"/>
        <a:cs typeface="Arial" panose="020B0604020202020204"/>
        <a:sym typeface="Arial" panose="020B0604020202020204"/>
      </a:defRPr>
    </a:lvl6pPr>
    <a:lvl7pPr indent="2743200">
      <a:defRPr>
        <a:latin typeface="Arial" panose="020B0604020202020204"/>
        <a:ea typeface="Arial" panose="020B0604020202020204"/>
        <a:cs typeface="Arial" panose="020B0604020202020204"/>
        <a:sym typeface="Arial" panose="020B0604020202020204"/>
      </a:defRPr>
    </a:lvl7pPr>
    <a:lvl8pPr indent="3200400">
      <a:defRPr>
        <a:latin typeface="Arial" panose="020B0604020202020204"/>
        <a:ea typeface="Arial" panose="020B0604020202020204"/>
        <a:cs typeface="Arial" panose="020B0604020202020204"/>
        <a:sym typeface="Arial" panose="020B0604020202020204"/>
      </a:defRPr>
    </a:lvl8pPr>
    <a:lvl9pPr indent="3657600">
      <a:defRPr>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 lastIdx="0" clrIdx="0"/>
  <p:cmAuthor id="1" name="Administrator" initials="A" lastIdx="0" clrIdx="0"/>
  <p:cmAuthor id="2" name="靳曼" initials="" lastIdx="0" clrIdx="2"/>
  <p:cmAuthor id="7" name="1206988966@qq.com" initials="1" lastIdx="0" clrIdx="2"/>
  <p:cmAuthor id="8" name="姜伟光" initials="姜" lastIdx="0" clrIdx="0"/>
  <p:cmAuthor id="3" name="Lenovo" initials="L" lastIdx="0" clrIdx="2"/>
  <p:cmAuthor id="5" name="ccgz" initials="c" lastIdx="0" clrIdx="4"/>
  <p:cmAuthor id="6" name="ming qiu" initials="m" lastIdx="0" clrIdx="1"/>
  <p:cmAuthor id="4" name="yaosh" initials="y" lastIdx="0" clrIdx="3"/>
  <p:cmAuthor id="10" name="yyyaogd@126.com" initials="y" lastIdx="0" clrIdx="0"/>
  <p:cmAuthor id="11" name="wucj" initials="w" lastIdx="0" clrIdx="0"/>
  <p:cmAuthor id="12" name="SkyUser" initials="S" lastIdx="0" clrIdx="0"/>
  <p:cmAuthor id="9" name="86158" initials="8" lastIdx="0" clrIdx="8"/>
  <p:cmAuthor id="75" name="作者" initials="A" lastIdx="0" clrIdx="24"/>
  <p:cmAuthor id="15" name="admin"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90" y="180"/>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621.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tags" Target="../tags/tag618.xml"/><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tags" Target="../tags/tag6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5535E1A4-628D-43D8-986D-F612B8A18523}"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B9C9E4F1-E69B-4912-87DC-CA666C9B86D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422.xml"/><Relationship Id="rId3" Type="http://schemas.openxmlformats.org/officeDocument/2006/relationships/tags" Target="../tags/tag421.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tags" Target="../tags/tag52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custDataLst>
              <p:tags r:id="rId3"/>
            </p:custDataLst>
          </p:nvPr>
        </p:nvSpPr>
        <p:spPr/>
      </p:sp>
      <p:sp>
        <p:nvSpPr>
          <p:cNvPr id="64515" name="文本占位符 2"/>
          <p:cNvSpPr>
            <a:spLocks noGrp="1"/>
          </p:cNvSpPr>
          <p:nvPr>
            <p:ph type="body" idx="1"/>
            <p:custDataLst>
              <p:tags r:id="rId4"/>
            </p:custDataLst>
          </p:nvPr>
        </p:nvSpPr>
        <p:spPr/>
        <p:txBody>
          <a:bodyPr wrap="square" lIns="91440" tIns="45720" rIns="91440" bIns="45720" anchor="t"/>
          <a:lstStyle/>
          <a:p>
            <a:pPr marL="0" lvl="0" indent="0" algn="l" defTabSz="914400" rtl="0" eaLnBrk="1" fontAlgn="base" latinLnBrk="0" hangingPunct="1">
              <a:lnSpc>
                <a:spcPct val="100000"/>
              </a:lnSpc>
              <a:spcBef>
                <a:spcPct val="0"/>
              </a:spcBef>
              <a:spcAft>
                <a:spcPct val="0"/>
              </a:spcAft>
              <a:buClrTx/>
              <a:buSzTx/>
              <a:buFontTx/>
              <a:buNone/>
            </a:pPr>
            <a:r>
              <a:rPr lang="zh-CN" altLang="en-US" sz="1200" b="1" u="none" baseline="0">
                <a:solidFill>
                  <a:srgbClr val="FF0000"/>
                </a:solidFill>
                <a:effectLst/>
                <a:latin typeface="黑体" panose="02010609060101010101" pitchFamily="49" charset="-122"/>
                <a:ea typeface="黑体" panose="02010609060101010101" pitchFamily="49" charset="-122"/>
                <a:sym typeface="宋体" panose="02010600030101010101" pitchFamily="2" charset="-122"/>
              </a:rPr>
              <a:t>**</a:t>
            </a:r>
            <a:r>
              <a:rPr lang="zh-CN" altLang="en-US" sz="1200" b="1" u="none" baseline="0">
                <a:solidFill>
                  <a:srgbClr val="0000FF"/>
                </a:solidFill>
                <a:effectLst/>
                <a:latin typeface="黑体" panose="02010609060101010101" pitchFamily="49" charset="-122"/>
                <a:ea typeface="黑体" panose="02010609060101010101" pitchFamily="49" charset="-122"/>
                <a:sym typeface="宋体" panose="02010600030101010101" pitchFamily="2" charset="-122"/>
              </a:rPr>
              <a:t>增加的片段来自</a:t>
            </a:r>
            <a:r>
              <a:rPr lang="zh-CN" altLang="en-US" sz="1200" b="1" u="none" baseline="0">
                <a:solidFill>
                  <a:srgbClr val="FF0000"/>
                </a:solidFill>
                <a:effectLst/>
                <a:latin typeface="黑体" panose="02010609060101010101" pitchFamily="49" charset="-122"/>
                <a:ea typeface="黑体" panose="02010609060101010101" pitchFamily="49" charset="-122"/>
                <a:sym typeface="宋体" panose="02010600030101010101" pitchFamily="2" charset="-122"/>
              </a:rPr>
              <a:t>同源染色体</a:t>
            </a:r>
            <a:r>
              <a:rPr lang="zh-CN" altLang="en-US" sz="1200" b="1" u="none" baseline="0">
                <a:solidFill>
                  <a:srgbClr val="0000FF"/>
                </a:solidFill>
                <a:effectLst/>
                <a:latin typeface="黑体" panose="02010609060101010101" pitchFamily="49" charset="-122"/>
                <a:ea typeface="黑体" panose="02010609060101010101" pitchFamily="49" charset="-122"/>
                <a:sym typeface="宋体" panose="02010600030101010101" pitchFamily="2" charset="-122"/>
              </a:rPr>
              <a:t>，增加的一般是相同基因或等位基因，因此又叫做</a:t>
            </a:r>
            <a:r>
              <a:rPr lang="zh-CN" altLang="en-US" sz="1200" b="1" u="none" baseline="0">
                <a:solidFill>
                  <a:srgbClr val="FF0000"/>
                </a:solidFill>
                <a:effectLst/>
                <a:latin typeface="黑体" panose="02010609060101010101" pitchFamily="49" charset="-122"/>
                <a:ea typeface="黑体" panose="02010609060101010101" pitchFamily="49" charset="-122"/>
                <a:sym typeface="宋体" panose="02010600030101010101" pitchFamily="2" charset="-122"/>
              </a:rPr>
              <a:t>重复</a:t>
            </a:r>
            <a:r>
              <a:rPr lang="zh-CN" altLang="en-US" sz="1200" b="1" u="none" baseline="0">
                <a:solidFill>
                  <a:srgbClr val="0000FF"/>
                </a:solidFill>
                <a:effectLst/>
                <a:latin typeface="黑体" panose="02010609060101010101" pitchFamily="49" charset="-122"/>
                <a:ea typeface="黑体" panose="02010609060101010101" pitchFamily="49" charset="-122"/>
                <a:sym typeface="宋体" panose="02010600030101010101" pitchFamily="2" charset="-122"/>
              </a:rPr>
              <a:t>；</a:t>
            </a:r>
            <a:endParaRPr lang="zh-CN" altLang="en-US" sz="1200" b="1" u="none" baseline="0">
              <a:solidFill>
                <a:srgbClr val="0000FF"/>
              </a:solidFill>
              <a:effectLst/>
              <a:latin typeface="黑体" panose="02010609060101010101" pitchFamily="49" charset="-122"/>
              <a:ea typeface="黑体" panose="02010609060101010101" pitchFamily="49" charset="-122"/>
            </a:endParaRPr>
          </a:p>
          <a:p>
            <a:pPr marL="0" lvl="0" indent="0" algn="l" defTabSz="914400" rtl="0" eaLnBrk="1" fontAlgn="base" latinLnBrk="0" hangingPunct="1">
              <a:lnSpc>
                <a:spcPct val="100000"/>
              </a:lnSpc>
              <a:spcBef>
                <a:spcPct val="0"/>
              </a:spcBef>
              <a:spcAft>
                <a:spcPct val="0"/>
              </a:spcAft>
              <a:buClrTx/>
              <a:buSzTx/>
              <a:buFontTx/>
              <a:buNone/>
            </a:pPr>
            <a:endParaRPr lang="zh-CN" altLang="en-US" sz="1200" u="none" baseline="0">
              <a:solidFill>
                <a:srgbClr val="000000"/>
              </a:solidFill>
              <a:effectLst/>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custDataLst>
              <p:tags r:id="rId3"/>
            </p:custDataLst>
          </p:nvPr>
        </p:nvSpPr>
        <p:spPr/>
      </p:sp>
      <p:sp>
        <p:nvSpPr>
          <p:cNvPr id="65539" name="文本占位符 2"/>
          <p:cNvSpPr>
            <a:spLocks noGrp="1"/>
          </p:cNvSpPr>
          <p:nvPr>
            <p:ph type="body" idx="1"/>
            <p:custDataLst>
              <p:tags r:id="rId4"/>
            </p:custDataLst>
          </p:nvPr>
        </p:nvSpPr>
        <p:spPr/>
        <p:txBody>
          <a:bodyPr wrap="square" lIns="91440" tIns="45720" rIns="91440" bIns="45720" anchor="t"/>
          <a:lstStyle/>
          <a:p>
            <a:pPr marL="0" lvl="0" indent="0" algn="l" defTabSz="914400" rtl="0" eaLnBrk="1" fontAlgn="base" latinLnBrk="0" hangingPunct="1">
              <a:lnSpc>
                <a:spcPct val="100000"/>
              </a:lnSpc>
              <a:spcBef>
                <a:spcPct val="0"/>
              </a:spcBef>
              <a:spcAft>
                <a:spcPct val="0"/>
              </a:spcAft>
              <a:buClrTx/>
              <a:buSzTx/>
              <a:buFontTx/>
              <a:buNone/>
            </a:pPr>
            <a:r>
              <a:rPr lang="zh-CN" altLang="en-US" sz="1200" b="1" u="none" baseline="0">
                <a:solidFill>
                  <a:srgbClr val="0000FF"/>
                </a:solidFill>
                <a:effectLst/>
                <a:latin typeface="黑体" panose="02010609060101010101" pitchFamily="49" charset="-122"/>
                <a:ea typeface="黑体" panose="02010609060101010101" pitchFamily="49" charset="-122"/>
                <a:sym typeface="宋体" panose="02010600030101010101" pitchFamily="2" charset="-122"/>
              </a:rPr>
              <a:t>*该过程的关键在于，移接的片段来自</a:t>
            </a:r>
            <a:r>
              <a:rPr lang="zh-CN" altLang="en-US" sz="1200" b="1" u="none" baseline="0">
                <a:solidFill>
                  <a:srgbClr val="FF0000"/>
                </a:solidFill>
                <a:effectLst/>
                <a:latin typeface="黑体" panose="02010609060101010101" pitchFamily="49" charset="-122"/>
                <a:ea typeface="黑体" panose="02010609060101010101" pitchFamily="49" charset="-122"/>
                <a:sym typeface="宋体" panose="02010600030101010101" pitchFamily="2" charset="-122"/>
              </a:rPr>
              <a:t>非同源染色体。</a:t>
            </a:r>
            <a:endParaRPr lang="en-US" altLang="zh-CN" sz="1200" b="1" u="none" baseline="0">
              <a:solidFill>
                <a:srgbClr val="FF0000"/>
              </a:solidFill>
              <a:effectLst/>
              <a:latin typeface="黑体" panose="02010609060101010101" pitchFamily="49" charset="-122"/>
              <a:ea typeface="黑体" panose="02010609060101010101" pitchFamily="49" charset="-122"/>
            </a:endParaRPr>
          </a:p>
          <a:p>
            <a:pPr marL="0" lvl="0" indent="0" algn="l" defTabSz="914400" rtl="0" eaLnBrk="1" fontAlgn="base" latinLnBrk="0" hangingPunct="1">
              <a:lnSpc>
                <a:spcPct val="100000"/>
              </a:lnSpc>
              <a:spcBef>
                <a:spcPct val="0"/>
              </a:spcBef>
              <a:spcAft>
                <a:spcPct val="0"/>
              </a:spcAft>
              <a:buClrTx/>
              <a:buSzTx/>
              <a:buFontTx/>
              <a:buNone/>
            </a:pPr>
            <a:endParaRPr lang="zh-CN" altLang="en-US" sz="1200" u="none" baseline="0">
              <a:solidFill>
                <a:srgbClr val="000000"/>
              </a:solidFill>
              <a:effectLst/>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custDataLst>
              <p:tags r:id="rId3"/>
            </p:custDataLst>
          </p:nvPr>
        </p:nvSpPr>
        <p:spPr/>
      </p:sp>
      <p:sp>
        <p:nvSpPr>
          <p:cNvPr id="66563" name="文本占位符 2"/>
          <p:cNvSpPr>
            <a:spLocks noGrp="1"/>
          </p:cNvSpPr>
          <p:nvPr>
            <p:ph type="body" idx="1"/>
            <p:custDataLst>
              <p:tags r:id="rId4"/>
            </p:custDataLst>
          </p:nvPr>
        </p:nvSpPr>
        <p:spPr/>
        <p:txBody>
          <a:bodyPr wrap="square" lIns="91440" tIns="45720" rIns="91440" bIns="45720" anchor="t"/>
          <a:lstStyle/>
          <a:p>
            <a:pPr marL="0" lvl="0" indent="0" algn="l" defTabSz="914400" rtl="0" eaLnBrk="1" fontAlgn="base" latinLnBrk="0" hangingPunct="1">
              <a:lnSpc>
                <a:spcPct val="100000"/>
              </a:lnSpc>
              <a:spcBef>
                <a:spcPct val="0"/>
              </a:spcBef>
              <a:spcAft>
                <a:spcPct val="0"/>
              </a:spcAft>
              <a:buClrTx/>
              <a:buSzTx/>
              <a:buFontTx/>
              <a:buNone/>
            </a:pPr>
            <a:r>
              <a:rPr lang="zh-CN" altLang="en-US" sz="1200" b="1" u="none" baseline="0">
                <a:solidFill>
                  <a:srgbClr val="0000FF"/>
                </a:solidFill>
                <a:effectLst/>
                <a:latin typeface="黑体" panose="02010609060101010101" pitchFamily="49" charset="-122"/>
                <a:ea typeface="黑体" panose="02010609060101010101" pitchFamily="49" charset="-122"/>
                <a:sym typeface="宋体" panose="02010600030101010101" pitchFamily="2" charset="-122"/>
              </a:rPr>
              <a:t>*该过程一般不会改变基因的种类，只改变基因的顺序。</a:t>
            </a:r>
            <a:endParaRPr lang="zh-CN" altLang="en-US" sz="1200" u="none" baseline="0">
              <a:solidFill>
                <a:srgbClr val="000000"/>
              </a:solidFill>
              <a:effectLst/>
              <a:latin typeface="Calibri" panose="020F0502020204030204"/>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77.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83.xml"/><Relationship Id="rId7" Type="http://schemas.openxmlformats.org/officeDocument/2006/relationships/image" Target="../media/image6.png"/><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0" Type="http://schemas.openxmlformats.org/officeDocument/2006/relationships/tags" Target="../tags/tag8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ags" Target="../tags/tag8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8" Type="http://schemas.microsoft.com/office/2007/relationships/hdphoto" Target="../media/image3.wdp"/><Relationship Id="rId17" Type="http://schemas.openxmlformats.org/officeDocument/2006/relationships/image" Target="../media/image2.png"/><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jpeg"/><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8" Type="http://schemas.microsoft.com/office/2007/relationships/hdphoto" Target="../media/image3.wdp"/><Relationship Id="rId17" Type="http://schemas.openxmlformats.org/officeDocument/2006/relationships/image" Target="../media/image2.png"/><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81.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87.xml"/><Relationship Id="rId7" Type="http://schemas.openxmlformats.org/officeDocument/2006/relationships/image" Target="../media/image6.png"/><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0" Type="http://schemas.openxmlformats.org/officeDocument/2006/relationships/tags" Target="../tags/tag18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ags" Target="../tags/tag189.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tags" Target="../tags/tag196.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pic>
        <p:nvPicPr>
          <p:cNvPr id="2" name="Picture 2"/>
          <p:cNvPicPr>
            <a:picLocks noChangeAspect="1" noChangeArrowheads="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custDataLst>
              <p:tags r:id="rId4"/>
            </p:custDataLst>
          </p:nvPr>
        </p:nvGrpSpPr>
        <p:grpSpPr>
          <a:xfrm>
            <a:off x="4734857" y="1622477"/>
            <a:ext cx="6415525" cy="674783"/>
            <a:chOff x="5299478" y="1177636"/>
            <a:chExt cx="6415525" cy="674782"/>
          </a:xfrm>
        </p:grpSpPr>
        <p:sp>
          <p:nvSpPr>
            <p:cNvPr id="9" name="箭头: 燕尾形 8"/>
            <p:cNvSpPr/>
            <p:nvPr>
              <p:custDataLst>
                <p:tags r:id="rId5"/>
              </p:custDataLst>
            </p:nvPr>
          </p:nvSpPr>
          <p:spPr>
            <a:xfrm>
              <a:off x="5299478" y="1177636"/>
              <a:ext cx="6415525" cy="674782"/>
            </a:xfrm>
            <a:prstGeom prst="notchedRightArrow">
              <a:avLst>
                <a:gd name="adj1" fmla="val 47381"/>
                <a:gd name="adj2" fmla="val 63810"/>
              </a:avLst>
            </a:prstGeom>
            <a:solidFill>
              <a:srgbClr val="FF33CC"/>
            </a:solidFill>
            <a:scene3d>
              <a:camera prst="orthographicFront"/>
              <a:lightRig rig="flat" dir="t"/>
            </a:scene3d>
            <a:sp3d z="-190500" extrusionH="12700" prstMaterial="plastic">
              <a:bevelT w="50800" h="50800" prst="coolSlant"/>
            </a:sp3d>
          </p:spPr>
          <p:style>
            <a:lnRef idx="0">
              <a:schemeClr val="dk1">
                <a:hueOff val="0"/>
                <a:satOff val="0"/>
                <a:lumOff val="0"/>
                <a:alphaOff val="0"/>
              </a:schemeClr>
            </a:lnRef>
            <a:fillRef idx="3">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zh-CN" altLang="en-US">
                <a:cs typeface="+mn-ea"/>
                <a:sym typeface="+mn-lt"/>
              </a:endParaRPr>
            </a:p>
          </p:txBody>
        </p:sp>
        <p:sp>
          <p:nvSpPr>
            <p:cNvPr id="10" name="椭圆 9"/>
            <p:cNvSpPr/>
            <p:nvPr>
              <p:custDataLst>
                <p:tags r:id="rId6"/>
              </p:custDataLst>
            </p:nvPr>
          </p:nvSpPr>
          <p:spPr>
            <a:xfrm>
              <a:off x="7146271" y="1416317"/>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zh-CN" altLang="en-US">
                <a:cs typeface="+mn-ea"/>
                <a:sym typeface="+mn-lt"/>
              </a:endParaRPr>
            </a:p>
          </p:txBody>
        </p:sp>
        <p:sp>
          <p:nvSpPr>
            <p:cNvPr id="11" name="椭圆 10"/>
            <p:cNvSpPr/>
            <p:nvPr>
              <p:custDataLst>
                <p:tags r:id="rId7"/>
              </p:custDataLst>
            </p:nvPr>
          </p:nvSpPr>
          <p:spPr>
            <a:xfrm>
              <a:off x="10030877" y="1418819"/>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9800891"/>
                <a:satOff val="-40769"/>
                <a:lumOff val="9608"/>
                <a:alphaOff val="0"/>
              </a:schemeClr>
            </a:fillRef>
            <a:effectRef idx="2">
              <a:schemeClr val="accent4">
                <a:hueOff val="9800891"/>
                <a:satOff val="-40769"/>
                <a:lumOff val="9608"/>
                <a:alphaOff val="0"/>
              </a:schemeClr>
            </a:effectRef>
            <a:fontRef idx="minor">
              <a:schemeClr val="lt1"/>
            </a:fontRef>
          </p:style>
          <p:txBody>
            <a:bodyPr/>
            <a:lstStyle/>
            <a:p>
              <a:endParaRPr lang="zh-CN" altLang="en-US">
                <a:cs typeface="+mn-ea"/>
                <a:sym typeface="+mn-lt"/>
              </a:endParaRPr>
            </a:p>
          </p:txBody>
        </p:sp>
      </p:grpSp>
      <p:sp>
        <p:nvSpPr>
          <p:cNvPr id="7" name="PA-文本框 3"/>
          <p:cNvSpPr txBox="1"/>
          <p:nvPr>
            <p:custDataLst>
              <p:tags r:id="rId8"/>
            </p:custDataLst>
          </p:nvPr>
        </p:nvSpPr>
        <p:spPr>
          <a:xfrm>
            <a:off x="7719859" y="4297560"/>
            <a:ext cx="3699768" cy="461665"/>
          </a:xfrm>
          <a:prstGeom prst="rect">
            <a:avLst/>
          </a:prstGeom>
          <a:noFill/>
        </p:spPr>
        <p:style>
          <a:lnRef idx="0">
            <a:schemeClr val="accent6"/>
          </a:lnRef>
          <a:fillRef idx="3">
            <a:schemeClr val="accent6"/>
          </a:fillRef>
          <a:effectRef idx="3">
            <a:schemeClr val="accent6"/>
          </a:effectRef>
          <a:fontRef idx="minor">
            <a:schemeClr val="lt1"/>
          </a:fontRef>
        </p:style>
        <p:txBody>
          <a:bodyPr vert="horz" wrap="square" rtlCol="0">
            <a:spAutoFit/>
          </a:bodyPr>
          <a:lstStyle/>
          <a:p>
            <a:r>
              <a:rPr lang="zh-CN" altLang="en-US" sz="2400" b="1">
                <a:ln w="13462">
                  <a:noFill/>
                  <a:prstDash val="solid"/>
                </a:ln>
                <a:solidFill>
                  <a:srgbClr val="FF3300"/>
                </a:solidFill>
                <a:effectLst>
                  <a:outerShdw blurRad="50800" dist="38100" dir="5400000" algn="t" rotWithShape="0">
                    <a:srgbClr val="00B0F0">
                      <a:alpha val="40000"/>
                    </a:srgbClr>
                  </a:outerShdw>
                </a:effectLst>
                <a:cs typeface="+mn-ea"/>
                <a:sym typeface="+mn-lt"/>
              </a:rPr>
              <a:t>涡阳二中        蒋兵强</a:t>
            </a:r>
            <a:endParaRPr lang="zh-CN" altLang="en-US" sz="2400" b="1">
              <a:ln w="13462">
                <a:noFill/>
                <a:prstDash val="solid"/>
              </a:ln>
              <a:solidFill>
                <a:srgbClr val="FF3300"/>
              </a:solidFill>
              <a:effectLst>
                <a:outerShdw blurRad="50800" dist="38100" dir="5400000" algn="t" rotWithShape="0">
                  <a:srgbClr val="00B0F0">
                    <a:alpha val="40000"/>
                  </a:srgbClr>
                </a:outerShdw>
              </a:effectLst>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15000"/>
                                  </p:iterate>
                                  <p:childTnLst>
                                    <p:animClr clrSpc="hsl" dir="cw">
                                      <p:cBhvr override="childStyle">
                                        <p:cTn id="6" dur="3000" fill="hold"/>
                                        <p:tgtEl>
                                          <p:spTgt spid="7"/>
                                        </p:tgtEl>
                                        <p:attrNameLst>
                                          <p:attrName>style.color</p:attrName>
                                        </p:attrNameLst>
                                      </p:cBhvr>
                                      <p:by>
                                        <p:hsl h="7200000" s="0" l="0"/>
                                      </p:by>
                                    </p:animClr>
                                    <p:animClr clrSpc="hsl" dir="cw">
                                      <p:cBhvr>
                                        <p:cTn id="7" dur="3000" fill="hold"/>
                                        <p:tgtEl>
                                          <p:spTgt spid="7"/>
                                        </p:tgtEl>
                                        <p:attrNameLst>
                                          <p:attrName>fillcolor</p:attrName>
                                        </p:attrNameLst>
                                      </p:cBhvr>
                                      <p:by>
                                        <p:hsl h="7200000" s="0" l="0"/>
                                      </p:by>
                                    </p:animClr>
                                    <p:animClr clrSpc="hsl" dir="cw">
                                      <p:cBhvr>
                                        <p:cTn id="8" dur="3000" fill="hold"/>
                                        <p:tgtEl>
                                          <p:spTgt spid="7"/>
                                        </p:tgtEl>
                                        <p:attrNameLst>
                                          <p:attrName>stroke.color</p:attrName>
                                        </p:attrNameLst>
                                      </p:cBhvr>
                                      <p:by>
                                        <p:hsl h="7200000" s="0" l="0"/>
                                      </p:by>
                                    </p:animClr>
                                    <p:set>
                                      <p:cBhvr>
                                        <p:cTn id="9" dur="3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custDataLst>
              <p:tags r:id="rId4"/>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52D1262-32B6-4463-91C0-8356013C7B5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1451579" y="329307"/>
            <a:ext cx="5938836" cy="309201"/>
          </a:xfrm>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ABC626D9-1165-4452-A87D-D535E23EC2D8}" type="slidenum">
              <a:rPr lang="zh-CN" altLang="en-US" smtClean="0"/>
            </a:fld>
            <a:endParaRPr lang="zh-CN" altLang="en-US"/>
          </a:p>
        </p:txBody>
      </p:sp>
      <p:pic>
        <p:nvPicPr>
          <p:cNvPr id="6" name="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artisticGlowEdges trans="82000"/>
                    </a14:imgEffect>
                    <a14:imgEffect>
                      <a14:brightnessContrast bright="40000" contrast="-40000"/>
                    </a14:imgEffect>
                    <a14:imgEffect>
                      <a14:sharpenSoften amount="-25000"/>
                    </a14:imgEffect>
                  </a14:imgLayer>
                </a14:imgProps>
              </a:ext>
            </a:extLst>
          </a:blip>
          <a:stretch>
            <a:fillRect/>
          </a:stretch>
        </p:blipFill>
        <p:spPr>
          <a:xfrm>
            <a:off x="3468397" y="1012878"/>
            <a:ext cx="5255207" cy="140673"/>
          </a:xfrm>
          <a:prstGeom prst="rect">
            <a:avLst/>
          </a:prstGeom>
          <a:solidFill>
            <a:schemeClr val="bg1">
              <a:alpha val="0"/>
            </a:schemeClr>
          </a:solidFill>
        </p:spPr>
      </p:pic>
      <p:sp>
        <p:nvSpPr>
          <p:cNvPr id="7" name="标题 1"/>
          <p:cNvSpPr>
            <a:spLocks noGrp="1"/>
          </p:cNvSpPr>
          <p:nvPr>
            <p:ph type="title"/>
            <p:custDataLst>
              <p:tags r:id="rId8"/>
            </p:custDataLst>
          </p:nvPr>
        </p:nvSpPr>
        <p:spPr>
          <a:xfrm>
            <a:off x="2456340" y="365126"/>
            <a:ext cx="7279321" cy="634630"/>
          </a:xfrm>
        </p:spPr>
        <p:txBody>
          <a:bodyPr>
            <a:noAutofit/>
          </a:bodyPr>
          <a:lstStyle>
            <a:lvl1pPr algn="ctr">
              <a:lnSpc>
                <a:spcPct val="100000"/>
              </a:lnSpc>
              <a:defRPr sz="3200" spc="600"/>
            </a:lvl1pPr>
          </a:lstStyle>
          <a:p>
            <a:r>
              <a:rPr lang="zh-CN" altLang="en-US"/>
              <a:t>单击此处编辑母版标题样式</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E52D1262-32B6-4463-91C0-8356013C7B55}"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ABC626D9-1165-4452-A87D-D535E23EC2D8}" type="slidenum">
              <a:rPr lang="zh-CN" altLang="en-US" smtClean="0"/>
            </a:fld>
            <a:endParaRPr lang="zh-CN" altLang="en-US"/>
          </a:p>
        </p:txBody>
      </p:sp>
      <p:sp>
        <p:nvSpPr>
          <p:cNvPr id="5" name="Title 1"/>
          <p:cNvSpPr>
            <a:spLocks noGrp="1"/>
          </p:cNvSpPr>
          <p:nvPr>
            <p:ph type="title"/>
            <p:custDataLst>
              <p:tags r:id="rId5"/>
            </p:custDataLst>
          </p:nvPr>
        </p:nvSpPr>
        <p:spPr>
          <a:xfrm>
            <a:off x="2831709" y="195508"/>
            <a:ext cx="6528582" cy="707537"/>
          </a:xfrm>
        </p:spPr>
        <p:txBody>
          <a:bodyPr>
            <a:normAutofit/>
          </a:bodyPr>
          <a:lstStyle>
            <a:lvl1pPr algn="ctr">
              <a:defRPr sz="3200" spc="300"/>
            </a:lvl1pPr>
          </a:lstStyle>
          <a:p>
            <a:r>
              <a:rPr lang="zh-CN" altLang="en-US"/>
              <a:t>单击此处编辑母版标题样式</a:t>
            </a:r>
            <a:endParaRPr lang="en-US"/>
          </a:p>
        </p:txBody>
      </p:sp>
      <p:pic>
        <p:nvPicPr>
          <p:cNvPr id="7" name="图片 6"/>
          <p:cNvPicPr>
            <a:picLocks noChangeAspect="1"/>
          </p:cNvPicPr>
          <p:nvPr>
            <p:custDataLst>
              <p:tags r:id="rId6"/>
            </p:custDataLst>
          </p:nvPr>
        </p:nvPicPr>
        <p:blipFill>
          <a:blip r:embed="rId7"/>
          <a:srcRect l="31074" r="29112"/>
          <a:stretch>
            <a:fillRect/>
          </a:stretch>
        </p:blipFill>
        <p:spPr>
          <a:xfrm>
            <a:off x="2495502" y="360680"/>
            <a:ext cx="318645" cy="569778"/>
          </a:xfrm>
          <a:prstGeom prst="rect">
            <a:avLst/>
          </a:prstGeom>
        </p:spPr>
      </p:pic>
      <p:pic>
        <p:nvPicPr>
          <p:cNvPr id="8" name="图片 7"/>
          <p:cNvPicPr>
            <a:picLocks noChangeAspect="1"/>
          </p:cNvPicPr>
          <p:nvPr>
            <p:custDataLst>
              <p:tags r:id="rId8"/>
            </p:custDataLst>
          </p:nvPr>
        </p:nvPicPr>
        <p:blipFill>
          <a:blip r:embed="rId9"/>
          <a:stretch>
            <a:fillRect/>
          </a:stretch>
        </p:blipFill>
        <p:spPr>
          <a:xfrm flipH="1">
            <a:off x="9359302" y="346331"/>
            <a:ext cx="319269" cy="569299"/>
          </a:xfrm>
          <a:prstGeom prst="rect">
            <a:avLst/>
          </a:prstGeom>
        </p:spPr>
      </p:pic>
      <p:cxnSp>
        <p:nvCxnSpPr>
          <p:cNvPr id="10" name="直接连接符 9"/>
          <p:cNvCxnSpPr/>
          <p:nvPr>
            <p:custDataLst>
              <p:tags r:id="rId10"/>
            </p:custDataLst>
          </p:nvPr>
        </p:nvCxnSpPr>
        <p:spPr>
          <a:xfrm>
            <a:off x="2831709" y="903045"/>
            <a:ext cx="6527593"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标题幻灯片">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r="44845"/>
          <a:stretch>
            <a:fillRect/>
          </a:stretch>
        </p:blipFill>
        <p:spPr>
          <a:xfrm>
            <a:off x="0" y="0"/>
            <a:ext cx="4992915" cy="6858706"/>
          </a:xfrm>
          <a:prstGeom prst="rect">
            <a:avLst/>
          </a:prstGeom>
        </p:spPr>
      </p:pic>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5" name="任意多边形: 形状 4"/>
          <p:cNvSpPr/>
          <p:nvPr>
            <p:custDataLst>
              <p:tags r:id="rId2"/>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3"/>
            </p:custDataLst>
          </p:nvPr>
        </p:nvGrpSpPr>
        <p:grpSpPr>
          <a:xfrm>
            <a:off x="1122047" y="-12700"/>
            <a:ext cx="720725" cy="696595"/>
            <a:chOff x="3303416" y="720051"/>
            <a:chExt cx="5585166" cy="5416218"/>
          </a:xfrm>
        </p:grpSpPr>
        <p:sp>
          <p:nvSpPr>
            <p:cNvPr id="7" name="任意多边形: 形状 6"/>
            <p:cNvSpPr/>
            <p:nvPr>
              <p:custDataLst>
                <p:tags r:id="rId4"/>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5"/>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p:txBody>
        </p:sp>
        <p:sp>
          <p:nvSpPr>
            <p:cNvPr id="9" name="任意多边形: 形状 8"/>
            <p:cNvSpPr/>
            <p:nvPr>
              <p:custDataLst>
                <p:tags r:id="rId6"/>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7"/>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5"/>
                <a:lumOff val="2402"/>
                <a:alphaOff val="0"/>
              </a:schemeClr>
            </a:fillRef>
            <a:effectRef idx="0">
              <a:schemeClr val="accent4">
                <a:hueOff val="2450223"/>
                <a:satOff val="-10185"/>
                <a:lumOff val="2402"/>
                <a:alphaOff val="0"/>
              </a:schemeClr>
            </a:effectRef>
            <a:fontRef idx="minor">
              <a:schemeClr val="lt1"/>
            </a:fontRef>
          </p:style>
          <p:txBody>
            <a:bodyPr/>
            <a:lstStyle/>
            <a:p/>
          </p:txBody>
        </p:sp>
        <p:sp>
          <p:nvSpPr>
            <p:cNvPr id="11" name="任意多边形: 形状 10"/>
            <p:cNvSpPr/>
            <p:nvPr>
              <p:custDataLst>
                <p:tags r:id="rId8"/>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9"/>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9"/>
                <a:lumOff val="4804"/>
                <a:alphaOff val="0"/>
              </a:schemeClr>
            </a:fillRef>
            <a:effectRef idx="0">
              <a:schemeClr val="accent4">
                <a:hueOff val="4900445"/>
                <a:satOff val="-20379"/>
                <a:lumOff val="4804"/>
                <a:alphaOff val="0"/>
              </a:schemeClr>
            </a:effectRef>
            <a:fontRef idx="minor">
              <a:schemeClr val="lt1"/>
            </a:fontRef>
          </p:style>
          <p:txBody>
            <a:bodyPr/>
            <a:lstStyle/>
            <a:p/>
          </p:txBody>
        </p:sp>
        <p:sp>
          <p:nvSpPr>
            <p:cNvPr id="13" name="任意多边形: 形状 12"/>
            <p:cNvSpPr/>
            <p:nvPr>
              <p:custDataLst>
                <p:tags r:id="rId10"/>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1"/>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4"/>
                <a:lumOff val="7206"/>
                <a:alphaOff val="0"/>
              </a:schemeClr>
            </a:fillRef>
            <a:effectRef idx="0">
              <a:schemeClr val="accent4">
                <a:hueOff val="7350668"/>
                <a:satOff val="-30574"/>
                <a:lumOff val="7206"/>
                <a:alphaOff val="0"/>
              </a:schemeClr>
            </a:effectRef>
            <a:fontRef idx="minor">
              <a:schemeClr val="lt1"/>
            </a:fontRef>
          </p:style>
          <p:txBody>
            <a:bodyPr/>
            <a:lstStyle/>
            <a:p/>
          </p:txBody>
        </p:sp>
        <p:sp>
          <p:nvSpPr>
            <p:cNvPr id="15" name="任意多边形: 形状 14"/>
            <p:cNvSpPr/>
            <p:nvPr>
              <p:custDataLst>
                <p:tags r:id="rId12"/>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3"/>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8"/>
                <a:lumOff val="9608"/>
                <a:alphaOff val="0"/>
              </a:schemeClr>
            </a:fillRef>
            <a:effectRef idx="0">
              <a:schemeClr val="accent4">
                <a:hueOff val="9800891"/>
                <a:satOff val="-40768"/>
                <a:lumOff val="9608"/>
                <a:alphaOff val="0"/>
              </a:schemeClr>
            </a:effectRef>
            <a:fontRef idx="minor">
              <a:schemeClr val="lt1"/>
            </a:fontRef>
          </p:style>
          <p:txBody>
            <a:bodyPr/>
            <a:lstStyle/>
            <a:p/>
          </p:txBody>
        </p:sp>
      </p:grpSp>
      <p:sp>
        <p:nvSpPr>
          <p:cNvPr id="17" name="文本占位符 28"/>
          <p:cNvSpPr>
            <a:spLocks noGrp="1"/>
          </p:cNvSpPr>
          <p:nvPr>
            <p:ph type="body" sz="quarter" idx="10"/>
            <p:custDataLst>
              <p:tags r:id="rId14"/>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sp>
        <p:nvSpPr>
          <p:cNvPr id="18" name="文本占位符 30"/>
          <p:cNvSpPr>
            <a:spLocks noGrp="1"/>
          </p:cNvSpPr>
          <p:nvPr>
            <p:ph type="body" sz="quarter" idx="11"/>
            <p:custDataLst>
              <p:tags r:id="rId15"/>
            </p:custDataLst>
          </p:nvPr>
        </p:nvSpPr>
        <p:spPr>
          <a:xfrm>
            <a:off x="2231382" y="27572"/>
            <a:ext cx="5880844" cy="492125"/>
          </a:xfrm>
        </p:spPr>
        <p:txBody>
          <a:bodyPr>
            <a:noAutofit/>
          </a:bodyPr>
          <a:lstStyle>
            <a:lvl1pPr marL="0" indent="0">
              <a:buNone/>
              <a:defRPr sz="3200" b="1">
                <a:solidFill>
                  <a:schemeClr val="bg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pic>
        <p:nvPicPr>
          <p:cNvPr id="19" name="Picture 2"/>
          <p:cNvPicPr>
            <a:picLocks noChangeAspect="1" noChangeArrowheads="1"/>
          </p:cNvPicPr>
          <p:nvPr userDrawn="1">
            <p:custDataLst>
              <p:tags r:id="rId16"/>
            </p:custDataLst>
          </p:nvPr>
        </p:nvPicPr>
        <p:blipFill>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8" presetClass="emph" presetSubtype="0" repeatCount="indefinite" fill="hold" nodeType="withEffect">
                                  <p:stCondLst>
                                    <p:cond delay="0"/>
                                  </p:stCondLst>
                                  <p:childTnLst>
                                    <p:animRot by="21600000">
                                      <p:cBhvr>
                                        <p:cTn id="9" dur="2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表格占位符 2"/>
          <p:cNvSpPr>
            <a:spLocks noGrp="1"/>
          </p:cNvSpPr>
          <p:nvPr>
            <p:ph type="tbl" idx="1" hasCustomPrompt="1"/>
            <p:custDataLst>
              <p:tags r:id="rId3"/>
            </p:custDataLst>
          </p:nvPr>
        </p:nvSpPr>
        <p:spPr/>
        <p:txBody>
          <a:bodyPr/>
          <a:lstStyle/>
          <a:p>
            <a:r>
              <a:rPr lang="zh-CN" altLang="en-US"/>
              <a:t>单击图标添加表格</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609600" y="274639"/>
            <a:ext cx="10972800" cy="5851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p:txBody>
          <a:bodyPr/>
          <a:lstStyle/>
          <a:p>
            <a:pPr rtl="0" fontAlgn="base">
              <a:spcBef>
                <a:spcPct val="0"/>
              </a:spcBef>
              <a:spcAft>
                <a:spcPct val="0"/>
              </a:spcAft>
              <a:defRPr/>
            </a:pPr>
            <a:endParaRPr lang="en-US" altLang="zh-CN" sz="1400" kern="1200">
              <a:solidFill>
                <a:schemeClr val="tx1"/>
              </a:solidFill>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4"/>
            </p:custDataLst>
          </p:nvPr>
        </p:nvSpPr>
        <p:spPr/>
        <p:txBody>
          <a:bodyPr/>
          <a:lstStyle/>
          <a:p>
            <a:pPr rtl="0" fontAlgn="base">
              <a:spcBef>
                <a:spcPct val="0"/>
              </a:spcBef>
              <a:spcAft>
                <a:spcPct val="0"/>
              </a:spcAft>
              <a:defRPr/>
            </a:pPr>
            <a:endParaRPr lang="en-US" altLang="zh-CN" sz="1400" kern="1200">
              <a:solidFill>
                <a:schemeClr val="tx1"/>
              </a:solidFill>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5"/>
            </p:custDataLst>
          </p:nvPr>
        </p:nvSpPr>
        <p:spPr/>
        <p:txBody>
          <a:bodyPr/>
          <a:lstStyle/>
          <a:p>
            <a:pPr lvl="0" algn="r" eaLnBrk="1" fontAlgn="base" hangingPunct="1"/>
            <a:fld id="{9A0DB2DC-4C9A-4742-B13C-FB6460FD3503}" type="slidenum">
              <a:rPr lang="en-US" altLang="zh-CN" sz="1400" strike="noStrike" noProof="1">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样式">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6351" y="225468"/>
            <a:ext cx="697708" cy="427299"/>
            <a:chOff x="-172528" y="440767"/>
            <a:chExt cx="490094" cy="271036"/>
          </a:xfrm>
        </p:grpSpPr>
        <p:sp>
          <p:nvSpPr>
            <p:cNvPr id="8" name="梯形 7"/>
            <p:cNvSpPr/>
            <p:nvPr>
              <p:custDataLst>
                <p:tags r:id="rId3"/>
              </p:custDataLst>
            </p:nvPr>
          </p:nvSpPr>
          <p:spPr>
            <a:xfrm rot="16200000">
              <a:off x="-46695" y="314934"/>
              <a:ext cx="238427" cy="49009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梯形 8"/>
            <p:cNvSpPr/>
            <p:nvPr>
              <p:custDataLst>
                <p:tags r:id="rId4"/>
              </p:custDataLst>
            </p:nvPr>
          </p:nvSpPr>
          <p:spPr>
            <a:xfrm rot="16200000">
              <a:off x="-22915" y="414653"/>
              <a:ext cx="169520" cy="424779"/>
            </a:xfrm>
            <a:prstGeom prst="trapezoid">
              <a:avLst>
                <a:gd name="adj" fmla="val 7230"/>
              </a:avLst>
            </a:prstGeom>
            <a:gradFill flip="none" rotWithShape="1">
              <a:gsLst>
                <a:gs pos="100000">
                  <a:schemeClr val="accent2"/>
                </a:gs>
                <a:gs pos="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custDataLst>
              <p:tags r:id="rId5"/>
            </p:custDataLst>
          </p:nvPr>
        </p:nvSpPr>
        <p:spPr>
          <a:xfrm>
            <a:off x="-6351" y="6613113"/>
            <a:ext cx="12198351" cy="257957"/>
          </a:xfrm>
          <a:prstGeom prst="rect">
            <a:avLst/>
          </a:prstGeom>
          <a:pattFill prst="dkUpDiag">
            <a:fgClr>
              <a:schemeClr val="accent1">
                <a:lumMod val="60000"/>
                <a:lumOff val="40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标题 53"/>
          <p:cNvSpPr>
            <a:spLocks noGrp="1"/>
          </p:cNvSpPr>
          <p:nvPr>
            <p:ph type="title" hasCustomPrompt="1"/>
            <p:custDataLst>
              <p:tags r:id="rId6"/>
            </p:custDataLst>
          </p:nvPr>
        </p:nvSpPr>
        <p:spPr>
          <a:xfrm>
            <a:off x="783009" y="173347"/>
            <a:ext cx="7282912" cy="480131"/>
          </a:xfrm>
          <a:noFill/>
        </p:spPr>
        <p:txBody>
          <a:bodyPr wrap="square" rtlCol="0">
            <a:spAutoFit/>
          </a:bodyPr>
          <a:lstStyle>
            <a:lvl1pPr>
              <a:defRPr lang="zh-CN" altLang="en-US" sz="2800" b="1" spc="200">
                <a:solidFill>
                  <a:schemeClr val="accent1"/>
                </a:solidFill>
                <a:latin typeface="+mn-ea"/>
                <a:ea typeface="+mn-ea"/>
                <a:cs typeface="+mn-cs"/>
              </a:defRPr>
            </a:lvl1pPr>
          </a:lstStyle>
          <a:p>
            <a:pPr marL="0" lvl="0"/>
            <a:r>
              <a:rPr lang="zh-CN" altLang="en-US"/>
              <a:t>单击此处输入标题</a:t>
            </a:r>
            <a:endParaRPr lang="zh-CN" altLang="en-US"/>
          </a:p>
        </p:txBody>
      </p:sp>
      <p:sp>
        <p:nvSpPr>
          <p:cNvPr id="23" name="灯片编号占位符 5"/>
          <p:cNvSpPr>
            <a:spLocks noGrp="1"/>
          </p:cNvSpPr>
          <p:nvPr>
            <p:ph type="sldNum" sz="quarter" idx="4"/>
            <p:custDataLst>
              <p:tags r:id="rId7"/>
            </p:custDataLst>
          </p:nvPr>
        </p:nvSpPr>
        <p:spPr>
          <a:xfrm>
            <a:off x="9064625" y="6559550"/>
            <a:ext cx="2743200" cy="365125"/>
          </a:xfrm>
          <a:prstGeom prst="rect">
            <a:avLst/>
          </a:prstGeom>
        </p:spPr>
        <p:txBody>
          <a:bodyPr vert="horz" lIns="91440" tIns="45720" rIns="91440" bIns="45720" rtlCol="0" anchor="ctr"/>
          <a:lstStyle>
            <a:lvl1pPr algn="r">
              <a:defRPr sz="1200" b="0">
                <a:solidFill>
                  <a:schemeClr val="bg1"/>
                </a:solidFill>
              </a:defRPr>
            </a:lvl1pPr>
          </a:lstStyle>
          <a:p>
            <a:fld id="{6B5BFEB1-8843-4D97-A3A4-D6DB87A2889D}" type="slidenum">
              <a:rPr lang="zh-CN" altLang="en-US" smtClean="0"/>
            </a:fld>
            <a:endParaRPr lang="zh-CN" altLang="en-US"/>
          </a:p>
        </p:txBody>
      </p:sp>
      <p:cxnSp>
        <p:nvCxnSpPr>
          <p:cNvPr id="3" name="直接连接符 2"/>
          <p:cNvCxnSpPr/>
          <p:nvPr userDrawn="1">
            <p:custDataLst>
              <p:tags r:id="rId8"/>
            </p:custDataLst>
          </p:nvPr>
        </p:nvCxnSpPr>
        <p:spPr>
          <a:xfrm>
            <a:off x="722654" y="652767"/>
            <a:ext cx="10991551"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pic>
        <p:nvPicPr>
          <p:cNvPr id="2" name="Picture 2"/>
          <p:cNvPicPr>
            <a:picLocks noChangeAspect="1" noChangeArrowheads="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custDataLst>
              <p:tags r:id="rId4"/>
            </p:custDataLst>
          </p:nvPr>
        </p:nvGrpSpPr>
        <p:grpSpPr>
          <a:xfrm>
            <a:off x="4734857" y="1622477"/>
            <a:ext cx="6415525" cy="674783"/>
            <a:chOff x="5299478" y="1177636"/>
            <a:chExt cx="6415525" cy="674782"/>
          </a:xfrm>
        </p:grpSpPr>
        <p:sp>
          <p:nvSpPr>
            <p:cNvPr id="9" name="箭头: 燕尾形 8"/>
            <p:cNvSpPr/>
            <p:nvPr>
              <p:custDataLst>
                <p:tags r:id="rId5"/>
              </p:custDataLst>
            </p:nvPr>
          </p:nvSpPr>
          <p:spPr>
            <a:xfrm>
              <a:off x="5299478" y="1177636"/>
              <a:ext cx="6415525" cy="674782"/>
            </a:xfrm>
            <a:prstGeom prst="notchedRightArrow">
              <a:avLst>
                <a:gd name="adj1" fmla="val 47381"/>
                <a:gd name="adj2" fmla="val 63810"/>
              </a:avLst>
            </a:prstGeom>
            <a:solidFill>
              <a:srgbClr val="FF33CC"/>
            </a:solidFill>
            <a:scene3d>
              <a:camera prst="orthographicFront"/>
              <a:lightRig rig="flat" dir="t"/>
            </a:scene3d>
            <a:sp3d z="-190500" extrusionH="12700" prstMaterial="plastic">
              <a:bevelT w="50800" h="50800" prst="coolSlant"/>
            </a:sp3d>
          </p:spPr>
          <p:style>
            <a:lnRef idx="0">
              <a:schemeClr val="dk1">
                <a:hueOff val="0"/>
                <a:satOff val="0"/>
                <a:lumOff val="0"/>
                <a:alphaOff val="0"/>
              </a:schemeClr>
            </a:lnRef>
            <a:fillRef idx="3">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endParaRPr lang="zh-CN" altLang="en-US">
                <a:cs typeface="+mn-ea"/>
                <a:sym typeface="+mn-lt"/>
              </a:endParaRPr>
            </a:p>
          </p:txBody>
        </p:sp>
        <p:sp>
          <p:nvSpPr>
            <p:cNvPr id="10" name="椭圆 9"/>
            <p:cNvSpPr/>
            <p:nvPr>
              <p:custDataLst>
                <p:tags r:id="rId6"/>
              </p:custDataLst>
            </p:nvPr>
          </p:nvSpPr>
          <p:spPr>
            <a:xfrm>
              <a:off x="7146271" y="1416317"/>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zh-CN" altLang="en-US">
                <a:cs typeface="+mn-ea"/>
                <a:sym typeface="+mn-lt"/>
              </a:endParaRPr>
            </a:p>
          </p:txBody>
        </p:sp>
        <p:sp>
          <p:nvSpPr>
            <p:cNvPr id="11" name="椭圆 10"/>
            <p:cNvSpPr/>
            <p:nvPr>
              <p:custDataLst>
                <p:tags r:id="rId7"/>
              </p:custDataLst>
            </p:nvPr>
          </p:nvSpPr>
          <p:spPr>
            <a:xfrm>
              <a:off x="10030877" y="1418819"/>
              <a:ext cx="223809" cy="193639"/>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9800891"/>
                <a:satOff val="-40768"/>
                <a:lumOff val="9608"/>
                <a:alphaOff val="0"/>
              </a:schemeClr>
            </a:fillRef>
            <a:effectRef idx="2">
              <a:schemeClr val="accent4">
                <a:hueOff val="9800891"/>
                <a:satOff val="-40768"/>
                <a:lumOff val="9608"/>
                <a:alphaOff val="0"/>
              </a:schemeClr>
            </a:effectRef>
            <a:fontRef idx="minor">
              <a:schemeClr val="lt1"/>
            </a:fontRef>
          </p:style>
          <p:txBody>
            <a:bodyPr/>
            <a:lstStyle/>
            <a:p>
              <a:endParaRPr lang="zh-CN" altLang="en-US">
                <a:cs typeface="+mn-ea"/>
                <a:sym typeface="+mn-lt"/>
              </a:endParaRPr>
            </a:p>
          </p:txBody>
        </p:sp>
      </p:grpSp>
      <p:sp>
        <p:nvSpPr>
          <p:cNvPr id="7" name="PA-文本框 3"/>
          <p:cNvSpPr txBox="1"/>
          <p:nvPr>
            <p:custDataLst>
              <p:tags r:id="rId8"/>
            </p:custDataLst>
          </p:nvPr>
        </p:nvSpPr>
        <p:spPr>
          <a:xfrm>
            <a:off x="7719859" y="4297560"/>
            <a:ext cx="3699768" cy="461665"/>
          </a:xfrm>
          <a:prstGeom prst="rect">
            <a:avLst/>
          </a:prstGeom>
          <a:noFill/>
        </p:spPr>
        <p:style>
          <a:lnRef idx="0">
            <a:schemeClr val="accent6"/>
          </a:lnRef>
          <a:fillRef idx="3">
            <a:schemeClr val="accent6"/>
          </a:fillRef>
          <a:effectRef idx="3">
            <a:schemeClr val="accent6"/>
          </a:effectRef>
          <a:fontRef idx="minor">
            <a:schemeClr val="lt1"/>
          </a:fontRef>
        </p:style>
        <p:txBody>
          <a:bodyPr vert="horz" wrap="square" rtlCol="0">
            <a:spAutoFit/>
          </a:bodyPr>
          <a:lstStyle/>
          <a:p>
            <a:r>
              <a:rPr lang="zh-CN" altLang="en-US" sz="2400" b="1">
                <a:ln w="13462">
                  <a:noFill/>
                  <a:prstDash val="solid"/>
                </a:ln>
                <a:solidFill>
                  <a:srgbClr val="FF3300"/>
                </a:solidFill>
                <a:effectLst>
                  <a:outerShdw blurRad="50800" dist="38100" dir="5400000" algn="t" rotWithShape="0">
                    <a:srgbClr val="00B0F0">
                      <a:alpha val="40000"/>
                    </a:srgbClr>
                  </a:outerShdw>
                </a:effectLst>
                <a:cs typeface="+mn-ea"/>
                <a:sym typeface="+mn-lt"/>
              </a:rPr>
              <a:t>涡阳二中        蒋兵强</a:t>
            </a:r>
            <a:endParaRPr lang="zh-CN" altLang="en-US" sz="2400" b="1">
              <a:ln w="13462">
                <a:noFill/>
                <a:prstDash val="solid"/>
              </a:ln>
              <a:solidFill>
                <a:srgbClr val="FF3300"/>
              </a:solidFill>
              <a:effectLst>
                <a:outerShdw blurRad="50800" dist="38100" dir="5400000" algn="t" rotWithShape="0">
                  <a:srgbClr val="00B0F0">
                    <a:alpha val="40000"/>
                  </a:srgbClr>
                </a:outerShdw>
              </a:effectLst>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15000"/>
                                  </p:iterate>
                                  <p:childTnLst>
                                    <p:animClr clrSpc="hsl" dir="cw">
                                      <p:cBhvr override="childStyle">
                                        <p:cTn id="6" dur="3000" fill="hold"/>
                                        <p:tgtEl>
                                          <p:spTgt spid="7"/>
                                        </p:tgtEl>
                                        <p:attrNameLst>
                                          <p:attrName>style.color</p:attrName>
                                        </p:attrNameLst>
                                      </p:cBhvr>
                                      <p:by>
                                        <p:hsl h="7200000" s="0" l="0"/>
                                      </p:by>
                                    </p:animClr>
                                    <p:animClr clrSpc="hsl" dir="cw">
                                      <p:cBhvr>
                                        <p:cTn id="7" dur="3000" fill="hold"/>
                                        <p:tgtEl>
                                          <p:spTgt spid="7"/>
                                        </p:tgtEl>
                                        <p:attrNameLst>
                                          <p:attrName>fillcolor</p:attrName>
                                        </p:attrNameLst>
                                      </p:cBhvr>
                                      <p:by>
                                        <p:hsl h="7200000" s="0" l="0"/>
                                      </p:by>
                                    </p:animClr>
                                    <p:animClr clrSpc="hsl" dir="cw">
                                      <p:cBhvr>
                                        <p:cTn id="8" dur="3000" fill="hold"/>
                                        <p:tgtEl>
                                          <p:spTgt spid="7"/>
                                        </p:tgtEl>
                                        <p:attrNameLst>
                                          <p:attrName>stroke.color</p:attrName>
                                        </p:attrNameLst>
                                      </p:cBhvr>
                                      <p:by>
                                        <p:hsl h="7200000" s="0" l="0"/>
                                      </p:by>
                                    </p:animClr>
                                    <p:set>
                                      <p:cBhvr>
                                        <p:cTn id="9" dur="3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5" name="任意多边形: 形状 4"/>
          <p:cNvSpPr/>
          <p:nvPr>
            <p:custDataLst>
              <p:tags r:id="rId2"/>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3"/>
            </p:custDataLst>
          </p:nvPr>
        </p:nvGrpSpPr>
        <p:grpSpPr>
          <a:xfrm>
            <a:off x="1122047" y="-12700"/>
            <a:ext cx="720725" cy="696595"/>
            <a:chOff x="3303416" y="720051"/>
            <a:chExt cx="5585166" cy="5416218"/>
          </a:xfrm>
        </p:grpSpPr>
        <p:sp>
          <p:nvSpPr>
            <p:cNvPr id="7" name="任意多边形: 形状 6"/>
            <p:cNvSpPr/>
            <p:nvPr>
              <p:custDataLst>
                <p:tags r:id="rId4"/>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5"/>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p:txBody>
        </p:sp>
        <p:sp>
          <p:nvSpPr>
            <p:cNvPr id="9" name="任意多边形: 形状 8"/>
            <p:cNvSpPr/>
            <p:nvPr>
              <p:custDataLst>
                <p:tags r:id="rId6"/>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7"/>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4"/>
                <a:lumOff val="2402"/>
                <a:alphaOff val="0"/>
              </a:schemeClr>
            </a:fillRef>
            <a:effectRef idx="0">
              <a:schemeClr val="accent4">
                <a:hueOff val="2450223"/>
                <a:satOff val="-10184"/>
                <a:lumOff val="2402"/>
                <a:alphaOff val="0"/>
              </a:schemeClr>
            </a:effectRef>
            <a:fontRef idx="minor">
              <a:schemeClr val="lt1"/>
            </a:fontRef>
          </p:style>
          <p:txBody>
            <a:bodyPr/>
            <a:lstStyle/>
            <a:p/>
          </p:txBody>
        </p:sp>
        <p:sp>
          <p:nvSpPr>
            <p:cNvPr id="11" name="任意多边形: 形状 10"/>
            <p:cNvSpPr/>
            <p:nvPr>
              <p:custDataLst>
                <p:tags r:id="rId8"/>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9"/>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8"/>
                <a:lumOff val="4804"/>
                <a:alphaOff val="0"/>
              </a:schemeClr>
            </a:fillRef>
            <a:effectRef idx="0">
              <a:schemeClr val="accent4">
                <a:hueOff val="4900445"/>
                <a:satOff val="-20378"/>
                <a:lumOff val="4804"/>
                <a:alphaOff val="0"/>
              </a:schemeClr>
            </a:effectRef>
            <a:fontRef idx="minor">
              <a:schemeClr val="lt1"/>
            </a:fontRef>
          </p:style>
          <p:txBody>
            <a:bodyPr/>
            <a:lstStyle/>
            <a:p/>
          </p:txBody>
        </p:sp>
        <p:sp>
          <p:nvSpPr>
            <p:cNvPr id="13" name="任意多边形: 形状 12"/>
            <p:cNvSpPr/>
            <p:nvPr>
              <p:custDataLst>
                <p:tags r:id="rId10"/>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1"/>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3"/>
                <a:lumOff val="7206"/>
                <a:alphaOff val="0"/>
              </a:schemeClr>
            </a:fillRef>
            <a:effectRef idx="0">
              <a:schemeClr val="accent4">
                <a:hueOff val="7350668"/>
                <a:satOff val="-30573"/>
                <a:lumOff val="7206"/>
                <a:alphaOff val="0"/>
              </a:schemeClr>
            </a:effectRef>
            <a:fontRef idx="minor">
              <a:schemeClr val="lt1"/>
            </a:fontRef>
          </p:style>
          <p:txBody>
            <a:bodyPr/>
            <a:lstStyle/>
            <a:p/>
          </p:txBody>
        </p:sp>
        <p:sp>
          <p:nvSpPr>
            <p:cNvPr id="15" name="任意多边形: 形状 14"/>
            <p:cNvSpPr/>
            <p:nvPr>
              <p:custDataLst>
                <p:tags r:id="rId12"/>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3"/>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7"/>
                <a:lumOff val="9608"/>
                <a:alphaOff val="0"/>
              </a:schemeClr>
            </a:fillRef>
            <a:effectRef idx="0">
              <a:schemeClr val="accent4">
                <a:hueOff val="9800891"/>
                <a:satOff val="-40767"/>
                <a:lumOff val="9608"/>
                <a:alphaOff val="0"/>
              </a:schemeClr>
            </a:effectRef>
            <a:fontRef idx="minor">
              <a:schemeClr val="lt1"/>
            </a:fontRef>
          </p:style>
          <p:txBody>
            <a:bodyPr/>
            <a:lstStyle/>
            <a:p/>
          </p:txBody>
        </p:sp>
      </p:grpSp>
      <p:sp>
        <p:nvSpPr>
          <p:cNvPr id="17" name="文本占位符 28"/>
          <p:cNvSpPr>
            <a:spLocks noGrp="1"/>
          </p:cNvSpPr>
          <p:nvPr>
            <p:ph type="body" sz="quarter" idx="10"/>
            <p:custDataLst>
              <p:tags r:id="rId14"/>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sp>
        <p:nvSpPr>
          <p:cNvPr id="18" name="文本占位符 30"/>
          <p:cNvSpPr>
            <a:spLocks noGrp="1"/>
          </p:cNvSpPr>
          <p:nvPr>
            <p:ph type="body" sz="quarter" idx="11"/>
            <p:custDataLst>
              <p:tags r:id="rId15"/>
            </p:custDataLst>
          </p:nvPr>
        </p:nvSpPr>
        <p:spPr>
          <a:xfrm>
            <a:off x="2231382" y="27572"/>
            <a:ext cx="5880844" cy="492125"/>
          </a:xfrm>
        </p:spPr>
        <p:txBody>
          <a:bodyPr>
            <a:noAutofit/>
          </a:bodyPr>
          <a:lstStyle>
            <a:lvl1pPr marL="0" indent="0">
              <a:buNone/>
              <a:defRPr sz="3200" b="1">
                <a:solidFill>
                  <a:schemeClr val="bg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pic>
        <p:nvPicPr>
          <p:cNvPr id="19" name="Picture 2"/>
          <p:cNvPicPr>
            <a:picLocks noChangeAspect="1" noChangeArrowheads="1"/>
          </p:cNvPicPr>
          <p:nvPr userDrawn="1">
            <p:custDataLst>
              <p:tags r:id="rId16"/>
            </p:custDataLst>
          </p:nvPr>
        </p:nvPicPr>
        <p:blipFill>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8" presetClass="emph" presetSubtype="0" repeatCount="indefinite" fill="hold" nodeType="withEffect">
                                  <p:stCondLst>
                                    <p:cond delay="0"/>
                                  </p:stCondLst>
                                  <p:childTnLst>
                                    <p:animRot by="21600000">
                                      <p:cBhvr>
                                        <p:cTn id="9" dur="2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p:cNvPicPr>
            <a:picLocks noChangeAspect="1" noChangeArrowheads="1"/>
          </p:cNvPicPr>
          <p:nvPr userDrawn="1">
            <p:custDataLst>
              <p:tags r:id="rId2"/>
            </p:custDataLst>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p:cNvPicPr>
            <a:picLocks noChangeAspect="1" noChangeArrowheads="1"/>
          </p:cNvPicPr>
          <p:nvPr userDrawn="1">
            <p:custDataLst>
              <p:tags r:id="rId2"/>
            </p:custDataLst>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1"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E52D1262-32B6-4463-91C0-8356013C7B5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E52D1262-32B6-4463-91C0-8356013C7B5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custDataLst>
              <p:tags r:id="rId4"/>
            </p:custDataLst>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52D1262-32B6-4463-91C0-8356013C7B5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1451579" y="329307"/>
            <a:ext cx="5938836" cy="309201"/>
          </a:xfrm>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ABC626D9-1165-4452-A87D-D535E23EC2D8}" type="slidenum">
              <a:rPr lang="zh-CN" altLang="en-US" smtClean="0"/>
            </a:fld>
            <a:endParaRPr lang="zh-CN" altLang="en-US"/>
          </a:p>
        </p:txBody>
      </p:sp>
      <p:pic>
        <p:nvPicPr>
          <p:cNvPr id="6" name="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artisticGlowEdges trans="82000"/>
                    </a14:imgEffect>
                    <a14:imgEffect>
                      <a14:brightnessContrast bright="40000" contrast="-40000"/>
                    </a14:imgEffect>
                    <a14:imgEffect>
                      <a14:sharpenSoften amount="-25000"/>
                    </a14:imgEffect>
                  </a14:imgLayer>
                </a14:imgProps>
              </a:ext>
            </a:extLst>
          </a:blip>
          <a:stretch>
            <a:fillRect/>
          </a:stretch>
        </p:blipFill>
        <p:spPr>
          <a:xfrm>
            <a:off x="3468397" y="1012878"/>
            <a:ext cx="5255207" cy="140673"/>
          </a:xfrm>
          <a:prstGeom prst="rect">
            <a:avLst/>
          </a:prstGeom>
          <a:solidFill>
            <a:schemeClr val="bg1">
              <a:alpha val="0"/>
            </a:schemeClr>
          </a:solidFill>
        </p:spPr>
      </p:pic>
      <p:sp>
        <p:nvSpPr>
          <p:cNvPr id="7" name="标题 1"/>
          <p:cNvSpPr>
            <a:spLocks noGrp="1"/>
          </p:cNvSpPr>
          <p:nvPr>
            <p:ph type="title"/>
            <p:custDataLst>
              <p:tags r:id="rId8"/>
            </p:custDataLst>
          </p:nvPr>
        </p:nvSpPr>
        <p:spPr>
          <a:xfrm>
            <a:off x="2456340" y="365126"/>
            <a:ext cx="7279321" cy="634630"/>
          </a:xfrm>
        </p:spPr>
        <p:txBody>
          <a:bodyPr>
            <a:noAutofit/>
          </a:bodyPr>
          <a:lstStyle>
            <a:lvl1pPr algn="ctr">
              <a:lnSpc>
                <a:spcPct val="100000"/>
              </a:lnSpc>
              <a:defRPr sz="3200" spc="600"/>
            </a:lvl1pPr>
          </a:lstStyle>
          <a:p>
            <a:r>
              <a:rPr lang="zh-CN" altLang="en-US"/>
              <a:t>单击此处编辑母版标题样式</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E52D1262-32B6-4463-91C0-8356013C7B55}"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ABC626D9-1165-4452-A87D-D535E23EC2D8}" type="slidenum">
              <a:rPr lang="zh-CN" altLang="en-US" smtClean="0"/>
            </a:fld>
            <a:endParaRPr lang="zh-CN" altLang="en-US"/>
          </a:p>
        </p:txBody>
      </p:sp>
      <p:sp>
        <p:nvSpPr>
          <p:cNvPr id="5" name="Title 1"/>
          <p:cNvSpPr>
            <a:spLocks noGrp="1"/>
          </p:cNvSpPr>
          <p:nvPr>
            <p:ph type="title"/>
            <p:custDataLst>
              <p:tags r:id="rId5"/>
            </p:custDataLst>
          </p:nvPr>
        </p:nvSpPr>
        <p:spPr>
          <a:xfrm>
            <a:off x="2831709" y="195508"/>
            <a:ext cx="6528582" cy="707537"/>
          </a:xfrm>
        </p:spPr>
        <p:txBody>
          <a:bodyPr>
            <a:normAutofit/>
          </a:bodyPr>
          <a:lstStyle>
            <a:lvl1pPr algn="ctr">
              <a:defRPr sz="3200" spc="300"/>
            </a:lvl1pPr>
          </a:lstStyle>
          <a:p>
            <a:r>
              <a:rPr lang="zh-CN" altLang="en-US"/>
              <a:t>单击此处编辑母版标题样式</a:t>
            </a:r>
            <a:endParaRPr lang="en-US"/>
          </a:p>
        </p:txBody>
      </p:sp>
      <p:pic>
        <p:nvPicPr>
          <p:cNvPr id="7" name="图片 6"/>
          <p:cNvPicPr>
            <a:picLocks noChangeAspect="1"/>
          </p:cNvPicPr>
          <p:nvPr>
            <p:custDataLst>
              <p:tags r:id="rId6"/>
            </p:custDataLst>
          </p:nvPr>
        </p:nvPicPr>
        <p:blipFill>
          <a:blip r:embed="rId7"/>
          <a:srcRect l="31074" r="29112"/>
          <a:stretch>
            <a:fillRect/>
          </a:stretch>
        </p:blipFill>
        <p:spPr>
          <a:xfrm>
            <a:off x="2495502" y="360680"/>
            <a:ext cx="318645" cy="569778"/>
          </a:xfrm>
          <a:prstGeom prst="rect">
            <a:avLst/>
          </a:prstGeom>
        </p:spPr>
      </p:pic>
      <p:pic>
        <p:nvPicPr>
          <p:cNvPr id="8" name="图片 7"/>
          <p:cNvPicPr>
            <a:picLocks noChangeAspect="1"/>
          </p:cNvPicPr>
          <p:nvPr>
            <p:custDataLst>
              <p:tags r:id="rId8"/>
            </p:custDataLst>
          </p:nvPr>
        </p:nvPicPr>
        <p:blipFill>
          <a:blip r:embed="rId9"/>
          <a:stretch>
            <a:fillRect/>
          </a:stretch>
        </p:blipFill>
        <p:spPr>
          <a:xfrm flipH="1">
            <a:off x="9359302" y="346331"/>
            <a:ext cx="319269" cy="569299"/>
          </a:xfrm>
          <a:prstGeom prst="rect">
            <a:avLst/>
          </a:prstGeom>
        </p:spPr>
      </p:pic>
      <p:cxnSp>
        <p:nvCxnSpPr>
          <p:cNvPr id="10" name="直接连接符 9"/>
          <p:cNvCxnSpPr/>
          <p:nvPr>
            <p:custDataLst>
              <p:tags r:id="rId10"/>
            </p:custDataLst>
          </p:nvPr>
        </p:nvCxnSpPr>
        <p:spPr>
          <a:xfrm>
            <a:off x="2831709" y="903045"/>
            <a:ext cx="6527593" cy="0"/>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标题幻灯片">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r="44845"/>
          <a:stretch>
            <a:fillRect/>
          </a:stretch>
        </p:blipFill>
        <p:spPr>
          <a:xfrm>
            <a:off x="0" y="0"/>
            <a:ext cx="4992915" cy="6858706"/>
          </a:xfrm>
          <a:prstGeom prst="rect">
            <a:avLst/>
          </a:prstGeom>
        </p:spPr>
      </p:pic>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表格占位符 2"/>
          <p:cNvSpPr>
            <a:spLocks noGrp="1"/>
          </p:cNvSpPr>
          <p:nvPr>
            <p:ph type="tbl" idx="1" hasCustomPrompt="1"/>
            <p:custDataLst>
              <p:tags r:id="rId3"/>
            </p:custDataLst>
          </p:nvPr>
        </p:nvSpPr>
        <p:spPr/>
        <p:txBody>
          <a:bodyPr/>
          <a:lstStyle/>
          <a:p>
            <a:r>
              <a:rPr lang="zh-CN" altLang="en-US"/>
              <a:t>单击图标添加表格</a:t>
            </a:r>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609600" y="274639"/>
            <a:ext cx="10972800" cy="5851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 name="日期占位符 2"/>
          <p:cNvSpPr>
            <a:spLocks noGrp="1"/>
          </p:cNvSpPr>
          <p:nvPr>
            <p:ph type="dt" sz="half" idx="10"/>
            <p:custDataLst>
              <p:tags r:id="rId3"/>
            </p:custDataLst>
          </p:nvPr>
        </p:nvSpPr>
        <p:spPr/>
        <p:txBody>
          <a:bodyPr/>
          <a:lstStyle/>
          <a:p>
            <a:pPr rtl="0" fontAlgn="base">
              <a:spcBef>
                <a:spcPct val="0"/>
              </a:spcBef>
              <a:spcAft>
                <a:spcPct val="0"/>
              </a:spcAft>
              <a:defRPr/>
            </a:pPr>
            <a:endParaRPr lang="en-US" altLang="zh-CN" sz="1400" kern="1200">
              <a:solidFill>
                <a:schemeClr val="tx1"/>
              </a:solidFill>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4"/>
            </p:custDataLst>
          </p:nvPr>
        </p:nvSpPr>
        <p:spPr/>
        <p:txBody>
          <a:bodyPr/>
          <a:lstStyle/>
          <a:p>
            <a:pPr rtl="0" fontAlgn="base">
              <a:spcBef>
                <a:spcPct val="0"/>
              </a:spcBef>
              <a:spcAft>
                <a:spcPct val="0"/>
              </a:spcAft>
              <a:defRPr/>
            </a:pPr>
            <a:endParaRPr lang="en-US" altLang="zh-CN" sz="1400" kern="1200">
              <a:solidFill>
                <a:schemeClr val="tx1"/>
              </a:solidFill>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5"/>
            </p:custDataLst>
          </p:nvPr>
        </p:nvSpPr>
        <p:spPr/>
        <p:txBody>
          <a:bodyPr/>
          <a:lstStyle/>
          <a:p>
            <a:pPr lvl="0" algn="r" eaLnBrk="1" fontAlgn="base" hangingPunct="1"/>
            <a:fld id="{9A0DB2DC-4C9A-4742-B13C-FB6460FD3503}" type="slidenum">
              <a:rPr lang="en-US" altLang="zh-CN" sz="1400" strike="noStrike" noProof="1">
                <a:latin typeface="Arial" panose="020B0604020202020204" pitchFamily="34" charset="0"/>
                <a:ea typeface="宋体" panose="02010600030101010101" pitchFamily="2" charset="-122"/>
                <a:cs typeface="+mn-ea"/>
              </a:rPr>
            </a:fld>
            <a:endParaRPr lang="en-US" altLang="zh-CN" sz="1400" strike="noStrike" noProof="1"/>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
        <p:nvSpPr>
          <p:cNvPr id="2" name="TextBox 1"/>
          <p:cNvSpPr txBox="1"/>
          <p:nvPr userDrawn="1">
            <p:custDataLst>
              <p:tags r:id="rId2"/>
            </p:custDataLst>
          </p:nvPr>
        </p:nvSpPr>
        <p:spPr>
          <a:xfrm>
            <a:off x="0" y="6479861"/>
            <a:ext cx="2031325" cy="369332"/>
          </a:xfrm>
          <a:prstGeom prst="rect">
            <a:avLst/>
          </a:prstGeom>
          <a:noFill/>
        </p:spPr>
        <p:txBody>
          <a:bodyPr wrap="none" rtlCol="0">
            <a:spAutoFit/>
          </a:bodyPr>
          <a:lstStyle/>
          <a:p>
            <a:r>
              <a:rPr lang="en-US" altLang="zh-CN" smtClean="0">
                <a:solidFill>
                  <a:schemeClr val="bg1"/>
                </a:solidFill>
              </a:rPr>
              <a:t>AGCT-</a:t>
            </a:r>
            <a:r>
              <a:rPr lang="zh-CN" altLang="en-US" smtClean="0">
                <a:solidFill>
                  <a:schemeClr val="bg1"/>
                </a:solidFill>
              </a:rPr>
              <a:t>深圳 刘文华</a:t>
            </a:r>
            <a:endParaRPr lang="zh-CN" altLang="en-US">
              <a:solidFill>
                <a:schemeClr val="bg1"/>
              </a:solidFill>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E52D1262-32B6-4463-91C0-8356013C7B5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E52D1262-32B6-4463-91C0-8356013C7B5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1"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E52D1262-32B6-4463-91C0-8356013C7B5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E52D1262-32B6-4463-91C0-8356013C7B5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ABC626D9-1165-4452-A87D-D535E23EC2D8}"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2" Type="http://schemas.openxmlformats.org/officeDocument/2006/relationships/theme" Target="../theme/theme1.xml"/><Relationship Id="rId31" Type="http://schemas.openxmlformats.org/officeDocument/2006/relationships/image" Target="file:///D:\qq&#25991;&#20214;\712321467\Image\C2C\Image2\%7b75232B38-A165-1FB7-499C-2E1C792CACB5%7d.png" TargetMode="External"/><Relationship Id="rId30" Type="http://schemas.openxmlformats.org/officeDocument/2006/relationships/image" Target="../media/image10.png"/><Relationship Id="rId3" Type="http://schemas.openxmlformats.org/officeDocument/2006/relationships/slideLayout" Target="../slideLayouts/slideLayout3.xml"/><Relationship Id="rId29" Type="http://schemas.openxmlformats.org/officeDocument/2006/relationships/tags" Target="../tags/tag104.xml"/><Relationship Id="rId28" Type="http://schemas.openxmlformats.org/officeDocument/2006/relationships/tags" Target="../tags/tag103.xml"/><Relationship Id="rId27" Type="http://schemas.openxmlformats.org/officeDocument/2006/relationships/tags" Target="../tags/tag102.xml"/><Relationship Id="rId26" Type="http://schemas.openxmlformats.org/officeDocument/2006/relationships/tags" Target="../tags/tag101.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image" Target="../media/image9.pn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2" Type="http://schemas.openxmlformats.org/officeDocument/2006/relationships/theme" Target="../theme/theme2.xml"/><Relationship Id="rId31" Type="http://schemas.openxmlformats.org/officeDocument/2006/relationships/image" Target="file:///D:\qq&#25991;&#20214;\712321467\Image\C2C\Image2\%7b75232B38-A165-1FB7-499C-2E1C792CACB5%7d.png" TargetMode="External"/><Relationship Id="rId30" Type="http://schemas.openxmlformats.org/officeDocument/2006/relationships/image" Target="../media/image10.png"/><Relationship Id="rId3" Type="http://schemas.openxmlformats.org/officeDocument/2006/relationships/slideLayout" Target="../slideLayouts/slideLayout25.xml"/><Relationship Id="rId29" Type="http://schemas.openxmlformats.org/officeDocument/2006/relationships/tags" Target="../tags/tag202.xml"/><Relationship Id="rId28" Type="http://schemas.openxmlformats.org/officeDocument/2006/relationships/tags" Target="../tags/tag201.xml"/><Relationship Id="rId27" Type="http://schemas.openxmlformats.org/officeDocument/2006/relationships/tags" Target="../tags/tag200.xml"/><Relationship Id="rId26" Type="http://schemas.openxmlformats.org/officeDocument/2006/relationships/tags" Target="../tags/tag199.xml"/><Relationship Id="rId25" Type="http://schemas.openxmlformats.org/officeDocument/2006/relationships/tags" Target="../tags/tag198.xml"/><Relationship Id="rId24" Type="http://schemas.openxmlformats.org/officeDocument/2006/relationships/tags" Target="../tags/tag197.xml"/><Relationship Id="rId23" Type="http://schemas.openxmlformats.org/officeDocument/2006/relationships/image" Target="../media/image9.png"/><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tretch>
            <a:fillRect l="-13000" r="-1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5"/>
            </p:custDataLst>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6"/>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D1262-32B6-4463-91C0-8356013C7B55}" type="datetimeFigureOut">
              <a:rPr lang="zh-CN" altLang="en-US" smtClean="0"/>
            </a:fld>
            <a:endParaRPr lang="zh-CN" altLang="en-US"/>
          </a:p>
        </p:txBody>
      </p:sp>
      <p:sp>
        <p:nvSpPr>
          <p:cNvPr id="5" name="页脚占位符 4"/>
          <p:cNvSpPr>
            <a:spLocks noGrp="1"/>
          </p:cNvSpPr>
          <p:nvPr>
            <p:ph type="ftr" sz="quarter" idx="3"/>
            <p:custDataLst>
              <p:tags r:id="rId27"/>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8"/>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626D9-1165-4452-A87D-D535E23EC2D8}" type="slidenum">
              <a:rPr lang="zh-CN" altLang="en-US" smtClean="0"/>
            </a:fld>
            <a:endParaRPr lang="zh-CN" altLang="en-US"/>
          </a:p>
        </p:txBody>
      </p:sp>
      <p:pic>
        <p:nvPicPr>
          <p:cNvPr id="7" name="图片 1073743875" descr="学科网 zxxk.com"/>
          <p:cNvPicPr>
            <a:picLocks noChangeAspect="1"/>
          </p:cNvPicPr>
          <p:nvPr>
            <p:custDataLst>
              <p:tags r:id="rId29"/>
            </p:custDataLst>
          </p:nvPr>
        </p:nvPicPr>
        <p:blipFill>
          <a:blip r:embed="rId30" r:link="rId3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tretch>
            <a:fillRect l="-13000" r="-1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5"/>
            </p:custDataLst>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6"/>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D1262-32B6-4463-91C0-8356013C7B55}" type="datetimeFigureOut">
              <a:rPr lang="zh-CN" altLang="en-US" smtClean="0"/>
            </a:fld>
            <a:endParaRPr lang="zh-CN" altLang="en-US"/>
          </a:p>
        </p:txBody>
      </p:sp>
      <p:sp>
        <p:nvSpPr>
          <p:cNvPr id="5" name="页脚占位符 4"/>
          <p:cNvSpPr>
            <a:spLocks noGrp="1"/>
          </p:cNvSpPr>
          <p:nvPr>
            <p:ph type="ftr" sz="quarter" idx="3"/>
            <p:custDataLst>
              <p:tags r:id="rId27"/>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8"/>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626D9-1165-4452-A87D-D535E23EC2D8}" type="slidenum">
              <a:rPr lang="zh-CN" altLang="en-US" smtClean="0"/>
            </a:fld>
            <a:endParaRPr lang="zh-CN" altLang="en-US"/>
          </a:p>
        </p:txBody>
      </p:sp>
      <p:pic>
        <p:nvPicPr>
          <p:cNvPr id="7" name="图片 1073743875" descr="学科网 zxxk.com"/>
          <p:cNvPicPr>
            <a:picLocks noChangeAspect="1"/>
          </p:cNvPicPr>
          <p:nvPr>
            <p:custDataLst>
              <p:tags r:id="rId29"/>
            </p:custDataLst>
          </p:nvPr>
        </p:nvPicPr>
        <p:blipFill>
          <a:blip r:embed="rId30" r:link="rId3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image" Target="../media/image13.jpeg"/><Relationship Id="rId7" Type="http://schemas.openxmlformats.org/officeDocument/2006/relationships/tags" Target="../tags/tag207.xml"/><Relationship Id="rId6" Type="http://schemas.openxmlformats.org/officeDocument/2006/relationships/image" Target="../media/image12.jpe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image" Target="../media/image11.png"/><Relationship Id="rId12" Type="http://schemas.openxmlformats.org/officeDocument/2006/relationships/slideLayout" Target="../slideLayouts/slideLayout3.xml"/><Relationship Id="rId11" Type="http://schemas.openxmlformats.org/officeDocument/2006/relationships/tags" Target="../tags/tag209.xml"/><Relationship Id="rId10" Type="http://schemas.openxmlformats.org/officeDocument/2006/relationships/image" Target="../media/image14.png"/><Relationship Id="rId1" Type="http://schemas.openxmlformats.org/officeDocument/2006/relationships/tags" Target="../tags/tag203.xml"/></Relationships>
</file>

<file path=ppt/slides/_rels/slide10.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tags" Target="../tags/tag517.xml"/></Relationships>
</file>

<file path=ppt/slides/_rels/slide11.xml.rels><?xml version="1.0" encoding="UTF-8" standalone="yes"?>
<Relationships xmlns="http://schemas.openxmlformats.org/package/2006/relationships"><Relationship Id="rId9" Type="http://schemas.openxmlformats.org/officeDocument/2006/relationships/tags" Target="../tags/tag539.xml"/><Relationship Id="rId8" Type="http://schemas.openxmlformats.org/officeDocument/2006/relationships/tags" Target="../tags/tag538.xml"/><Relationship Id="rId7" Type="http://schemas.openxmlformats.org/officeDocument/2006/relationships/tags" Target="../tags/tag537.xml"/><Relationship Id="rId6" Type="http://schemas.openxmlformats.org/officeDocument/2006/relationships/tags" Target="../tags/tag536.xml"/><Relationship Id="rId5" Type="http://schemas.openxmlformats.org/officeDocument/2006/relationships/tags" Target="../tags/tag535.xml"/><Relationship Id="rId4" Type="http://schemas.openxmlformats.org/officeDocument/2006/relationships/tags" Target="../tags/tag534.xml"/><Relationship Id="rId3" Type="http://schemas.openxmlformats.org/officeDocument/2006/relationships/tags" Target="../tags/tag533.xml"/><Relationship Id="rId28" Type="http://schemas.openxmlformats.org/officeDocument/2006/relationships/slideLayout" Target="../slideLayouts/slideLayout3.xml"/><Relationship Id="rId27" Type="http://schemas.openxmlformats.org/officeDocument/2006/relationships/image" Target="../media/image31.png"/><Relationship Id="rId26" Type="http://schemas.openxmlformats.org/officeDocument/2006/relationships/tags" Target="../tags/tag555.xml"/><Relationship Id="rId25" Type="http://schemas.openxmlformats.org/officeDocument/2006/relationships/image" Target="../media/image30.png"/><Relationship Id="rId24" Type="http://schemas.openxmlformats.org/officeDocument/2006/relationships/tags" Target="../tags/tag554.xml"/><Relationship Id="rId23" Type="http://schemas.openxmlformats.org/officeDocument/2006/relationships/tags" Target="../tags/tag553.xml"/><Relationship Id="rId22" Type="http://schemas.openxmlformats.org/officeDocument/2006/relationships/tags" Target="../tags/tag552.xml"/><Relationship Id="rId21" Type="http://schemas.openxmlformats.org/officeDocument/2006/relationships/tags" Target="../tags/tag551.xml"/><Relationship Id="rId20" Type="http://schemas.openxmlformats.org/officeDocument/2006/relationships/tags" Target="../tags/tag550.xml"/><Relationship Id="rId2" Type="http://schemas.openxmlformats.org/officeDocument/2006/relationships/tags" Target="../tags/tag532.xml"/><Relationship Id="rId19" Type="http://schemas.openxmlformats.org/officeDocument/2006/relationships/tags" Target="../tags/tag549.xml"/><Relationship Id="rId18" Type="http://schemas.openxmlformats.org/officeDocument/2006/relationships/tags" Target="../tags/tag548.xml"/><Relationship Id="rId17" Type="http://schemas.openxmlformats.org/officeDocument/2006/relationships/tags" Target="../tags/tag547.xml"/><Relationship Id="rId16" Type="http://schemas.openxmlformats.org/officeDocument/2006/relationships/tags" Target="../tags/tag546.xml"/><Relationship Id="rId15" Type="http://schemas.openxmlformats.org/officeDocument/2006/relationships/tags" Target="../tags/tag545.xml"/><Relationship Id="rId14" Type="http://schemas.openxmlformats.org/officeDocument/2006/relationships/tags" Target="../tags/tag544.xml"/><Relationship Id="rId13" Type="http://schemas.openxmlformats.org/officeDocument/2006/relationships/tags" Target="../tags/tag543.xml"/><Relationship Id="rId12" Type="http://schemas.openxmlformats.org/officeDocument/2006/relationships/tags" Target="../tags/tag542.xml"/><Relationship Id="rId11" Type="http://schemas.openxmlformats.org/officeDocument/2006/relationships/tags" Target="../tags/tag541.xml"/><Relationship Id="rId10" Type="http://schemas.openxmlformats.org/officeDocument/2006/relationships/tags" Target="../tags/tag540.xml"/><Relationship Id="rId1" Type="http://schemas.openxmlformats.org/officeDocument/2006/relationships/tags" Target="../tags/tag531.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558.xml"/><Relationship Id="rId5" Type="http://schemas.openxmlformats.org/officeDocument/2006/relationships/tags" Target="../tags/tag557.xml"/><Relationship Id="rId4" Type="http://schemas.openxmlformats.org/officeDocument/2006/relationships/image" Target="../media/image32.png"/><Relationship Id="rId3" Type="http://schemas.openxmlformats.org/officeDocument/2006/relationships/tags" Target="../tags/tag556.xml"/><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tags" Target="../tags/tag561.xml"/><Relationship Id="rId20" Type="http://schemas.openxmlformats.org/officeDocument/2006/relationships/slideLayout" Target="../slideLayouts/slideLayout24.xml"/><Relationship Id="rId2" Type="http://schemas.openxmlformats.org/officeDocument/2006/relationships/tags" Target="../tags/tag560.xml"/><Relationship Id="rId19" Type="http://schemas.openxmlformats.org/officeDocument/2006/relationships/tags" Target="../tags/tag577.xml"/><Relationship Id="rId18" Type="http://schemas.openxmlformats.org/officeDocument/2006/relationships/tags" Target="../tags/tag576.xml"/><Relationship Id="rId17" Type="http://schemas.openxmlformats.org/officeDocument/2006/relationships/tags" Target="../tags/tag575.xml"/><Relationship Id="rId16" Type="http://schemas.openxmlformats.org/officeDocument/2006/relationships/tags" Target="../tags/tag574.xml"/><Relationship Id="rId15" Type="http://schemas.openxmlformats.org/officeDocument/2006/relationships/tags" Target="../tags/tag573.xml"/><Relationship Id="rId14" Type="http://schemas.openxmlformats.org/officeDocument/2006/relationships/tags" Target="../tags/tag572.xml"/><Relationship Id="rId13" Type="http://schemas.openxmlformats.org/officeDocument/2006/relationships/tags" Target="../tags/tag571.xml"/><Relationship Id="rId12" Type="http://schemas.openxmlformats.org/officeDocument/2006/relationships/tags" Target="../tags/tag570.xml"/><Relationship Id="rId11" Type="http://schemas.openxmlformats.org/officeDocument/2006/relationships/tags" Target="../tags/tag569.xml"/><Relationship Id="rId10" Type="http://schemas.openxmlformats.org/officeDocument/2006/relationships/tags" Target="../tags/tag568.xml"/><Relationship Id="rId1" Type="http://schemas.openxmlformats.org/officeDocument/2006/relationships/tags" Target="../tags/tag559.xml"/></Relationships>
</file>

<file path=ppt/slides/_rels/slide14.xml.rels><?xml version="1.0" encoding="UTF-8" standalone="yes"?>
<Relationships xmlns="http://schemas.openxmlformats.org/package/2006/relationships"><Relationship Id="rId9" Type="http://schemas.openxmlformats.org/officeDocument/2006/relationships/tags" Target="../tags/tag585.xml"/><Relationship Id="rId8" Type="http://schemas.openxmlformats.org/officeDocument/2006/relationships/tags" Target="../tags/tag584.xml"/><Relationship Id="rId7" Type="http://schemas.openxmlformats.org/officeDocument/2006/relationships/tags" Target="../tags/tag583.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image" Target="../media/image33.png"/><Relationship Id="rId10" Type="http://schemas.openxmlformats.org/officeDocument/2006/relationships/slideLayout" Target="../slideLayouts/slideLayout24.xml"/><Relationship Id="rId1" Type="http://schemas.openxmlformats.org/officeDocument/2006/relationships/tags" Target="../tags/tag578.xml"/></Relationships>
</file>

<file path=ppt/slides/_rels/slide15.xml.rels><?xml version="1.0" encoding="UTF-8" standalone="yes"?>
<Relationships xmlns="http://schemas.openxmlformats.org/package/2006/relationships"><Relationship Id="rId9" Type="http://schemas.openxmlformats.org/officeDocument/2006/relationships/tags" Target="../tags/tag592.xml"/><Relationship Id="rId8" Type="http://schemas.openxmlformats.org/officeDocument/2006/relationships/tags" Target="../tags/tag591.xml"/><Relationship Id="rId7" Type="http://schemas.openxmlformats.org/officeDocument/2006/relationships/image" Target="../media/image35.jpeg"/><Relationship Id="rId6" Type="http://schemas.openxmlformats.org/officeDocument/2006/relationships/tags" Target="../tags/tag590.xml"/><Relationship Id="rId5" Type="http://schemas.openxmlformats.org/officeDocument/2006/relationships/tags" Target="../tags/tag589.xml"/><Relationship Id="rId4" Type="http://schemas.openxmlformats.org/officeDocument/2006/relationships/tags" Target="../tags/tag588.xml"/><Relationship Id="rId3" Type="http://schemas.openxmlformats.org/officeDocument/2006/relationships/image" Target="../media/image34.GIF"/><Relationship Id="rId2" Type="http://schemas.openxmlformats.org/officeDocument/2006/relationships/tags" Target="../tags/tag587.xml"/><Relationship Id="rId10" Type="http://schemas.openxmlformats.org/officeDocument/2006/relationships/slideLayout" Target="../slideLayouts/slideLayout25.xml"/><Relationship Id="rId1" Type="http://schemas.openxmlformats.org/officeDocument/2006/relationships/tags" Target="../tags/tag586.xml"/></Relationships>
</file>

<file path=ppt/slides/_rels/slide16.xml.rels><?xml version="1.0" encoding="UTF-8" standalone="yes"?>
<Relationships xmlns="http://schemas.openxmlformats.org/package/2006/relationships"><Relationship Id="rId9" Type="http://schemas.openxmlformats.org/officeDocument/2006/relationships/tags" Target="../tags/tag599.xml"/><Relationship Id="rId8" Type="http://schemas.openxmlformats.org/officeDocument/2006/relationships/image" Target="../media/image36.png"/><Relationship Id="rId7" Type="http://schemas.openxmlformats.org/officeDocument/2006/relationships/tags" Target="../tags/tag598.xml"/><Relationship Id="rId6" Type="http://schemas.openxmlformats.org/officeDocument/2006/relationships/tags" Target="../tags/tag597.xml"/><Relationship Id="rId5" Type="http://schemas.openxmlformats.org/officeDocument/2006/relationships/tags" Target="../tags/tag596.xml"/><Relationship Id="rId4" Type="http://schemas.openxmlformats.org/officeDocument/2006/relationships/tags" Target="../tags/tag595.xml"/><Relationship Id="rId3" Type="http://schemas.openxmlformats.org/officeDocument/2006/relationships/image" Target="../media/image34.GIF"/><Relationship Id="rId2" Type="http://schemas.openxmlformats.org/officeDocument/2006/relationships/tags" Target="../tags/tag594.xml"/><Relationship Id="rId10" Type="http://schemas.openxmlformats.org/officeDocument/2006/relationships/slideLayout" Target="../slideLayouts/slideLayout3.xml"/><Relationship Id="rId1" Type="http://schemas.openxmlformats.org/officeDocument/2006/relationships/tags" Target="../tags/tag593.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 Id="rId3" Type="http://schemas.openxmlformats.org/officeDocument/2006/relationships/image" Target="../media/image34.GIF"/><Relationship Id="rId2" Type="http://schemas.openxmlformats.org/officeDocument/2006/relationships/tags" Target="../tags/tag601.xml"/><Relationship Id="rId1" Type="http://schemas.openxmlformats.org/officeDocument/2006/relationships/tags" Target="../tags/tag60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609.xml"/><Relationship Id="rId5" Type="http://schemas.openxmlformats.org/officeDocument/2006/relationships/tags" Target="../tags/tag608.xml"/><Relationship Id="rId4" Type="http://schemas.openxmlformats.org/officeDocument/2006/relationships/tags" Target="../tags/tag607.xml"/><Relationship Id="rId3" Type="http://schemas.openxmlformats.org/officeDocument/2006/relationships/image" Target="../media/image34.GIF"/><Relationship Id="rId2" Type="http://schemas.openxmlformats.org/officeDocument/2006/relationships/tags" Target="../tags/tag606.xml"/><Relationship Id="rId1" Type="http://schemas.openxmlformats.org/officeDocument/2006/relationships/tags" Target="../tags/tag605.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 Id="rId3" Type="http://schemas.openxmlformats.org/officeDocument/2006/relationships/image" Target="../media/image34.GIF"/><Relationship Id="rId2" Type="http://schemas.openxmlformats.org/officeDocument/2006/relationships/tags" Target="../tags/tag611.xml"/><Relationship Id="rId1" Type="http://schemas.openxmlformats.org/officeDocument/2006/relationships/tags" Target="../tags/tag610.xml"/></Relationships>
</file>

<file path=ppt/slides/_rels/slide2.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2" Type="http://schemas.openxmlformats.org/officeDocument/2006/relationships/notesSlide" Target="../notesSlides/notesSlide1.xml"/><Relationship Id="rId21" Type="http://schemas.openxmlformats.org/officeDocument/2006/relationships/slideLayout" Target="../slideLayouts/slideLayout3.xml"/><Relationship Id="rId20" Type="http://schemas.openxmlformats.org/officeDocument/2006/relationships/tags" Target="../tags/tag229.xml"/><Relationship Id="rId2" Type="http://schemas.openxmlformats.org/officeDocument/2006/relationships/tags" Target="../tags/tag211.xml"/><Relationship Id="rId19" Type="http://schemas.openxmlformats.org/officeDocument/2006/relationships/tags" Target="../tags/tag228.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0.xml"/></Relationships>
</file>

<file path=ppt/slides/_rels/slide3.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0" Type="http://schemas.openxmlformats.org/officeDocument/2006/relationships/slideLayout" Target="../slideLayouts/slideLayout2.xml"/><Relationship Id="rId6" Type="http://schemas.openxmlformats.org/officeDocument/2006/relationships/tags" Target="../tags/tag238.xml"/><Relationship Id="rId59" Type="http://schemas.openxmlformats.org/officeDocument/2006/relationships/tags" Target="../tags/tag288.xml"/><Relationship Id="rId58" Type="http://schemas.openxmlformats.org/officeDocument/2006/relationships/tags" Target="../tags/tag287.xml"/><Relationship Id="rId57" Type="http://schemas.openxmlformats.org/officeDocument/2006/relationships/image" Target="../media/image17.png"/><Relationship Id="rId56" Type="http://schemas.openxmlformats.org/officeDocument/2006/relationships/tags" Target="../tags/tag286.xml"/><Relationship Id="rId55" Type="http://schemas.openxmlformats.org/officeDocument/2006/relationships/tags" Target="../tags/tag285.xml"/><Relationship Id="rId54" Type="http://schemas.openxmlformats.org/officeDocument/2006/relationships/tags" Target="../tags/tag284.xml"/><Relationship Id="rId53" Type="http://schemas.openxmlformats.org/officeDocument/2006/relationships/image" Target="../media/image16.jpeg"/><Relationship Id="rId52" Type="http://schemas.openxmlformats.org/officeDocument/2006/relationships/tags" Target="../tags/tag283.xml"/><Relationship Id="rId51" Type="http://schemas.openxmlformats.org/officeDocument/2006/relationships/image" Target="../media/image15.jpeg"/><Relationship Id="rId50" Type="http://schemas.openxmlformats.org/officeDocument/2006/relationships/tags" Target="../tags/tag282.xml"/><Relationship Id="rId5" Type="http://schemas.openxmlformats.org/officeDocument/2006/relationships/tags" Target="../tags/tag237.xml"/><Relationship Id="rId49" Type="http://schemas.openxmlformats.org/officeDocument/2006/relationships/tags" Target="../tags/tag281.xml"/><Relationship Id="rId48" Type="http://schemas.openxmlformats.org/officeDocument/2006/relationships/tags" Target="../tags/tag280.xml"/><Relationship Id="rId47" Type="http://schemas.openxmlformats.org/officeDocument/2006/relationships/tags" Target="../tags/tag279.xml"/><Relationship Id="rId46" Type="http://schemas.openxmlformats.org/officeDocument/2006/relationships/tags" Target="../tags/tag278.xml"/><Relationship Id="rId45" Type="http://schemas.openxmlformats.org/officeDocument/2006/relationships/tags" Target="../tags/tag277.xml"/><Relationship Id="rId44" Type="http://schemas.openxmlformats.org/officeDocument/2006/relationships/tags" Target="../tags/tag276.xml"/><Relationship Id="rId43" Type="http://schemas.openxmlformats.org/officeDocument/2006/relationships/tags" Target="../tags/tag275.xml"/><Relationship Id="rId42" Type="http://schemas.openxmlformats.org/officeDocument/2006/relationships/tags" Target="../tags/tag274.xml"/><Relationship Id="rId41" Type="http://schemas.openxmlformats.org/officeDocument/2006/relationships/tags" Target="../tags/tag273.xml"/><Relationship Id="rId40" Type="http://schemas.openxmlformats.org/officeDocument/2006/relationships/tags" Target="../tags/tag272.xml"/><Relationship Id="rId4" Type="http://schemas.openxmlformats.org/officeDocument/2006/relationships/tags" Target="../tags/tag236.xml"/><Relationship Id="rId39" Type="http://schemas.openxmlformats.org/officeDocument/2006/relationships/tags" Target="../tags/tag271.xml"/><Relationship Id="rId38" Type="http://schemas.openxmlformats.org/officeDocument/2006/relationships/tags" Target="../tags/tag270.xml"/><Relationship Id="rId37" Type="http://schemas.openxmlformats.org/officeDocument/2006/relationships/tags" Target="../tags/tag269.xml"/><Relationship Id="rId36" Type="http://schemas.openxmlformats.org/officeDocument/2006/relationships/tags" Target="../tags/tag268.xml"/><Relationship Id="rId35" Type="http://schemas.openxmlformats.org/officeDocument/2006/relationships/tags" Target="../tags/tag267.xml"/><Relationship Id="rId34" Type="http://schemas.openxmlformats.org/officeDocument/2006/relationships/tags" Target="../tags/tag266.xml"/><Relationship Id="rId33" Type="http://schemas.openxmlformats.org/officeDocument/2006/relationships/tags" Target="../tags/tag265.xml"/><Relationship Id="rId32" Type="http://schemas.openxmlformats.org/officeDocument/2006/relationships/tags" Target="../tags/tag264.xml"/><Relationship Id="rId31" Type="http://schemas.openxmlformats.org/officeDocument/2006/relationships/tags" Target="../tags/tag263.xml"/><Relationship Id="rId30" Type="http://schemas.openxmlformats.org/officeDocument/2006/relationships/tags" Target="../tags/tag262.xml"/><Relationship Id="rId3" Type="http://schemas.openxmlformats.org/officeDocument/2006/relationships/tags" Target="../tags/tag235.xml"/><Relationship Id="rId29" Type="http://schemas.openxmlformats.org/officeDocument/2006/relationships/tags" Target="../tags/tag261.xml"/><Relationship Id="rId28" Type="http://schemas.openxmlformats.org/officeDocument/2006/relationships/tags" Target="../tags/tag260.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4.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image" Target="../media/image20.png"/><Relationship Id="rId7" Type="http://schemas.openxmlformats.org/officeDocument/2006/relationships/tags" Target="../tags/tag293.xml"/><Relationship Id="rId6" Type="http://schemas.openxmlformats.org/officeDocument/2006/relationships/image" Target="../media/image19.png"/><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image" Target="../media/image18.png"/><Relationship Id="rId2" Type="http://schemas.openxmlformats.org/officeDocument/2006/relationships/tags" Target="../tags/tag290.xml"/><Relationship Id="rId18" Type="http://schemas.openxmlformats.org/officeDocument/2006/relationships/slideLayout" Target="../slideLayouts/slideLayout2.xml"/><Relationship Id="rId17" Type="http://schemas.openxmlformats.org/officeDocument/2006/relationships/tags" Target="../tags/tag30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9.xml"/></Relationships>
</file>

<file path=ppt/slides/_rels/slide5.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1" Type="http://schemas.openxmlformats.org/officeDocument/2006/relationships/notesSlide" Target="../notesSlides/notesSlide2.xml"/><Relationship Id="rId50" Type="http://schemas.openxmlformats.org/officeDocument/2006/relationships/slideLayout" Target="../slideLayouts/slideLayout2.xml"/><Relationship Id="rId5" Type="http://schemas.openxmlformats.org/officeDocument/2006/relationships/tags" Target="../tags/tag307.xml"/><Relationship Id="rId49" Type="http://schemas.openxmlformats.org/officeDocument/2006/relationships/tags" Target="../tags/tag350.xml"/><Relationship Id="rId48" Type="http://schemas.openxmlformats.org/officeDocument/2006/relationships/tags" Target="../tags/tag349.xml"/><Relationship Id="rId47" Type="http://schemas.openxmlformats.org/officeDocument/2006/relationships/tags" Target="../tags/tag348.xml"/><Relationship Id="rId46" Type="http://schemas.openxmlformats.org/officeDocument/2006/relationships/tags" Target="../tags/tag347.xml"/><Relationship Id="rId45" Type="http://schemas.openxmlformats.org/officeDocument/2006/relationships/tags" Target="../tags/tag346.xml"/><Relationship Id="rId44" Type="http://schemas.openxmlformats.org/officeDocument/2006/relationships/tags" Target="../tags/tag345.xml"/><Relationship Id="rId43" Type="http://schemas.openxmlformats.org/officeDocument/2006/relationships/tags" Target="../tags/tag344.xml"/><Relationship Id="rId42" Type="http://schemas.openxmlformats.org/officeDocument/2006/relationships/image" Target="../media/image21.png"/><Relationship Id="rId41" Type="http://schemas.openxmlformats.org/officeDocument/2006/relationships/tags" Target="../tags/tag343.xml"/><Relationship Id="rId40" Type="http://schemas.openxmlformats.org/officeDocument/2006/relationships/tags" Target="../tags/tag342.xml"/><Relationship Id="rId4" Type="http://schemas.openxmlformats.org/officeDocument/2006/relationships/tags" Target="../tags/tag306.xml"/><Relationship Id="rId39" Type="http://schemas.openxmlformats.org/officeDocument/2006/relationships/tags" Target="../tags/tag341.xml"/><Relationship Id="rId38" Type="http://schemas.openxmlformats.org/officeDocument/2006/relationships/tags" Target="../tags/tag340.xml"/><Relationship Id="rId37" Type="http://schemas.openxmlformats.org/officeDocument/2006/relationships/tags" Target="../tags/tag339.xml"/><Relationship Id="rId36" Type="http://schemas.openxmlformats.org/officeDocument/2006/relationships/tags" Target="../tags/tag338.xml"/><Relationship Id="rId35" Type="http://schemas.openxmlformats.org/officeDocument/2006/relationships/tags" Target="../tags/tag337.xml"/><Relationship Id="rId34" Type="http://schemas.openxmlformats.org/officeDocument/2006/relationships/tags" Target="../tags/tag336.xml"/><Relationship Id="rId33" Type="http://schemas.openxmlformats.org/officeDocument/2006/relationships/tags" Target="../tags/tag335.xml"/><Relationship Id="rId32" Type="http://schemas.openxmlformats.org/officeDocument/2006/relationships/tags" Target="../tags/tag334.xml"/><Relationship Id="rId31" Type="http://schemas.openxmlformats.org/officeDocument/2006/relationships/tags" Target="../tags/tag333.xml"/><Relationship Id="rId30" Type="http://schemas.openxmlformats.org/officeDocument/2006/relationships/tags" Target="../tags/tag332.xml"/><Relationship Id="rId3" Type="http://schemas.openxmlformats.org/officeDocument/2006/relationships/tags" Target="../tags/tag305.xml"/><Relationship Id="rId29" Type="http://schemas.openxmlformats.org/officeDocument/2006/relationships/tags" Target="../tags/tag331.xml"/><Relationship Id="rId28" Type="http://schemas.openxmlformats.org/officeDocument/2006/relationships/tags" Target="../tags/tag330.xml"/><Relationship Id="rId27" Type="http://schemas.openxmlformats.org/officeDocument/2006/relationships/tags" Target="../tags/tag329.xml"/><Relationship Id="rId26" Type="http://schemas.openxmlformats.org/officeDocument/2006/relationships/tags" Target="../tags/tag328.xml"/><Relationship Id="rId25" Type="http://schemas.openxmlformats.org/officeDocument/2006/relationships/tags" Target="../tags/tag327.xml"/><Relationship Id="rId24" Type="http://schemas.openxmlformats.org/officeDocument/2006/relationships/tags" Target="../tags/tag326.xml"/><Relationship Id="rId23" Type="http://schemas.openxmlformats.org/officeDocument/2006/relationships/tags" Target="../tags/tag325.xml"/><Relationship Id="rId22" Type="http://schemas.openxmlformats.org/officeDocument/2006/relationships/tags" Target="../tags/tag324.xml"/><Relationship Id="rId21" Type="http://schemas.openxmlformats.org/officeDocument/2006/relationships/tags" Target="../tags/tag323.xml"/><Relationship Id="rId20" Type="http://schemas.openxmlformats.org/officeDocument/2006/relationships/tags" Target="../tags/tag322.xml"/><Relationship Id="rId2" Type="http://schemas.openxmlformats.org/officeDocument/2006/relationships/tags" Target="../tags/tag304.xml"/><Relationship Id="rId19" Type="http://schemas.openxmlformats.org/officeDocument/2006/relationships/tags" Target="../tags/tag321.xml"/><Relationship Id="rId18" Type="http://schemas.openxmlformats.org/officeDocument/2006/relationships/tags" Target="../tags/tag320.xml"/><Relationship Id="rId17" Type="http://schemas.openxmlformats.org/officeDocument/2006/relationships/tags" Target="../tags/tag319.xml"/><Relationship Id="rId16" Type="http://schemas.openxmlformats.org/officeDocument/2006/relationships/tags" Target="../tags/tag318.xml"/><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openxmlformats.org/officeDocument/2006/relationships/tags" Target="../tags/tag312.xml"/><Relationship Id="rId1" Type="http://schemas.openxmlformats.org/officeDocument/2006/relationships/tags" Target="../tags/tag303.xml"/></Relationships>
</file>

<file path=ppt/slides/_rels/slide6.xml.rels><?xml version="1.0" encoding="UTF-8" standalone="yes"?>
<Relationships xmlns="http://schemas.openxmlformats.org/package/2006/relationships"><Relationship Id="rId9" Type="http://schemas.openxmlformats.org/officeDocument/2006/relationships/tags" Target="../tags/tag361.xml"/><Relationship Id="rId8" Type="http://schemas.openxmlformats.org/officeDocument/2006/relationships/tags" Target="../tags/tag360.xml"/><Relationship Id="rId73" Type="http://schemas.openxmlformats.org/officeDocument/2006/relationships/notesSlide" Target="../notesSlides/notesSlide3.xml"/><Relationship Id="rId72" Type="http://schemas.openxmlformats.org/officeDocument/2006/relationships/slideLayout" Target="../slideLayouts/slideLayout2.xml"/><Relationship Id="rId71" Type="http://schemas.openxmlformats.org/officeDocument/2006/relationships/image" Target="../media/image23.png"/><Relationship Id="rId70" Type="http://schemas.openxmlformats.org/officeDocument/2006/relationships/tags" Target="../tags/tag420.xml"/><Relationship Id="rId7" Type="http://schemas.openxmlformats.org/officeDocument/2006/relationships/tags" Target="../tags/tag359.xml"/><Relationship Id="rId69" Type="http://schemas.openxmlformats.org/officeDocument/2006/relationships/tags" Target="../tags/tag419.xml"/><Relationship Id="rId68" Type="http://schemas.openxmlformats.org/officeDocument/2006/relationships/tags" Target="../tags/tag418.xml"/><Relationship Id="rId67" Type="http://schemas.openxmlformats.org/officeDocument/2006/relationships/tags" Target="../tags/tag417.xml"/><Relationship Id="rId66" Type="http://schemas.openxmlformats.org/officeDocument/2006/relationships/tags" Target="../tags/tag416.xml"/><Relationship Id="rId65" Type="http://schemas.openxmlformats.org/officeDocument/2006/relationships/tags" Target="../tags/tag415.xml"/><Relationship Id="rId64" Type="http://schemas.openxmlformats.org/officeDocument/2006/relationships/image" Target="../media/image22.png"/><Relationship Id="rId63" Type="http://schemas.openxmlformats.org/officeDocument/2006/relationships/tags" Target="../tags/tag414.xml"/><Relationship Id="rId62" Type="http://schemas.openxmlformats.org/officeDocument/2006/relationships/tags" Target="../tags/tag413.xml"/><Relationship Id="rId61" Type="http://schemas.openxmlformats.org/officeDocument/2006/relationships/tags" Target="../tags/tag412.xml"/><Relationship Id="rId60" Type="http://schemas.openxmlformats.org/officeDocument/2006/relationships/image" Target="../media/image21.png"/><Relationship Id="rId6" Type="http://schemas.openxmlformats.org/officeDocument/2006/relationships/tags" Target="../tags/tag358.xml"/><Relationship Id="rId59" Type="http://schemas.openxmlformats.org/officeDocument/2006/relationships/tags" Target="../tags/tag411.xml"/><Relationship Id="rId58" Type="http://schemas.openxmlformats.org/officeDocument/2006/relationships/tags" Target="../tags/tag410.xml"/><Relationship Id="rId57" Type="http://schemas.openxmlformats.org/officeDocument/2006/relationships/tags" Target="../tags/tag409.xml"/><Relationship Id="rId56" Type="http://schemas.openxmlformats.org/officeDocument/2006/relationships/tags" Target="../tags/tag408.xml"/><Relationship Id="rId55" Type="http://schemas.openxmlformats.org/officeDocument/2006/relationships/tags" Target="../tags/tag407.xml"/><Relationship Id="rId54" Type="http://schemas.openxmlformats.org/officeDocument/2006/relationships/tags" Target="../tags/tag406.xml"/><Relationship Id="rId53" Type="http://schemas.openxmlformats.org/officeDocument/2006/relationships/tags" Target="../tags/tag405.xml"/><Relationship Id="rId52" Type="http://schemas.openxmlformats.org/officeDocument/2006/relationships/tags" Target="../tags/tag404.xml"/><Relationship Id="rId51" Type="http://schemas.openxmlformats.org/officeDocument/2006/relationships/tags" Target="../tags/tag403.xml"/><Relationship Id="rId50" Type="http://schemas.openxmlformats.org/officeDocument/2006/relationships/tags" Target="../tags/tag402.xml"/><Relationship Id="rId5" Type="http://schemas.openxmlformats.org/officeDocument/2006/relationships/tags" Target="../tags/tag357.xml"/><Relationship Id="rId49" Type="http://schemas.openxmlformats.org/officeDocument/2006/relationships/tags" Target="../tags/tag401.xml"/><Relationship Id="rId48" Type="http://schemas.openxmlformats.org/officeDocument/2006/relationships/tags" Target="../tags/tag400.xml"/><Relationship Id="rId47" Type="http://schemas.openxmlformats.org/officeDocument/2006/relationships/tags" Target="../tags/tag399.xml"/><Relationship Id="rId46" Type="http://schemas.openxmlformats.org/officeDocument/2006/relationships/tags" Target="../tags/tag398.xml"/><Relationship Id="rId45" Type="http://schemas.openxmlformats.org/officeDocument/2006/relationships/tags" Target="../tags/tag397.xml"/><Relationship Id="rId44" Type="http://schemas.openxmlformats.org/officeDocument/2006/relationships/tags" Target="../tags/tag396.xml"/><Relationship Id="rId43" Type="http://schemas.openxmlformats.org/officeDocument/2006/relationships/tags" Target="../tags/tag395.xml"/><Relationship Id="rId42" Type="http://schemas.openxmlformats.org/officeDocument/2006/relationships/tags" Target="../tags/tag394.xml"/><Relationship Id="rId41" Type="http://schemas.openxmlformats.org/officeDocument/2006/relationships/tags" Target="../tags/tag393.xml"/><Relationship Id="rId40" Type="http://schemas.openxmlformats.org/officeDocument/2006/relationships/tags" Target="../tags/tag392.xml"/><Relationship Id="rId4" Type="http://schemas.openxmlformats.org/officeDocument/2006/relationships/tags" Target="../tags/tag356.xml"/><Relationship Id="rId39" Type="http://schemas.openxmlformats.org/officeDocument/2006/relationships/tags" Target="../tags/tag391.xml"/><Relationship Id="rId38" Type="http://schemas.openxmlformats.org/officeDocument/2006/relationships/tags" Target="../tags/tag390.xml"/><Relationship Id="rId37" Type="http://schemas.openxmlformats.org/officeDocument/2006/relationships/tags" Target="../tags/tag389.xml"/><Relationship Id="rId36" Type="http://schemas.openxmlformats.org/officeDocument/2006/relationships/tags" Target="../tags/tag388.xml"/><Relationship Id="rId35" Type="http://schemas.openxmlformats.org/officeDocument/2006/relationships/tags" Target="../tags/tag387.xml"/><Relationship Id="rId34" Type="http://schemas.openxmlformats.org/officeDocument/2006/relationships/tags" Target="../tags/tag386.xml"/><Relationship Id="rId33" Type="http://schemas.openxmlformats.org/officeDocument/2006/relationships/tags" Target="../tags/tag385.xml"/><Relationship Id="rId32" Type="http://schemas.openxmlformats.org/officeDocument/2006/relationships/tags" Target="../tags/tag384.xml"/><Relationship Id="rId31" Type="http://schemas.openxmlformats.org/officeDocument/2006/relationships/tags" Target="../tags/tag383.xml"/><Relationship Id="rId30" Type="http://schemas.openxmlformats.org/officeDocument/2006/relationships/tags" Target="../tags/tag382.xml"/><Relationship Id="rId3" Type="http://schemas.openxmlformats.org/officeDocument/2006/relationships/tags" Target="../tags/tag355.xml"/><Relationship Id="rId29" Type="http://schemas.openxmlformats.org/officeDocument/2006/relationships/tags" Target="../tags/tag381.xml"/><Relationship Id="rId28" Type="http://schemas.openxmlformats.org/officeDocument/2006/relationships/tags" Target="../tags/tag380.xml"/><Relationship Id="rId27" Type="http://schemas.openxmlformats.org/officeDocument/2006/relationships/tags" Target="../tags/tag379.xml"/><Relationship Id="rId26" Type="http://schemas.openxmlformats.org/officeDocument/2006/relationships/tags" Target="../tags/tag378.xml"/><Relationship Id="rId25" Type="http://schemas.openxmlformats.org/officeDocument/2006/relationships/tags" Target="../tags/tag377.xml"/><Relationship Id="rId24" Type="http://schemas.openxmlformats.org/officeDocument/2006/relationships/tags" Target="../tags/tag376.xml"/><Relationship Id="rId23" Type="http://schemas.openxmlformats.org/officeDocument/2006/relationships/tags" Target="../tags/tag375.xml"/><Relationship Id="rId22" Type="http://schemas.openxmlformats.org/officeDocument/2006/relationships/tags" Target="../tags/tag374.xml"/><Relationship Id="rId21" Type="http://schemas.openxmlformats.org/officeDocument/2006/relationships/tags" Target="../tags/tag373.xml"/><Relationship Id="rId20" Type="http://schemas.openxmlformats.org/officeDocument/2006/relationships/tags" Target="../tags/tag372.xml"/><Relationship Id="rId2" Type="http://schemas.openxmlformats.org/officeDocument/2006/relationships/tags" Target="../tags/tag354.xml"/><Relationship Id="rId19" Type="http://schemas.openxmlformats.org/officeDocument/2006/relationships/tags" Target="../tags/tag371.xml"/><Relationship Id="rId18" Type="http://schemas.openxmlformats.org/officeDocument/2006/relationships/tags" Target="../tags/tag370.xml"/><Relationship Id="rId17" Type="http://schemas.openxmlformats.org/officeDocument/2006/relationships/tags" Target="../tags/tag369.xml"/><Relationship Id="rId16" Type="http://schemas.openxmlformats.org/officeDocument/2006/relationships/tags" Target="../tags/tag368.xml"/><Relationship Id="rId15" Type="http://schemas.openxmlformats.org/officeDocument/2006/relationships/tags" Target="../tags/tag367.xml"/><Relationship Id="rId14" Type="http://schemas.openxmlformats.org/officeDocument/2006/relationships/tags" Target="../tags/tag366.xml"/><Relationship Id="rId13" Type="http://schemas.openxmlformats.org/officeDocument/2006/relationships/tags" Target="../tags/tag365.xml"/><Relationship Id="rId12" Type="http://schemas.openxmlformats.org/officeDocument/2006/relationships/tags" Target="../tags/tag364.xml"/><Relationship Id="rId11" Type="http://schemas.openxmlformats.org/officeDocument/2006/relationships/tags" Target="../tags/tag363.xml"/><Relationship Id="rId10" Type="http://schemas.openxmlformats.org/officeDocument/2006/relationships/tags" Target="../tags/tag362.xml"/><Relationship Id="rId1" Type="http://schemas.openxmlformats.org/officeDocument/2006/relationships/tags" Target="../tags/tag353.xml"/></Relationships>
</file>

<file path=ppt/slides/_rels/slide7.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tags" Target="../tags/tag428.xml"/><Relationship Id="rId7" Type="http://schemas.openxmlformats.org/officeDocument/2006/relationships/tags" Target="../tags/tag427.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tags" Target="../tags/tag424.xml"/><Relationship Id="rId16" Type="http://schemas.openxmlformats.org/officeDocument/2006/relationships/slideLayout" Target="../slideLayouts/slideLayout2.xml"/><Relationship Id="rId15" Type="http://schemas.openxmlformats.org/officeDocument/2006/relationships/tags" Target="../tags/tag435.xml"/><Relationship Id="rId14" Type="http://schemas.openxmlformats.org/officeDocument/2006/relationships/tags" Target="../tags/tag434.xml"/><Relationship Id="rId13" Type="http://schemas.openxmlformats.org/officeDocument/2006/relationships/tags" Target="../tags/tag433.xml"/><Relationship Id="rId12" Type="http://schemas.openxmlformats.org/officeDocument/2006/relationships/tags" Target="../tags/tag432.xml"/><Relationship Id="rId11" Type="http://schemas.openxmlformats.org/officeDocument/2006/relationships/tags" Target="../tags/tag431.xml"/><Relationship Id="rId10" Type="http://schemas.openxmlformats.org/officeDocument/2006/relationships/tags" Target="../tags/tag430.xml"/><Relationship Id="rId1" Type="http://schemas.openxmlformats.org/officeDocument/2006/relationships/tags" Target="../tags/tag423.xml"/></Relationships>
</file>

<file path=ppt/slides/_rels/slide8.xml.rels><?xml version="1.0" encoding="UTF-8" standalone="yes"?>
<Relationships xmlns="http://schemas.openxmlformats.org/package/2006/relationships"><Relationship Id="rId9" Type="http://schemas.openxmlformats.org/officeDocument/2006/relationships/tags" Target="../tags/tag444.xml"/><Relationship Id="rId8" Type="http://schemas.openxmlformats.org/officeDocument/2006/relationships/tags" Target="../tags/tag443.xml"/><Relationship Id="rId7" Type="http://schemas.openxmlformats.org/officeDocument/2006/relationships/tags" Target="../tags/tag442.xml"/><Relationship Id="rId6" Type="http://schemas.openxmlformats.org/officeDocument/2006/relationships/tags" Target="../tags/tag441.xml"/><Relationship Id="rId54" Type="http://schemas.openxmlformats.org/officeDocument/2006/relationships/notesSlide" Target="../notesSlides/notesSlide4.xml"/><Relationship Id="rId53" Type="http://schemas.openxmlformats.org/officeDocument/2006/relationships/slideLayout" Target="../slideLayouts/slideLayout24.xml"/><Relationship Id="rId52" Type="http://schemas.openxmlformats.org/officeDocument/2006/relationships/tags" Target="../tags/tag486.xml"/><Relationship Id="rId51" Type="http://schemas.openxmlformats.org/officeDocument/2006/relationships/tags" Target="../tags/tag485.xml"/><Relationship Id="rId50" Type="http://schemas.openxmlformats.org/officeDocument/2006/relationships/tags" Target="../tags/tag484.xml"/><Relationship Id="rId5" Type="http://schemas.openxmlformats.org/officeDocument/2006/relationships/tags" Target="../tags/tag440.xml"/><Relationship Id="rId49" Type="http://schemas.openxmlformats.org/officeDocument/2006/relationships/image" Target="../media/image26.png"/><Relationship Id="rId48" Type="http://schemas.openxmlformats.org/officeDocument/2006/relationships/tags" Target="../tags/tag483.xml"/><Relationship Id="rId47" Type="http://schemas.openxmlformats.org/officeDocument/2006/relationships/tags" Target="../tags/tag482.xml"/><Relationship Id="rId46" Type="http://schemas.openxmlformats.org/officeDocument/2006/relationships/tags" Target="../tags/tag481.xml"/><Relationship Id="rId45" Type="http://schemas.openxmlformats.org/officeDocument/2006/relationships/tags" Target="../tags/tag480.xml"/><Relationship Id="rId44" Type="http://schemas.openxmlformats.org/officeDocument/2006/relationships/tags" Target="../tags/tag479.xml"/><Relationship Id="rId43" Type="http://schemas.openxmlformats.org/officeDocument/2006/relationships/tags" Target="../tags/tag478.xml"/><Relationship Id="rId42" Type="http://schemas.openxmlformats.org/officeDocument/2006/relationships/tags" Target="../tags/tag477.xml"/><Relationship Id="rId41" Type="http://schemas.openxmlformats.org/officeDocument/2006/relationships/tags" Target="../tags/tag476.xml"/><Relationship Id="rId40" Type="http://schemas.openxmlformats.org/officeDocument/2006/relationships/tags" Target="../tags/tag475.xml"/><Relationship Id="rId4" Type="http://schemas.openxmlformats.org/officeDocument/2006/relationships/tags" Target="../tags/tag439.xml"/><Relationship Id="rId39" Type="http://schemas.openxmlformats.org/officeDocument/2006/relationships/tags" Target="../tags/tag474.xml"/><Relationship Id="rId38" Type="http://schemas.openxmlformats.org/officeDocument/2006/relationships/tags" Target="../tags/tag473.xml"/><Relationship Id="rId37" Type="http://schemas.openxmlformats.org/officeDocument/2006/relationships/tags" Target="../tags/tag472.xml"/><Relationship Id="rId36" Type="http://schemas.openxmlformats.org/officeDocument/2006/relationships/tags" Target="../tags/tag471.xml"/><Relationship Id="rId35" Type="http://schemas.openxmlformats.org/officeDocument/2006/relationships/tags" Target="../tags/tag470.xml"/><Relationship Id="rId34" Type="http://schemas.openxmlformats.org/officeDocument/2006/relationships/tags" Target="../tags/tag469.xml"/><Relationship Id="rId33" Type="http://schemas.openxmlformats.org/officeDocument/2006/relationships/tags" Target="../tags/tag468.xml"/><Relationship Id="rId32" Type="http://schemas.openxmlformats.org/officeDocument/2006/relationships/tags" Target="../tags/tag467.xml"/><Relationship Id="rId31" Type="http://schemas.openxmlformats.org/officeDocument/2006/relationships/tags" Target="../tags/tag466.xml"/><Relationship Id="rId30" Type="http://schemas.openxmlformats.org/officeDocument/2006/relationships/tags" Target="../tags/tag465.xml"/><Relationship Id="rId3" Type="http://schemas.openxmlformats.org/officeDocument/2006/relationships/tags" Target="../tags/tag438.xml"/><Relationship Id="rId29" Type="http://schemas.openxmlformats.org/officeDocument/2006/relationships/tags" Target="../tags/tag464.xml"/><Relationship Id="rId28" Type="http://schemas.openxmlformats.org/officeDocument/2006/relationships/tags" Target="../tags/tag463.xml"/><Relationship Id="rId27" Type="http://schemas.openxmlformats.org/officeDocument/2006/relationships/tags" Target="../tags/tag462.xml"/><Relationship Id="rId26" Type="http://schemas.openxmlformats.org/officeDocument/2006/relationships/tags" Target="../tags/tag461.xml"/><Relationship Id="rId25" Type="http://schemas.openxmlformats.org/officeDocument/2006/relationships/tags" Target="../tags/tag460.xml"/><Relationship Id="rId24" Type="http://schemas.openxmlformats.org/officeDocument/2006/relationships/tags" Target="../tags/tag459.xml"/><Relationship Id="rId23" Type="http://schemas.openxmlformats.org/officeDocument/2006/relationships/tags" Target="../tags/tag458.xml"/><Relationship Id="rId22" Type="http://schemas.openxmlformats.org/officeDocument/2006/relationships/tags" Target="../tags/tag457.xml"/><Relationship Id="rId21" Type="http://schemas.openxmlformats.org/officeDocument/2006/relationships/tags" Target="../tags/tag456.xml"/><Relationship Id="rId20" Type="http://schemas.openxmlformats.org/officeDocument/2006/relationships/tags" Target="../tags/tag455.xml"/><Relationship Id="rId2" Type="http://schemas.openxmlformats.org/officeDocument/2006/relationships/tags" Target="../tags/tag437.xml"/><Relationship Id="rId19" Type="http://schemas.openxmlformats.org/officeDocument/2006/relationships/tags" Target="../tags/tag454.xml"/><Relationship Id="rId18" Type="http://schemas.openxmlformats.org/officeDocument/2006/relationships/tags" Target="../tags/tag453.xml"/><Relationship Id="rId17" Type="http://schemas.openxmlformats.org/officeDocument/2006/relationships/tags" Target="../tags/tag452.xml"/><Relationship Id="rId16" Type="http://schemas.openxmlformats.org/officeDocument/2006/relationships/tags" Target="../tags/tag451.xml"/><Relationship Id="rId15" Type="http://schemas.openxmlformats.org/officeDocument/2006/relationships/tags" Target="../tags/tag450.xml"/><Relationship Id="rId14" Type="http://schemas.openxmlformats.org/officeDocument/2006/relationships/tags" Target="../tags/tag449.xml"/><Relationship Id="rId13" Type="http://schemas.openxmlformats.org/officeDocument/2006/relationships/tags" Target="../tags/tag448.xml"/><Relationship Id="rId12" Type="http://schemas.openxmlformats.org/officeDocument/2006/relationships/tags" Target="../tags/tag447.xml"/><Relationship Id="rId11" Type="http://schemas.openxmlformats.org/officeDocument/2006/relationships/tags" Target="../tags/tag446.xml"/><Relationship Id="rId10" Type="http://schemas.openxmlformats.org/officeDocument/2006/relationships/tags" Target="../tags/tag445.xml"/><Relationship Id="rId1" Type="http://schemas.openxmlformats.org/officeDocument/2006/relationships/tags" Target="../tags/tag436.xml"/></Relationships>
</file>

<file path=ppt/slides/_rels/slide9.xml.rels><?xml version="1.0" encoding="UTF-8" standalone="yes"?>
<Relationships xmlns="http://schemas.openxmlformats.org/package/2006/relationships"><Relationship Id="rId9" Type="http://schemas.openxmlformats.org/officeDocument/2006/relationships/tags" Target="../tags/tag497.xml"/><Relationship Id="rId8" Type="http://schemas.openxmlformats.org/officeDocument/2006/relationships/tags" Target="../tags/tag496.xml"/><Relationship Id="rId7" Type="http://schemas.openxmlformats.org/officeDocument/2006/relationships/tags" Target="../tags/tag495.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3" Type="http://schemas.openxmlformats.org/officeDocument/2006/relationships/slideLayout" Target="../slideLayouts/slideLayout2.xml"/><Relationship Id="rId32" Type="http://schemas.openxmlformats.org/officeDocument/2006/relationships/tags" Target="../tags/tag516.xml"/><Relationship Id="rId31" Type="http://schemas.openxmlformats.org/officeDocument/2006/relationships/tags" Target="../tags/tag515.xml"/><Relationship Id="rId30" Type="http://schemas.openxmlformats.org/officeDocument/2006/relationships/tags" Target="../tags/tag514.xml"/><Relationship Id="rId3" Type="http://schemas.openxmlformats.org/officeDocument/2006/relationships/tags" Target="../tags/tag491.xml"/><Relationship Id="rId29" Type="http://schemas.openxmlformats.org/officeDocument/2006/relationships/image" Target="../media/image29.png"/><Relationship Id="rId28" Type="http://schemas.openxmlformats.org/officeDocument/2006/relationships/tags" Target="../tags/tag513.xml"/><Relationship Id="rId27" Type="http://schemas.openxmlformats.org/officeDocument/2006/relationships/tags" Target="../tags/tag512.xml"/><Relationship Id="rId26" Type="http://schemas.openxmlformats.org/officeDocument/2006/relationships/image" Target="../media/image28.png"/><Relationship Id="rId25" Type="http://schemas.openxmlformats.org/officeDocument/2006/relationships/tags" Target="../tags/tag511.xml"/><Relationship Id="rId24" Type="http://schemas.openxmlformats.org/officeDocument/2006/relationships/image" Target="NULL" TargetMode="External"/><Relationship Id="rId23" Type="http://schemas.openxmlformats.org/officeDocument/2006/relationships/image" Target="../media/image27.png"/><Relationship Id="rId22" Type="http://schemas.openxmlformats.org/officeDocument/2006/relationships/tags" Target="../tags/tag510.xml"/><Relationship Id="rId21" Type="http://schemas.openxmlformats.org/officeDocument/2006/relationships/tags" Target="../tags/tag509.xml"/><Relationship Id="rId20" Type="http://schemas.openxmlformats.org/officeDocument/2006/relationships/tags" Target="../tags/tag508.xml"/><Relationship Id="rId2" Type="http://schemas.openxmlformats.org/officeDocument/2006/relationships/tags" Target="../tags/tag490.xml"/><Relationship Id="rId19" Type="http://schemas.openxmlformats.org/officeDocument/2006/relationships/tags" Target="../tags/tag507.xml"/><Relationship Id="rId18" Type="http://schemas.openxmlformats.org/officeDocument/2006/relationships/tags" Target="../tags/tag506.xml"/><Relationship Id="rId17" Type="http://schemas.openxmlformats.org/officeDocument/2006/relationships/tags" Target="../tags/tag505.xml"/><Relationship Id="rId16" Type="http://schemas.openxmlformats.org/officeDocument/2006/relationships/tags" Target="../tags/tag504.xml"/><Relationship Id="rId15" Type="http://schemas.openxmlformats.org/officeDocument/2006/relationships/tags" Target="../tags/tag503.xml"/><Relationship Id="rId14" Type="http://schemas.openxmlformats.org/officeDocument/2006/relationships/tags" Target="../tags/tag502.xml"/><Relationship Id="rId13" Type="http://schemas.openxmlformats.org/officeDocument/2006/relationships/tags" Target="../tags/tag501.xml"/><Relationship Id="rId12" Type="http://schemas.openxmlformats.org/officeDocument/2006/relationships/tags" Target="../tags/tag500.xml"/><Relationship Id="rId11" Type="http://schemas.openxmlformats.org/officeDocument/2006/relationships/tags" Target="../tags/tag499.xml"/><Relationship Id="rId10" Type="http://schemas.openxmlformats.org/officeDocument/2006/relationships/tags" Target="../tags/tag498.xml"/><Relationship Id="rId1" Type="http://schemas.openxmlformats.org/officeDocument/2006/relationships/tags" Target="../tags/tag4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图片 10"/>
          <p:cNvPicPr>
            <a:picLocks noChangeAspect="1"/>
          </p:cNvPicPr>
          <p:nvPr>
            <p:custDataLst>
              <p:tags r:id="rId1"/>
            </p:custDataLst>
          </p:nvPr>
        </p:nvPicPr>
        <p:blipFill>
          <a:blip r:embed="rId2"/>
          <a:srcRect b="7455"/>
          <a:stretch>
            <a:fillRect/>
          </a:stretch>
        </p:blipFill>
        <p:spPr>
          <a:xfrm>
            <a:off x="133985" y="758825"/>
            <a:ext cx="12017375" cy="6087110"/>
          </a:xfrm>
          <a:prstGeom prst="rect">
            <a:avLst/>
          </a:prstGeom>
        </p:spPr>
      </p:pic>
      <p:sp>
        <p:nvSpPr>
          <p:cNvPr id="2" name="TextBox 3"/>
          <p:cNvSpPr txBox="1"/>
          <p:nvPr>
            <p:custDataLst>
              <p:tags r:id="rId3"/>
            </p:custDataLst>
          </p:nvPr>
        </p:nvSpPr>
        <p:spPr>
          <a:xfrm>
            <a:off x="920750" y="962660"/>
            <a:ext cx="9912985" cy="1014730"/>
          </a:xfrm>
          <a:prstGeom prst="rect">
            <a:avLst/>
          </a:prstGeom>
          <a:noFill/>
        </p:spPr>
        <p:txBody>
          <a:bodyPr wrap="square" rtlCol="0">
            <a:spAutoFit/>
          </a:bodyPr>
          <a:lstStyle/>
          <a:p>
            <a:pPr algn="ctr" fontAlgn="base"/>
            <a:r>
              <a:rPr lang="zh-CN" altLang="en-US" sz="6000" b="1" strike="noStrike" noProof="1">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mn-ea"/>
              </a:rPr>
              <a:t>第五章基因突变及其他变异</a:t>
            </a:r>
            <a:endParaRPr lang="zh-CN" altLang="en-US" sz="6000" b="1" strike="noStrike" noProof="1">
              <a:solidFill>
                <a:srgbClr val="FF0000"/>
              </a:solidFill>
              <a:effectLst>
                <a:outerShdw blurRad="38100" dist="38100" dir="2700000" algn="tl">
                  <a:srgbClr val="000000">
                    <a:alpha val="43137"/>
                  </a:srgbClr>
                </a:outerShdw>
              </a:effectLst>
              <a:highlight>
                <a:srgbClr val="FFFF00"/>
              </a:highlight>
              <a:latin typeface="楷体" panose="02010609060101010101" pitchFamily="49" charset="-122"/>
              <a:ea typeface="楷体" panose="02010609060101010101" pitchFamily="49" charset="-122"/>
              <a:cs typeface="+mn-ea"/>
            </a:endParaRPr>
          </a:p>
        </p:txBody>
      </p:sp>
      <p:sp>
        <p:nvSpPr>
          <p:cNvPr id="3" name="文本框 2"/>
          <p:cNvSpPr txBox="1"/>
          <p:nvPr>
            <p:custDataLst>
              <p:tags r:id="rId4"/>
            </p:custDataLst>
          </p:nvPr>
        </p:nvSpPr>
        <p:spPr>
          <a:xfrm>
            <a:off x="2504440" y="2286000"/>
            <a:ext cx="7276465" cy="970915"/>
          </a:xfrm>
          <a:prstGeom prst="rect">
            <a:avLst/>
          </a:prstGeom>
          <a:noFill/>
        </p:spPr>
        <p:txBody>
          <a:bodyPr wrap="square" rtlCol="0" anchor="t">
            <a:spAutoFit/>
          </a:bodyPr>
          <a:lstStyle/>
          <a:p>
            <a:pPr algn="l" eaLnBrk="1" fontAlgn="auto" latinLnBrk="0" hangingPunct="1">
              <a:lnSpc>
                <a:spcPct val="130000"/>
              </a:lnSpc>
            </a:pPr>
            <a:r>
              <a:rPr lang="zh-CN" altLang="en-US"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第</a:t>
            </a:r>
            <a:r>
              <a:rPr lang="en-US" altLang="zh-CN"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4400" b="1">
                <a:solidFill>
                  <a:srgbClr val="00B05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节 染色体变异</a:t>
            </a:r>
            <a:r>
              <a:rPr lang="zh-CN" altLang="en-US" sz="36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（第</a:t>
            </a:r>
            <a:r>
              <a:rPr lang="en-US" altLang="zh-CN" sz="36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36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课时）</a:t>
            </a:r>
            <a:endParaRPr lang="zh-CN" altLang="en-US" sz="36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4"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8929370" y="5016500"/>
            <a:ext cx="2910840" cy="182943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descr="香蕉"/>
          <p:cNvPicPr>
            <a:picLocks noChangeAspect="1"/>
          </p:cNvPicPr>
          <p:nvPr>
            <p:custDataLst>
              <p:tags r:id="rId7"/>
            </p:custDataLst>
          </p:nvPr>
        </p:nvPicPr>
        <p:blipFill>
          <a:blip r:embed="rId8"/>
          <a:stretch>
            <a:fillRect/>
          </a:stretch>
        </p:blipFill>
        <p:spPr>
          <a:xfrm>
            <a:off x="4685665" y="4890770"/>
            <a:ext cx="2914650" cy="1955165"/>
          </a:xfrm>
          <a:prstGeom prst="rect">
            <a:avLst/>
          </a:prstGeom>
          <a:noFill/>
          <a:ln w="9525">
            <a:noFill/>
          </a:ln>
        </p:spPr>
      </p:pic>
      <p:pic>
        <p:nvPicPr>
          <p:cNvPr id="12" name="图片 11" descr="C:/Users/ADMINI~1/AppData/Local/Temp/kaimatting/20200515230548/output_aiMatting_20200515230551.pngoutput_aiMatting_20200515230551"/>
          <p:cNvPicPr>
            <a:picLocks noChangeAspect="1"/>
          </p:cNvPicPr>
          <p:nvPr>
            <p:custDataLst>
              <p:tags r:id="rId9"/>
            </p:custDataLst>
          </p:nvPr>
        </p:nvPicPr>
        <p:blipFill>
          <a:blip r:embed="rId10"/>
          <a:stretch>
            <a:fillRect/>
          </a:stretch>
        </p:blipFill>
        <p:spPr>
          <a:xfrm>
            <a:off x="51435" y="3585845"/>
            <a:ext cx="2453005" cy="1858645"/>
          </a:xfrm>
          <a:prstGeom prst="rect">
            <a:avLst/>
          </a:prstGeom>
        </p:spPr>
      </p:pic>
    </p:spTree>
    <p:custDataLst>
      <p:tags r:id="rId11"/>
    </p:custData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4"/>
          <p:cNvSpPr>
            <a:spLocks noChangeArrowheads="1"/>
          </p:cNvSpPr>
          <p:nvPr>
            <p:custDataLst>
              <p:tags r:id="rId1"/>
            </p:custDataLst>
          </p:nvPr>
        </p:nvSpPr>
        <p:spPr bwMode="auto">
          <a:xfrm>
            <a:off x="3187700" y="1168203"/>
            <a:ext cx="7296150" cy="651905"/>
          </a:xfrm>
          <a:prstGeom prst="roundRect">
            <a:avLst/>
          </a:prstGeom>
          <a:solidFill>
            <a:schemeClr val="accent4">
              <a:lumMod val="20000"/>
              <a:lumOff val="80000"/>
            </a:schemeClr>
          </a:solidFill>
          <a:ln>
            <a:noFill/>
          </a:ln>
          <a:effectLst/>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32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缺失     </a:t>
            </a: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重复</a:t>
            </a:r>
            <a:r>
              <a:rPr lang="zh-CN" altLang="en-US" sz="32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     </a:t>
            </a:r>
            <a:r>
              <a:rPr lang="zh-CN" altLang="en-US" sz="3200" b="1">
                <a:solidFill>
                  <a:schemeClr val="accent2">
                    <a:lumMod val="75000"/>
                  </a:schemeClr>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 易位 </a:t>
            </a:r>
            <a:r>
              <a:rPr lang="zh-CN" altLang="en-US" sz="3200" b="1">
                <a:solidFill>
                  <a:srgbClr val="00B050"/>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    </a:t>
            </a:r>
            <a:r>
              <a:rPr lang="zh-CN" altLang="en-US" sz="3200" b="1">
                <a:solidFill>
                  <a:srgbClr val="0000FF"/>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rPr>
              <a:t>倒位</a:t>
            </a:r>
            <a:endParaRPr lang="zh-CN" altLang="en-US" sz="3200" b="1">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8" charset="0"/>
            </a:endParaRPr>
          </a:p>
        </p:txBody>
      </p:sp>
      <p:sp>
        <p:nvSpPr>
          <p:cNvPr id="70" name="Rectangle 4"/>
          <p:cNvSpPr>
            <a:spLocks noChangeArrowheads="1"/>
          </p:cNvSpPr>
          <p:nvPr>
            <p:custDataLst>
              <p:tags r:id="rId2"/>
            </p:custDataLst>
          </p:nvPr>
        </p:nvSpPr>
        <p:spPr bwMode="auto">
          <a:xfrm>
            <a:off x="2976245" y="2452517"/>
            <a:ext cx="7987030" cy="651851"/>
          </a:xfrm>
          <a:prstGeom prst="roundRect">
            <a:avLst/>
          </a:prstGeom>
          <a:solidFill>
            <a:srgbClr val="FFFF00"/>
          </a:solidFill>
          <a:ln>
            <a:noFill/>
          </a:ln>
          <a:effectLst/>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b="1">
                <a:latin typeface="楷体" panose="02010609060101010101" pitchFamily="49" charset="-122"/>
                <a:ea typeface="楷体" panose="02010609060101010101" pitchFamily="49" charset="-122"/>
                <a:sym typeface="Times New Roman" panose="02020603050405020304" pitchFamily="18" charset="0"/>
              </a:rPr>
              <a:t>染色体上</a:t>
            </a:r>
            <a:r>
              <a:rPr lang="zh-CN" altLang="en-US" sz="3200" b="1">
                <a:solidFill>
                  <a:srgbClr val="FF0000"/>
                </a:solidFill>
                <a:latin typeface="楷体" panose="02010609060101010101" pitchFamily="49" charset="-122"/>
                <a:ea typeface="楷体" panose="02010609060101010101" pitchFamily="49" charset="-122"/>
                <a:sym typeface="Times New Roman" panose="02020603050405020304" pitchFamily="18" charset="0"/>
              </a:rPr>
              <a:t>基因数目</a:t>
            </a:r>
            <a:r>
              <a:rPr lang="zh-CN" altLang="en-US" sz="3200" b="1">
                <a:latin typeface="楷体" panose="02010609060101010101" pitchFamily="49" charset="-122"/>
                <a:ea typeface="楷体" panose="02010609060101010101" pitchFamily="49" charset="-122"/>
                <a:sym typeface="Times New Roman" panose="02020603050405020304" pitchFamily="18" charset="0"/>
              </a:rPr>
              <a:t>、</a:t>
            </a:r>
            <a:r>
              <a:rPr lang="zh-CN" altLang="en-US" sz="3200" b="1">
                <a:solidFill>
                  <a:srgbClr val="FF0000"/>
                </a:solidFill>
                <a:latin typeface="楷体" panose="02010609060101010101" pitchFamily="49" charset="-122"/>
                <a:ea typeface="楷体" panose="02010609060101010101" pitchFamily="49" charset="-122"/>
                <a:sym typeface="Times New Roman" panose="02020603050405020304" pitchFamily="18" charset="0"/>
              </a:rPr>
              <a:t>排列顺序</a:t>
            </a:r>
            <a:r>
              <a:rPr lang="zh-CN" altLang="en-US" sz="3200" b="1">
                <a:latin typeface="楷体" panose="02010609060101010101" pitchFamily="49" charset="-122"/>
                <a:ea typeface="楷体" panose="02010609060101010101" pitchFamily="49" charset="-122"/>
                <a:sym typeface="Times New Roman" panose="02020603050405020304" pitchFamily="18" charset="0"/>
              </a:rPr>
              <a:t>发生改变</a:t>
            </a:r>
            <a:endParaRPr lang="zh-CN" altLang="en-US" sz="3200" b="1">
              <a:latin typeface="楷体" panose="02010609060101010101" pitchFamily="49" charset="-122"/>
              <a:ea typeface="楷体" panose="02010609060101010101" pitchFamily="49" charset="-122"/>
              <a:sym typeface="Times New Roman" panose="02020603050405020304" pitchFamily="18" charset="0"/>
            </a:endParaRPr>
          </a:p>
        </p:txBody>
      </p:sp>
      <p:sp>
        <p:nvSpPr>
          <p:cNvPr id="72" name="Rectangle 4"/>
          <p:cNvSpPr>
            <a:spLocks noChangeArrowheads="1"/>
          </p:cNvSpPr>
          <p:nvPr>
            <p:custDataLst>
              <p:tags r:id="rId3"/>
            </p:custDataLst>
          </p:nvPr>
        </p:nvSpPr>
        <p:spPr bwMode="auto">
          <a:xfrm>
            <a:off x="4728210" y="3977819"/>
            <a:ext cx="4483735" cy="646707"/>
          </a:xfrm>
          <a:prstGeom prst="roundRect">
            <a:avLst/>
          </a:prstGeom>
          <a:solidFill>
            <a:srgbClr val="66FF33"/>
          </a:solidFill>
          <a:ln>
            <a:noFill/>
          </a:ln>
          <a:effectLst/>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b="1">
                <a:latin typeface="楷体" panose="02010609060101010101" pitchFamily="49" charset="-122"/>
                <a:ea typeface="楷体" panose="02010609060101010101" pitchFamily="49" charset="-122"/>
                <a:sym typeface="Times New Roman" panose="02020603050405020304" pitchFamily="18" charset="0"/>
              </a:rPr>
              <a:t>结果：性状变异（改变）</a:t>
            </a:r>
            <a:endParaRPr lang="zh-CN" altLang="en-US" sz="3200" b="1">
              <a:latin typeface="楷体" panose="02010609060101010101" pitchFamily="49" charset="-122"/>
              <a:ea typeface="楷体" panose="02010609060101010101" pitchFamily="49" charset="-122"/>
              <a:sym typeface="Times New Roman" panose="02020603050405020304" pitchFamily="18" charset="0"/>
            </a:endParaRPr>
          </a:p>
        </p:txBody>
      </p:sp>
      <p:sp>
        <p:nvSpPr>
          <p:cNvPr id="17" name="Rectangle 1"/>
          <p:cNvSpPr>
            <a:spLocks noChangeArrowheads="1"/>
          </p:cNvSpPr>
          <p:nvPr>
            <p:custDataLst>
              <p:tags r:id="rId4"/>
            </p:custDataLst>
          </p:nvPr>
        </p:nvSpPr>
        <p:spPr bwMode="auto">
          <a:xfrm>
            <a:off x="309245" y="5548630"/>
            <a:ext cx="11701780" cy="1076325"/>
          </a:xfrm>
          <a:prstGeom prst="rect">
            <a:avLst/>
          </a:prstGeom>
          <a:solidFill>
            <a:srgbClr val="FFCCFF"/>
          </a:solidFill>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3200" b="1" i="0" strike="noStrike" cap="none" normalizeH="0" baseline="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大多数染色体结构变异对生物体是不利的，有的甚至会导致生物体死亡。</a:t>
            </a:r>
            <a:endParaRPr kumimoji="0" lang="zh-CN" altLang="en-US" sz="3200" b="1" i="0" strike="noStrike" cap="none" normalizeH="0" baseline="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18" name="矩形 17"/>
          <p:cNvSpPr/>
          <p:nvPr>
            <p:custDataLst>
              <p:tags r:id="rId5"/>
            </p:custDataLst>
          </p:nvPr>
        </p:nvSpPr>
        <p:spPr>
          <a:xfrm>
            <a:off x="1133426" y="666024"/>
            <a:ext cx="1510030" cy="645160"/>
          </a:xfrm>
          <a:prstGeom prst="rect">
            <a:avLst/>
          </a:prstGeom>
          <a:solidFill>
            <a:srgbClr val="92D050"/>
          </a:solidFill>
        </p:spPr>
        <p:txBody>
          <a:bodyPr wrap="none">
            <a:spAutoFit/>
          </a:bodyPr>
          <a:lstStyle/>
          <a:p>
            <a:pPr lvl="0"/>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rPr>
              <a:t>1.</a:t>
            </a:r>
            <a:r>
              <a:rPr lang="zh-CN" altLang="en-US" sz="3600" b="1">
                <a:solidFill>
                  <a:srgbClr val="FF0000"/>
                </a:solidFill>
                <a:latin typeface="微软雅黑" panose="020B0503020204020204" charset="-122"/>
                <a:ea typeface="微软雅黑" panose="020B0503020204020204" charset="-122"/>
                <a:cs typeface="Times New Roman" panose="02020603050405020304" pitchFamily="18" charset="0"/>
              </a:rPr>
              <a:t>结果</a:t>
            </a:r>
            <a:endParaRPr lang="zh-CN" altLang="en-US" sz="3600" b="1">
              <a:solidFill>
                <a:srgbClr val="FF0000"/>
              </a:solidFill>
              <a:latin typeface="微软雅黑" panose="020B0503020204020204" charset="-122"/>
              <a:ea typeface="微软雅黑" panose="020B0503020204020204" charset="-122"/>
              <a:cs typeface="宋体" panose="02010600030101010101" pitchFamily="2" charset="-122"/>
            </a:endParaRPr>
          </a:p>
        </p:txBody>
      </p:sp>
      <p:sp>
        <p:nvSpPr>
          <p:cNvPr id="19" name="矩形 18"/>
          <p:cNvSpPr/>
          <p:nvPr>
            <p:custDataLst>
              <p:tags r:id="rId6"/>
            </p:custDataLst>
          </p:nvPr>
        </p:nvSpPr>
        <p:spPr>
          <a:xfrm>
            <a:off x="678222" y="4816097"/>
            <a:ext cx="3796030" cy="645160"/>
          </a:xfrm>
          <a:prstGeom prst="rect">
            <a:avLst/>
          </a:prstGeom>
          <a:solidFill>
            <a:srgbClr val="92D050"/>
          </a:solidFill>
        </p:spPr>
        <p:txBody>
          <a:bodyPr wrap="none">
            <a:spAutoFit/>
          </a:bodyPr>
          <a:lstStyle/>
          <a:p>
            <a:pPr lvl="0" eaLnBrk="0" hangingPunct="0"/>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rPr>
              <a:t>2.</a:t>
            </a:r>
            <a:r>
              <a:rPr lang="zh-CN" altLang="en-US" sz="3600" b="1">
                <a:solidFill>
                  <a:srgbClr val="FF0000"/>
                </a:solidFill>
                <a:latin typeface="微软雅黑" panose="020B0503020204020204" charset="-122"/>
                <a:ea typeface="微软雅黑" panose="020B0503020204020204" charset="-122"/>
                <a:cs typeface="Times New Roman" panose="02020603050405020304" pitchFamily="18" charset="0"/>
              </a:rPr>
              <a:t>对生物体的影响</a:t>
            </a:r>
            <a:endParaRPr lang="zh-CN" altLang="en-US" sz="3600" b="1">
              <a:solidFill>
                <a:srgbClr val="FF0000"/>
              </a:solidFill>
              <a:latin typeface="微软雅黑" panose="020B0503020204020204" charset="-122"/>
              <a:ea typeface="微软雅黑" panose="020B0503020204020204" charset="-122"/>
              <a:cs typeface="宋体" panose="02010600030101010101" pitchFamily="2" charset="-122"/>
            </a:endParaRPr>
          </a:p>
        </p:txBody>
      </p:sp>
      <p:sp>
        <p:nvSpPr>
          <p:cNvPr id="4" name="箭头: 右 3"/>
          <p:cNvSpPr/>
          <p:nvPr>
            <p:custDataLst>
              <p:tags r:id="rId7"/>
            </p:custDataLst>
          </p:nvPr>
        </p:nvSpPr>
        <p:spPr>
          <a:xfrm rot="5400000">
            <a:off x="6654165" y="1899285"/>
            <a:ext cx="631825" cy="4743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p:cNvSpPr/>
          <p:nvPr>
            <p:custDataLst>
              <p:tags r:id="rId8"/>
            </p:custDataLst>
          </p:nvPr>
        </p:nvSpPr>
        <p:spPr>
          <a:xfrm rot="5400000">
            <a:off x="6604635" y="3375025"/>
            <a:ext cx="730885" cy="4743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9"/>
          <p:cNvSpPr>
            <a:spLocks noGrp="1"/>
          </p:cNvSpPr>
          <p:nvPr>
            <p:ph type="body" sz="quarter" idx="10"/>
            <p:custDataLst>
              <p:tags r:id="rId9"/>
            </p:custDataLst>
          </p:nvPr>
        </p:nvSpPr>
        <p:spPr>
          <a:xfrm>
            <a:off x="1261012" y="68409"/>
            <a:ext cx="501015" cy="372745"/>
          </a:xfrm>
        </p:spPr>
        <p:txBody>
          <a:bodyPr/>
          <a:lstStyle/>
          <a:p>
            <a:r>
              <a:rPr lang="zh-CN" altLang="en-US">
                <a:solidFill>
                  <a:srgbClr val="FF0000"/>
                </a:solidFill>
              </a:rPr>
              <a:t>二</a:t>
            </a:r>
            <a:endParaRPr lang="zh-CN" altLang="en-US">
              <a:solidFill>
                <a:srgbClr val="FF0000"/>
              </a:solidFill>
            </a:endParaRPr>
          </a:p>
        </p:txBody>
      </p:sp>
      <p:sp>
        <p:nvSpPr>
          <p:cNvPr id="11" name="文本占位符 10"/>
          <p:cNvSpPr>
            <a:spLocks noGrp="1"/>
          </p:cNvSpPr>
          <p:nvPr>
            <p:custDataLst>
              <p:tags r:id="rId10"/>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染色体结构的变异结果和影响</a:t>
            </a:r>
            <a:endParaRPr lang="en-US" altLang="zh-CN">
              <a:solidFill>
                <a:srgbClr val="FF0000"/>
              </a:solidFill>
            </a:endParaRPr>
          </a:p>
        </p:txBody>
      </p:sp>
    </p:spTree>
    <p:custDataLst>
      <p:tags r:id="rId1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ppt_x"/>
                                          </p:val>
                                        </p:tav>
                                        <p:tav tm="100000">
                                          <p:val>
                                            <p:strVal val="#ppt_x"/>
                                          </p:val>
                                        </p:tav>
                                      </p:tavLst>
                                    </p:anim>
                                    <p:anim calcmode="lin" valueType="num">
                                      <p:cBhvr additive="base">
                                        <p:cTn id="1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500" fill="hold"/>
                                        <p:tgtEl>
                                          <p:spTgt spid="72"/>
                                        </p:tgtEl>
                                        <p:attrNameLst>
                                          <p:attrName>ppt_x</p:attrName>
                                        </p:attrNameLst>
                                      </p:cBhvr>
                                      <p:tavLst>
                                        <p:tav tm="0">
                                          <p:val>
                                            <p:strVal val="#ppt_x"/>
                                          </p:val>
                                        </p:tav>
                                        <p:tav tm="100000">
                                          <p:val>
                                            <p:strVal val="#ppt_x"/>
                                          </p:val>
                                        </p:tav>
                                      </p:tavLst>
                                    </p:anim>
                                    <p:anim calcmode="lin" valueType="num">
                                      <p:cBhvr additive="base">
                                        <p:cTn id="2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4" grpId="0"/>
      <p:bldP spid="70" grpId="0"/>
      <p:bldP spid="21" grpId="0"/>
      <p:bldP spid="7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Group 2"/>
          <p:cNvGraphicFramePr>
            <a:graphicFrameLocks noGrp="1"/>
          </p:cNvGraphicFramePr>
          <p:nvPr>
            <p:custDataLst>
              <p:tags r:id="rId1"/>
            </p:custDataLst>
          </p:nvPr>
        </p:nvGraphicFramePr>
        <p:xfrm>
          <a:off x="836610" y="665239"/>
          <a:ext cx="10959514" cy="6112540"/>
        </p:xfrm>
        <a:graphic>
          <a:graphicData uri="http://schemas.openxmlformats.org/drawingml/2006/table">
            <a:tbl>
              <a:tblPr/>
              <a:tblGrid>
                <a:gridCol w="1709642"/>
                <a:gridCol w="2937464"/>
                <a:gridCol w="3090338"/>
                <a:gridCol w="3222070"/>
              </a:tblGrid>
              <a:tr h="515811">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sz="2000" b="1" i="0" u="none" strike="noStrike" cap="none" normalizeH="0" baseline="0">
                          <a:ln>
                            <a:noFill/>
                          </a:ln>
                          <a:solidFill>
                            <a:srgbClr val="0070C0"/>
                          </a:solidFill>
                          <a:effectLst/>
                          <a:latin typeface="+mn-lt"/>
                          <a:ea typeface="+mn-ea"/>
                          <a:cs typeface="+mn-ea"/>
                          <a:sym typeface="+mn-lt"/>
                        </a:rPr>
                        <a:t>类别</a:t>
                      </a:r>
                      <a:endParaRPr kumimoji="0" lang="zh-CN"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zh-CN" sz="2000" b="1" i="0" u="none" strike="noStrike" kern="1200" cap="none" normalizeH="0" baseline="0">
                          <a:ln>
                            <a:noFill/>
                          </a:ln>
                          <a:solidFill>
                            <a:srgbClr val="0070C0"/>
                          </a:solidFill>
                          <a:effectLst/>
                          <a:latin typeface="+mn-lt"/>
                          <a:ea typeface="+mn-ea"/>
                          <a:cs typeface="+mn-ea"/>
                          <a:sym typeface="+mn-lt"/>
                        </a:rPr>
                        <a:t> </a:t>
                      </a:r>
                      <a:r>
                        <a:rPr kumimoji="0" lang="zh-CN" altLang="en-US" sz="2000" b="1" i="0" u="none" strike="noStrike" kern="1200" cap="none" normalizeH="0" baseline="0">
                          <a:ln>
                            <a:noFill/>
                          </a:ln>
                          <a:solidFill>
                            <a:srgbClr val="0070C0"/>
                          </a:solidFill>
                          <a:effectLst/>
                          <a:latin typeface="+mn-lt"/>
                          <a:ea typeface="+mn-ea"/>
                          <a:cs typeface="+mn-ea"/>
                          <a:sym typeface="+mn-lt"/>
                        </a:rPr>
                        <a:t>基因突变</a:t>
                      </a:r>
                      <a:endParaRPr kumimoji="0" lang="zh-CN" altLang="en-US" sz="2000" b="1" i="0" u="none" strike="noStrike" kern="1200"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kern="1200" cap="none" normalizeH="0" baseline="0">
                          <a:ln>
                            <a:noFill/>
                          </a:ln>
                          <a:solidFill>
                            <a:srgbClr val="0070C0"/>
                          </a:solidFill>
                          <a:effectLst/>
                          <a:latin typeface="+mn-lt"/>
                          <a:ea typeface="+mn-ea"/>
                          <a:cs typeface="+mn-ea"/>
                          <a:sym typeface="+mn-lt"/>
                        </a:rPr>
                        <a:t>基因重组</a:t>
                      </a:r>
                      <a:endParaRPr kumimoji="0" lang="zh-CN" altLang="en-US" sz="2000" b="1" i="0" u="none" strike="noStrike" kern="1200"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kern="1200" cap="none" normalizeH="0" baseline="0">
                          <a:ln>
                            <a:noFill/>
                          </a:ln>
                          <a:solidFill>
                            <a:srgbClr val="0070C0"/>
                          </a:solidFill>
                          <a:effectLst/>
                          <a:latin typeface="+mn-lt"/>
                          <a:ea typeface="+mn-ea"/>
                          <a:cs typeface="+mn-ea"/>
                          <a:sym typeface="+mn-lt"/>
                        </a:rPr>
                        <a:t>染色体变异</a:t>
                      </a:r>
                      <a:endParaRPr kumimoji="0" lang="zh-CN" altLang="en-US" sz="2000" b="1" i="0" u="none" strike="noStrike" kern="1200"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218">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适用范围</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438">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类型</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7205">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发生时期</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150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结果</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747">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光学显微镜观察</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9289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意义</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438">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a:ln>
                            <a:noFill/>
                          </a:ln>
                          <a:solidFill>
                            <a:srgbClr val="0070C0"/>
                          </a:solidFill>
                          <a:effectLst/>
                          <a:latin typeface="+mn-lt"/>
                          <a:ea typeface="+mn-ea"/>
                          <a:cs typeface="+mn-ea"/>
                          <a:sym typeface="+mn-lt"/>
                        </a:rPr>
                        <a:t>育种中的应用</a:t>
                      </a:r>
                      <a:endParaRPr kumimoji="0" lang="zh-CN" altLang="en-US" sz="2000" b="1" i="0" u="none" strike="noStrike" cap="none" normalizeH="0" baseline="0">
                        <a:ln>
                          <a:noFill/>
                        </a:ln>
                        <a:solidFill>
                          <a:srgbClr val="0070C0"/>
                        </a:solidFill>
                        <a:effectLst/>
                        <a:latin typeface="+mn-lt"/>
                        <a:ea typeface="+mn-ea"/>
                        <a:cs typeface="+mn-ea"/>
                        <a:sym typeface="+mn-lt"/>
                      </a:endParaRPr>
                    </a:p>
                  </a:txBody>
                  <a:tcPr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000" b="1" i="0" u="none" strike="noStrike" cap="none" normalizeH="0" baseline="0">
                        <a:ln>
                          <a:noFill/>
                        </a:ln>
                        <a:solidFill>
                          <a:srgbClr val="0070C0"/>
                        </a:solidFill>
                        <a:effectLst/>
                        <a:latin typeface="+mn-lt"/>
                        <a:ea typeface="+mn-ea"/>
                        <a:cs typeface="+mn-ea"/>
                        <a:sym typeface="+mn-lt"/>
                      </a:endParaRPr>
                    </a:p>
                  </a:txBody>
                  <a:tcPr vert="horz"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 name="Text Box 50"/>
          <p:cNvSpPr txBox="1">
            <a:spLocks noChangeArrowheads="1"/>
          </p:cNvSpPr>
          <p:nvPr>
            <p:custDataLst>
              <p:tags r:id="rId2"/>
            </p:custDataLst>
          </p:nvPr>
        </p:nvSpPr>
        <p:spPr bwMode="auto">
          <a:xfrm>
            <a:off x="2609865" y="1288220"/>
            <a:ext cx="3095890" cy="369332"/>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所有生物（包括病毒）</a:t>
            </a:r>
            <a:endParaRPr lang="zh-CN" altLang="en-US" b="1">
              <a:latin typeface="+mn-lt"/>
              <a:ea typeface="+mn-ea"/>
              <a:cs typeface="+mn-ea"/>
              <a:sym typeface="+mn-lt"/>
            </a:endParaRPr>
          </a:p>
        </p:txBody>
      </p:sp>
      <p:sp>
        <p:nvSpPr>
          <p:cNvPr id="25" name="Text Box 50"/>
          <p:cNvSpPr txBox="1">
            <a:spLocks noChangeArrowheads="1"/>
          </p:cNvSpPr>
          <p:nvPr>
            <p:custDataLst>
              <p:tags r:id="rId3"/>
            </p:custDataLst>
          </p:nvPr>
        </p:nvSpPr>
        <p:spPr bwMode="auto">
          <a:xfrm>
            <a:off x="5524003" y="1173542"/>
            <a:ext cx="3063825" cy="646331"/>
          </a:xfrm>
          <a:prstGeom prst="rect">
            <a:avLst/>
          </a:prstGeom>
          <a:noFill/>
          <a:ln w="9525">
            <a:noFill/>
            <a:miter lim="800000"/>
          </a:ln>
          <a:effectLst/>
        </p:spPr>
        <p:txBody>
          <a:bodyPr wrap="square">
            <a:spAutoFit/>
          </a:bodyPr>
          <a:lstStyle/>
          <a:p>
            <a:pPr>
              <a:spcBef>
                <a:spcPct val="50000"/>
              </a:spcBef>
            </a:pPr>
            <a:r>
              <a:rPr lang="zh-CN" altLang="en-US" b="1">
                <a:solidFill>
                  <a:srgbClr val="FF0000"/>
                </a:solidFill>
                <a:latin typeface="+mn-lt"/>
                <a:ea typeface="+mn-ea"/>
                <a:cs typeface="+mn-ea"/>
                <a:sym typeface="+mn-lt"/>
              </a:rPr>
              <a:t>自然状态</a:t>
            </a:r>
            <a:r>
              <a:rPr lang="zh-CN" altLang="en-US" b="1">
                <a:latin typeface="+mn-lt"/>
                <a:ea typeface="+mn-ea"/>
                <a:cs typeface="+mn-ea"/>
                <a:sym typeface="+mn-lt"/>
              </a:rPr>
              <a:t>下，发生在</a:t>
            </a:r>
            <a:r>
              <a:rPr lang="zh-CN" altLang="en-US" b="1">
                <a:solidFill>
                  <a:srgbClr val="FF0000"/>
                </a:solidFill>
                <a:latin typeface="+mn-lt"/>
                <a:ea typeface="+mn-ea"/>
                <a:cs typeface="+mn-ea"/>
                <a:sym typeface="+mn-lt"/>
              </a:rPr>
              <a:t>真核生物</a:t>
            </a:r>
            <a:r>
              <a:rPr lang="zh-CN" altLang="en-US" b="1">
                <a:latin typeface="+mn-lt"/>
                <a:ea typeface="+mn-ea"/>
                <a:cs typeface="+mn-ea"/>
                <a:sym typeface="+mn-lt"/>
              </a:rPr>
              <a:t>的</a:t>
            </a:r>
            <a:r>
              <a:rPr lang="zh-CN" altLang="en-US" b="1">
                <a:solidFill>
                  <a:srgbClr val="FF0000"/>
                </a:solidFill>
                <a:latin typeface="+mn-lt"/>
                <a:ea typeface="+mn-ea"/>
                <a:cs typeface="+mn-ea"/>
                <a:sym typeface="+mn-lt"/>
              </a:rPr>
              <a:t>有性生殖</a:t>
            </a:r>
            <a:r>
              <a:rPr lang="zh-CN" altLang="en-US" b="1">
                <a:latin typeface="+mn-lt"/>
                <a:ea typeface="+mn-ea"/>
                <a:cs typeface="+mn-ea"/>
                <a:sym typeface="+mn-lt"/>
              </a:rPr>
              <a:t>过程中</a:t>
            </a:r>
            <a:endParaRPr lang="zh-CN" altLang="en-US" b="1">
              <a:latin typeface="+mn-lt"/>
              <a:ea typeface="+mn-ea"/>
              <a:cs typeface="+mn-ea"/>
              <a:sym typeface="+mn-lt"/>
            </a:endParaRPr>
          </a:p>
        </p:txBody>
      </p:sp>
      <p:sp>
        <p:nvSpPr>
          <p:cNvPr id="26" name="Text Box 50"/>
          <p:cNvSpPr txBox="1">
            <a:spLocks noChangeArrowheads="1"/>
          </p:cNvSpPr>
          <p:nvPr>
            <p:custDataLst>
              <p:tags r:id="rId4"/>
            </p:custDataLst>
          </p:nvPr>
        </p:nvSpPr>
        <p:spPr bwMode="auto">
          <a:xfrm>
            <a:off x="8766301" y="1320174"/>
            <a:ext cx="3063825" cy="369332"/>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真核生物</a:t>
            </a:r>
            <a:endParaRPr lang="zh-CN" altLang="en-US" b="1">
              <a:latin typeface="+mn-lt"/>
              <a:ea typeface="+mn-ea"/>
              <a:cs typeface="+mn-ea"/>
              <a:sym typeface="+mn-lt"/>
            </a:endParaRPr>
          </a:p>
        </p:txBody>
      </p:sp>
      <p:sp>
        <p:nvSpPr>
          <p:cNvPr id="27" name="Text Box 50"/>
          <p:cNvSpPr txBox="1">
            <a:spLocks noChangeArrowheads="1"/>
          </p:cNvSpPr>
          <p:nvPr>
            <p:custDataLst>
              <p:tags r:id="rId5"/>
            </p:custDataLst>
          </p:nvPr>
        </p:nvSpPr>
        <p:spPr bwMode="auto">
          <a:xfrm>
            <a:off x="2576171" y="1829499"/>
            <a:ext cx="3095890"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诱发突变、自发突变或（显性突变、隐性突变）</a:t>
            </a:r>
            <a:endParaRPr lang="zh-CN" altLang="en-US" b="1">
              <a:latin typeface="+mn-lt"/>
              <a:ea typeface="+mn-ea"/>
              <a:cs typeface="+mn-ea"/>
              <a:sym typeface="+mn-lt"/>
            </a:endParaRPr>
          </a:p>
        </p:txBody>
      </p:sp>
      <p:sp>
        <p:nvSpPr>
          <p:cNvPr id="28" name="Text Box 50"/>
          <p:cNvSpPr txBox="1">
            <a:spLocks noChangeArrowheads="1"/>
          </p:cNvSpPr>
          <p:nvPr>
            <p:custDataLst>
              <p:tags r:id="rId6"/>
            </p:custDataLst>
          </p:nvPr>
        </p:nvSpPr>
        <p:spPr bwMode="auto">
          <a:xfrm>
            <a:off x="5546776" y="1847301"/>
            <a:ext cx="3063825"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交叉互换型、自由组合型（基因工程、转化实验）</a:t>
            </a:r>
            <a:endParaRPr lang="zh-CN" altLang="en-US" b="1">
              <a:latin typeface="+mn-lt"/>
              <a:ea typeface="+mn-ea"/>
              <a:cs typeface="+mn-ea"/>
              <a:sym typeface="+mn-lt"/>
            </a:endParaRPr>
          </a:p>
        </p:txBody>
      </p:sp>
      <p:sp>
        <p:nvSpPr>
          <p:cNvPr id="29" name="Text Box 50"/>
          <p:cNvSpPr txBox="1">
            <a:spLocks noChangeArrowheads="1"/>
          </p:cNvSpPr>
          <p:nvPr>
            <p:custDataLst>
              <p:tags r:id="rId7"/>
            </p:custDataLst>
          </p:nvPr>
        </p:nvSpPr>
        <p:spPr bwMode="auto">
          <a:xfrm>
            <a:off x="8714574" y="1847982"/>
            <a:ext cx="2251887"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染色体结构变异、染色体数目变异</a:t>
            </a:r>
            <a:endParaRPr lang="zh-CN" altLang="en-US" b="1">
              <a:latin typeface="+mn-lt"/>
              <a:ea typeface="+mn-ea"/>
              <a:cs typeface="+mn-ea"/>
              <a:sym typeface="+mn-lt"/>
            </a:endParaRPr>
          </a:p>
        </p:txBody>
      </p:sp>
      <p:sp>
        <p:nvSpPr>
          <p:cNvPr id="30" name="Text Box 50"/>
          <p:cNvSpPr txBox="1">
            <a:spLocks noChangeArrowheads="1"/>
          </p:cNvSpPr>
          <p:nvPr>
            <p:custDataLst>
              <p:tags r:id="rId8"/>
            </p:custDataLst>
          </p:nvPr>
        </p:nvSpPr>
        <p:spPr bwMode="auto">
          <a:xfrm>
            <a:off x="2573060" y="2479101"/>
            <a:ext cx="3001821" cy="923330"/>
          </a:xfrm>
          <a:prstGeom prst="rect">
            <a:avLst/>
          </a:prstGeom>
          <a:noFill/>
          <a:ln w="9525">
            <a:noFill/>
            <a:miter lim="800000"/>
          </a:ln>
          <a:effectLst/>
        </p:spPr>
        <p:txBody>
          <a:bodyPr wrap="square">
            <a:spAutoFit/>
          </a:bodyPr>
          <a:lstStyle/>
          <a:p>
            <a:pPr>
              <a:spcBef>
                <a:spcPct val="50000"/>
              </a:spcBef>
            </a:pPr>
            <a:r>
              <a:rPr lang="zh-CN" altLang="en-US" b="1">
                <a:solidFill>
                  <a:srgbClr val="FF0000"/>
                </a:solidFill>
                <a:latin typeface="+mn-lt"/>
                <a:ea typeface="+mn-ea"/>
                <a:cs typeface="+mn-ea"/>
                <a:sym typeface="+mn-lt"/>
              </a:rPr>
              <a:t>任何时期</a:t>
            </a:r>
            <a:r>
              <a:rPr lang="zh-CN" altLang="en-US" b="1">
                <a:latin typeface="+mn-lt"/>
                <a:ea typeface="+mn-ea"/>
                <a:cs typeface="+mn-ea"/>
                <a:sym typeface="+mn-lt"/>
              </a:rPr>
              <a:t>，主要发生在有丝分裂间期和减数第一次分裂前的间期</a:t>
            </a:r>
            <a:endParaRPr lang="zh-CN" altLang="en-US" b="1">
              <a:latin typeface="+mn-lt"/>
              <a:ea typeface="+mn-ea"/>
              <a:cs typeface="+mn-ea"/>
              <a:sym typeface="+mn-lt"/>
            </a:endParaRPr>
          </a:p>
        </p:txBody>
      </p:sp>
      <p:sp>
        <p:nvSpPr>
          <p:cNvPr id="31" name="Text Box 50"/>
          <p:cNvSpPr txBox="1">
            <a:spLocks noChangeArrowheads="1"/>
          </p:cNvSpPr>
          <p:nvPr>
            <p:custDataLst>
              <p:tags r:id="rId9"/>
            </p:custDataLst>
          </p:nvPr>
        </p:nvSpPr>
        <p:spPr bwMode="auto">
          <a:xfrm>
            <a:off x="5623536" y="2604973"/>
            <a:ext cx="2591485"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减数第一次分裂前期、减数第一次分裂后期</a:t>
            </a:r>
            <a:endParaRPr lang="zh-CN" altLang="en-US" b="1">
              <a:latin typeface="+mn-lt"/>
              <a:ea typeface="+mn-ea"/>
              <a:cs typeface="+mn-ea"/>
              <a:sym typeface="+mn-lt"/>
            </a:endParaRPr>
          </a:p>
        </p:txBody>
      </p:sp>
      <p:sp>
        <p:nvSpPr>
          <p:cNvPr id="32" name="Text Box 50"/>
          <p:cNvSpPr txBox="1">
            <a:spLocks noChangeArrowheads="1"/>
          </p:cNvSpPr>
          <p:nvPr>
            <p:custDataLst>
              <p:tags r:id="rId10"/>
            </p:custDataLst>
          </p:nvPr>
        </p:nvSpPr>
        <p:spPr bwMode="auto">
          <a:xfrm>
            <a:off x="8718475" y="2576278"/>
            <a:ext cx="2859184"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任何时期，主要发生在细胞分裂时</a:t>
            </a:r>
            <a:endParaRPr lang="zh-CN" altLang="en-US" b="1">
              <a:latin typeface="+mn-lt"/>
              <a:ea typeface="+mn-ea"/>
              <a:cs typeface="+mn-ea"/>
              <a:sym typeface="+mn-lt"/>
            </a:endParaRPr>
          </a:p>
        </p:txBody>
      </p:sp>
      <p:sp>
        <p:nvSpPr>
          <p:cNvPr id="33" name="Text Box 50"/>
          <p:cNvSpPr txBox="1">
            <a:spLocks noChangeArrowheads="1"/>
          </p:cNvSpPr>
          <p:nvPr>
            <p:custDataLst>
              <p:tags r:id="rId11"/>
            </p:custDataLst>
          </p:nvPr>
        </p:nvSpPr>
        <p:spPr bwMode="auto">
          <a:xfrm>
            <a:off x="2540404" y="3455570"/>
            <a:ext cx="3001821"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引起基因碱基序列的改变（</a:t>
            </a:r>
            <a:r>
              <a:rPr lang="zh-CN" altLang="en-US" b="1">
                <a:solidFill>
                  <a:srgbClr val="FF0000"/>
                </a:solidFill>
                <a:latin typeface="+mn-lt"/>
                <a:ea typeface="+mn-ea"/>
                <a:cs typeface="+mn-ea"/>
                <a:sym typeface="+mn-lt"/>
              </a:rPr>
              <a:t>产生了新基因</a:t>
            </a:r>
            <a:r>
              <a:rPr lang="zh-CN" altLang="en-US" b="1">
                <a:latin typeface="+mn-lt"/>
                <a:ea typeface="+mn-ea"/>
                <a:cs typeface="+mn-ea"/>
                <a:sym typeface="+mn-lt"/>
              </a:rPr>
              <a:t>）</a:t>
            </a:r>
            <a:endParaRPr lang="zh-CN" altLang="en-US" b="1">
              <a:latin typeface="+mn-lt"/>
              <a:ea typeface="+mn-ea"/>
              <a:cs typeface="+mn-ea"/>
              <a:sym typeface="+mn-lt"/>
            </a:endParaRPr>
          </a:p>
        </p:txBody>
      </p:sp>
      <p:sp>
        <p:nvSpPr>
          <p:cNvPr id="34" name="Text Box 50"/>
          <p:cNvSpPr txBox="1">
            <a:spLocks noChangeArrowheads="1"/>
          </p:cNvSpPr>
          <p:nvPr>
            <p:custDataLst>
              <p:tags r:id="rId12"/>
            </p:custDataLst>
          </p:nvPr>
        </p:nvSpPr>
        <p:spPr bwMode="auto">
          <a:xfrm>
            <a:off x="5643473" y="3330227"/>
            <a:ext cx="2761949" cy="923330"/>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产生了新基因型和性状组成、</a:t>
            </a:r>
            <a:r>
              <a:rPr lang="zh-CN" altLang="en-US" b="1">
                <a:solidFill>
                  <a:srgbClr val="FF0000"/>
                </a:solidFill>
                <a:latin typeface="+mn-lt"/>
                <a:ea typeface="+mn-ea"/>
                <a:cs typeface="+mn-ea"/>
                <a:sym typeface="+mn-lt"/>
              </a:rPr>
              <a:t>不能产生新的基因和性状</a:t>
            </a:r>
            <a:endParaRPr lang="zh-CN" altLang="en-US" b="1">
              <a:solidFill>
                <a:srgbClr val="FF0000"/>
              </a:solidFill>
              <a:latin typeface="+mn-lt"/>
              <a:ea typeface="+mn-ea"/>
              <a:cs typeface="+mn-ea"/>
              <a:sym typeface="+mn-lt"/>
            </a:endParaRPr>
          </a:p>
        </p:txBody>
      </p:sp>
      <p:sp>
        <p:nvSpPr>
          <p:cNvPr id="36" name="Text Box 50"/>
          <p:cNvSpPr txBox="1">
            <a:spLocks noChangeArrowheads="1"/>
          </p:cNvSpPr>
          <p:nvPr>
            <p:custDataLst>
              <p:tags r:id="rId13"/>
            </p:custDataLst>
          </p:nvPr>
        </p:nvSpPr>
        <p:spPr bwMode="auto">
          <a:xfrm>
            <a:off x="8607918" y="3304574"/>
            <a:ext cx="3164076" cy="923330"/>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使排列在染色体上基因的</a:t>
            </a:r>
            <a:r>
              <a:rPr lang="zh-CN" altLang="en-US" b="1">
                <a:solidFill>
                  <a:srgbClr val="FF0000"/>
                </a:solidFill>
                <a:latin typeface="+mn-lt"/>
                <a:ea typeface="+mn-ea"/>
                <a:cs typeface="+mn-ea"/>
                <a:sym typeface="+mn-lt"/>
              </a:rPr>
              <a:t>数目或排列顺序</a:t>
            </a:r>
            <a:r>
              <a:rPr lang="zh-CN" altLang="en-US" b="1">
                <a:latin typeface="+mn-lt"/>
                <a:ea typeface="+mn-ea"/>
                <a:cs typeface="+mn-ea"/>
                <a:sym typeface="+mn-lt"/>
              </a:rPr>
              <a:t>发生改变，不产生新的基因，</a:t>
            </a:r>
            <a:endParaRPr lang="zh-CN" altLang="en-US" b="1">
              <a:latin typeface="+mn-lt"/>
              <a:ea typeface="+mn-ea"/>
              <a:cs typeface="+mn-ea"/>
              <a:sym typeface="+mn-lt"/>
            </a:endParaRPr>
          </a:p>
        </p:txBody>
      </p:sp>
      <p:sp>
        <p:nvSpPr>
          <p:cNvPr id="37" name="Text Box 50"/>
          <p:cNvSpPr txBox="1">
            <a:spLocks noChangeArrowheads="1"/>
          </p:cNvSpPr>
          <p:nvPr>
            <p:custDataLst>
              <p:tags r:id="rId14"/>
            </p:custDataLst>
          </p:nvPr>
        </p:nvSpPr>
        <p:spPr bwMode="auto">
          <a:xfrm>
            <a:off x="2940587" y="4181648"/>
            <a:ext cx="1797589"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不能观察到，属于分子水平</a:t>
            </a:r>
            <a:endParaRPr lang="zh-CN" altLang="en-US" b="1">
              <a:latin typeface="+mn-lt"/>
              <a:ea typeface="+mn-ea"/>
              <a:cs typeface="+mn-ea"/>
              <a:sym typeface="+mn-lt"/>
            </a:endParaRPr>
          </a:p>
        </p:txBody>
      </p:sp>
      <p:sp>
        <p:nvSpPr>
          <p:cNvPr id="38" name="Text Box 50"/>
          <p:cNvSpPr txBox="1">
            <a:spLocks noChangeArrowheads="1"/>
          </p:cNvSpPr>
          <p:nvPr>
            <p:custDataLst>
              <p:tags r:id="rId15"/>
            </p:custDataLst>
          </p:nvPr>
        </p:nvSpPr>
        <p:spPr bwMode="auto">
          <a:xfrm>
            <a:off x="6112124" y="4204978"/>
            <a:ext cx="1819522" cy="646331"/>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不能观察到，属于分子水平</a:t>
            </a:r>
            <a:endParaRPr lang="zh-CN" altLang="en-US" b="1">
              <a:latin typeface="+mn-lt"/>
              <a:ea typeface="+mn-ea"/>
              <a:cs typeface="+mn-ea"/>
              <a:sym typeface="+mn-lt"/>
            </a:endParaRPr>
          </a:p>
        </p:txBody>
      </p:sp>
      <p:sp>
        <p:nvSpPr>
          <p:cNvPr id="39" name="Text Box 50"/>
          <p:cNvSpPr txBox="1">
            <a:spLocks noChangeArrowheads="1"/>
          </p:cNvSpPr>
          <p:nvPr>
            <p:custDataLst>
              <p:tags r:id="rId16"/>
            </p:custDataLst>
          </p:nvPr>
        </p:nvSpPr>
        <p:spPr bwMode="auto">
          <a:xfrm>
            <a:off x="8957086" y="4189557"/>
            <a:ext cx="2381963" cy="646331"/>
          </a:xfrm>
          <a:prstGeom prst="rect">
            <a:avLst/>
          </a:prstGeom>
          <a:noFill/>
          <a:ln w="9525">
            <a:noFill/>
            <a:miter lim="800000"/>
          </a:ln>
          <a:effectLst/>
        </p:spPr>
        <p:txBody>
          <a:bodyPr wrap="square">
            <a:spAutoFit/>
          </a:bodyPr>
          <a:lstStyle/>
          <a:p>
            <a:pPr fontAlgn="auto">
              <a:lnSpc>
                <a:spcPct val="100000"/>
              </a:lnSpc>
              <a:spcBef>
                <a:spcPct val="0"/>
              </a:spcBef>
            </a:pPr>
            <a:r>
              <a:rPr lang="zh-CN" altLang="en-US" b="1">
                <a:latin typeface="+mn-lt"/>
                <a:ea typeface="+mn-ea"/>
                <a:cs typeface="+mn-ea"/>
                <a:sym typeface="+mn-lt"/>
              </a:rPr>
              <a:t>能观察到，</a:t>
            </a:r>
            <a:endParaRPr lang="zh-CN" altLang="en-US" b="1">
              <a:latin typeface="+mn-lt"/>
              <a:ea typeface="+mn-ea"/>
              <a:cs typeface="+mn-ea"/>
              <a:sym typeface="+mn-lt"/>
            </a:endParaRPr>
          </a:p>
          <a:p>
            <a:pPr fontAlgn="auto">
              <a:lnSpc>
                <a:spcPct val="100000"/>
              </a:lnSpc>
              <a:spcBef>
                <a:spcPct val="0"/>
              </a:spcBef>
            </a:pPr>
            <a:r>
              <a:rPr lang="zh-CN" altLang="en-US" b="1">
                <a:latin typeface="+mn-lt"/>
                <a:ea typeface="+mn-ea"/>
                <a:cs typeface="+mn-ea"/>
                <a:sym typeface="+mn-lt"/>
              </a:rPr>
              <a:t>属于细胞水平</a:t>
            </a:r>
            <a:endParaRPr lang="zh-CN" altLang="en-US" b="1">
              <a:latin typeface="+mn-lt"/>
              <a:ea typeface="+mn-ea"/>
              <a:cs typeface="+mn-ea"/>
              <a:sym typeface="+mn-lt"/>
            </a:endParaRPr>
          </a:p>
        </p:txBody>
      </p:sp>
      <p:sp>
        <p:nvSpPr>
          <p:cNvPr id="40" name="Text Box 50"/>
          <p:cNvSpPr txBox="1">
            <a:spLocks noChangeArrowheads="1"/>
          </p:cNvSpPr>
          <p:nvPr>
            <p:custDataLst>
              <p:tags r:id="rId17"/>
            </p:custDataLst>
          </p:nvPr>
        </p:nvSpPr>
        <p:spPr bwMode="auto">
          <a:xfrm>
            <a:off x="2523155" y="4837685"/>
            <a:ext cx="3021443" cy="1200329"/>
          </a:xfrm>
          <a:prstGeom prst="rect">
            <a:avLst/>
          </a:prstGeom>
          <a:noFill/>
          <a:ln w="9525">
            <a:noFill/>
            <a:miter lim="800000"/>
          </a:ln>
          <a:effectLst/>
        </p:spPr>
        <p:txBody>
          <a:bodyPr wrap="square">
            <a:spAutoFit/>
          </a:bodyPr>
          <a:lstStyle/>
          <a:p>
            <a:pPr fontAlgn="auto">
              <a:lnSpc>
                <a:spcPct val="100000"/>
              </a:lnSpc>
              <a:spcBef>
                <a:spcPct val="0"/>
              </a:spcBef>
            </a:pPr>
            <a:r>
              <a:rPr lang="zh-CN" altLang="en-US" b="1">
                <a:solidFill>
                  <a:srgbClr val="FF0000"/>
                </a:solidFill>
                <a:latin typeface="+mn-lt"/>
                <a:ea typeface="+mn-ea"/>
                <a:cs typeface="+mn-ea"/>
                <a:sym typeface="+mn-lt"/>
              </a:rPr>
              <a:t>新基因产生的途径；</a:t>
            </a:r>
            <a:endParaRPr lang="zh-CN" altLang="en-US" b="1">
              <a:solidFill>
                <a:srgbClr val="FF0000"/>
              </a:solidFill>
              <a:latin typeface="+mn-lt"/>
              <a:ea typeface="+mn-ea"/>
              <a:cs typeface="+mn-ea"/>
              <a:sym typeface="+mn-lt"/>
            </a:endParaRPr>
          </a:p>
          <a:p>
            <a:pPr fontAlgn="auto">
              <a:lnSpc>
                <a:spcPct val="100000"/>
              </a:lnSpc>
              <a:spcBef>
                <a:spcPct val="0"/>
              </a:spcBef>
            </a:pPr>
            <a:r>
              <a:rPr lang="zh-CN" altLang="en-US" b="1">
                <a:solidFill>
                  <a:srgbClr val="FF0000"/>
                </a:solidFill>
                <a:latin typeface="+mn-lt"/>
                <a:ea typeface="+mn-ea"/>
                <a:cs typeface="+mn-ea"/>
                <a:sym typeface="+mn-lt"/>
              </a:rPr>
              <a:t>生物变异的根本来源；</a:t>
            </a:r>
            <a:endParaRPr lang="zh-CN" altLang="en-US" b="1">
              <a:solidFill>
                <a:srgbClr val="FF0000"/>
              </a:solidFill>
              <a:latin typeface="+mn-lt"/>
              <a:ea typeface="+mn-ea"/>
              <a:cs typeface="+mn-ea"/>
              <a:sym typeface="+mn-lt"/>
            </a:endParaRPr>
          </a:p>
          <a:p>
            <a:pPr fontAlgn="auto">
              <a:lnSpc>
                <a:spcPct val="100000"/>
              </a:lnSpc>
              <a:spcBef>
                <a:spcPct val="0"/>
              </a:spcBef>
            </a:pPr>
            <a:r>
              <a:rPr lang="zh-CN" altLang="en-US" b="1">
                <a:solidFill>
                  <a:srgbClr val="FF0000"/>
                </a:solidFill>
                <a:latin typeface="+mn-lt"/>
                <a:ea typeface="+mn-ea"/>
                <a:cs typeface="+mn-ea"/>
                <a:sym typeface="+mn-lt"/>
              </a:rPr>
              <a:t>为生物的进化提供了丰富的原材料；</a:t>
            </a:r>
            <a:endParaRPr lang="zh-CN" altLang="en-US" b="1">
              <a:solidFill>
                <a:srgbClr val="FF0000"/>
              </a:solidFill>
              <a:latin typeface="+mn-lt"/>
              <a:ea typeface="+mn-ea"/>
              <a:cs typeface="+mn-ea"/>
              <a:sym typeface="+mn-lt"/>
            </a:endParaRPr>
          </a:p>
        </p:txBody>
      </p:sp>
      <p:sp>
        <p:nvSpPr>
          <p:cNvPr id="41" name="Text Box 50"/>
          <p:cNvSpPr txBox="1">
            <a:spLocks noChangeArrowheads="1"/>
          </p:cNvSpPr>
          <p:nvPr>
            <p:custDataLst>
              <p:tags r:id="rId18"/>
            </p:custDataLst>
          </p:nvPr>
        </p:nvSpPr>
        <p:spPr bwMode="auto">
          <a:xfrm>
            <a:off x="5539855" y="5079729"/>
            <a:ext cx="3032119" cy="646331"/>
          </a:xfrm>
          <a:prstGeom prst="rect">
            <a:avLst/>
          </a:prstGeom>
          <a:noFill/>
          <a:ln w="9525">
            <a:noFill/>
            <a:miter lim="800000"/>
          </a:ln>
          <a:effectLst/>
        </p:spPr>
        <p:txBody>
          <a:bodyPr wrap="square">
            <a:spAutoFit/>
          </a:bodyPr>
          <a:lstStyle/>
          <a:p>
            <a:pPr>
              <a:spcBef>
                <a:spcPct val="50000"/>
              </a:spcBef>
            </a:pPr>
            <a:r>
              <a:rPr lang="zh-CN" altLang="en-US" b="1">
                <a:solidFill>
                  <a:srgbClr val="FF0000"/>
                </a:solidFill>
                <a:latin typeface="+mn-lt"/>
                <a:ea typeface="+mn-ea"/>
                <a:cs typeface="+mn-ea"/>
                <a:sym typeface="+mn-lt"/>
              </a:rPr>
              <a:t>生物变异的来源之一，对生物进化具有重要的意义</a:t>
            </a:r>
            <a:endParaRPr lang="zh-CN" altLang="en-US" b="1">
              <a:solidFill>
                <a:srgbClr val="FF0000"/>
              </a:solidFill>
              <a:latin typeface="+mn-lt"/>
              <a:ea typeface="+mn-ea"/>
              <a:cs typeface="+mn-ea"/>
              <a:sym typeface="+mn-lt"/>
            </a:endParaRPr>
          </a:p>
        </p:txBody>
      </p:sp>
      <p:sp>
        <p:nvSpPr>
          <p:cNvPr id="43" name="Text Box 50"/>
          <p:cNvSpPr txBox="1">
            <a:spLocks noChangeArrowheads="1"/>
          </p:cNvSpPr>
          <p:nvPr>
            <p:custDataLst>
              <p:tags r:id="rId19"/>
            </p:custDataLst>
          </p:nvPr>
        </p:nvSpPr>
        <p:spPr bwMode="auto">
          <a:xfrm>
            <a:off x="2787235" y="6181177"/>
            <a:ext cx="2128424" cy="369332"/>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诱变育种</a:t>
            </a:r>
            <a:endParaRPr lang="zh-CN" altLang="en-US" b="1">
              <a:latin typeface="+mn-lt"/>
              <a:ea typeface="+mn-ea"/>
              <a:cs typeface="+mn-ea"/>
              <a:sym typeface="+mn-lt"/>
            </a:endParaRPr>
          </a:p>
        </p:txBody>
      </p:sp>
      <p:sp>
        <p:nvSpPr>
          <p:cNvPr id="44" name="Text Box 50"/>
          <p:cNvSpPr txBox="1">
            <a:spLocks noChangeArrowheads="1"/>
          </p:cNvSpPr>
          <p:nvPr>
            <p:custDataLst>
              <p:tags r:id="rId20"/>
            </p:custDataLst>
          </p:nvPr>
        </p:nvSpPr>
        <p:spPr bwMode="auto">
          <a:xfrm>
            <a:off x="6287135" y="6222679"/>
            <a:ext cx="1883351" cy="369332"/>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杂交育种</a:t>
            </a:r>
            <a:endParaRPr lang="zh-CN" altLang="en-US" b="1">
              <a:latin typeface="+mn-lt"/>
              <a:ea typeface="+mn-ea"/>
              <a:cs typeface="+mn-ea"/>
              <a:sym typeface="+mn-lt"/>
            </a:endParaRPr>
          </a:p>
        </p:txBody>
      </p:sp>
      <p:sp>
        <p:nvSpPr>
          <p:cNvPr id="45" name="Text Box 50"/>
          <p:cNvSpPr txBox="1">
            <a:spLocks noChangeArrowheads="1"/>
          </p:cNvSpPr>
          <p:nvPr>
            <p:custDataLst>
              <p:tags r:id="rId21"/>
            </p:custDataLst>
          </p:nvPr>
        </p:nvSpPr>
        <p:spPr bwMode="auto">
          <a:xfrm>
            <a:off x="8605736" y="6262807"/>
            <a:ext cx="3280894" cy="369332"/>
          </a:xfrm>
          <a:prstGeom prst="rect">
            <a:avLst/>
          </a:prstGeom>
          <a:noFill/>
          <a:ln w="9525">
            <a:noFill/>
            <a:miter lim="800000"/>
          </a:ln>
          <a:effectLst/>
        </p:spPr>
        <p:txBody>
          <a:bodyPr wrap="square">
            <a:spAutoFit/>
          </a:bodyPr>
          <a:lstStyle/>
          <a:p>
            <a:pPr>
              <a:spcBef>
                <a:spcPct val="50000"/>
              </a:spcBef>
            </a:pPr>
            <a:r>
              <a:rPr lang="zh-CN" altLang="en-US" b="1">
                <a:latin typeface="+mn-lt"/>
                <a:ea typeface="+mn-ea"/>
                <a:cs typeface="+mn-ea"/>
                <a:sym typeface="+mn-lt"/>
              </a:rPr>
              <a:t>单倍体育种、多倍体育种</a:t>
            </a:r>
            <a:endParaRPr lang="zh-CN" altLang="en-US" b="1">
              <a:latin typeface="+mn-lt"/>
              <a:ea typeface="+mn-ea"/>
              <a:cs typeface="+mn-ea"/>
              <a:sym typeface="+mn-lt"/>
            </a:endParaRPr>
          </a:p>
        </p:txBody>
      </p:sp>
      <p:sp>
        <p:nvSpPr>
          <p:cNvPr id="47" name="Text Box 50"/>
          <p:cNvSpPr txBox="1">
            <a:spLocks noChangeArrowheads="1"/>
          </p:cNvSpPr>
          <p:nvPr>
            <p:custDataLst>
              <p:tags r:id="rId22"/>
            </p:custDataLst>
          </p:nvPr>
        </p:nvSpPr>
        <p:spPr bwMode="auto">
          <a:xfrm>
            <a:off x="4371340" y="68580"/>
            <a:ext cx="4343400" cy="583565"/>
          </a:xfrm>
          <a:prstGeom prst="rect">
            <a:avLst/>
          </a:prstGeom>
          <a:solidFill>
            <a:srgbClr val="92D050"/>
          </a:solidFill>
          <a:ln w="9525">
            <a:noFill/>
            <a:miter lim="800000"/>
          </a:ln>
          <a:effectLst/>
        </p:spPr>
        <p:txBody>
          <a:bodyPr wrap="square">
            <a:spAutoFit/>
          </a:bodyPr>
          <a:lstStyle/>
          <a:p>
            <a:pPr>
              <a:spcBef>
                <a:spcPct val="50000"/>
              </a:spcBef>
            </a:pPr>
            <a:r>
              <a:rPr lang="zh-CN" altLang="en-US" sz="3200" b="1">
                <a:solidFill>
                  <a:srgbClr val="FF0000"/>
                </a:solidFill>
                <a:latin typeface="+mn-lt"/>
                <a:ea typeface="+mn-ea"/>
                <a:cs typeface="+mn-ea"/>
                <a:sym typeface="+mn-lt"/>
              </a:rPr>
              <a:t>三种可遗传变异比较表</a:t>
            </a:r>
            <a:endParaRPr lang="zh-CN" altLang="en-US" sz="3200" b="1">
              <a:solidFill>
                <a:srgbClr val="FF0000"/>
              </a:solidFill>
              <a:latin typeface="+mn-lt"/>
              <a:ea typeface="+mn-ea"/>
              <a:cs typeface="+mn-ea"/>
              <a:sym typeface="+mn-lt"/>
            </a:endParaRPr>
          </a:p>
        </p:txBody>
      </p:sp>
      <p:sp>
        <p:nvSpPr>
          <p:cNvPr id="7" name="Text Box 50"/>
          <p:cNvSpPr txBox="1">
            <a:spLocks noChangeArrowheads="1"/>
          </p:cNvSpPr>
          <p:nvPr>
            <p:custDataLst>
              <p:tags r:id="rId23"/>
            </p:custDataLst>
          </p:nvPr>
        </p:nvSpPr>
        <p:spPr bwMode="auto">
          <a:xfrm>
            <a:off x="8620182" y="5105887"/>
            <a:ext cx="3103594" cy="646331"/>
          </a:xfrm>
          <a:prstGeom prst="rect">
            <a:avLst/>
          </a:prstGeom>
          <a:noFill/>
          <a:ln w="9525">
            <a:noFill/>
            <a:miter lim="800000"/>
          </a:ln>
          <a:effectLst/>
        </p:spPr>
        <p:txBody>
          <a:bodyPr wrap="square">
            <a:spAutoFit/>
          </a:bodyPr>
          <a:lstStyle/>
          <a:p>
            <a:pPr>
              <a:spcBef>
                <a:spcPct val="50000"/>
              </a:spcBef>
            </a:pPr>
            <a:r>
              <a:rPr lang="zh-CN" altLang="en-US" b="1">
                <a:solidFill>
                  <a:schemeClr val="tx1"/>
                </a:solidFill>
                <a:latin typeface="+mn-lt"/>
                <a:ea typeface="+mn-ea"/>
                <a:cs typeface="+mn-ea"/>
                <a:sym typeface="+mn-lt"/>
              </a:rPr>
              <a:t>生物变异的来源之一，对生物进化具有重要的意义</a:t>
            </a:r>
            <a:endParaRPr lang="zh-CN" altLang="en-US" b="1">
              <a:solidFill>
                <a:schemeClr val="tx1"/>
              </a:solidFill>
              <a:latin typeface="+mn-lt"/>
              <a:ea typeface="+mn-ea"/>
              <a:cs typeface="+mn-ea"/>
              <a:sym typeface="+mn-lt"/>
            </a:endParaRPr>
          </a:p>
        </p:txBody>
      </p:sp>
      <p:pic>
        <p:nvPicPr>
          <p:cNvPr id="34819" name="New picture"/>
          <p:cNvPicPr/>
          <p:nvPr>
            <p:custDataLst>
              <p:tags r:id="rId24"/>
            </p:custDataLst>
          </p:nvPr>
        </p:nvPicPr>
        <p:blipFill>
          <a:blip r:embed="rId25"/>
          <a:stretch>
            <a:fillRect/>
          </a:stretch>
        </p:blipFill>
        <p:spPr>
          <a:xfrm>
            <a:off x="13474700" y="12039600"/>
            <a:ext cx="355600" cy="266700"/>
          </a:xfrm>
          <a:prstGeom prst="cube">
            <a:avLst/>
          </a:prstGeom>
        </p:spPr>
      </p:pic>
      <p:pic>
        <p:nvPicPr>
          <p:cNvPr id="34820" name="New picture"/>
          <p:cNvPicPr/>
          <p:nvPr>
            <p:custDataLst>
              <p:tags r:id="rId26"/>
            </p:custDataLst>
          </p:nvPr>
        </p:nvPicPr>
        <p:blipFill>
          <a:blip r:embed="rId27"/>
          <a:stretch>
            <a:fillRect/>
          </a:stretch>
        </p:blipFill>
        <p:spPr>
          <a:xfrm>
            <a:off x="10414000" y="10388600"/>
            <a:ext cx="355600" cy="254000"/>
          </a:xfrm>
          <a:prstGeom prst="cube">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heckerboard(across)">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heckerboard(across)">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heckerboard(across)">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checkerboard(across)">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checkerboard(across)">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heckerboard(across)">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checkerboard(across)">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heckerboard(across)">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checkerboard(across)">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heckerboard(across)">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heckerboard(across)">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checkerboard(across)">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checkerboard(across)">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checkerboard(across)">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3" grpId="0"/>
      <p:bldP spid="44" grpId="0"/>
      <p:bldP spid="4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低温诱导染色体数目加倍">
            <a:hlinkClick r:id="" action="ppaction://media"/>
          </p:cNvPr>
          <p:cNvPicPr>
            <a:picLocks noChangeAspect="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11505" y="727710"/>
            <a:ext cx="10968355" cy="6130290"/>
          </a:xfrm>
          <a:prstGeom prst="rect">
            <a:avLst/>
          </a:prstGeom>
        </p:spPr>
      </p:pic>
      <p:sp>
        <p:nvSpPr>
          <p:cNvPr id="11" name="文本占位符 10"/>
          <p:cNvSpPr>
            <a:spLocks noGrp="1"/>
          </p:cNvSpPr>
          <p:nvPr>
            <p:ph type="body" sz="quarter" idx="10"/>
            <p:custDataLst>
              <p:tags r:id="rId5"/>
            </p:custDataLst>
          </p:nvPr>
        </p:nvSpPr>
        <p:spPr/>
        <p:txBody>
          <a:bodyPr/>
          <a:lstStyle/>
          <a:p>
            <a:r>
              <a:rPr lang="zh-CN" altLang="en-US">
                <a:solidFill>
                  <a:srgbClr val="FF0000"/>
                </a:solidFill>
              </a:rPr>
              <a:t>三</a:t>
            </a:r>
            <a:endParaRPr lang="zh-CN" altLang="en-US">
              <a:solidFill>
                <a:srgbClr val="FF0000"/>
              </a:solidFill>
            </a:endParaRPr>
          </a:p>
        </p:txBody>
      </p:sp>
      <p:sp>
        <p:nvSpPr>
          <p:cNvPr id="19" name="文本占位符 18"/>
          <p:cNvSpPr>
            <a:spLocks noGrp="1"/>
          </p:cNvSpPr>
          <p:nvPr>
            <p:custDataLst>
              <p:tags r:id="rId6"/>
            </p:custDataLst>
          </p:nvPr>
        </p:nvSpPr>
        <p:spPr>
          <a:xfrm>
            <a:off x="1991360" y="106045"/>
            <a:ext cx="6658610"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FF0000"/>
                </a:solidFill>
              </a:rPr>
              <a:t>低温诱导植物细胞染色体数目的变化实验</a:t>
            </a:r>
            <a:endParaRPr lang="zh-CN" altLang="en-US" sz="240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endCondLst>
                    <p:cond evt="onNext" delay="0">
                      <p:tgtEl>
                        <p:sldTgt/>
                      </p:tgtEl>
                    </p:cond>
                    <p:cond evt="onPrev">
                      <p:tgtEl>
                        <p:sldTgt/>
                      </p:tgtEl>
                    </p:cond>
                  </p:end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p:nvPr>
            <p:custDataLst>
              <p:tags r:id="rId1"/>
            </p:custDataLst>
          </p:nvPr>
        </p:nvSpPr>
        <p:spPr>
          <a:xfrm>
            <a:off x="390635" y="728871"/>
            <a:ext cx="1859805" cy="523220"/>
          </a:xfrm>
          <a:prstGeom prst="rect">
            <a:avLst/>
          </a:prstGeom>
          <a:solidFill>
            <a:srgbClr val="92D050"/>
          </a:solid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FF0000"/>
                </a:solidFill>
                <a:latin typeface="+mn-ea"/>
                <a:cs typeface="+mn-ea"/>
                <a:sym typeface="+mn-lt"/>
              </a:rPr>
              <a:t>（</a:t>
            </a:r>
            <a:r>
              <a:rPr lang="en-US" altLang="zh-CN" sz="2800" b="1">
                <a:solidFill>
                  <a:srgbClr val="FF0000"/>
                </a:solidFill>
                <a:latin typeface="+mn-ea"/>
                <a:cs typeface="+mn-ea"/>
                <a:sym typeface="+mn-lt"/>
              </a:rPr>
              <a:t>1</a:t>
            </a:r>
            <a:r>
              <a:rPr lang="zh-CN" altLang="en-US" sz="2800" b="1">
                <a:solidFill>
                  <a:srgbClr val="FF0000"/>
                </a:solidFill>
                <a:latin typeface="+mn-ea"/>
                <a:cs typeface="+mn-ea"/>
                <a:sym typeface="+mn-lt"/>
              </a:rPr>
              <a:t>）原理</a:t>
            </a:r>
            <a:endParaRPr lang="zh-CN" altLang="en-US" sz="2800" b="1">
              <a:solidFill>
                <a:srgbClr val="FF0000"/>
              </a:solidFill>
              <a:latin typeface="+mn-ea"/>
              <a:cs typeface="+mn-ea"/>
              <a:sym typeface="+mn-lt"/>
            </a:endParaRPr>
          </a:p>
        </p:txBody>
      </p:sp>
      <p:sp>
        <p:nvSpPr>
          <p:cNvPr id="8" name="TextBox 14"/>
          <p:cNvSpPr txBox="1"/>
          <p:nvPr>
            <p:custDataLst>
              <p:tags r:id="rId2"/>
            </p:custDataLst>
          </p:nvPr>
        </p:nvSpPr>
        <p:spPr>
          <a:xfrm>
            <a:off x="390525" y="1163955"/>
            <a:ext cx="11685270" cy="1770380"/>
          </a:xfrm>
          <a:prstGeom prst="rect">
            <a:avLst/>
          </a:prstGeom>
          <a:noFill/>
        </p:spPr>
        <p:txBody>
          <a:bodyPr wrap="square" rtlCol="0">
            <a:spAutoFit/>
          </a:bodyPr>
          <a:lst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a:lstStyle>
          <a:p>
            <a:pPr>
              <a:lnSpc>
                <a:spcPct val="130000"/>
              </a:lnSpc>
            </a:pPr>
            <a:r>
              <a:rPr lang="zh-CN" altLang="en-US" sz="2800" b="1">
                <a:latin typeface="+mn-ea"/>
                <a:cs typeface="+mn-ea"/>
                <a:sym typeface="+mn-lt"/>
              </a:rPr>
              <a:t>    </a:t>
            </a:r>
            <a:r>
              <a:rPr lang="en-US" altLang="zh-CN" sz="2800" b="1">
                <a:latin typeface="+mn-ea"/>
                <a:cs typeface="+mn-ea"/>
                <a:sym typeface="+mn-lt"/>
              </a:rPr>
              <a:t>____</a:t>
            </a:r>
            <a:r>
              <a:rPr lang="zh-CN" altLang="en-US" sz="2800" b="1">
                <a:latin typeface="+mn-ea"/>
                <a:cs typeface="+mn-ea"/>
                <a:sym typeface="+mn-lt"/>
              </a:rPr>
              <a:t>处理植物的</a:t>
            </a:r>
            <a:r>
              <a:rPr lang="en-US" altLang="zh-CN" sz="2800" b="1">
                <a:latin typeface="+mn-ea"/>
                <a:cs typeface="+mn-ea"/>
                <a:sym typeface="+mn-lt"/>
              </a:rPr>
              <a:t>________   </a:t>
            </a:r>
            <a:r>
              <a:rPr lang="zh-CN" altLang="en-US" sz="2800" b="1">
                <a:latin typeface="+mn-ea"/>
                <a:cs typeface="+mn-ea"/>
                <a:sym typeface="+mn-lt"/>
              </a:rPr>
              <a:t>细胞，能够      </a:t>
            </a:r>
            <a:r>
              <a:rPr lang="en-US" altLang="zh-CN" sz="2800" b="1">
                <a:latin typeface="+mn-ea"/>
                <a:cs typeface="+mn-ea"/>
                <a:sym typeface="+mn-lt"/>
              </a:rPr>
              <a:t>________________</a:t>
            </a:r>
            <a:r>
              <a:rPr lang="zh-CN" altLang="en-US" sz="2800" b="1">
                <a:latin typeface="+mn-ea"/>
                <a:cs typeface="+mn-ea"/>
                <a:sym typeface="+mn-lt"/>
              </a:rPr>
              <a:t>，以至影响细胞</a:t>
            </a:r>
            <a:r>
              <a:rPr lang="en-US" altLang="zh-CN" sz="2800" b="1">
                <a:latin typeface="+mn-ea"/>
                <a:cs typeface="+mn-ea"/>
                <a:sym typeface="+mn-lt"/>
              </a:rPr>
              <a:t>_________</a:t>
            </a:r>
            <a:r>
              <a:rPr lang="zh-CN" altLang="en-US" sz="2800" b="1">
                <a:latin typeface="+mn-ea"/>
                <a:cs typeface="+mn-ea"/>
                <a:sym typeface="+mn-lt"/>
              </a:rPr>
              <a:t>中染色体</a:t>
            </a:r>
            <a:r>
              <a:rPr lang="en-US" altLang="zh-CN" sz="2800" b="1">
                <a:latin typeface="+mn-ea"/>
                <a:cs typeface="+mn-ea"/>
                <a:sym typeface="+mn-lt"/>
              </a:rPr>
              <a:t>__________  </a:t>
            </a:r>
            <a:r>
              <a:rPr lang="zh-CN" altLang="en-US" sz="2800" b="1">
                <a:latin typeface="+mn-ea"/>
                <a:cs typeface="+mn-ea"/>
                <a:sym typeface="+mn-lt"/>
              </a:rPr>
              <a:t>，导致 </a:t>
            </a:r>
            <a:r>
              <a:rPr lang="en-US" altLang="zh-CN" sz="2800" b="1">
                <a:latin typeface="+mn-ea"/>
                <a:cs typeface="+mn-ea"/>
                <a:sym typeface="+mn-lt"/>
              </a:rPr>
              <a:t>__________________________</a:t>
            </a:r>
            <a:r>
              <a:rPr lang="zh-CN" altLang="en-US" sz="2800" b="1">
                <a:latin typeface="+mn-ea"/>
                <a:cs typeface="+mn-ea"/>
                <a:sym typeface="+mn-lt"/>
              </a:rPr>
              <a:t>，于是植物细胞中的染色体数目发生变化（加倍）。</a:t>
            </a:r>
            <a:endParaRPr lang="zh-CN" altLang="en-US" sz="2800" b="1">
              <a:latin typeface="+mn-ea"/>
              <a:cs typeface="+mn-ea"/>
              <a:sym typeface="+mn-lt"/>
            </a:endParaRPr>
          </a:p>
        </p:txBody>
      </p:sp>
      <p:sp>
        <p:nvSpPr>
          <p:cNvPr id="9" name="Rectangle 4"/>
          <p:cNvSpPr/>
          <p:nvPr>
            <p:custDataLst>
              <p:tags r:id="rId3"/>
            </p:custDataLst>
          </p:nvPr>
        </p:nvSpPr>
        <p:spPr>
          <a:xfrm>
            <a:off x="568078" y="1068256"/>
            <a:ext cx="1141659" cy="66255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低温</a:t>
            </a:r>
            <a:endParaRPr lang="zh-CN" altLang="en-US" sz="2800" b="1">
              <a:solidFill>
                <a:srgbClr val="FF0000"/>
              </a:solidFill>
              <a:latin typeface="+mn-ea"/>
              <a:cs typeface="+mn-ea"/>
              <a:sym typeface="+mn-lt"/>
            </a:endParaRPr>
          </a:p>
        </p:txBody>
      </p:sp>
      <p:sp>
        <p:nvSpPr>
          <p:cNvPr id="10" name="Rectangle 4"/>
          <p:cNvSpPr/>
          <p:nvPr>
            <p:custDataLst>
              <p:tags r:id="rId4"/>
            </p:custDataLst>
          </p:nvPr>
        </p:nvSpPr>
        <p:spPr>
          <a:xfrm>
            <a:off x="3296558" y="1060014"/>
            <a:ext cx="1737302" cy="66255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分生组织</a:t>
            </a:r>
            <a:endParaRPr lang="zh-CN" altLang="en-US" sz="2800" b="1">
              <a:solidFill>
                <a:srgbClr val="FF0000"/>
              </a:solidFill>
              <a:latin typeface="+mn-ea"/>
              <a:cs typeface="+mn-ea"/>
              <a:sym typeface="+mn-lt"/>
            </a:endParaRPr>
          </a:p>
        </p:txBody>
      </p:sp>
      <p:sp>
        <p:nvSpPr>
          <p:cNvPr id="12" name="Rectangle 4"/>
          <p:cNvSpPr/>
          <p:nvPr>
            <p:custDataLst>
              <p:tags r:id="rId5"/>
            </p:custDataLst>
          </p:nvPr>
        </p:nvSpPr>
        <p:spPr>
          <a:xfrm>
            <a:off x="6871816" y="1029167"/>
            <a:ext cx="3438045" cy="66255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抑制纺锤体的形成 </a:t>
            </a:r>
            <a:endParaRPr lang="zh-CN" altLang="en-US" sz="2800" b="1">
              <a:solidFill>
                <a:srgbClr val="FF0000"/>
              </a:solidFill>
              <a:latin typeface="+mn-ea"/>
              <a:cs typeface="+mn-ea"/>
              <a:sym typeface="+mn-lt"/>
            </a:endParaRPr>
          </a:p>
        </p:txBody>
      </p:sp>
      <p:sp>
        <p:nvSpPr>
          <p:cNvPr id="13" name="Rectangle 4"/>
          <p:cNvSpPr/>
          <p:nvPr>
            <p:custDataLst>
              <p:tags r:id="rId6"/>
            </p:custDataLst>
          </p:nvPr>
        </p:nvSpPr>
        <p:spPr>
          <a:xfrm>
            <a:off x="1102818" y="1612254"/>
            <a:ext cx="1666875" cy="66973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有丝分裂</a:t>
            </a:r>
            <a:endParaRPr lang="zh-CN" altLang="en-US" sz="2800" b="1">
              <a:solidFill>
                <a:srgbClr val="FF0000"/>
              </a:solidFill>
              <a:latin typeface="+mn-ea"/>
              <a:cs typeface="+mn-ea"/>
              <a:sym typeface="+mn-lt"/>
            </a:endParaRPr>
          </a:p>
        </p:txBody>
      </p:sp>
      <p:sp>
        <p:nvSpPr>
          <p:cNvPr id="14" name="Rectangle 4"/>
          <p:cNvSpPr/>
          <p:nvPr>
            <p:custDataLst>
              <p:tags r:id="rId7"/>
            </p:custDataLst>
          </p:nvPr>
        </p:nvSpPr>
        <p:spPr>
          <a:xfrm>
            <a:off x="3997130" y="1619617"/>
            <a:ext cx="2102207" cy="66255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被拉向两极</a:t>
            </a:r>
            <a:endParaRPr lang="zh-CN" altLang="en-US" sz="2800" b="1">
              <a:solidFill>
                <a:srgbClr val="FF0000"/>
              </a:solidFill>
              <a:latin typeface="+mn-ea"/>
              <a:cs typeface="+mn-ea"/>
              <a:sym typeface="+mn-lt"/>
            </a:endParaRPr>
          </a:p>
        </p:txBody>
      </p:sp>
      <p:sp>
        <p:nvSpPr>
          <p:cNvPr id="15" name="Rectangle 4"/>
          <p:cNvSpPr/>
          <p:nvPr>
            <p:custDataLst>
              <p:tags r:id="rId8"/>
            </p:custDataLst>
          </p:nvPr>
        </p:nvSpPr>
        <p:spPr>
          <a:xfrm>
            <a:off x="6871704" y="1619910"/>
            <a:ext cx="4811214" cy="73723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b="1">
                <a:solidFill>
                  <a:srgbClr val="FF0000"/>
                </a:solidFill>
                <a:latin typeface="+mn-ea"/>
                <a:cs typeface="+mn-ea"/>
                <a:sym typeface="+mn-lt"/>
              </a:rPr>
              <a:t>细胞不能分裂成两个子细胞 </a:t>
            </a:r>
            <a:endParaRPr lang="zh-CN" altLang="en-US" sz="2800" b="1">
              <a:solidFill>
                <a:srgbClr val="FF0000"/>
              </a:solidFill>
              <a:latin typeface="+mn-ea"/>
              <a:cs typeface="+mn-ea"/>
              <a:sym typeface="+mn-lt"/>
            </a:endParaRPr>
          </a:p>
        </p:txBody>
      </p:sp>
      <p:graphicFrame>
        <p:nvGraphicFramePr>
          <p:cNvPr id="196611" name="表格 196610"/>
          <p:cNvGraphicFramePr>
            <a:graphicFrameLocks noGrp="1"/>
          </p:cNvGraphicFramePr>
          <p:nvPr>
            <p:custDataLst>
              <p:tags r:id="rId9"/>
            </p:custDataLst>
          </p:nvPr>
        </p:nvGraphicFramePr>
        <p:xfrm>
          <a:off x="1379680" y="3280084"/>
          <a:ext cx="10343064" cy="3017520"/>
        </p:xfrm>
        <a:graphic>
          <a:graphicData uri="http://schemas.openxmlformats.org/drawingml/2006/table">
            <a:tbl>
              <a:tblPr/>
              <a:tblGrid>
                <a:gridCol w="2292534"/>
                <a:gridCol w="8050530"/>
              </a:tblGrid>
              <a:tr h="518160">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800" b="1">
                          <a:solidFill>
                            <a:srgbClr val="FF0000"/>
                          </a:solidFill>
                          <a:latin typeface="+mn-lt"/>
                          <a:ea typeface="+mn-ea"/>
                          <a:cs typeface="+mn-ea"/>
                          <a:sym typeface="+mn-lt"/>
                        </a:rPr>
                        <a:t>试剂</a:t>
                      </a:r>
                      <a:endParaRPr lang="zh-CN" altLang="en-US" sz="2800" b="1">
                        <a:solidFill>
                          <a:srgbClr val="FF0000"/>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800" b="1">
                          <a:latin typeface="+mn-lt"/>
                          <a:ea typeface="+mn-ea"/>
                          <a:cs typeface="+mn-ea"/>
                          <a:sym typeface="+mn-lt"/>
                        </a:rPr>
                        <a:t>作用</a:t>
                      </a:r>
                      <a:endParaRPr lang="zh-CN" altLang="en-US" sz="2800">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4670">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800" b="1">
                          <a:solidFill>
                            <a:schemeClr val="tx1"/>
                          </a:solidFill>
                          <a:latin typeface="+mn-lt"/>
                          <a:ea typeface="+mn-ea"/>
                          <a:cs typeface="+mn-ea"/>
                          <a:sym typeface="+mn-lt"/>
                        </a:rPr>
                        <a:t>卡诺氏液</a:t>
                      </a:r>
                      <a:endParaRPr lang="zh-CN" altLang="en-US" sz="2800" b="1">
                        <a:solidFill>
                          <a:schemeClr val="tx1"/>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lang="zh-CN" altLang="en-US" sz="2800">
                        <a:solidFill>
                          <a:srgbClr val="FF0066"/>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4670">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en-US" altLang="zh-CN" sz="2800" b="1">
                          <a:solidFill>
                            <a:schemeClr val="tx1"/>
                          </a:solidFill>
                          <a:latin typeface="+mn-lt"/>
                          <a:ea typeface="+mn-ea"/>
                          <a:cs typeface="+mn-ea"/>
                          <a:sym typeface="+mn-lt"/>
                        </a:rPr>
                        <a:t>95%</a:t>
                      </a:r>
                      <a:r>
                        <a:rPr lang="zh-CN" altLang="en-US" sz="2800" b="1">
                          <a:solidFill>
                            <a:schemeClr val="tx1"/>
                          </a:solidFill>
                          <a:latin typeface="+mn-lt"/>
                          <a:ea typeface="+mn-ea"/>
                          <a:cs typeface="+mn-ea"/>
                          <a:sym typeface="+mn-lt"/>
                        </a:rPr>
                        <a:t>酒精</a:t>
                      </a:r>
                      <a:endParaRPr lang="zh-CN" altLang="en-US" sz="2800" b="1">
                        <a:solidFill>
                          <a:schemeClr val="tx1"/>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lang="zh-CN" altLang="en-US" sz="2800" b="1">
                        <a:solidFill>
                          <a:srgbClr val="0000FF"/>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4670">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800" b="1">
                          <a:solidFill>
                            <a:schemeClr val="tx1"/>
                          </a:solidFill>
                          <a:latin typeface="+mn-lt"/>
                          <a:ea typeface="+mn-ea"/>
                          <a:cs typeface="+mn-ea"/>
                          <a:sym typeface="+mn-lt"/>
                        </a:rPr>
                        <a:t>解离液</a:t>
                      </a:r>
                      <a:endParaRPr lang="zh-CN" altLang="en-US" sz="2800" b="1">
                        <a:solidFill>
                          <a:schemeClr val="tx1"/>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l">
                        <a:spcBef>
                          <a:spcPct val="0"/>
                        </a:spcBef>
                        <a:buNone/>
                      </a:pPr>
                      <a:endParaRPr lang="zh-CN" altLang="en-US" sz="2800" b="1">
                        <a:solidFill>
                          <a:srgbClr val="FF0066"/>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72406">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800" b="1">
                          <a:ln>
                            <a:noFill/>
                          </a:ln>
                          <a:solidFill>
                            <a:schemeClr val="tx1"/>
                          </a:solidFill>
                          <a:effectLst/>
                          <a:latin typeface="+mn-lt"/>
                          <a:ea typeface="+mn-ea"/>
                          <a:cs typeface="+mn-ea"/>
                          <a:sym typeface="+mn-lt"/>
                        </a:rPr>
                        <a:t>0.01g/mL</a:t>
                      </a:r>
                      <a:r>
                        <a:rPr lang="zh-CN" altLang="en-US" sz="2800" b="1">
                          <a:ln>
                            <a:noFill/>
                          </a:ln>
                          <a:solidFill>
                            <a:schemeClr val="tx1"/>
                          </a:solidFill>
                          <a:effectLst/>
                          <a:latin typeface="+mn-lt"/>
                          <a:ea typeface="+mn-ea"/>
                          <a:cs typeface="+mn-ea"/>
                          <a:sym typeface="+mn-lt"/>
                        </a:rPr>
                        <a:t>的甲紫溶液</a:t>
                      </a:r>
                      <a:endParaRPr lang="zh-CN" altLang="en-US" sz="2800" b="1">
                        <a:solidFill>
                          <a:schemeClr val="tx1"/>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l">
                        <a:spcBef>
                          <a:spcPct val="0"/>
                        </a:spcBef>
                        <a:buNone/>
                      </a:pPr>
                      <a:endParaRPr lang="zh-CN" altLang="en-US" sz="2800" b="1">
                        <a:solidFill>
                          <a:srgbClr val="0000FF"/>
                        </a:solidFill>
                        <a:latin typeface="+mn-lt"/>
                        <a:ea typeface="+mn-ea"/>
                        <a:cs typeface="+mn-ea"/>
                        <a:sym typeface="+mn-lt"/>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custDataLst>
              <p:tags r:id="rId10"/>
            </p:custDataLst>
          </p:nvPr>
        </p:nvSpPr>
        <p:spPr>
          <a:xfrm>
            <a:off x="3760469" y="3773010"/>
            <a:ext cx="2339103" cy="523220"/>
          </a:xfrm>
          <a:prstGeom prst="rect">
            <a:avLst/>
          </a:prstGeom>
          <a:noFill/>
        </p:spPr>
        <p:txBody>
          <a:bodyPr wrap="none" rtlCol="0" anchor="t">
            <a:spAutoFit/>
          </a:bodyPr>
          <a:lstStyle/>
          <a:p>
            <a:pPr algn="ctr" fontAlgn="base"/>
            <a:r>
              <a:rPr lang="zh-CN" altLang="en-US" sz="2800" b="1">
                <a:solidFill>
                  <a:srgbClr val="FF0066"/>
                </a:solidFill>
                <a:latin typeface="+mn-ea"/>
                <a:ea typeface="+mn-ea"/>
                <a:cs typeface="+mn-ea"/>
                <a:sym typeface="+mn-lt"/>
              </a:rPr>
              <a:t>固定细胞形态</a:t>
            </a:r>
            <a:endParaRPr lang="zh-CN" altLang="en-US" sz="2800">
              <a:latin typeface="+mn-ea"/>
              <a:ea typeface="+mn-ea"/>
              <a:cs typeface="+mn-ea"/>
              <a:sym typeface="+mn-lt"/>
            </a:endParaRPr>
          </a:p>
        </p:txBody>
      </p:sp>
      <p:sp>
        <p:nvSpPr>
          <p:cNvPr id="5" name="文本框 4"/>
          <p:cNvSpPr txBox="1"/>
          <p:nvPr>
            <p:custDataLst>
              <p:tags r:id="rId11"/>
            </p:custDataLst>
          </p:nvPr>
        </p:nvSpPr>
        <p:spPr>
          <a:xfrm>
            <a:off x="3760469" y="4296699"/>
            <a:ext cx="5211683" cy="523220"/>
          </a:xfrm>
          <a:prstGeom prst="rect">
            <a:avLst/>
          </a:prstGeom>
          <a:noFill/>
        </p:spPr>
        <p:txBody>
          <a:bodyPr wrap="none" rtlCol="0" anchor="t">
            <a:spAutoFit/>
          </a:bodyPr>
          <a:lstStyle/>
          <a:p>
            <a:r>
              <a:rPr lang="zh-CN" altLang="en-US" sz="2800" b="1">
                <a:solidFill>
                  <a:srgbClr val="0000FF"/>
                </a:solidFill>
                <a:latin typeface="+mn-ea"/>
                <a:ea typeface="+mn-ea"/>
                <a:cs typeface="+mn-ea"/>
                <a:sym typeface="+mn-lt"/>
              </a:rPr>
              <a:t>冲洗附着在根尖表面的卡诺氏液</a:t>
            </a:r>
            <a:endParaRPr lang="zh-CN" altLang="en-US" sz="2800">
              <a:latin typeface="+mn-ea"/>
              <a:ea typeface="+mn-ea"/>
              <a:cs typeface="+mn-ea"/>
              <a:sym typeface="+mn-lt"/>
            </a:endParaRPr>
          </a:p>
        </p:txBody>
      </p:sp>
      <p:sp>
        <p:nvSpPr>
          <p:cNvPr id="6" name="文本框 5"/>
          <p:cNvSpPr txBox="1"/>
          <p:nvPr>
            <p:custDataLst>
              <p:tags r:id="rId12"/>
            </p:custDataLst>
          </p:nvPr>
        </p:nvSpPr>
        <p:spPr>
          <a:xfrm>
            <a:off x="3760469" y="4819939"/>
            <a:ext cx="4767351" cy="523220"/>
          </a:xfrm>
          <a:prstGeom prst="rect">
            <a:avLst/>
          </a:prstGeom>
          <a:noFill/>
        </p:spPr>
        <p:txBody>
          <a:bodyPr wrap="square" rtlCol="0" anchor="t">
            <a:spAutoFit/>
          </a:bodyPr>
          <a:lstStyle/>
          <a:p>
            <a:pPr algn="l" fontAlgn="base"/>
            <a:r>
              <a:rPr lang="zh-CN" altLang="en-US" sz="2800" b="1">
                <a:solidFill>
                  <a:srgbClr val="FF0066"/>
                </a:solidFill>
                <a:latin typeface="+mn-ea"/>
                <a:ea typeface="+mn-ea"/>
                <a:cs typeface="+mn-ea"/>
                <a:sym typeface="+mn-lt"/>
              </a:rPr>
              <a:t>使组织中的细胞相互分离开</a:t>
            </a:r>
            <a:endParaRPr lang="zh-CN" altLang="en-US" sz="2800">
              <a:latin typeface="+mn-ea"/>
              <a:ea typeface="+mn-ea"/>
              <a:cs typeface="+mn-ea"/>
              <a:sym typeface="+mn-lt"/>
            </a:endParaRPr>
          </a:p>
        </p:txBody>
      </p:sp>
      <p:sp>
        <p:nvSpPr>
          <p:cNvPr id="7" name="文本框 6"/>
          <p:cNvSpPr txBox="1"/>
          <p:nvPr>
            <p:custDataLst>
              <p:tags r:id="rId13"/>
            </p:custDataLst>
          </p:nvPr>
        </p:nvSpPr>
        <p:spPr>
          <a:xfrm>
            <a:off x="3760470" y="5342890"/>
            <a:ext cx="7911465" cy="953135"/>
          </a:xfrm>
          <a:prstGeom prst="rect">
            <a:avLst/>
          </a:prstGeom>
          <a:noFill/>
        </p:spPr>
        <p:txBody>
          <a:bodyPr wrap="square" rtlCol="0" anchor="t">
            <a:spAutoFit/>
          </a:bodyPr>
          <a:lstStyle/>
          <a:p>
            <a:pPr algn="l" fontAlgn="base"/>
            <a:r>
              <a:rPr lang="zh-CN" altLang="en-US" sz="2800" b="1">
                <a:solidFill>
                  <a:srgbClr val="0000FF"/>
                </a:solidFill>
                <a:latin typeface="+mn-ea"/>
                <a:ea typeface="+mn-ea"/>
                <a:cs typeface="+mn-ea"/>
                <a:sym typeface="+mn-lt"/>
              </a:rPr>
              <a:t>使染色体</a:t>
            </a:r>
            <a:r>
              <a:rPr lang="en-US" altLang="zh-CN" sz="2800" b="1">
                <a:solidFill>
                  <a:srgbClr val="0000FF"/>
                </a:solidFill>
                <a:latin typeface="+mn-ea"/>
                <a:ea typeface="+mn-ea"/>
                <a:cs typeface="+mn-ea"/>
                <a:sym typeface="+mn-lt"/>
              </a:rPr>
              <a:t>(</a:t>
            </a:r>
            <a:r>
              <a:rPr lang="zh-CN" altLang="en-US" sz="2800" b="1">
                <a:solidFill>
                  <a:srgbClr val="0000FF"/>
                </a:solidFill>
                <a:latin typeface="+mn-ea"/>
                <a:ea typeface="+mn-ea"/>
                <a:cs typeface="+mn-ea"/>
                <a:sym typeface="+mn-lt"/>
              </a:rPr>
              <a:t>染色质</a:t>
            </a:r>
            <a:r>
              <a:rPr lang="en-US" altLang="zh-CN" sz="2800" b="1">
                <a:solidFill>
                  <a:srgbClr val="0000FF"/>
                </a:solidFill>
                <a:latin typeface="+mn-ea"/>
                <a:ea typeface="+mn-ea"/>
                <a:cs typeface="+mn-ea"/>
                <a:sym typeface="+mn-lt"/>
              </a:rPr>
              <a:t>)</a:t>
            </a:r>
            <a:r>
              <a:rPr lang="zh-CN" altLang="en-US" sz="2800" b="1">
                <a:solidFill>
                  <a:srgbClr val="0000FF"/>
                </a:solidFill>
                <a:latin typeface="+mn-ea"/>
                <a:ea typeface="+mn-ea"/>
                <a:cs typeface="+mn-ea"/>
                <a:sym typeface="+mn-lt"/>
              </a:rPr>
              <a:t>着色，便于观察染色体</a:t>
            </a:r>
            <a:r>
              <a:rPr lang="en-US" altLang="zh-CN" sz="2800" b="1">
                <a:solidFill>
                  <a:srgbClr val="0000FF"/>
                </a:solidFill>
                <a:latin typeface="+mn-ea"/>
                <a:ea typeface="+mn-ea"/>
                <a:cs typeface="+mn-ea"/>
                <a:sym typeface="+mn-lt"/>
              </a:rPr>
              <a:t>(</a:t>
            </a:r>
            <a:r>
              <a:rPr lang="zh-CN" altLang="en-US" sz="2800" b="1">
                <a:solidFill>
                  <a:srgbClr val="0000FF"/>
                </a:solidFill>
                <a:latin typeface="+mn-ea"/>
                <a:ea typeface="+mn-ea"/>
                <a:cs typeface="+mn-ea"/>
                <a:sym typeface="+mn-lt"/>
              </a:rPr>
              <a:t>染色质</a:t>
            </a:r>
            <a:r>
              <a:rPr lang="en-US" altLang="zh-CN" sz="2800" b="1">
                <a:solidFill>
                  <a:srgbClr val="0000FF"/>
                </a:solidFill>
                <a:latin typeface="+mn-ea"/>
                <a:ea typeface="+mn-ea"/>
                <a:cs typeface="+mn-ea"/>
                <a:sym typeface="+mn-lt"/>
              </a:rPr>
              <a:t>)</a:t>
            </a:r>
            <a:r>
              <a:rPr lang="zh-CN" altLang="en-US" sz="2800" b="1">
                <a:solidFill>
                  <a:srgbClr val="0000FF"/>
                </a:solidFill>
                <a:latin typeface="+mn-ea"/>
                <a:ea typeface="+mn-ea"/>
                <a:cs typeface="+mn-ea"/>
                <a:sym typeface="+mn-lt"/>
              </a:rPr>
              <a:t>的形态、数目和行为</a:t>
            </a:r>
            <a:endParaRPr lang="zh-CN" altLang="en-US" sz="2800">
              <a:latin typeface="+mn-ea"/>
              <a:ea typeface="+mn-ea"/>
              <a:cs typeface="+mn-ea"/>
              <a:sym typeface="+mn-lt"/>
            </a:endParaRPr>
          </a:p>
        </p:txBody>
      </p:sp>
      <p:grpSp>
        <p:nvGrpSpPr>
          <p:cNvPr id="20" name="组合 19"/>
          <p:cNvGrpSpPr/>
          <p:nvPr>
            <p:custDataLst>
              <p:tags r:id="rId14"/>
            </p:custDataLst>
          </p:nvPr>
        </p:nvGrpSpPr>
        <p:grpSpPr>
          <a:xfrm>
            <a:off x="1227992" y="6297179"/>
            <a:ext cx="10443540" cy="461963"/>
            <a:chOff x="1567101" y="6021715"/>
            <a:chExt cx="10443540" cy="461963"/>
          </a:xfrm>
        </p:grpSpPr>
        <p:sp>
          <p:nvSpPr>
            <p:cNvPr id="16" name="文本框 15"/>
            <p:cNvSpPr txBox="1"/>
            <p:nvPr>
              <p:custDataLst>
                <p:tags r:id="rId15"/>
              </p:custDataLst>
            </p:nvPr>
          </p:nvSpPr>
          <p:spPr>
            <a:xfrm>
              <a:off x="2819083" y="6022013"/>
              <a:ext cx="9191558" cy="461665"/>
            </a:xfrm>
            <a:prstGeom prst="rect">
              <a:avLst/>
            </a:prstGeom>
            <a:noFill/>
          </p:spPr>
          <p:txBody>
            <a:bodyPr wrap="square" rtlCol="0" anchor="t">
              <a:spAutoFit/>
            </a:bodyPr>
            <a:lstStyle/>
            <a:p>
              <a:pPr algn="l" eaLnBrk="0" fontAlgn="base" hangingPunct="0">
                <a:buClrTx/>
                <a:buSzTx/>
                <a:buFontTx/>
                <a:defRPr/>
              </a:pPr>
              <a:r>
                <a:rPr lang="zh-CN" altLang="en-US" sz="2400" b="1">
                  <a:solidFill>
                    <a:srgbClr val="0000FF"/>
                  </a:solidFill>
                  <a:latin typeface="+mn-ea"/>
                  <a:ea typeface="+mn-ea"/>
                  <a:cs typeface="+mn-ea"/>
                  <a:sym typeface="+mn-lt"/>
                </a:rPr>
                <a:t>体积分数为</a:t>
              </a:r>
              <a:r>
                <a:rPr lang="en-US" altLang="zh-CN" sz="2400" b="1">
                  <a:solidFill>
                    <a:srgbClr val="0000FF"/>
                  </a:solidFill>
                  <a:latin typeface="+mn-ea"/>
                  <a:ea typeface="+mn-ea"/>
                  <a:cs typeface="+mn-ea"/>
                  <a:sym typeface="+mn-lt"/>
                </a:rPr>
                <a:t>95%</a:t>
              </a:r>
              <a:r>
                <a:rPr lang="zh-CN" altLang="en-US" sz="2400" b="1">
                  <a:solidFill>
                    <a:srgbClr val="0000FF"/>
                  </a:solidFill>
                  <a:latin typeface="+mn-ea"/>
                  <a:ea typeface="+mn-ea"/>
                  <a:cs typeface="+mn-ea"/>
                  <a:sym typeface="+mn-lt"/>
                </a:rPr>
                <a:t>的酒精溶液和质量分数为</a:t>
              </a:r>
              <a:r>
                <a:rPr lang="en-US" altLang="zh-CN" sz="2400" b="1">
                  <a:solidFill>
                    <a:srgbClr val="0000FF"/>
                  </a:solidFill>
                  <a:latin typeface="+mn-ea"/>
                  <a:ea typeface="+mn-ea"/>
                  <a:cs typeface="+mn-ea"/>
                  <a:sym typeface="+mn-lt"/>
                </a:rPr>
                <a:t>15%</a:t>
              </a:r>
              <a:r>
                <a:rPr lang="zh-CN" altLang="en-US" sz="2400" b="1">
                  <a:solidFill>
                    <a:srgbClr val="0000FF"/>
                  </a:solidFill>
                  <a:latin typeface="+mn-ea"/>
                  <a:ea typeface="+mn-ea"/>
                  <a:cs typeface="+mn-ea"/>
                  <a:sym typeface="+mn-lt"/>
                </a:rPr>
                <a:t>的盐酸溶液</a:t>
              </a:r>
              <a:r>
                <a:rPr lang="en-US" altLang="zh-CN" sz="2400" b="1">
                  <a:solidFill>
                    <a:srgbClr val="FF0000"/>
                  </a:solidFill>
                  <a:latin typeface="+mn-ea"/>
                  <a:ea typeface="+mn-ea"/>
                  <a:cs typeface="+mn-ea"/>
                  <a:sym typeface="+mn-lt"/>
                </a:rPr>
                <a:t>1:1</a:t>
              </a:r>
              <a:r>
                <a:rPr lang="zh-CN" altLang="en-US" sz="2400" b="1">
                  <a:solidFill>
                    <a:srgbClr val="FF0000"/>
                  </a:solidFill>
                  <a:latin typeface="+mn-ea"/>
                  <a:ea typeface="+mn-ea"/>
                  <a:cs typeface="+mn-ea"/>
                  <a:sym typeface="+mn-lt"/>
                </a:rPr>
                <a:t>混合</a:t>
              </a:r>
              <a:endParaRPr lang="zh-CN" altLang="en-US" sz="2400">
                <a:latin typeface="+mn-ea"/>
                <a:ea typeface="+mn-ea"/>
                <a:cs typeface="+mn-ea"/>
                <a:sym typeface="+mn-lt"/>
              </a:endParaRPr>
            </a:p>
          </p:txBody>
        </p:sp>
        <p:sp>
          <p:nvSpPr>
            <p:cNvPr id="17" name="文本框 16"/>
            <p:cNvSpPr txBox="1"/>
            <p:nvPr>
              <p:custDataLst>
                <p:tags r:id="rId16"/>
              </p:custDataLst>
            </p:nvPr>
          </p:nvSpPr>
          <p:spPr>
            <a:xfrm>
              <a:off x="1567101" y="6021715"/>
              <a:ext cx="1415772" cy="461665"/>
            </a:xfrm>
            <a:prstGeom prst="rect">
              <a:avLst/>
            </a:prstGeom>
            <a:noFill/>
          </p:spPr>
          <p:txBody>
            <a:bodyPr wrap="none" rtlCol="0" anchor="t">
              <a:spAutoFit/>
            </a:bodyPr>
            <a:lstStyle/>
            <a:p>
              <a:r>
                <a:rPr lang="zh-CN" altLang="en-US" sz="2400" b="1">
                  <a:solidFill>
                    <a:srgbClr val="FF0000"/>
                  </a:solidFill>
                  <a:latin typeface="+mn-ea"/>
                  <a:ea typeface="+mn-ea"/>
                  <a:cs typeface="+mn-ea"/>
                  <a:sym typeface="+mn-lt"/>
                </a:rPr>
                <a:t>解离液：</a:t>
              </a:r>
              <a:endParaRPr lang="en-US" altLang="zh-CN" sz="2400" b="1">
                <a:solidFill>
                  <a:srgbClr val="FF0000"/>
                </a:solidFill>
                <a:latin typeface="+mn-ea"/>
                <a:ea typeface="+mn-ea"/>
                <a:cs typeface="+mn-ea"/>
                <a:sym typeface="+mn-lt"/>
              </a:endParaRPr>
            </a:p>
          </p:txBody>
        </p:sp>
      </p:grpSp>
      <p:sp>
        <p:nvSpPr>
          <p:cNvPr id="18" name="文本框 17"/>
          <p:cNvSpPr txBox="1"/>
          <p:nvPr>
            <p:custDataLst>
              <p:tags r:id="rId17"/>
            </p:custDataLst>
          </p:nvPr>
        </p:nvSpPr>
        <p:spPr>
          <a:xfrm>
            <a:off x="390815" y="2882068"/>
            <a:ext cx="1824355" cy="521970"/>
          </a:xfrm>
          <a:prstGeom prst="rect">
            <a:avLst/>
          </a:prstGeom>
          <a:solidFill>
            <a:srgbClr val="92D050"/>
          </a:solidFill>
        </p:spPr>
        <p:txBody>
          <a:bodyPr wrap="none" rtlCol="0" anchor="t">
            <a:spAutoFit/>
          </a:bodyPr>
          <a:lstStyle/>
          <a:p>
            <a:pPr algn="l"/>
            <a:r>
              <a:rPr lang="zh-CN" altLang="en-US" sz="2800" b="1">
                <a:solidFill>
                  <a:srgbClr val="FF0000"/>
                </a:solidFill>
                <a:latin typeface="+mn-ea"/>
                <a:ea typeface="+mn-ea"/>
                <a:cs typeface="+mn-ea"/>
                <a:sym typeface="+mn-lt"/>
              </a:rPr>
              <a:t>（</a:t>
            </a:r>
            <a:r>
              <a:rPr lang="en-US" altLang="zh-CN" sz="2800" b="1">
                <a:solidFill>
                  <a:srgbClr val="FF0000"/>
                </a:solidFill>
                <a:latin typeface="+mn-ea"/>
                <a:ea typeface="+mn-ea"/>
                <a:cs typeface="+mn-ea"/>
                <a:sym typeface="+mn-lt"/>
              </a:rPr>
              <a:t>2</a:t>
            </a:r>
            <a:r>
              <a:rPr lang="zh-CN" altLang="en-US" sz="2800" b="1">
                <a:solidFill>
                  <a:srgbClr val="FF0000"/>
                </a:solidFill>
                <a:latin typeface="+mn-ea"/>
                <a:ea typeface="+mn-ea"/>
                <a:cs typeface="+mn-ea"/>
                <a:sym typeface="+mn-lt"/>
              </a:rPr>
              <a:t>）</a:t>
            </a:r>
            <a:r>
              <a:rPr lang="zh-CN" altLang="en-US" sz="2800" b="1">
                <a:solidFill>
                  <a:srgbClr val="FF0000"/>
                </a:solidFill>
                <a:latin typeface="+mn-lt"/>
                <a:ea typeface="+mn-ea"/>
                <a:cs typeface="+mn-ea"/>
                <a:sym typeface="+mn-lt"/>
              </a:rPr>
              <a:t>试剂</a:t>
            </a:r>
            <a:endParaRPr lang="zh-CN" altLang="en-US" sz="2800">
              <a:solidFill>
                <a:srgbClr val="FF0000"/>
              </a:solidFill>
              <a:latin typeface="+mn-ea"/>
              <a:ea typeface="+mn-ea"/>
              <a:cs typeface="+mn-ea"/>
              <a:sym typeface="+mn-lt"/>
            </a:endParaRPr>
          </a:p>
        </p:txBody>
      </p:sp>
      <p:sp>
        <p:nvSpPr>
          <p:cNvPr id="11" name="文本占位符 10"/>
          <p:cNvSpPr>
            <a:spLocks noGrp="1"/>
          </p:cNvSpPr>
          <p:nvPr>
            <p:ph type="body" sz="quarter" idx="10"/>
            <p:custDataLst>
              <p:tags r:id="rId18"/>
            </p:custDataLst>
          </p:nvPr>
        </p:nvSpPr>
        <p:spPr>
          <a:xfrm>
            <a:off x="1227992" y="80474"/>
            <a:ext cx="501015" cy="372745"/>
          </a:xfrm>
        </p:spPr>
        <p:txBody>
          <a:bodyPr/>
          <a:lstStyle/>
          <a:p>
            <a:r>
              <a:rPr lang="zh-CN" altLang="en-US">
                <a:solidFill>
                  <a:srgbClr val="FF0000"/>
                </a:solidFill>
              </a:rPr>
              <a:t>三</a:t>
            </a:r>
            <a:endParaRPr lang="zh-CN" altLang="en-US">
              <a:solidFill>
                <a:srgbClr val="FF0000"/>
              </a:solidFill>
            </a:endParaRPr>
          </a:p>
        </p:txBody>
      </p:sp>
      <p:sp>
        <p:nvSpPr>
          <p:cNvPr id="19" name="文本占位符 18"/>
          <p:cNvSpPr>
            <a:spLocks noGrp="1"/>
          </p:cNvSpPr>
          <p:nvPr>
            <p:ph type="body" sz="quarter" idx="11"/>
            <p:custDataLst>
              <p:tags r:id="rId19"/>
            </p:custDataLst>
          </p:nvPr>
        </p:nvSpPr>
        <p:spPr>
          <a:xfrm>
            <a:off x="1991360" y="118110"/>
            <a:ext cx="6658610" cy="492125"/>
          </a:xfrm>
        </p:spPr>
        <p:txBody>
          <a:bodyPr/>
          <a:lstStyle/>
          <a:p>
            <a:r>
              <a:rPr lang="zh-CN" altLang="en-US" sz="2400">
                <a:solidFill>
                  <a:srgbClr val="FF0000"/>
                </a:solidFill>
              </a:rPr>
              <a:t>低温诱导植物细胞染色体数目的变化实验</a:t>
            </a:r>
            <a:endParaRPr lang="zh-CN" altLang="en-US" sz="240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lum bright="-6000" contrast="18000"/>
          </a:blip>
          <a:stretch>
            <a:fillRect/>
          </a:stretch>
        </p:blipFill>
        <p:spPr>
          <a:xfrm>
            <a:off x="7723749" y="736327"/>
            <a:ext cx="3774417" cy="3055894"/>
          </a:xfrm>
          <a:prstGeom prst="rect">
            <a:avLst/>
          </a:prstGeom>
        </p:spPr>
      </p:pic>
      <p:sp>
        <p:nvSpPr>
          <p:cNvPr id="5" name="文本框 2"/>
          <p:cNvSpPr txBox="1"/>
          <p:nvPr>
            <p:custDataLst>
              <p:tags r:id="rId3"/>
            </p:custDataLst>
          </p:nvPr>
        </p:nvSpPr>
        <p:spPr>
          <a:xfrm>
            <a:off x="636912" y="615636"/>
            <a:ext cx="2201244" cy="523220"/>
          </a:xfrm>
          <a:prstGeom prst="rect">
            <a:avLst/>
          </a:prstGeom>
          <a:solidFill>
            <a:srgbClr val="92D050"/>
          </a:solid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FF0000"/>
                </a:solidFill>
                <a:cs typeface="+mn-ea"/>
                <a:sym typeface="+mn-lt"/>
              </a:rPr>
              <a:t>（</a:t>
            </a:r>
            <a:r>
              <a:rPr lang="en-US" altLang="zh-CN" sz="2800" b="1">
                <a:solidFill>
                  <a:srgbClr val="FF0000"/>
                </a:solidFill>
                <a:cs typeface="+mn-ea"/>
                <a:sym typeface="+mn-lt"/>
              </a:rPr>
              <a:t>3</a:t>
            </a:r>
            <a:r>
              <a:rPr lang="zh-CN" altLang="en-US" sz="2800" b="1">
                <a:solidFill>
                  <a:srgbClr val="FF0000"/>
                </a:solidFill>
                <a:cs typeface="+mn-ea"/>
                <a:sym typeface="+mn-lt"/>
              </a:rPr>
              <a:t>）结果：</a:t>
            </a:r>
            <a:endParaRPr lang="zh-CN" altLang="en-US" sz="2800" b="1">
              <a:solidFill>
                <a:srgbClr val="FF0000"/>
              </a:solidFill>
              <a:cs typeface="+mn-ea"/>
              <a:sym typeface="+mn-lt"/>
            </a:endParaRPr>
          </a:p>
        </p:txBody>
      </p:sp>
      <p:sp>
        <p:nvSpPr>
          <p:cNvPr id="4" name="文本框 3"/>
          <p:cNvSpPr txBox="1"/>
          <p:nvPr>
            <p:custDataLst>
              <p:tags r:id="rId4"/>
            </p:custDataLst>
          </p:nvPr>
        </p:nvSpPr>
        <p:spPr>
          <a:xfrm>
            <a:off x="636905" y="1294130"/>
            <a:ext cx="6518910" cy="1383665"/>
          </a:xfrm>
          <a:prstGeom prst="rect">
            <a:avLst/>
          </a:prstGeom>
          <a:solidFill>
            <a:schemeClr val="accent4">
              <a:lumMod val="40000"/>
              <a:lumOff val="60000"/>
            </a:schemeClr>
          </a:solidFill>
        </p:spPr>
        <p:txBody>
          <a:bodyPr wrap="square" rtlCol="0" anchor="t">
            <a:spAutoFit/>
          </a:bodyPr>
          <a:lstStyle/>
          <a:p>
            <a:r>
              <a:rPr lang="zh-CN" altLang="en-US" sz="2800" b="1">
                <a:solidFill>
                  <a:srgbClr val="000000"/>
                </a:solidFill>
                <a:latin typeface="楷体" panose="02010609060101010101" pitchFamily="49" charset="-122"/>
                <a:ea typeface="楷体" panose="02010609060101010101" pitchFamily="49" charset="-122"/>
                <a:cs typeface="+mn-ea"/>
                <a:sym typeface="+mn-lt"/>
              </a:rPr>
              <a:t>诱导率</a:t>
            </a:r>
            <a:r>
              <a:rPr lang="zh-CN" altLang="en-US" sz="2800" b="1">
                <a:solidFill>
                  <a:srgbClr val="FF0000"/>
                </a:solidFill>
                <a:latin typeface="楷体" panose="02010609060101010101" pitchFamily="49" charset="-122"/>
                <a:ea typeface="楷体" panose="02010609060101010101" pitchFamily="49" charset="-122"/>
                <a:cs typeface="+mn-ea"/>
                <a:sym typeface="+mn-lt"/>
              </a:rPr>
              <a:t>不是百分之百</a:t>
            </a:r>
            <a:r>
              <a:rPr lang="zh-CN" altLang="en-US" sz="2800" b="1">
                <a:solidFill>
                  <a:srgbClr val="000000"/>
                </a:solidFill>
                <a:latin typeface="楷体" panose="02010609060101010101" pitchFamily="49" charset="-122"/>
                <a:ea typeface="楷体" panose="02010609060101010101" pitchFamily="49" charset="-122"/>
                <a:cs typeface="+mn-ea"/>
                <a:sym typeface="+mn-lt"/>
              </a:rPr>
              <a:t>，因此视野中既有二倍体细胞，也有染色体数目发生改变的细胞，且</a:t>
            </a:r>
            <a:r>
              <a:rPr lang="zh-CN" altLang="en-US" sz="2800" b="1">
                <a:solidFill>
                  <a:srgbClr val="FF0000"/>
                </a:solidFill>
                <a:latin typeface="楷体" panose="02010609060101010101" pitchFamily="49" charset="-122"/>
                <a:ea typeface="楷体" panose="02010609060101010101" pitchFamily="49" charset="-122"/>
                <a:cs typeface="+mn-ea"/>
                <a:sym typeface="+mn-lt"/>
              </a:rPr>
              <a:t>前者数目多于后者</a:t>
            </a:r>
            <a:r>
              <a:rPr lang="zh-CN" altLang="en-US" sz="2800" b="1">
                <a:solidFill>
                  <a:srgbClr val="000000"/>
                </a:solidFill>
                <a:latin typeface="楷体" panose="02010609060101010101" pitchFamily="49" charset="-122"/>
                <a:ea typeface="楷体" panose="02010609060101010101" pitchFamily="49" charset="-122"/>
                <a:cs typeface="+mn-ea"/>
                <a:sym typeface="+mn-lt"/>
              </a:rPr>
              <a:t>；</a:t>
            </a:r>
            <a:endParaRPr lang="zh-CN" altLang="en-US" sz="2800">
              <a:latin typeface="楷体" panose="02010609060101010101" pitchFamily="49" charset="-122"/>
              <a:ea typeface="楷体" panose="02010609060101010101" pitchFamily="49" charset="-122"/>
              <a:cs typeface="+mn-ea"/>
              <a:sym typeface="+mn-lt"/>
            </a:endParaRPr>
          </a:p>
        </p:txBody>
      </p:sp>
      <p:sp>
        <p:nvSpPr>
          <p:cNvPr id="9" name="文本框 8"/>
          <p:cNvSpPr txBox="1"/>
          <p:nvPr>
            <p:custDataLst>
              <p:tags r:id="rId5"/>
            </p:custDataLst>
          </p:nvPr>
        </p:nvSpPr>
        <p:spPr>
          <a:xfrm>
            <a:off x="845185" y="4745355"/>
            <a:ext cx="10523855" cy="1383665"/>
          </a:xfrm>
          <a:prstGeom prst="rect">
            <a:avLst/>
          </a:prstGeom>
          <a:solidFill>
            <a:schemeClr val="accent4">
              <a:lumMod val="40000"/>
              <a:lumOff val="60000"/>
            </a:schemeClr>
          </a:solidFill>
        </p:spPr>
        <p:txBody>
          <a:bodyPr wrap="square" rtlCol="0" anchor="t">
            <a:spAutoFit/>
          </a:bodyPr>
          <a:lstStyle/>
          <a:p>
            <a:pPr algn="just">
              <a:lnSpc>
                <a:spcPct val="100000"/>
              </a:lnSpc>
            </a:pPr>
            <a:r>
              <a:rPr lang="zh-CN" altLang="en-US" sz="2800" b="1">
                <a:solidFill>
                  <a:schemeClr val="tx1"/>
                </a:solidFill>
                <a:latin typeface="楷体" panose="02010609060101010101" pitchFamily="49" charset="-122"/>
                <a:ea typeface="楷体" panose="02010609060101010101" pitchFamily="49" charset="-122"/>
                <a:cs typeface="+mn-ea"/>
                <a:sym typeface="+mn-lt"/>
              </a:rPr>
              <a:t>秋水仙素与低温都能诱导染色体数目加倍，都与</a:t>
            </a:r>
            <a:r>
              <a:rPr lang="zh-CN" altLang="en-US" sz="2800" b="1">
                <a:solidFill>
                  <a:srgbClr val="0000FF"/>
                </a:solidFill>
                <a:latin typeface="楷体" panose="02010609060101010101" pitchFamily="49" charset="-122"/>
                <a:ea typeface="楷体" panose="02010609060101010101" pitchFamily="49" charset="-122"/>
                <a:cs typeface="+mn-ea"/>
                <a:sym typeface="+mn-lt"/>
              </a:rPr>
              <a:t>抑制纺锤体的形成</a:t>
            </a:r>
            <a:r>
              <a:rPr lang="zh-CN" altLang="en-US" sz="2800" b="1">
                <a:solidFill>
                  <a:schemeClr val="tx1"/>
                </a:solidFill>
                <a:latin typeface="楷体" panose="02010609060101010101" pitchFamily="49" charset="-122"/>
                <a:ea typeface="楷体" panose="02010609060101010101" pitchFamily="49" charset="-122"/>
                <a:cs typeface="+mn-ea"/>
                <a:sym typeface="+mn-lt"/>
              </a:rPr>
              <a:t>有关，着丝粒分裂后，没有纺锤体的牵引作用，因而不能将染色体拉向细胞的两极，导致细胞中的染色体数目加倍。</a:t>
            </a:r>
            <a:endParaRPr lang="zh-CN" altLang="en-US" sz="2800" b="1">
              <a:solidFill>
                <a:schemeClr val="tx1"/>
              </a:solidFill>
              <a:latin typeface="楷体" panose="02010609060101010101" pitchFamily="49" charset="-122"/>
              <a:ea typeface="楷体" panose="02010609060101010101" pitchFamily="49" charset="-122"/>
              <a:cs typeface="+mn-ea"/>
              <a:sym typeface="+mn-lt"/>
            </a:endParaRPr>
          </a:p>
        </p:txBody>
      </p:sp>
      <p:sp>
        <p:nvSpPr>
          <p:cNvPr id="10" name="文本框 9"/>
          <p:cNvSpPr txBox="1"/>
          <p:nvPr>
            <p:custDataLst>
              <p:tags r:id="rId6"/>
            </p:custDataLst>
          </p:nvPr>
        </p:nvSpPr>
        <p:spPr>
          <a:xfrm>
            <a:off x="845164" y="3167390"/>
            <a:ext cx="1266693" cy="523220"/>
          </a:xfrm>
          <a:prstGeom prst="rect">
            <a:avLst/>
          </a:prstGeom>
          <a:solidFill>
            <a:srgbClr val="92D050"/>
          </a:solidFill>
        </p:spPr>
        <p:txBody>
          <a:bodyPr wrap="none" rtlCol="0" anchor="t">
            <a:spAutoFit/>
          </a:bodyPr>
          <a:lstStyle/>
          <a:p>
            <a:r>
              <a:rPr lang="zh-CN" altLang="en-US" sz="2800" b="1">
                <a:solidFill>
                  <a:srgbClr val="FF0000"/>
                </a:solidFill>
                <a:latin typeface="+mn-lt"/>
                <a:ea typeface="+mn-ea"/>
                <a:cs typeface="+mn-ea"/>
                <a:sym typeface="+mn-lt"/>
              </a:rPr>
              <a:t>讨论：</a:t>
            </a:r>
            <a:endParaRPr lang="zh-CN" altLang="en-US" sz="2800">
              <a:solidFill>
                <a:srgbClr val="FF0000"/>
              </a:solidFill>
              <a:latin typeface="+mn-lt"/>
              <a:ea typeface="+mn-ea"/>
              <a:cs typeface="+mn-ea"/>
              <a:sym typeface="+mn-lt"/>
            </a:endParaRPr>
          </a:p>
        </p:txBody>
      </p:sp>
      <p:sp>
        <p:nvSpPr>
          <p:cNvPr id="11" name="文本框 10"/>
          <p:cNvSpPr txBox="1"/>
          <p:nvPr>
            <p:custDataLst>
              <p:tags r:id="rId7"/>
            </p:custDataLst>
          </p:nvPr>
        </p:nvSpPr>
        <p:spPr>
          <a:xfrm>
            <a:off x="844550" y="3792220"/>
            <a:ext cx="10842625" cy="953135"/>
          </a:xfrm>
          <a:prstGeom prst="rect">
            <a:avLst/>
          </a:prstGeom>
          <a:noFill/>
        </p:spPr>
        <p:txBody>
          <a:bodyPr wrap="square" rtlCol="0" anchor="t">
            <a:spAutoFit/>
          </a:bodyPr>
          <a:lstStyle/>
          <a:p>
            <a:pPr algn="just"/>
            <a:r>
              <a:rPr lang="zh-CN" altLang="en-US" sz="2800" b="1">
                <a:solidFill>
                  <a:srgbClr val="FF0000"/>
                </a:solidFill>
                <a:latin typeface="楷体" panose="02010609060101010101" pitchFamily="49" charset="-122"/>
                <a:ea typeface="楷体" panose="02010609060101010101" pitchFamily="49" charset="-122"/>
                <a:cs typeface="+mn-ea"/>
                <a:sym typeface="+mn-lt"/>
              </a:rPr>
              <a:t>秋水仙素与低温都能诱导染色体数目加倍，这两种方法在原理上有什么相似之处？</a:t>
            </a:r>
            <a:endParaRPr lang="zh-CN" altLang="en-US" sz="2800" b="1">
              <a:solidFill>
                <a:srgbClr val="FF0000"/>
              </a:solidFill>
              <a:latin typeface="楷体" panose="02010609060101010101" pitchFamily="49" charset="-122"/>
              <a:ea typeface="楷体" panose="02010609060101010101" pitchFamily="49" charset="-122"/>
              <a:cs typeface="+mn-ea"/>
              <a:sym typeface="+mn-lt"/>
            </a:endParaRPr>
          </a:p>
        </p:txBody>
      </p:sp>
      <p:sp>
        <p:nvSpPr>
          <p:cNvPr id="8" name="文本占位符 7"/>
          <p:cNvSpPr>
            <a:spLocks noGrp="1"/>
          </p:cNvSpPr>
          <p:nvPr>
            <p:ph type="body" sz="quarter" idx="10"/>
            <p:custDataLst>
              <p:tags r:id="rId8"/>
            </p:custDataLst>
          </p:nvPr>
        </p:nvSpPr>
        <p:spPr>
          <a:xfrm>
            <a:off x="1227992" y="80474"/>
            <a:ext cx="501015" cy="372745"/>
          </a:xfrm>
        </p:spPr>
        <p:txBody>
          <a:bodyPr/>
          <a:lstStyle/>
          <a:p>
            <a:r>
              <a:rPr lang="zh-CN" altLang="en-US">
                <a:solidFill>
                  <a:srgbClr val="FF0000"/>
                </a:solidFill>
              </a:rPr>
              <a:t>三</a:t>
            </a:r>
            <a:endParaRPr lang="zh-CN" altLang="en-US">
              <a:solidFill>
                <a:srgbClr val="FF0000"/>
              </a:solidFill>
            </a:endParaRPr>
          </a:p>
        </p:txBody>
      </p:sp>
      <p:sp>
        <p:nvSpPr>
          <p:cNvPr id="19" name="文本占位符 18"/>
          <p:cNvSpPr>
            <a:spLocks noGrp="1"/>
          </p:cNvSpPr>
          <p:nvPr>
            <p:custDataLst>
              <p:tags r:id="rId9"/>
            </p:custDataLst>
          </p:nvPr>
        </p:nvSpPr>
        <p:spPr>
          <a:xfrm>
            <a:off x="1991360" y="118110"/>
            <a:ext cx="6658610"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solidFill>
                  <a:srgbClr val="FF0000"/>
                </a:solidFill>
              </a:rPr>
              <a:t>低温诱导植物细胞染色体数目的变化实验</a:t>
            </a:r>
            <a:endParaRPr lang="zh-CN" altLang="en-US" sz="240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520565" y="32258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2" name="图片 22541" descr="20070315102714524"/>
          <p:cNvPicPr>
            <a:picLocks noChangeAspect="1"/>
          </p:cNvPicPr>
          <p:nvPr>
            <p:custDataLst>
              <p:tags r:id="rId2"/>
            </p:custDataLst>
          </p:nvPr>
        </p:nvPicPr>
        <p:blipFill>
          <a:blip r:embed="rId3"/>
          <a:stretch>
            <a:fillRect/>
          </a:stretch>
        </p:blipFill>
        <p:spPr>
          <a:xfrm>
            <a:off x="4900651" y="365762"/>
            <a:ext cx="388544" cy="744538"/>
          </a:xfrm>
          <a:prstGeom prst="rect">
            <a:avLst/>
          </a:prstGeom>
          <a:noFill/>
          <a:ln w="9525">
            <a:noFill/>
          </a:ln>
        </p:spPr>
      </p:pic>
      <p:sp>
        <p:nvSpPr>
          <p:cNvPr id="4" name="笑脸 3"/>
          <p:cNvSpPr/>
          <p:nvPr>
            <p:custDataLst>
              <p:tags r:id="rId4"/>
            </p:custDataLst>
          </p:nvPr>
        </p:nvSpPr>
        <p:spPr>
          <a:xfrm>
            <a:off x="450533" y="522859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101380" name="文本框 101379"/>
          <p:cNvSpPr txBox="1"/>
          <p:nvPr>
            <p:custDataLst>
              <p:tags r:id="rId5"/>
            </p:custDataLst>
          </p:nvPr>
        </p:nvSpPr>
        <p:spPr>
          <a:xfrm>
            <a:off x="182245" y="1153160"/>
            <a:ext cx="11714480" cy="1568450"/>
          </a:xfrm>
          <a:prstGeom prst="rect">
            <a:avLst/>
          </a:prstGeom>
          <a:noFill/>
          <a:ln w="9525">
            <a:noFill/>
          </a:ln>
        </p:spPr>
        <p:txBody>
          <a:bodyPr wrap="square">
            <a:spAutoFit/>
          </a:bodyPr>
          <a:lstStyle/>
          <a:p>
            <a:pPr>
              <a:lnSpc>
                <a:spcPct val="150000"/>
              </a:lnSpc>
              <a:spcBef>
                <a:spcPct val="50000"/>
              </a:spcBef>
            </a:pPr>
            <a:r>
              <a:rPr lang="en-US" altLang="zh-CN" sz="3200">
                <a:latin typeface="宋体" panose="02010600030101010101" pitchFamily="2" charset="-122"/>
                <a:ea typeface="宋体" panose="02010600030101010101" pitchFamily="2" charset="-122"/>
                <a:cs typeface="宋体" panose="02010600030101010101" pitchFamily="2" charset="-122"/>
              </a:rPr>
              <a:t>1.</a:t>
            </a:r>
            <a:r>
              <a:rPr lang="zh-CN" altLang="en-US" sz="3200">
                <a:latin typeface="宋体" panose="02010600030101010101" pitchFamily="2" charset="-122"/>
                <a:ea typeface="宋体" panose="02010600030101010101" pitchFamily="2" charset="-122"/>
                <a:cs typeface="宋体" panose="02010600030101010101" pitchFamily="2" charset="-122"/>
              </a:rPr>
              <a:t>如图为一对同源染色体在减数分裂时的配对行为，表明该细胞发生了（   ） </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pic>
        <p:nvPicPr>
          <p:cNvPr id="101381" name="Image0087.jpeg"/>
          <p:cNvPicPr>
            <a:picLocks noChangeAspect="1"/>
          </p:cNvPicPr>
          <p:nvPr>
            <p:custDataLst>
              <p:tags r:id="rId6"/>
            </p:custDataLst>
          </p:nvPr>
        </p:nvPicPr>
        <p:blipFill>
          <a:blip r:embed="rId7"/>
          <a:stretch>
            <a:fillRect/>
          </a:stretch>
        </p:blipFill>
        <p:spPr>
          <a:xfrm>
            <a:off x="5855335" y="2721610"/>
            <a:ext cx="5182235" cy="2233930"/>
          </a:xfrm>
          <a:prstGeom prst="rect">
            <a:avLst/>
          </a:prstGeom>
          <a:noFill/>
          <a:ln w="9525">
            <a:noFill/>
          </a:ln>
        </p:spPr>
      </p:pic>
      <p:sp>
        <p:nvSpPr>
          <p:cNvPr id="101382" name="文本框 101381"/>
          <p:cNvSpPr txBox="1"/>
          <p:nvPr>
            <p:custDataLst>
              <p:tags r:id="rId8"/>
            </p:custDataLst>
          </p:nvPr>
        </p:nvSpPr>
        <p:spPr>
          <a:xfrm>
            <a:off x="576580" y="2874010"/>
            <a:ext cx="3731895" cy="3046095"/>
          </a:xfrm>
          <a:prstGeom prst="rect">
            <a:avLst/>
          </a:prstGeom>
          <a:noFill/>
          <a:ln w="9525">
            <a:noFill/>
          </a:ln>
        </p:spPr>
        <p:txBody>
          <a:bodyPr wrap="square">
            <a:spAutoFit/>
          </a:bodyPr>
          <a:lstStyle/>
          <a:p>
            <a:pPr>
              <a:lnSpc>
                <a:spcPct val="150000"/>
              </a:lnSpc>
            </a:pPr>
            <a:r>
              <a:rPr lang="en-US" altLang="zh-CN" sz="3200">
                <a:latin typeface="宋体" panose="02010600030101010101" pitchFamily="2" charset="-122"/>
                <a:ea typeface="宋体" panose="02010600030101010101" pitchFamily="2" charset="-122"/>
                <a:cs typeface="宋体" panose="02010600030101010101" pitchFamily="2" charset="-122"/>
              </a:rPr>
              <a:t>A. </a:t>
            </a:r>
            <a:r>
              <a:rPr lang="zh-CN" altLang="en-US" sz="3200">
                <a:latin typeface="宋体" panose="02010600030101010101" pitchFamily="2" charset="-122"/>
                <a:ea typeface="宋体" panose="02010600030101010101" pitchFamily="2" charset="-122"/>
                <a:cs typeface="宋体" panose="02010600030101010101" pitchFamily="2" charset="-122"/>
              </a:rPr>
              <a:t>基因突变</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a:latin typeface="宋体" panose="02010600030101010101" pitchFamily="2" charset="-122"/>
                <a:ea typeface="宋体" panose="02010600030101010101" pitchFamily="2" charset="-122"/>
                <a:cs typeface="宋体" panose="02010600030101010101" pitchFamily="2" charset="-122"/>
              </a:rPr>
              <a:t>B. </a:t>
            </a:r>
            <a:r>
              <a:rPr lang="zh-CN" altLang="en-US" sz="3200">
                <a:latin typeface="宋体" panose="02010600030101010101" pitchFamily="2" charset="-122"/>
                <a:ea typeface="宋体" panose="02010600030101010101" pitchFamily="2" charset="-122"/>
                <a:cs typeface="宋体" panose="02010600030101010101" pitchFamily="2" charset="-122"/>
              </a:rPr>
              <a:t>染色体畸变</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a:latin typeface="宋体" panose="02010600030101010101" pitchFamily="2" charset="-122"/>
                <a:ea typeface="宋体" panose="02010600030101010101" pitchFamily="2" charset="-122"/>
                <a:cs typeface="宋体" panose="02010600030101010101" pitchFamily="2" charset="-122"/>
              </a:rPr>
              <a:t>C. </a:t>
            </a:r>
            <a:r>
              <a:rPr lang="zh-CN" altLang="en-US" sz="3200">
                <a:latin typeface="宋体" panose="02010600030101010101" pitchFamily="2" charset="-122"/>
                <a:ea typeface="宋体" panose="02010600030101010101" pitchFamily="2" charset="-122"/>
                <a:cs typeface="宋体" panose="02010600030101010101" pitchFamily="2" charset="-122"/>
              </a:rPr>
              <a:t>基因重组</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a:latin typeface="宋体" panose="02010600030101010101" pitchFamily="2" charset="-122"/>
                <a:ea typeface="宋体" panose="02010600030101010101" pitchFamily="2" charset="-122"/>
                <a:cs typeface="宋体" panose="02010600030101010101" pitchFamily="2" charset="-122"/>
              </a:rPr>
              <a:t>D. </a:t>
            </a:r>
            <a:r>
              <a:rPr lang="zh-CN" altLang="en-US" sz="3200">
                <a:latin typeface="宋体" panose="02010600030101010101" pitchFamily="2" charset="-122"/>
                <a:ea typeface="宋体" panose="02010600030101010101" pitchFamily="2" charset="-122"/>
                <a:cs typeface="宋体" panose="02010600030101010101" pitchFamily="2" charset="-122"/>
              </a:rPr>
              <a:t>碱基互补配对</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520565" y="32258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2" name="图片 22541" descr="20070315102714524"/>
          <p:cNvPicPr>
            <a:picLocks noChangeAspect="1"/>
          </p:cNvPicPr>
          <p:nvPr>
            <p:custDataLst>
              <p:tags r:id="rId2"/>
            </p:custDataLst>
          </p:nvPr>
        </p:nvPicPr>
        <p:blipFill>
          <a:blip r:embed="rId3"/>
          <a:stretch>
            <a:fillRect/>
          </a:stretch>
        </p:blipFill>
        <p:spPr>
          <a:xfrm>
            <a:off x="4900651" y="365762"/>
            <a:ext cx="388544" cy="744538"/>
          </a:xfrm>
          <a:prstGeom prst="rect">
            <a:avLst/>
          </a:prstGeom>
          <a:noFill/>
          <a:ln w="9525">
            <a:noFill/>
          </a:ln>
        </p:spPr>
      </p:pic>
      <p:sp>
        <p:nvSpPr>
          <p:cNvPr id="4" name="笑脸 3"/>
          <p:cNvSpPr/>
          <p:nvPr>
            <p:custDataLst>
              <p:tags r:id="rId4"/>
            </p:custDataLst>
          </p:nvPr>
        </p:nvSpPr>
        <p:spPr>
          <a:xfrm>
            <a:off x="569913" y="324993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101391" name="文本框 101390"/>
          <p:cNvSpPr txBox="1"/>
          <p:nvPr>
            <p:custDataLst>
              <p:tags r:id="rId5"/>
            </p:custDataLst>
          </p:nvPr>
        </p:nvSpPr>
        <p:spPr>
          <a:xfrm>
            <a:off x="214630" y="1153160"/>
            <a:ext cx="11896725" cy="1076325"/>
          </a:xfrm>
          <a:prstGeom prst="rect">
            <a:avLst/>
          </a:prstGeom>
          <a:noFill/>
          <a:ln w="9525">
            <a:noFill/>
          </a:ln>
        </p:spPr>
        <p:txBody>
          <a:bodyPr wrap="square">
            <a:spAutoFit/>
          </a:bodyPr>
          <a:lstStyle/>
          <a:p>
            <a:pPr>
              <a:lnSpc>
                <a:spcPct val="200000"/>
              </a:lnSpc>
            </a:pPr>
            <a:r>
              <a:rPr lang="en-US" altLang="zh-CN" sz="3200" smtClean="0">
                <a:latin typeface="宋体" panose="02010600030101010101" pitchFamily="2" charset="-122"/>
                <a:ea typeface="宋体" panose="02010600030101010101" pitchFamily="2" charset="-122"/>
                <a:cs typeface="宋体" panose="02010600030101010101" pitchFamily="2" charset="-122"/>
              </a:rPr>
              <a:t>2.</a:t>
            </a:r>
            <a:r>
              <a:rPr lang="zh-CN" altLang="en-US" sz="3200" smtClean="0">
                <a:latin typeface="宋体" panose="02010600030101010101" pitchFamily="2" charset="-122"/>
                <a:ea typeface="宋体" panose="02010600030101010101" pitchFamily="2" charset="-122"/>
                <a:cs typeface="宋体" panose="02010600030101010101" pitchFamily="2" charset="-122"/>
              </a:rPr>
              <a:t>是</a:t>
            </a:r>
            <a:r>
              <a:rPr lang="zh-CN" altLang="en-US" sz="3200">
                <a:latin typeface="宋体" panose="02010600030101010101" pitchFamily="2" charset="-122"/>
                <a:ea typeface="宋体" panose="02010600030101010101" pitchFamily="2" charset="-122"/>
                <a:cs typeface="宋体" panose="02010600030101010101" pitchFamily="2" charset="-122"/>
              </a:rPr>
              <a:t>正常的两条同源染色体，则图示是指染色体结构的（ ）　</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sp>
        <p:nvSpPr>
          <p:cNvPr id="101394" name="矩形 101393"/>
          <p:cNvSpPr/>
          <p:nvPr>
            <p:custDataLst>
              <p:tags r:id="rId6"/>
            </p:custDataLst>
          </p:nvPr>
        </p:nvSpPr>
        <p:spPr>
          <a:xfrm>
            <a:off x="692800" y="2338302"/>
            <a:ext cx="3124200" cy="3046095"/>
          </a:xfrm>
          <a:prstGeom prst="rect">
            <a:avLst/>
          </a:prstGeom>
          <a:noFill/>
          <a:ln w="9525">
            <a:noFill/>
          </a:ln>
        </p:spPr>
        <p:txBody>
          <a:bodyPr>
            <a:spAutoFit/>
          </a:bodyPr>
          <a:lstStyle/>
          <a:p>
            <a:pPr>
              <a:lnSpc>
                <a:spcPct val="150000"/>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2" charset="-122"/>
              </a:rPr>
              <a:t>A.</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倒位        </a:t>
            </a:r>
            <a:endPar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rPr>
              <a:t>B</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缺失        </a:t>
            </a:r>
            <a:endPar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rPr>
              <a:t>C</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易位        </a:t>
            </a:r>
            <a:endPar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3200" smtClean="0">
                <a:solidFill>
                  <a:srgbClr val="000000"/>
                </a:solidFill>
                <a:latin typeface="宋体" panose="02010600030101010101" pitchFamily="2" charset="-122"/>
                <a:ea typeface="宋体" panose="02010600030101010101" pitchFamily="2" charset="-122"/>
                <a:cs typeface="宋体" panose="02010600030101010101" pitchFamily="2" charset="-122"/>
              </a:rPr>
              <a:t>D</a:t>
            </a:r>
            <a:r>
              <a:rPr lang="en-US" altLang="zh-CN" sz="32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重复</a:t>
            </a:r>
            <a:endPar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01395" name="图片 101394"/>
          <p:cNvPicPr>
            <a:picLocks noChangeAspect="1"/>
          </p:cNvPicPr>
          <p:nvPr>
            <p:custDataLst>
              <p:tags r:id="rId7"/>
            </p:custDataLst>
          </p:nvPr>
        </p:nvPicPr>
        <p:blipFill>
          <a:blip r:embed="rId8"/>
          <a:stretch>
            <a:fillRect/>
          </a:stretch>
        </p:blipFill>
        <p:spPr>
          <a:xfrm>
            <a:off x="5289550" y="2623820"/>
            <a:ext cx="4706620" cy="2632710"/>
          </a:xfrm>
          <a:prstGeom prst="rect">
            <a:avLst/>
          </a:prstGeom>
          <a:noFill/>
          <a:ln w="9525">
            <a:no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520565" y="32258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2" name="图片 22541" descr="20070315102714524"/>
          <p:cNvPicPr>
            <a:picLocks noChangeAspect="1"/>
          </p:cNvPicPr>
          <p:nvPr>
            <p:custDataLst>
              <p:tags r:id="rId2"/>
            </p:custDataLst>
          </p:nvPr>
        </p:nvPicPr>
        <p:blipFill>
          <a:blip r:embed="rId3"/>
          <a:stretch>
            <a:fillRect/>
          </a:stretch>
        </p:blipFill>
        <p:spPr>
          <a:xfrm>
            <a:off x="4900651" y="365762"/>
            <a:ext cx="388544" cy="744538"/>
          </a:xfrm>
          <a:prstGeom prst="rect">
            <a:avLst/>
          </a:prstGeom>
          <a:noFill/>
          <a:ln w="9525">
            <a:noFill/>
          </a:ln>
        </p:spPr>
      </p:pic>
      <p:sp>
        <p:nvSpPr>
          <p:cNvPr id="4" name="笑脸 3"/>
          <p:cNvSpPr/>
          <p:nvPr>
            <p:custDataLst>
              <p:tags r:id="rId4"/>
            </p:custDataLst>
          </p:nvPr>
        </p:nvSpPr>
        <p:spPr>
          <a:xfrm>
            <a:off x="939483" y="526415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6" name="内容占位符 22531"/>
          <p:cNvSpPr>
            <a:spLocks noGrp="1"/>
          </p:cNvSpPr>
          <p:nvPr>
            <p:custDataLst>
              <p:tags r:id="rId5"/>
            </p:custDataLst>
          </p:nvPr>
        </p:nvSpPr>
        <p:spPr>
          <a:xfrm>
            <a:off x="220980" y="1110615"/>
            <a:ext cx="11120120" cy="556006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a:lstStyle>
          <a:p>
            <a:pPr indent="0">
              <a:lnSpc>
                <a:spcPct val="150000"/>
              </a:lnSpc>
              <a:buNone/>
            </a:pPr>
            <a:r>
              <a:rPr lang="en-US" altLang="zh-CN">
                <a:latin typeface="宋体" panose="02010600030101010101" pitchFamily="2" charset="-122"/>
                <a:ea typeface="宋体" panose="02010600030101010101" pitchFamily="2" charset="-122"/>
                <a:cs typeface="宋体" panose="02010600030101010101" pitchFamily="2" charset="-122"/>
              </a:rPr>
              <a:t>3</a:t>
            </a:r>
            <a:r>
              <a:rPr lang="zh-CN" altLang="en-US">
                <a:latin typeface="宋体" panose="02010600030101010101" pitchFamily="2" charset="-122"/>
                <a:ea typeface="宋体" panose="02010600030101010101" pitchFamily="2" charset="-122"/>
                <a:cs typeface="宋体" panose="02010600030101010101" pitchFamily="2" charset="-122"/>
              </a:rPr>
              <a:t>．慢性髓细胞性白血病是一种恶性疾病，患者骨髓内会出现大量恶性增殖的白细胞。该病是由于</a:t>
            </a:r>
            <a:r>
              <a:rPr lang="en-US" altLang="zh-CN">
                <a:latin typeface="宋体" panose="02010600030101010101" pitchFamily="2" charset="-122"/>
                <a:ea typeface="宋体" panose="02010600030101010101" pitchFamily="2" charset="-122"/>
                <a:cs typeface="宋体" panose="02010600030101010101" pitchFamily="2" charset="-122"/>
              </a:rPr>
              <a:t>9</a:t>
            </a:r>
            <a:r>
              <a:rPr lang="zh-CN" altLang="en-US">
                <a:latin typeface="宋体" panose="02010600030101010101" pitchFamily="2" charset="-122"/>
                <a:ea typeface="宋体" panose="02010600030101010101" pitchFamily="2" charset="-122"/>
                <a:cs typeface="宋体" panose="02010600030101010101" pitchFamily="2" charset="-122"/>
              </a:rPr>
              <a:t>号染色体和</a:t>
            </a:r>
            <a:r>
              <a:rPr lang="en-US" altLang="zh-CN">
                <a:latin typeface="宋体" panose="02010600030101010101" pitchFamily="2" charset="-122"/>
                <a:ea typeface="宋体" panose="02010600030101010101" pitchFamily="2" charset="-122"/>
                <a:cs typeface="宋体" panose="02010600030101010101" pitchFamily="2" charset="-122"/>
              </a:rPr>
              <a:t>22</a:t>
            </a:r>
            <a:r>
              <a:rPr lang="zh-CN" altLang="en-US">
                <a:latin typeface="宋体" panose="02010600030101010101" pitchFamily="2" charset="-122"/>
                <a:ea typeface="宋体" panose="02010600030101010101" pitchFamily="2" charset="-122"/>
                <a:cs typeface="宋体" panose="02010600030101010101" pitchFamily="2" charset="-122"/>
              </a:rPr>
              <a:t>号染色体互换片段所导致。这种变异属于</a:t>
            </a:r>
            <a:r>
              <a:rPr>
                <a:latin typeface="宋体" panose="02010600030101010101" pitchFamily="2" charset="-122"/>
                <a:ea typeface="宋体" panose="02010600030101010101" pitchFamily="2" charset="-122"/>
                <a:cs typeface="宋体" panose="02010600030101010101" pitchFamily="2" charset="-122"/>
              </a:rPr>
              <a:t>(　　)</a:t>
            </a:r>
            <a:endParaRPr>
              <a:latin typeface="宋体" panose="02010600030101010101" pitchFamily="2" charset="-122"/>
              <a:ea typeface="宋体" panose="02010600030101010101" pitchFamily="2" charset="-122"/>
              <a:cs typeface="宋体" panose="02010600030101010101" pitchFamily="2" charset="-122"/>
            </a:endParaRPr>
          </a:p>
          <a:p>
            <a:pPr indent="0">
              <a:lnSpc>
                <a:spcPct val="150000"/>
              </a:lnSpc>
              <a:buNone/>
            </a:pPr>
            <a:r>
              <a:rPr>
                <a:latin typeface="宋体" panose="02010600030101010101" pitchFamily="2" charset="-122"/>
                <a:ea typeface="宋体" panose="02010600030101010101" pitchFamily="2" charset="-122"/>
                <a:cs typeface="宋体" panose="02010600030101010101" pitchFamily="2" charset="-122"/>
              </a:rPr>
              <a:t>  A. </a:t>
            </a:r>
            <a:r>
              <a:rPr lang="zh-CN">
                <a:latin typeface="宋体" panose="02010600030101010101" pitchFamily="2" charset="-122"/>
                <a:ea typeface="宋体" panose="02010600030101010101" pitchFamily="2" charset="-122"/>
                <a:cs typeface="宋体" panose="02010600030101010101" pitchFamily="2" charset="-122"/>
              </a:rPr>
              <a:t>基因突变  </a:t>
            </a:r>
            <a:endParaRPr lang="zh-CN">
              <a:latin typeface="宋体" panose="02010600030101010101" pitchFamily="2" charset="-122"/>
              <a:ea typeface="宋体" panose="02010600030101010101" pitchFamily="2" charset="-122"/>
              <a:cs typeface="宋体" panose="02010600030101010101" pitchFamily="2" charset="-122"/>
            </a:endParaRPr>
          </a:p>
          <a:p>
            <a:pPr indent="0">
              <a:lnSpc>
                <a:spcPct val="150000"/>
              </a:lnSpc>
              <a:buNone/>
            </a:pPr>
            <a:r>
              <a:rPr>
                <a:latin typeface="宋体" panose="02010600030101010101" pitchFamily="2" charset="-122"/>
                <a:ea typeface="宋体" panose="02010600030101010101" pitchFamily="2" charset="-122"/>
                <a:cs typeface="宋体" panose="02010600030101010101" pitchFamily="2" charset="-122"/>
              </a:rPr>
              <a:t>  B. </a:t>
            </a:r>
            <a:r>
              <a:rPr lang="zh-CN">
                <a:latin typeface="宋体" panose="02010600030101010101" pitchFamily="2" charset="-122"/>
                <a:ea typeface="宋体" panose="02010600030101010101" pitchFamily="2" charset="-122"/>
                <a:cs typeface="宋体" panose="02010600030101010101" pitchFamily="2" charset="-122"/>
              </a:rPr>
              <a:t>基因重组</a:t>
            </a:r>
            <a:endParaRPr>
              <a:latin typeface="宋体" panose="02010600030101010101" pitchFamily="2" charset="-122"/>
              <a:ea typeface="宋体" panose="02010600030101010101" pitchFamily="2" charset="-122"/>
              <a:cs typeface="宋体" panose="02010600030101010101" pitchFamily="2" charset="-122"/>
            </a:endParaRPr>
          </a:p>
          <a:p>
            <a:pPr indent="0">
              <a:lnSpc>
                <a:spcPct val="150000"/>
              </a:lnSpc>
              <a:buNone/>
            </a:pPr>
            <a:r>
              <a:rPr>
                <a:latin typeface="宋体" panose="02010600030101010101" pitchFamily="2" charset="-122"/>
                <a:ea typeface="宋体" panose="02010600030101010101" pitchFamily="2" charset="-122"/>
                <a:cs typeface="宋体" panose="02010600030101010101" pitchFamily="2" charset="-122"/>
              </a:rPr>
              <a:t>  C. </a:t>
            </a:r>
            <a:r>
              <a:rPr lang="zh-CN">
                <a:latin typeface="宋体" panose="02010600030101010101" pitchFamily="2" charset="-122"/>
                <a:ea typeface="宋体" panose="02010600030101010101" pitchFamily="2" charset="-122"/>
                <a:cs typeface="宋体" panose="02010600030101010101" pitchFamily="2" charset="-122"/>
              </a:rPr>
              <a:t>染色体结构变异</a:t>
            </a:r>
            <a:r>
              <a:rPr>
                <a:latin typeface="宋体" panose="02010600030101010101" pitchFamily="2" charset="-122"/>
                <a:ea typeface="宋体" panose="02010600030101010101" pitchFamily="2" charset="-122"/>
                <a:cs typeface="宋体" panose="02010600030101010101" pitchFamily="2" charset="-122"/>
              </a:rPr>
              <a:t>	</a:t>
            </a:r>
            <a:endParaRPr>
              <a:latin typeface="宋体" panose="02010600030101010101" pitchFamily="2" charset="-122"/>
              <a:ea typeface="宋体" panose="02010600030101010101" pitchFamily="2" charset="-122"/>
              <a:cs typeface="宋体" panose="02010600030101010101" pitchFamily="2" charset="-122"/>
            </a:endParaRPr>
          </a:p>
          <a:p>
            <a:pPr indent="0">
              <a:lnSpc>
                <a:spcPct val="150000"/>
              </a:lnSpc>
              <a:buNone/>
            </a:pPr>
            <a:r>
              <a:rPr>
                <a:latin typeface="宋体" panose="02010600030101010101" pitchFamily="2" charset="-122"/>
                <a:ea typeface="宋体" panose="02010600030101010101" pitchFamily="2" charset="-122"/>
                <a:cs typeface="宋体" panose="02010600030101010101" pitchFamily="2" charset="-122"/>
              </a:rPr>
              <a:t>  D. </a:t>
            </a:r>
            <a:r>
              <a:rPr lang="zh-CN">
                <a:latin typeface="宋体" panose="02010600030101010101" pitchFamily="2" charset="-122"/>
                <a:ea typeface="宋体" panose="02010600030101010101" pitchFamily="2" charset="-122"/>
                <a:cs typeface="宋体" panose="02010600030101010101" pitchFamily="2" charset="-122"/>
              </a:rPr>
              <a:t>染色体数目变异</a:t>
            </a:r>
            <a:endParaRPr lang="zh-CN">
              <a:latin typeface="宋体" panose="02010600030101010101" pitchFamily="2" charset="-122"/>
              <a:ea typeface="宋体" panose="02010600030101010101" pitchFamily="2" charset="-122"/>
              <a:cs typeface="宋体" panose="0201060003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520565" y="32258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2" name="图片 22541" descr="20070315102714524"/>
          <p:cNvPicPr>
            <a:picLocks noChangeAspect="1"/>
          </p:cNvPicPr>
          <p:nvPr>
            <p:custDataLst>
              <p:tags r:id="rId2"/>
            </p:custDataLst>
          </p:nvPr>
        </p:nvPicPr>
        <p:blipFill>
          <a:blip r:embed="rId3"/>
          <a:stretch>
            <a:fillRect/>
          </a:stretch>
        </p:blipFill>
        <p:spPr>
          <a:xfrm>
            <a:off x="4900651" y="365762"/>
            <a:ext cx="388544" cy="744538"/>
          </a:xfrm>
          <a:prstGeom prst="rect">
            <a:avLst/>
          </a:prstGeom>
          <a:noFill/>
          <a:ln w="9525">
            <a:noFill/>
          </a:ln>
        </p:spPr>
      </p:pic>
      <p:sp>
        <p:nvSpPr>
          <p:cNvPr id="4" name="笑脸 3"/>
          <p:cNvSpPr/>
          <p:nvPr>
            <p:custDataLst>
              <p:tags r:id="rId4"/>
            </p:custDataLst>
          </p:nvPr>
        </p:nvSpPr>
        <p:spPr>
          <a:xfrm>
            <a:off x="665163" y="458470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5" name="文本框 4"/>
          <p:cNvSpPr txBox="1"/>
          <p:nvPr>
            <p:custDataLst>
              <p:tags r:id="rId5"/>
            </p:custDataLst>
          </p:nvPr>
        </p:nvSpPr>
        <p:spPr>
          <a:xfrm>
            <a:off x="754380" y="837565"/>
            <a:ext cx="9746615" cy="4431030"/>
          </a:xfrm>
          <a:prstGeom prst="rect">
            <a:avLst/>
          </a:prstGeom>
          <a:noFill/>
        </p:spPr>
        <p:txBody>
          <a:bodyPr wrap="square">
            <a:spAutoFit/>
          </a:bodyPr>
          <a:lstStyle/>
          <a:p>
            <a:pPr marL="0" marR="0" algn="just">
              <a:lnSpc>
                <a:spcPct val="150000"/>
              </a:lnSpc>
              <a:spcBef>
                <a:spcPct val="0"/>
              </a:spcBef>
              <a:spcAft>
                <a:spcPct val="0"/>
              </a:spcAft>
            </a:pPr>
            <a:endParaRPr lang="en-US" altLang="zh-CN" sz="2800" b="1" kern="100">
              <a:solidFill>
                <a:srgbClr val="000000"/>
              </a:solidFill>
              <a:effectLst/>
              <a:latin typeface="微软雅黑" panose="020B0503020204020204" charset="-122"/>
              <a:ea typeface="微软雅黑" panose="020B0503020204020204" charset="-122"/>
              <a:cs typeface="Times New Roman" panose="02020603050405020304" pitchFamily="18" charset="0"/>
            </a:endParaRPr>
          </a:p>
          <a:p>
            <a:pPr marL="0" marR="0" algn="just">
              <a:lnSpc>
                <a:spcPct val="150000"/>
              </a:lnSpc>
              <a:spcBef>
                <a:spcPct val="0"/>
              </a:spcBef>
              <a:spcAft>
                <a:spcPct val="0"/>
              </a:spcAft>
            </a:pPr>
            <a:r>
              <a:rPr lang="en-US" altLang="zh-CN"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4.</a:t>
            </a:r>
            <a:r>
              <a:rPr lang="zh-CN" altLang="en-US"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秋水仙素能诱导多倍体形成的原因是（    ）</a:t>
            </a:r>
            <a:endParaRPr lang="en-US" altLang="zh-CN" sz="3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marL="0" marR="0" algn="just">
              <a:lnSpc>
                <a:spcPct val="150000"/>
              </a:lnSpc>
              <a:spcBef>
                <a:spcPct val="0"/>
              </a:spcBef>
              <a:spcAft>
                <a:spcPct val="0"/>
              </a:spcAft>
            </a:pPr>
            <a:r>
              <a:rPr lang="en-US" altLang="zh-CN"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A.</a:t>
            </a:r>
            <a:r>
              <a:rPr lang="zh-CN" altLang="en-US"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促进细胞融合</a:t>
            </a:r>
            <a:endParaRPr lang="zh-CN" altLang="en-US" sz="3200" kern="100">
              <a:effectLst/>
              <a:latin typeface="宋体" panose="02010600030101010101" pitchFamily="2" charset="-122"/>
              <a:ea typeface="宋体" panose="02010600030101010101" pitchFamily="2" charset="-122"/>
              <a:cs typeface="宋体" panose="02010600030101010101" pitchFamily="2" charset="-122"/>
            </a:endParaRPr>
          </a:p>
          <a:p>
            <a:pPr marL="0" marR="0" algn="just">
              <a:lnSpc>
                <a:spcPct val="150000"/>
              </a:lnSpc>
              <a:spcBef>
                <a:spcPct val="0"/>
              </a:spcBef>
              <a:spcAft>
                <a:spcPct val="0"/>
              </a:spcAft>
            </a:pPr>
            <a:r>
              <a:rPr lang="en-US" altLang="zh-CN"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B.</a:t>
            </a:r>
            <a:r>
              <a:rPr lang="zh-CN" altLang="en-US"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诱导染色体多次复制</a:t>
            </a:r>
            <a:endParaRPr lang="zh-CN" altLang="en-US" sz="3200" kern="100">
              <a:effectLst/>
              <a:latin typeface="宋体" panose="02010600030101010101" pitchFamily="2" charset="-122"/>
              <a:ea typeface="宋体" panose="02010600030101010101" pitchFamily="2" charset="-122"/>
              <a:cs typeface="宋体" panose="02010600030101010101" pitchFamily="2" charset="-122"/>
            </a:endParaRPr>
          </a:p>
          <a:p>
            <a:pPr marL="0" marR="0" algn="just">
              <a:lnSpc>
                <a:spcPct val="150000"/>
              </a:lnSpc>
              <a:spcBef>
                <a:spcPct val="0"/>
              </a:spcBef>
              <a:spcAft>
                <a:spcPct val="0"/>
              </a:spcAft>
            </a:pPr>
            <a:r>
              <a:rPr lang="en-US" altLang="zh-CN"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C.</a:t>
            </a:r>
            <a:r>
              <a:rPr lang="zh-CN" altLang="en-US"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促进染色单体分开，形成染色体</a:t>
            </a:r>
            <a:endParaRPr lang="zh-CN" altLang="en-US" sz="3200" kern="100">
              <a:effectLst/>
              <a:latin typeface="宋体" panose="02010600030101010101" pitchFamily="2" charset="-122"/>
              <a:ea typeface="宋体" panose="02010600030101010101" pitchFamily="2" charset="-122"/>
              <a:cs typeface="宋体" panose="02010600030101010101" pitchFamily="2" charset="-122"/>
            </a:endParaRPr>
          </a:p>
          <a:p>
            <a:pPr marL="0" marR="0" algn="just">
              <a:lnSpc>
                <a:spcPct val="150000"/>
              </a:lnSpc>
              <a:spcBef>
                <a:spcPct val="0"/>
              </a:spcBef>
              <a:spcAft>
                <a:spcPct val="0"/>
              </a:spcAft>
            </a:pPr>
            <a:r>
              <a:rPr lang="en-US" altLang="zh-CN"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D.</a:t>
            </a:r>
            <a:r>
              <a:rPr lang="zh-CN" altLang="en-US" sz="3200" kern="100">
                <a:solidFill>
                  <a:srgbClr val="000000"/>
                </a:solidFill>
                <a:effectLst/>
                <a:latin typeface="宋体" panose="02010600030101010101" pitchFamily="2" charset="-122"/>
                <a:ea typeface="宋体" panose="02010600030101010101" pitchFamily="2" charset="-122"/>
                <a:cs typeface="宋体" panose="02010600030101010101" pitchFamily="2" charset="-122"/>
              </a:rPr>
              <a:t>抑制细胞有丝分裂时纺锤体的形成</a:t>
            </a:r>
            <a:endParaRPr lang="zh-CN" altLang="en-US" sz="3200" kern="100">
              <a:effectLst/>
              <a:latin typeface="宋体" panose="02010600030101010101" pitchFamily="2" charset="-122"/>
              <a:ea typeface="宋体" panose="02010600030101010101" pitchFamily="2" charset="-122"/>
              <a:cs typeface="宋体" panose="0201060003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1" name="文本框 22540"/>
          <p:cNvSpPr txBox="1"/>
          <p:nvPr>
            <p:custDataLst>
              <p:tags r:id="rId1"/>
            </p:custDataLst>
          </p:nvPr>
        </p:nvSpPr>
        <p:spPr>
          <a:xfrm>
            <a:off x="4520565" y="322580"/>
            <a:ext cx="3876675" cy="830580"/>
          </a:xfrm>
          <a:prstGeom prst="rect">
            <a:avLst/>
          </a:prstGeom>
          <a:gradFill rotWithShape="0">
            <a:gsLst>
              <a:gs pos="0">
                <a:srgbClr val="BBE0E3">
                  <a:alpha val="89999"/>
                </a:srgbClr>
              </a:gs>
              <a:gs pos="50000">
                <a:srgbClr val="FFFFFF"/>
              </a:gs>
              <a:gs pos="100000">
                <a:srgbClr val="BBE0E3">
                  <a:alpha val="89999"/>
                </a:srgbClr>
              </a:gs>
            </a:gsLst>
            <a:lin ang="5400000" scaled="1"/>
          </a:gradFill>
          <a:ln w="9525">
            <a:noFill/>
            <a:miter/>
          </a:ln>
        </p:spPr>
        <p:txBody>
          <a:bodyPr wrap="square">
            <a:spAutoFit/>
          </a:bodyPr>
          <a:lstStyle/>
          <a:p>
            <a:r>
              <a:rPr lang="zh-CN" altLang="en-US" sz="4800" b="1" noProof="1">
                <a:solidFill>
                  <a:srgbClr val="FF0000"/>
                </a:solidFill>
                <a:effectLst>
                  <a:outerShdw blurRad="38100" dist="38100" dir="2700000">
                    <a:srgbClr val="C0C0C0"/>
                  </a:outerShdw>
                </a:effectLst>
                <a:latin typeface="楷体" panose="02010609060101010101" pitchFamily="49" charset="-122"/>
                <a:ea typeface="楷体" panose="02010609060101010101" pitchFamily="49" charset="-122"/>
                <a:cs typeface="楷体" panose="02010609060101010101" pitchFamily="49" charset="-122"/>
              </a:rPr>
              <a:t> 　实战训练</a:t>
            </a:r>
            <a:r>
              <a:rPr lang="zh-CN" altLang="en-US" sz="3200" noProof="1">
                <a:solidFill>
                  <a:srgbClr val="FF9900"/>
                </a:solidFill>
                <a:effectLst>
                  <a:outerShdw blurRad="38100" dist="38100" dir="2700000">
                    <a:srgbClr val="C0C0C0"/>
                  </a:outerShdw>
                </a:effectLst>
                <a:latin typeface="Verdana" panose="020B0604030504040204" pitchFamily="34" charset="0"/>
                <a:ea typeface="黑体" panose="02010609060101010101" pitchFamily="49" charset="-122"/>
              </a:rPr>
              <a:t>　</a:t>
            </a:r>
            <a:endParaRPr lang="zh-CN" altLang="en-US" sz="3200" b="1" noProof="1">
              <a:latin typeface="楷体_GB2312" panose="02010609030101010101" pitchFamily="49" charset="-122"/>
              <a:ea typeface="楷体_GB2312" panose="02010609030101010101" pitchFamily="49" charset="-122"/>
            </a:endParaRPr>
          </a:p>
        </p:txBody>
      </p:sp>
      <p:pic>
        <p:nvPicPr>
          <p:cNvPr id="2" name="图片 22541" descr="20070315102714524"/>
          <p:cNvPicPr>
            <a:picLocks noChangeAspect="1"/>
          </p:cNvPicPr>
          <p:nvPr>
            <p:custDataLst>
              <p:tags r:id="rId2"/>
            </p:custDataLst>
          </p:nvPr>
        </p:nvPicPr>
        <p:blipFill>
          <a:blip r:embed="rId3"/>
          <a:stretch>
            <a:fillRect/>
          </a:stretch>
        </p:blipFill>
        <p:spPr>
          <a:xfrm>
            <a:off x="4900651" y="365762"/>
            <a:ext cx="388544" cy="744538"/>
          </a:xfrm>
          <a:prstGeom prst="rect">
            <a:avLst/>
          </a:prstGeom>
          <a:noFill/>
          <a:ln w="9525">
            <a:noFill/>
          </a:ln>
        </p:spPr>
      </p:pic>
      <p:sp>
        <p:nvSpPr>
          <p:cNvPr id="4" name="笑脸 3"/>
          <p:cNvSpPr/>
          <p:nvPr>
            <p:custDataLst>
              <p:tags r:id="rId4"/>
            </p:custDataLst>
          </p:nvPr>
        </p:nvSpPr>
        <p:spPr>
          <a:xfrm>
            <a:off x="200343" y="4095750"/>
            <a:ext cx="574675" cy="574675"/>
          </a:xfrm>
          <a:prstGeom prst="smileyFace">
            <a:avLst>
              <a:gd name="adj" fmla="val 4653"/>
            </a:avLst>
          </a:prstGeom>
          <a:solidFill>
            <a:srgbClr val="FF0000"/>
          </a:solidFill>
          <a:ln w="9525" cap="flat" cmpd="sng">
            <a:solidFill>
              <a:schemeClr val="tx1"/>
            </a:solidFill>
            <a:prstDash val="solid"/>
            <a:round/>
            <a:headEnd type="none" w="med" len="med"/>
            <a:tailEnd type="none" w="med" len="med"/>
          </a:ln>
        </p:spPr>
        <p:txBody>
          <a:bodyPr anchor="t"/>
          <a:lstStyle/>
          <a:p>
            <a:endParaRPr lang="zh-CN" altLang="en-US" sz="3200" b="1">
              <a:latin typeface="Arial" panose="020B0604020202020204" pitchFamily="34" charset="0"/>
              <a:ea typeface="宋体" panose="02010600030101010101" pitchFamily="2" charset="-122"/>
            </a:endParaRPr>
          </a:p>
        </p:txBody>
      </p:sp>
      <p:sp>
        <p:nvSpPr>
          <p:cNvPr id="53250" name="文本框 1"/>
          <p:cNvSpPr>
            <a:spLocks noChangeArrowheads="1"/>
          </p:cNvSpPr>
          <p:nvPr>
            <p:custDataLst>
              <p:tags r:id="rId5"/>
            </p:custDataLst>
          </p:nvPr>
        </p:nvSpPr>
        <p:spPr bwMode="auto">
          <a:xfrm>
            <a:off x="273050" y="1054735"/>
            <a:ext cx="11601450" cy="479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ea typeface="宋体" panose="02010600030101010101" pitchFamily="2" charset="-122"/>
              </a:defRPr>
            </a:lvl1pPr>
            <a:lvl2pPr marL="742950" indent="-285750" eaLnBrk="0" hangingPunct="0">
              <a:defRPr>
                <a:solidFill>
                  <a:schemeClr val="tx1"/>
                </a:solidFill>
                <a:latin typeface="Comic Sans MS" panose="030F0702030302020204" pitchFamily="66" charset="0"/>
                <a:ea typeface="宋体" panose="02010600030101010101" pitchFamily="2" charset="-122"/>
              </a:defRPr>
            </a:lvl2pPr>
            <a:lvl3pPr marL="1143000" indent="-228600" eaLnBrk="0" hangingPunct="0">
              <a:defRPr>
                <a:solidFill>
                  <a:schemeClr val="tx1"/>
                </a:solidFill>
                <a:latin typeface="Comic Sans MS" panose="030F0702030302020204" pitchFamily="66" charset="0"/>
                <a:ea typeface="宋体" panose="02010600030101010101" pitchFamily="2" charset="-122"/>
              </a:defRPr>
            </a:lvl3pPr>
            <a:lvl4pPr marL="1600200" indent="-228600" eaLnBrk="0" hangingPunct="0">
              <a:defRPr>
                <a:solidFill>
                  <a:schemeClr val="tx1"/>
                </a:solidFill>
                <a:latin typeface="Comic Sans MS" panose="030F0702030302020204" pitchFamily="66" charset="0"/>
                <a:ea typeface="宋体" panose="02010600030101010101" pitchFamily="2" charset="-122"/>
              </a:defRPr>
            </a:lvl4pPr>
            <a:lvl5pPr marL="2057400" indent="-228600" eaLnBrk="0" hangingPunct="0">
              <a:defRPr>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buSzTx/>
              <a:defRPr>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buSzTx/>
              <a:defRPr>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buSzTx/>
              <a:defRPr>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buSzTx/>
              <a:defRPr>
                <a:solidFill>
                  <a:schemeClr val="tx1"/>
                </a:solidFill>
                <a:latin typeface="Comic Sans MS" panose="030F0702030302020204" pitchFamily="66" charset="0"/>
                <a:ea typeface="宋体" panose="02010600030101010101" pitchFamily="2" charset="-122"/>
              </a:defRPr>
            </a:lvl9pPr>
          </a:lstStyle>
          <a:p>
            <a:pPr eaLnBrk="1" fontAlgn="auto" latinLnBrk="0" hangingPunct="1">
              <a:lnSpc>
                <a:spcPct val="120000"/>
              </a:lnSpc>
            </a:pPr>
            <a:r>
              <a:rPr lang="en-US" altLang="zh-CN" sz="3200">
                <a:latin typeface="宋体" panose="02010600030101010101" pitchFamily="2" charset="-122"/>
                <a:cs typeface="宋体" panose="02010600030101010101" pitchFamily="2" charset="-122"/>
              </a:rPr>
              <a:t>5.</a:t>
            </a:r>
            <a:r>
              <a:rPr lang="zh-CN" altLang="en-US" sz="3200">
                <a:latin typeface="宋体" panose="02010600030101010101" pitchFamily="2" charset="-122"/>
                <a:cs typeface="宋体" panose="02010600030101010101" pitchFamily="2" charset="-122"/>
              </a:rPr>
              <a:t>关于染色体变异和基因突变的主要区别，错误的是（   　）</a:t>
            </a:r>
            <a:endParaRPr lang="zh-CN" altLang="en-US" sz="3200">
              <a:latin typeface="宋体" panose="02010600030101010101" pitchFamily="2" charset="-122"/>
              <a:cs typeface="宋体" panose="02010600030101010101" pitchFamily="2" charset="-122"/>
            </a:endParaRPr>
          </a:p>
          <a:p>
            <a:pPr eaLnBrk="1" fontAlgn="auto" latinLnBrk="0" hangingPunct="1">
              <a:lnSpc>
                <a:spcPct val="120000"/>
              </a:lnSpc>
            </a:pPr>
            <a:r>
              <a:rPr lang="zh-CN" altLang="en-US" sz="3200">
                <a:latin typeface="宋体" panose="02010600030101010101" pitchFamily="2" charset="-122"/>
                <a:cs typeface="宋体" panose="02010600030101010101" pitchFamily="2" charset="-122"/>
              </a:rPr>
              <a:t>A</a:t>
            </a:r>
            <a:r>
              <a:rPr lang="en-US" altLang="zh-CN" sz="3200">
                <a:latin typeface="宋体" panose="02010600030101010101" pitchFamily="2" charset="-122"/>
                <a:cs typeface="宋体" panose="02010600030101010101" pitchFamily="2" charset="-122"/>
              </a:rPr>
              <a:t>.</a:t>
            </a:r>
            <a:r>
              <a:rPr lang="zh-CN" altLang="en-US" sz="3200">
                <a:latin typeface="宋体" panose="02010600030101010101" pitchFamily="2" charset="-122"/>
                <a:cs typeface="宋体" panose="02010600030101010101" pitchFamily="2" charset="-122"/>
              </a:rPr>
              <a:t>染色体结构变异包括重复、缺失、倒位、易位等，而基因突变则是DNA分子中碱基对的增添、缺失或替换。</a:t>
            </a:r>
            <a:endParaRPr lang="zh-CN" altLang="en-US" sz="3200">
              <a:latin typeface="宋体" panose="02010600030101010101" pitchFamily="2" charset="-122"/>
              <a:cs typeface="宋体" panose="02010600030101010101" pitchFamily="2" charset="-122"/>
            </a:endParaRPr>
          </a:p>
          <a:p>
            <a:pPr eaLnBrk="1" fontAlgn="auto" latinLnBrk="0" hangingPunct="1">
              <a:lnSpc>
                <a:spcPct val="120000"/>
              </a:lnSpc>
            </a:pPr>
            <a:r>
              <a:rPr lang="zh-CN" altLang="en-US" sz="3200">
                <a:latin typeface="宋体" panose="02010600030101010101" pitchFamily="2" charset="-122"/>
                <a:cs typeface="宋体" panose="02010600030101010101" pitchFamily="2" charset="-122"/>
              </a:rPr>
              <a:t>B</a:t>
            </a:r>
            <a:r>
              <a:rPr lang="en-US" altLang="zh-CN" sz="3200">
                <a:latin typeface="宋体" panose="02010600030101010101" pitchFamily="2" charset="-122"/>
                <a:cs typeface="宋体" panose="02010600030101010101" pitchFamily="2" charset="-122"/>
              </a:rPr>
              <a:t>.</a:t>
            </a:r>
            <a:r>
              <a:rPr lang="zh-CN" altLang="en-US" sz="3200">
                <a:latin typeface="宋体" panose="02010600030101010101" pitchFamily="2" charset="-122"/>
                <a:cs typeface="宋体" panose="02010600030101010101" pitchFamily="2" charset="-122"/>
              </a:rPr>
              <a:t>原核生物和真核生物均可发生基因突变，而只有真核生物能发生染色体变异。</a:t>
            </a:r>
            <a:endParaRPr lang="zh-CN" altLang="en-US" sz="3200">
              <a:latin typeface="宋体" panose="02010600030101010101" pitchFamily="2" charset="-122"/>
              <a:cs typeface="宋体" panose="02010600030101010101" pitchFamily="2" charset="-122"/>
            </a:endParaRPr>
          </a:p>
          <a:p>
            <a:pPr eaLnBrk="1" fontAlgn="auto" latinLnBrk="0" hangingPunct="1">
              <a:lnSpc>
                <a:spcPct val="120000"/>
              </a:lnSpc>
            </a:pPr>
            <a:r>
              <a:rPr lang="zh-CN" altLang="en-US" sz="3200">
                <a:latin typeface="宋体" panose="02010600030101010101" pitchFamily="2" charset="-122"/>
                <a:cs typeface="宋体" panose="02010600030101010101" pitchFamily="2" charset="-122"/>
              </a:rPr>
              <a:t>C</a:t>
            </a:r>
            <a:r>
              <a:rPr lang="en-US" altLang="zh-CN" sz="3200">
                <a:latin typeface="宋体" panose="02010600030101010101" pitchFamily="2" charset="-122"/>
                <a:cs typeface="宋体" panose="02010600030101010101" pitchFamily="2" charset="-122"/>
              </a:rPr>
              <a:t>.</a:t>
            </a:r>
            <a:r>
              <a:rPr lang="zh-CN" altLang="en-US" sz="3200">
                <a:latin typeface="宋体" panose="02010600030101010101" pitchFamily="2" charset="-122"/>
                <a:cs typeface="宋体" panose="02010600030101010101" pitchFamily="2" charset="-122"/>
              </a:rPr>
              <a:t>基因突变一般是微小突变，对生物体几乎无影响，而染色体结构变异是较大的变异，对生物体的影响较大。</a:t>
            </a:r>
            <a:endParaRPr lang="zh-CN" altLang="en-US" sz="3200">
              <a:latin typeface="宋体" panose="02010600030101010101" pitchFamily="2" charset="-122"/>
              <a:cs typeface="宋体" panose="02010600030101010101" pitchFamily="2" charset="-122"/>
            </a:endParaRPr>
          </a:p>
          <a:p>
            <a:pPr eaLnBrk="1" fontAlgn="auto" latinLnBrk="0" hangingPunct="1">
              <a:lnSpc>
                <a:spcPct val="120000"/>
              </a:lnSpc>
            </a:pPr>
            <a:r>
              <a:rPr lang="zh-CN" altLang="en-US" sz="3200">
                <a:latin typeface="宋体" panose="02010600030101010101" pitchFamily="2" charset="-122"/>
                <a:cs typeface="宋体" panose="02010600030101010101" pitchFamily="2" charset="-122"/>
              </a:rPr>
              <a:t>D</a:t>
            </a:r>
            <a:r>
              <a:rPr lang="en-US" altLang="zh-CN" sz="3200">
                <a:latin typeface="宋体" panose="02010600030101010101" pitchFamily="2" charset="-122"/>
                <a:cs typeface="宋体" panose="02010600030101010101" pitchFamily="2" charset="-122"/>
              </a:rPr>
              <a:t>.</a:t>
            </a:r>
            <a:r>
              <a:rPr lang="zh-CN" altLang="en-US" sz="3200">
                <a:latin typeface="宋体" panose="02010600030101010101" pitchFamily="2" charset="-122"/>
                <a:cs typeface="宋体" panose="02010600030101010101" pitchFamily="2" charset="-122"/>
              </a:rPr>
              <a:t>两者都能改变生物的基因型。</a:t>
            </a:r>
            <a:endParaRPr lang="zh-CN" altLang="en-US" sz="3200">
              <a:latin typeface="宋体" panose="02010600030101010101" pitchFamily="2" charset="-122"/>
              <a:cs typeface="宋体" panose="0201060003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1"/>
          <p:cNvSpPr txBox="1"/>
          <p:nvPr>
            <p:custDataLst>
              <p:tags r:id="rId1"/>
            </p:custDataLst>
          </p:nvPr>
        </p:nvSpPr>
        <p:spPr>
          <a:xfrm>
            <a:off x="742315" y="88265"/>
            <a:ext cx="2459990" cy="664845"/>
          </a:xfrm>
          <a:prstGeom prst="rect">
            <a:avLst/>
          </a:prstGeom>
          <a:noFill/>
          <a:ln w="9525">
            <a:noFill/>
          </a:ln>
        </p:spPr>
        <p:txBody>
          <a:bodyPr wrap="square">
            <a:spAutoFit/>
          </a:bodyPr>
          <a:lstStyle/>
          <a:p>
            <a:pPr lvl="0" eaLnBrk="1" hangingPunct="1"/>
            <a:r>
              <a:rPr lang="zh-CN" altLang="en-US" sz="3730" b="1">
                <a:solidFill>
                  <a:schemeClr val="tx1">
                    <a:lumMod val="75000"/>
                    <a:lumOff val="25000"/>
                  </a:schemeClr>
                </a:solidFill>
                <a:latin typeface="楷体" panose="02010609060101010101" pitchFamily="49" charset="-122"/>
                <a:ea typeface="楷体" panose="02010609060101010101" pitchFamily="49" charset="-122"/>
                <a:cs typeface="+mn-ea"/>
                <a:sym typeface="MingLiU_HKSCS-ExtB" panose="02020500000000000000" pitchFamily="18" charset="-120"/>
              </a:rPr>
              <a:t>教学目标</a:t>
            </a:r>
            <a:endParaRPr lang="zh-CN" altLang="en-US" sz="3730" b="1">
              <a:solidFill>
                <a:schemeClr val="tx1">
                  <a:lumMod val="75000"/>
                  <a:lumOff val="25000"/>
                </a:schemeClr>
              </a:solidFill>
              <a:latin typeface="楷体" panose="02010609060101010101" pitchFamily="49" charset="-122"/>
              <a:ea typeface="楷体" panose="02010609060101010101" pitchFamily="49" charset="-122"/>
              <a:cs typeface="+mn-ea"/>
              <a:sym typeface="MingLiU_HKSCS-ExtB" panose="02020500000000000000" pitchFamily="18" charset="-120"/>
            </a:endParaRPr>
          </a:p>
        </p:txBody>
      </p:sp>
      <p:cxnSp>
        <p:nvCxnSpPr>
          <p:cNvPr id="6" name="直接连接符 5"/>
          <p:cNvCxnSpPr/>
          <p:nvPr>
            <p:custDataLst>
              <p:tags r:id="rId2"/>
            </p:custDataLst>
          </p:nvPr>
        </p:nvCxnSpPr>
        <p:spPr>
          <a:xfrm>
            <a:off x="3994150" y="5502275"/>
            <a:ext cx="7288530" cy="63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3"/>
            </p:custDataLst>
          </p:nvPr>
        </p:nvCxnSpPr>
        <p:spPr>
          <a:xfrm flipV="1">
            <a:off x="4684395" y="3874770"/>
            <a:ext cx="6266180" cy="381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flipV="1">
            <a:off x="4111625" y="2454275"/>
            <a:ext cx="6574790" cy="381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六边形 8"/>
          <p:cNvSpPr/>
          <p:nvPr>
            <p:custDataLst>
              <p:tags r:id="rId5"/>
            </p:custDataLst>
          </p:nvPr>
        </p:nvSpPr>
        <p:spPr>
          <a:xfrm>
            <a:off x="607473" y="2584871"/>
            <a:ext cx="2963131" cy="2555244"/>
          </a:xfrm>
          <a:prstGeom prst="hexagon">
            <a:avLst/>
          </a:prstGeom>
          <a:solidFill>
            <a:srgbClr val="68B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latin typeface="楷体" panose="02010609060101010101" pitchFamily="49" charset="-122"/>
              <a:ea typeface="楷体" panose="02010609060101010101" pitchFamily="49" charset="-122"/>
              <a:cs typeface="+mn-ea"/>
              <a:sym typeface="MingLiU_HKSCS-ExtB" panose="02020500000000000000" pitchFamily="18" charset="-120"/>
            </a:endParaRPr>
          </a:p>
        </p:txBody>
      </p:sp>
      <p:sp>
        <p:nvSpPr>
          <p:cNvPr id="10" name="文本框 9"/>
          <p:cNvSpPr txBox="1"/>
          <p:nvPr>
            <p:custDataLst>
              <p:tags r:id="rId6"/>
            </p:custDataLst>
          </p:nvPr>
        </p:nvSpPr>
        <p:spPr>
          <a:xfrm>
            <a:off x="1319841" y="3478413"/>
            <a:ext cx="1305560" cy="768350"/>
          </a:xfrm>
          <a:prstGeom prst="rect">
            <a:avLst/>
          </a:prstGeom>
          <a:noFill/>
        </p:spPr>
        <p:txBody>
          <a:bodyPr wrap="none">
            <a:spAutoFit/>
          </a:bodyPr>
          <a:lstStyle/>
          <a:p>
            <a:pPr>
              <a:defRPr/>
            </a:pPr>
            <a:r>
              <a:rPr lang="zh-CN" altLang="en-US" sz="4400" b="1">
                <a:solidFill>
                  <a:srgbClr val="FF0000"/>
                </a:solidFill>
                <a:latin typeface="楷体" panose="02010609060101010101" pitchFamily="49" charset="-122"/>
                <a:ea typeface="楷体" panose="02010609060101010101" pitchFamily="49" charset="-122"/>
                <a:cs typeface="+mn-ea"/>
                <a:sym typeface="MingLiU_HKSCS-ExtB" panose="02020500000000000000" pitchFamily="18" charset="-120"/>
              </a:rPr>
              <a:t>目标</a:t>
            </a:r>
            <a:endParaRPr lang="zh-CN" altLang="en-US" sz="4400" b="1">
              <a:solidFill>
                <a:srgbClr val="FF0000"/>
              </a:solidFill>
              <a:latin typeface="楷体" panose="02010609060101010101" pitchFamily="49" charset="-122"/>
              <a:ea typeface="楷体" panose="02010609060101010101" pitchFamily="49" charset="-122"/>
              <a:cs typeface="+mn-ea"/>
              <a:sym typeface="MingLiU_HKSCS-ExtB" panose="02020500000000000000" pitchFamily="18" charset="-120"/>
            </a:endParaRPr>
          </a:p>
        </p:txBody>
      </p:sp>
      <p:sp>
        <p:nvSpPr>
          <p:cNvPr id="11" name="Freeform 7"/>
          <p:cNvSpPr/>
          <p:nvPr>
            <p:custDataLst>
              <p:tags r:id="rId7"/>
            </p:custDataLst>
          </p:nvPr>
        </p:nvSpPr>
        <p:spPr bwMode="auto">
          <a:xfrm flipH="1">
            <a:off x="3100424" y="1611974"/>
            <a:ext cx="1583934" cy="4232818"/>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lumMod val="75000"/>
            </a:schemeClr>
          </a:solidFill>
          <a:ln>
            <a:noFill/>
          </a:ln>
        </p:spPr>
        <p:txBody>
          <a:bodyPr lIns="121889" tIns="60944" rIns="121889" bIns="60944"/>
          <a:lstStyle/>
          <a:p>
            <a:pPr>
              <a:defRPr/>
            </a:pPr>
            <a:endParaRPr lang="zh-CN" altLang="en-US" sz="2400" b="1">
              <a:latin typeface="楷体" panose="02010609060101010101" pitchFamily="49" charset="-122"/>
              <a:ea typeface="楷体" panose="02010609060101010101" pitchFamily="49" charset="-122"/>
              <a:cs typeface="+mn-ea"/>
              <a:sym typeface="MingLiU_HKSCS-ExtB" panose="02020500000000000000" pitchFamily="18" charset="-120"/>
            </a:endParaRPr>
          </a:p>
        </p:txBody>
      </p:sp>
      <p:grpSp>
        <p:nvGrpSpPr>
          <p:cNvPr id="12" name="组合 11"/>
          <p:cNvGrpSpPr/>
          <p:nvPr>
            <p:custDataLst>
              <p:tags r:id="rId8"/>
            </p:custDataLst>
          </p:nvPr>
        </p:nvGrpSpPr>
        <p:grpSpPr>
          <a:xfrm>
            <a:off x="4156923" y="1769082"/>
            <a:ext cx="646843" cy="557624"/>
            <a:chOff x="5867317" y="1889686"/>
            <a:chExt cx="647003" cy="557761"/>
          </a:xfrm>
          <a:solidFill>
            <a:srgbClr val="92D050"/>
          </a:solidFill>
        </p:grpSpPr>
        <p:sp>
          <p:nvSpPr>
            <p:cNvPr id="13" name="六边形 12"/>
            <p:cNvSpPr/>
            <p:nvPr>
              <p:custDataLst>
                <p:tags r:id="rId9"/>
              </p:custDataLst>
            </p:nvPr>
          </p:nvSpPr>
          <p:spPr>
            <a:xfrm>
              <a:off x="5867317" y="1889686"/>
              <a:ext cx="647003" cy="557761"/>
            </a:xfrm>
            <a:prstGeom prst="hexagon">
              <a:avLst/>
            </a:prstGeom>
            <a:solidFill>
              <a:srgbClr val="E58C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latin typeface="楷体" panose="02010609060101010101" pitchFamily="49" charset="-122"/>
                <a:ea typeface="楷体" panose="02010609060101010101" pitchFamily="49" charset="-122"/>
                <a:cs typeface="+mn-ea"/>
                <a:sym typeface="MingLiU_HKSCS-ExtB" panose="02020500000000000000" pitchFamily="18" charset="-120"/>
              </a:endParaRPr>
            </a:p>
          </p:txBody>
        </p:sp>
        <p:sp>
          <p:nvSpPr>
            <p:cNvPr id="14" name="文本框 13"/>
            <p:cNvSpPr txBox="1"/>
            <p:nvPr>
              <p:custDataLst>
                <p:tags r:id="rId10"/>
              </p:custDataLst>
            </p:nvPr>
          </p:nvSpPr>
          <p:spPr>
            <a:xfrm>
              <a:off x="5953496" y="1966641"/>
              <a:ext cx="439529" cy="398878"/>
            </a:xfrm>
            <a:prstGeom prst="rect">
              <a:avLst/>
            </a:prstGeom>
            <a:noFill/>
          </p:spPr>
          <p:txBody>
            <a:bodyPr wrap="none">
              <a:spAutoFit/>
            </a:bodyPr>
            <a:lstStyle/>
            <a:p>
              <a:pPr>
                <a:defRPr/>
              </a:pPr>
              <a:r>
                <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rPr>
                <a:t>01</a:t>
              </a:r>
              <a:endPar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endParaRPr>
            </a:p>
          </p:txBody>
        </p:sp>
      </p:grpSp>
      <p:grpSp>
        <p:nvGrpSpPr>
          <p:cNvPr id="15" name="组合 14"/>
          <p:cNvGrpSpPr/>
          <p:nvPr>
            <p:custDataLst>
              <p:tags r:id="rId11"/>
            </p:custDataLst>
          </p:nvPr>
        </p:nvGrpSpPr>
        <p:grpSpPr>
          <a:xfrm>
            <a:off x="4750179" y="3168043"/>
            <a:ext cx="646843" cy="557624"/>
            <a:chOff x="5867317" y="1889686"/>
            <a:chExt cx="647003" cy="557761"/>
          </a:xfrm>
          <a:solidFill>
            <a:srgbClr val="92D050"/>
          </a:solidFill>
        </p:grpSpPr>
        <p:sp>
          <p:nvSpPr>
            <p:cNvPr id="16" name="六边形 15"/>
            <p:cNvSpPr/>
            <p:nvPr>
              <p:custDataLst>
                <p:tags r:id="rId12"/>
              </p:custDataLst>
            </p:nvPr>
          </p:nvSpPr>
          <p:spPr>
            <a:xfrm>
              <a:off x="5867317" y="1889686"/>
              <a:ext cx="647003" cy="557761"/>
            </a:xfrm>
            <a:prstGeom prst="hexagon">
              <a:avLst/>
            </a:prstGeom>
            <a:solidFill>
              <a:srgbClr val="C8D6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latin typeface="楷体" panose="02010609060101010101" pitchFamily="49" charset="-122"/>
                <a:ea typeface="楷体" panose="02010609060101010101" pitchFamily="49" charset="-122"/>
                <a:cs typeface="+mn-ea"/>
                <a:sym typeface="MingLiU_HKSCS-ExtB" panose="02020500000000000000" pitchFamily="18" charset="-120"/>
              </a:endParaRPr>
            </a:p>
          </p:txBody>
        </p:sp>
        <p:sp>
          <p:nvSpPr>
            <p:cNvPr id="17" name="文本框 16"/>
            <p:cNvSpPr txBox="1"/>
            <p:nvPr>
              <p:custDataLst>
                <p:tags r:id="rId13"/>
              </p:custDataLst>
            </p:nvPr>
          </p:nvSpPr>
          <p:spPr>
            <a:xfrm>
              <a:off x="5953496" y="1966641"/>
              <a:ext cx="439529" cy="398878"/>
            </a:xfrm>
            <a:prstGeom prst="rect">
              <a:avLst/>
            </a:prstGeom>
            <a:noFill/>
          </p:spPr>
          <p:txBody>
            <a:bodyPr wrap="none">
              <a:spAutoFit/>
            </a:bodyPr>
            <a:lstStyle/>
            <a:p>
              <a:pPr>
                <a:defRPr/>
              </a:pPr>
              <a:r>
                <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rPr>
                <a:t>02</a:t>
              </a:r>
              <a:endPar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endParaRPr>
            </a:p>
          </p:txBody>
        </p:sp>
      </p:grpSp>
      <p:grpSp>
        <p:nvGrpSpPr>
          <p:cNvPr id="18" name="组合 17"/>
          <p:cNvGrpSpPr/>
          <p:nvPr>
            <p:custDataLst>
              <p:tags r:id="rId14"/>
            </p:custDataLst>
          </p:nvPr>
        </p:nvGrpSpPr>
        <p:grpSpPr>
          <a:xfrm>
            <a:off x="4443359" y="4751948"/>
            <a:ext cx="646843" cy="557624"/>
            <a:chOff x="5867317" y="1889686"/>
            <a:chExt cx="647003" cy="557761"/>
          </a:xfrm>
          <a:solidFill>
            <a:srgbClr val="92D050"/>
          </a:solidFill>
        </p:grpSpPr>
        <p:sp>
          <p:nvSpPr>
            <p:cNvPr id="19" name="六边形 18"/>
            <p:cNvSpPr/>
            <p:nvPr>
              <p:custDataLst>
                <p:tags r:id="rId15"/>
              </p:custDataLst>
            </p:nvPr>
          </p:nvSpPr>
          <p:spPr>
            <a:xfrm>
              <a:off x="5867317" y="1889686"/>
              <a:ext cx="647003" cy="557761"/>
            </a:xfrm>
            <a:prstGeom prst="hexagon">
              <a:avLst/>
            </a:prstGeom>
            <a:solidFill>
              <a:srgbClr val="E996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latin typeface="楷体" panose="02010609060101010101" pitchFamily="49" charset="-122"/>
                <a:ea typeface="楷体" panose="02010609060101010101" pitchFamily="49" charset="-122"/>
                <a:cs typeface="+mn-ea"/>
                <a:sym typeface="MingLiU_HKSCS-ExtB" panose="02020500000000000000" pitchFamily="18" charset="-120"/>
              </a:endParaRPr>
            </a:p>
          </p:txBody>
        </p:sp>
        <p:sp>
          <p:nvSpPr>
            <p:cNvPr id="20" name="文本框 19"/>
            <p:cNvSpPr txBox="1"/>
            <p:nvPr>
              <p:custDataLst>
                <p:tags r:id="rId16"/>
              </p:custDataLst>
            </p:nvPr>
          </p:nvSpPr>
          <p:spPr>
            <a:xfrm>
              <a:off x="5953496" y="1966641"/>
              <a:ext cx="439529" cy="398878"/>
            </a:xfrm>
            <a:prstGeom prst="rect">
              <a:avLst/>
            </a:prstGeom>
            <a:noFill/>
          </p:spPr>
          <p:txBody>
            <a:bodyPr wrap="none">
              <a:spAutoFit/>
            </a:bodyPr>
            <a:lstStyle/>
            <a:p>
              <a:pPr>
                <a:defRPr/>
              </a:pPr>
              <a:r>
                <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rPr>
                <a:t>03</a:t>
              </a:r>
              <a:endParaRPr lang="en-US" altLang="zh-CN" sz="2000" b="1">
                <a:solidFill>
                  <a:schemeClr val="bg1"/>
                </a:solidFill>
                <a:latin typeface="楷体" panose="02010609060101010101" pitchFamily="49" charset="-122"/>
                <a:ea typeface="楷体" panose="02010609060101010101" pitchFamily="49" charset="-122"/>
                <a:cs typeface="+mn-ea"/>
                <a:sym typeface="MingLiU_HKSCS-ExtB" panose="02020500000000000000" pitchFamily="18" charset="-120"/>
              </a:endParaRPr>
            </a:p>
          </p:txBody>
        </p:sp>
      </p:grpSp>
      <p:sp>
        <p:nvSpPr>
          <p:cNvPr id="22" name="TextBox 27"/>
          <p:cNvSpPr txBox="1"/>
          <p:nvPr>
            <p:custDataLst>
              <p:tags r:id="rId17"/>
            </p:custDataLst>
          </p:nvPr>
        </p:nvSpPr>
        <p:spPr>
          <a:xfrm>
            <a:off x="5397500" y="2895600"/>
            <a:ext cx="5663565" cy="829945"/>
          </a:xfrm>
          <a:prstGeom prst="rect">
            <a:avLst/>
          </a:prstGeom>
          <a:noFill/>
        </p:spPr>
        <p:txBody>
          <a:bodyPr wrap="square" lIns="91441" tIns="45720" rIns="91441" bIns="45720">
            <a:spAutoFit/>
          </a:bodyPr>
          <a:lstStyle/>
          <a:p>
            <a:pPr latinLnBrk="0">
              <a:lnSpc>
                <a:spcPct val="100000"/>
              </a:lnSpc>
            </a:pPr>
            <a:r>
              <a:rPr lang="zh-CN" altLang="en-US" sz="2400">
                <a:latin typeface="楷体" panose="02010609060101010101" pitchFamily="49" charset="-122"/>
                <a:ea typeface="楷体" panose="02010609060101010101" pitchFamily="49" charset="-122"/>
                <a:cs typeface="微软雅黑" panose="020B0503020204020204" charset="-122"/>
                <a:sym typeface="+mn-ea"/>
              </a:rPr>
              <a:t>通过低温诱导染色体的实验，理解染色体数目变化的机制。</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charset="-122"/>
                <a:sym typeface="+mn-ea"/>
              </a:rPr>
              <a:t>（科学探究）</a:t>
            </a:r>
            <a:endParaRPr lang="zh-CN" altLang="en-US" sz="2400" kern="0">
              <a:solidFill>
                <a:srgbClr val="FF0000"/>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2" name="TextBox 27"/>
          <p:cNvSpPr txBox="1"/>
          <p:nvPr>
            <p:custDataLst>
              <p:tags r:id="rId18"/>
            </p:custDataLst>
          </p:nvPr>
        </p:nvSpPr>
        <p:spPr>
          <a:xfrm>
            <a:off x="5128260" y="4081780"/>
            <a:ext cx="6201410" cy="1420495"/>
          </a:xfrm>
          <a:prstGeom prst="rect">
            <a:avLst/>
          </a:prstGeom>
          <a:noFill/>
        </p:spPr>
        <p:txBody>
          <a:bodyPr wrap="square" lIns="91441" tIns="45720" rIns="91441" bIns="45720">
            <a:spAutoFit/>
          </a:bodyPr>
          <a:lstStyle/>
          <a:p>
            <a:pPr defTabSz="913765" eaLnBrk="1" fontAlgn="auto" latinLnBrk="0" hangingPunct="1">
              <a:lnSpc>
                <a:spcPct val="120000"/>
              </a:lnSpc>
              <a:defRPr/>
            </a:pPr>
            <a:r>
              <a:rPr lang="zh-CN" altLang="en-US" sz="2400">
                <a:latin typeface="楷体" panose="02010609060101010101" pitchFamily="49" charset="-122"/>
                <a:ea typeface="楷体" panose="02010609060101010101" pitchFamily="49" charset="-122"/>
                <a:cs typeface="微软雅黑" panose="020B0503020204020204" charset="-122"/>
                <a:sym typeface="+mn-ea"/>
              </a:rPr>
              <a:t>通过分析染色体组的概念，理解二倍体、多倍体和单倍体的特点和生产中的应用。</a:t>
            </a:r>
            <a:endParaRPr lang="zh-CN" altLang="en-US" sz="2400">
              <a:latin typeface="楷体" panose="02010609060101010101" pitchFamily="49" charset="-122"/>
              <a:ea typeface="楷体" panose="02010609060101010101" pitchFamily="49" charset="-122"/>
              <a:cs typeface="微软雅黑" panose="020B0503020204020204" charset="-122"/>
              <a:sym typeface="+mn-ea"/>
            </a:endParaRPr>
          </a:p>
          <a:p>
            <a:pPr defTabSz="913765" eaLnBrk="1" fontAlgn="auto" latinLnBrk="0" hangingPunct="1">
              <a:lnSpc>
                <a:spcPct val="120000"/>
              </a:lnSpc>
              <a:defRPr/>
            </a:pPr>
            <a:r>
              <a:rPr lang="zh-CN" altLang="en-US" sz="2400">
                <a:solidFill>
                  <a:srgbClr val="FF0000"/>
                </a:solidFill>
                <a:latin typeface="楷体" panose="02010609060101010101" pitchFamily="49" charset="-122"/>
                <a:ea typeface="楷体" panose="02010609060101010101" pitchFamily="49" charset="-122"/>
                <a:cs typeface="微软雅黑" panose="020B0503020204020204" charset="-122"/>
                <a:sym typeface="+mn-ea"/>
              </a:rPr>
              <a:t>（生命观念、社会责任）</a:t>
            </a:r>
            <a:endParaRPr lang="zh-CN" altLang="en-US" sz="2400" kern="0">
              <a:solidFill>
                <a:srgbClr val="FF0000"/>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3" name="文本框 2"/>
          <p:cNvSpPr txBox="1"/>
          <p:nvPr>
            <p:custDataLst>
              <p:tags r:id="rId19"/>
            </p:custDataLst>
          </p:nvPr>
        </p:nvSpPr>
        <p:spPr>
          <a:xfrm>
            <a:off x="4836160" y="1496695"/>
            <a:ext cx="6689725" cy="829945"/>
          </a:xfrm>
          <a:prstGeom prst="rect">
            <a:avLst/>
          </a:prstGeom>
          <a:noFill/>
        </p:spPr>
        <p:txBody>
          <a:bodyPr wrap="square" rtlCol="0" anchor="t">
            <a:spAutoFit/>
          </a:bodyPr>
          <a:lstStyle/>
          <a:p>
            <a:pPr latinLnBrk="0">
              <a:lnSpc>
                <a:spcPct val="100000"/>
              </a:lnSpc>
            </a:pPr>
            <a:r>
              <a:rPr lang="zh-CN" altLang="en-US" sz="2400">
                <a:latin typeface="楷体" panose="02010609060101010101" pitchFamily="49" charset="-122"/>
                <a:ea typeface="楷体" panose="02010609060101010101" pitchFamily="49" charset="-122"/>
                <a:cs typeface="微软雅黑" panose="020B0503020204020204" charset="-122"/>
                <a:sym typeface="+mn-ea"/>
              </a:rPr>
              <a:t>结合染色体结构变异的示意图，了解染色体结构变异的常见类型。</a:t>
            </a:r>
            <a:r>
              <a:rPr lang="zh-CN" altLang="en-US" sz="2400">
                <a:solidFill>
                  <a:srgbClr val="FF0000"/>
                </a:solidFill>
                <a:latin typeface="楷体" panose="02010609060101010101" pitchFamily="49" charset="-122"/>
                <a:ea typeface="楷体" panose="02010609060101010101" pitchFamily="49" charset="-122"/>
                <a:cs typeface="微软雅黑" panose="020B0503020204020204" charset="-122"/>
                <a:sym typeface="+mn-ea"/>
              </a:rPr>
              <a:t>（科学思维）</a:t>
            </a:r>
            <a:endParaRPr lang="zh-CN" altLang="en-US" sz="2400">
              <a:solidFill>
                <a:srgbClr val="FF0000"/>
              </a:solidFill>
              <a:latin typeface="楷体" panose="02010609060101010101" pitchFamily="49" charset="-122"/>
              <a:ea typeface="楷体" panose="02010609060101010101" pitchFamily="49" charset="-122"/>
              <a:cs typeface="微软雅黑" panose="020B0503020204020204" charset="-122"/>
              <a:sym typeface="+mn-ea"/>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2"/>
          <p:cNvSpPr/>
          <p:nvPr>
            <p:custDataLst>
              <p:tags r:id="rId1"/>
            </p:custDataLst>
          </p:nvPr>
        </p:nvSpPr>
        <p:spPr>
          <a:xfrm>
            <a:off x="2866708" y="980123"/>
            <a:ext cx="5899150" cy="583565"/>
          </a:xfrm>
          <a:prstGeom prst="rect">
            <a:avLst/>
          </a:prstGeom>
          <a:noFill/>
          <a:ln w="9525">
            <a:noFill/>
          </a:ln>
        </p:spPr>
        <p:txBody>
          <a:bodyPr wrap="none">
            <a:spAutoFit/>
          </a:bodyPr>
          <a:lstStyle/>
          <a:p>
            <a:r>
              <a:rPr lang="zh-CN" altLang="en-US" sz="3200" b="1">
                <a:latin typeface="楷体" panose="02010609060101010101" pitchFamily="49" charset="-122"/>
                <a:ea typeface="楷体" panose="02010609060101010101" pitchFamily="49" charset="-122"/>
              </a:rPr>
              <a:t>染色体的某一片段</a:t>
            </a:r>
            <a:r>
              <a:rPr lang="zh-CN" altLang="en-US" sz="3200" b="1">
                <a:solidFill>
                  <a:srgbClr val="FF0000"/>
                </a:solidFill>
                <a:latin typeface="楷体" panose="02010609060101010101" pitchFamily="49" charset="-122"/>
                <a:ea typeface="楷体" panose="02010609060101010101" pitchFamily="49" charset="-122"/>
                <a:sym typeface="宋体" panose="02010600030101010101" pitchFamily="2" charset="-122"/>
              </a:rPr>
              <a:t>缺失</a:t>
            </a:r>
            <a:r>
              <a:rPr lang="zh-CN" altLang="en-US" sz="3200" b="1">
                <a:latin typeface="楷体" panose="02010609060101010101" pitchFamily="49" charset="-122"/>
                <a:ea typeface="楷体" panose="02010609060101010101" pitchFamily="49" charset="-122"/>
              </a:rPr>
              <a:t>引起变异</a:t>
            </a:r>
            <a:endParaRPr lang="zh-CN" altLang="en-US" sz="3200" b="1">
              <a:latin typeface="楷体" panose="02010609060101010101" pitchFamily="49" charset="-122"/>
              <a:ea typeface="楷体" panose="02010609060101010101" pitchFamily="49" charset="-122"/>
            </a:endParaRPr>
          </a:p>
        </p:txBody>
      </p:sp>
      <p:sp>
        <p:nvSpPr>
          <p:cNvPr id="46083" name="AutoShape 10"/>
          <p:cNvSpPr/>
          <p:nvPr>
            <p:custDataLst>
              <p:tags r:id="rId2"/>
            </p:custDataLst>
          </p:nvPr>
        </p:nvSpPr>
        <p:spPr>
          <a:xfrm>
            <a:off x="7345363" y="1866900"/>
            <a:ext cx="647700" cy="358775"/>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grpSp>
        <p:nvGrpSpPr>
          <p:cNvPr id="46084" name="Group 11"/>
          <p:cNvGrpSpPr/>
          <p:nvPr>
            <p:custDataLst>
              <p:tags r:id="rId3"/>
            </p:custDataLst>
          </p:nvPr>
        </p:nvGrpSpPr>
        <p:grpSpPr>
          <a:xfrm>
            <a:off x="6705600" y="1793875"/>
            <a:ext cx="647700" cy="492125"/>
            <a:chOff x="0" y="0"/>
            <a:chExt cx="408" cy="310"/>
          </a:xfrm>
        </p:grpSpPr>
        <p:sp>
          <p:nvSpPr>
            <p:cNvPr id="46085" name="AutoShape 12"/>
            <p:cNvSpPr/>
            <p:nvPr>
              <p:custDataLst>
                <p:tags r:id="rId4"/>
              </p:custDataLst>
            </p:nvPr>
          </p:nvSpPr>
          <p:spPr>
            <a:xfrm flipH="1">
              <a:off x="0" y="55"/>
              <a:ext cx="408" cy="226"/>
            </a:xfrm>
            <a:prstGeom prst="flowChartDelay">
              <a:avLst/>
            </a:prstGeom>
            <a:gradFill rotWithShape="1">
              <a:gsLst>
                <a:gs pos="0">
                  <a:srgbClr val="8FC78F"/>
                </a:gs>
                <a:gs pos="100000">
                  <a:srgbClr val="0080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086" name="Text Box 13"/>
            <p:cNvSpPr/>
            <p:nvPr>
              <p:custDataLst>
                <p:tags r:id="rId5"/>
              </p:custDataLst>
            </p:nvPr>
          </p:nvSpPr>
          <p:spPr>
            <a:xfrm>
              <a:off x="77" y="0"/>
              <a:ext cx="220" cy="31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grpSp>
      <p:sp>
        <p:nvSpPr>
          <p:cNvPr id="46087" name="Text Box 14"/>
          <p:cNvSpPr/>
          <p:nvPr>
            <p:custDataLst>
              <p:tags r:id="rId6"/>
            </p:custDataLst>
          </p:nvPr>
        </p:nvSpPr>
        <p:spPr>
          <a:xfrm>
            <a:off x="7426325" y="1793875"/>
            <a:ext cx="349885" cy="49149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nvGrpSpPr>
          <p:cNvPr id="46088" name="Group 15"/>
          <p:cNvGrpSpPr/>
          <p:nvPr>
            <p:custDataLst>
              <p:tags r:id="rId7"/>
            </p:custDataLst>
          </p:nvPr>
        </p:nvGrpSpPr>
        <p:grpSpPr>
          <a:xfrm>
            <a:off x="7858125" y="1793875"/>
            <a:ext cx="2303463" cy="492125"/>
            <a:chOff x="0" y="0"/>
            <a:chExt cx="1451" cy="310"/>
          </a:xfrm>
        </p:grpSpPr>
        <p:sp>
          <p:nvSpPr>
            <p:cNvPr id="46089" name="Freeform 16"/>
            <p:cNvSpPr/>
            <p:nvPr>
              <p:custDataLst>
                <p:tags r:id="rId8"/>
              </p:custDataLst>
            </p:nvPr>
          </p:nvSpPr>
          <p:spPr>
            <a:xfrm>
              <a:off x="0" y="55"/>
              <a:ext cx="363" cy="227"/>
            </a:xfrm>
            <a:gradFill rotWithShape="1">
              <a:gsLst>
                <a:gs pos="0">
                  <a:srgbClr val="FF00FF"/>
                </a:gs>
                <a:gs pos="100000">
                  <a:srgbClr val="C200C2"/>
                </a:gs>
              </a:gsLst>
              <a:path path="rect">
                <a:fillToRect l="50000" t="50000" r="50000" b="50000"/>
              </a:path>
            </a:gradFill>
            <a:ln w="9525">
              <a:noFill/>
            </a:ln>
          </p:spPr>
          <p:txBody>
            <a:bodyPr/>
            <a:lstStyle/>
            <a:p>
              <a:endParaRPr lang="zh-CN" altLang="en-US"/>
            </a:p>
          </p:txBody>
        </p:sp>
        <p:sp>
          <p:nvSpPr>
            <p:cNvPr id="46090" name="AutoShape 17"/>
            <p:cNvSpPr/>
            <p:nvPr>
              <p:custDataLst>
                <p:tags r:id="rId9"/>
              </p:custDataLst>
            </p:nvPr>
          </p:nvSpPr>
          <p:spPr>
            <a:xfrm rot="-10800000" flipH="1">
              <a:off x="1043" y="55"/>
              <a:ext cx="408" cy="226"/>
            </a:xfrm>
            <a:prstGeom prst="flowChartDelay">
              <a:avLst/>
            </a:prstGeom>
            <a:gradFill rotWithShape="1">
              <a:gsLst>
                <a:gs pos="0">
                  <a:srgbClr val="E4C876"/>
                </a:gs>
                <a:gs pos="100000">
                  <a:srgbClr val="CC99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091" name="AutoShape 18"/>
            <p:cNvSpPr/>
            <p:nvPr>
              <p:custDataLst>
                <p:tags r:id="rId10"/>
              </p:custDataLst>
            </p:nvPr>
          </p:nvSpPr>
          <p:spPr>
            <a:xfrm rot="10800000">
              <a:off x="635" y="55"/>
              <a:ext cx="408" cy="226"/>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092" name="Freeform 19"/>
            <p:cNvSpPr/>
            <p:nvPr>
              <p:custDataLst>
                <p:tags r:id="rId11"/>
              </p:custDataLst>
            </p:nvPr>
          </p:nvSpPr>
          <p:spPr>
            <a:xfrm rot="10800000">
              <a:off x="317" y="55"/>
              <a:ext cx="363" cy="227"/>
            </a:xfrm>
            <a:gradFill rotWithShape="1">
              <a:gsLst>
                <a:gs pos="0">
                  <a:srgbClr val="A9A9FF"/>
                </a:gs>
                <a:gs pos="100000">
                  <a:srgbClr val="0000FF"/>
                </a:gs>
              </a:gsLst>
              <a:path path="rect">
                <a:fillToRect l="50000" t="50000" r="50000" b="50000"/>
              </a:path>
            </a:gradFill>
            <a:ln w="9525">
              <a:noFill/>
            </a:ln>
          </p:spPr>
          <p:txBody>
            <a:bodyPr/>
            <a:lstStyle/>
            <a:p>
              <a:endParaRPr lang="zh-CN" altLang="en-US"/>
            </a:p>
          </p:txBody>
        </p:sp>
        <p:sp>
          <p:nvSpPr>
            <p:cNvPr id="46093" name="Oval 20"/>
            <p:cNvSpPr/>
            <p:nvPr>
              <p:custDataLst>
                <p:tags r:id="rId12"/>
              </p:custDataLst>
            </p:nvPr>
          </p:nvSpPr>
          <p:spPr>
            <a:xfrm>
              <a:off x="273" y="100"/>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094" name="Text Box 21"/>
            <p:cNvSpPr/>
            <p:nvPr>
              <p:custDataLst>
                <p:tags r:id="rId13"/>
              </p:custDataLst>
            </p:nvPr>
          </p:nvSpPr>
          <p:spPr>
            <a:xfrm>
              <a:off x="45"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6095" name="Text Box 22"/>
            <p:cNvSpPr/>
            <p:nvPr>
              <p:custDataLst>
                <p:tags r:id="rId14"/>
              </p:custDataLst>
            </p:nvPr>
          </p:nvSpPr>
          <p:spPr>
            <a:xfrm>
              <a:off x="408"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6096" name="Text Box 23"/>
            <p:cNvSpPr/>
            <p:nvPr>
              <p:custDataLst>
                <p:tags r:id="rId15"/>
              </p:custDataLst>
            </p:nvPr>
          </p:nvSpPr>
          <p:spPr>
            <a:xfrm>
              <a:off x="712"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6097" name="Text Box 24"/>
            <p:cNvSpPr/>
            <p:nvPr>
              <p:custDataLst>
                <p:tags r:id="rId16"/>
              </p:custDataLst>
            </p:nvPr>
          </p:nvSpPr>
          <p:spPr>
            <a:xfrm>
              <a:off x="1089"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nvGrpSpPr>
          <p:cNvPr id="46098" name="Group 151"/>
          <p:cNvGrpSpPr/>
          <p:nvPr>
            <p:custDataLst>
              <p:tags r:id="rId17"/>
            </p:custDataLst>
          </p:nvPr>
        </p:nvGrpSpPr>
        <p:grpSpPr>
          <a:xfrm>
            <a:off x="2162175" y="1760538"/>
            <a:ext cx="3508375" cy="526990"/>
            <a:chOff x="0" y="0"/>
            <a:chExt cx="1443" cy="311"/>
          </a:xfrm>
        </p:grpSpPr>
        <p:grpSp>
          <p:nvGrpSpPr>
            <p:cNvPr id="46099" name="Group 130"/>
            <p:cNvGrpSpPr/>
            <p:nvPr>
              <p:custDataLst>
                <p:tags r:id="rId18"/>
              </p:custDataLst>
            </p:nvPr>
          </p:nvGrpSpPr>
          <p:grpSpPr>
            <a:xfrm>
              <a:off x="0" y="10"/>
              <a:ext cx="236" cy="290"/>
              <a:chOff x="0" y="10"/>
              <a:chExt cx="408" cy="299"/>
            </a:xfrm>
          </p:grpSpPr>
          <p:sp>
            <p:nvSpPr>
              <p:cNvPr id="46100" name="AutoShape 131"/>
              <p:cNvSpPr/>
              <p:nvPr>
                <p:custDataLst>
                  <p:tags r:id="rId19"/>
                </p:custDataLst>
              </p:nvPr>
            </p:nvSpPr>
            <p:spPr>
              <a:xfrm flipH="1">
                <a:off x="0" y="55"/>
                <a:ext cx="408" cy="226"/>
              </a:xfrm>
              <a:prstGeom prst="flowChartDelay">
                <a:avLst/>
              </a:prstGeom>
              <a:gradFill rotWithShape="1">
                <a:gsLst>
                  <a:gs pos="0">
                    <a:srgbClr val="8FC78F"/>
                  </a:gs>
                  <a:gs pos="100000">
                    <a:srgbClr val="0080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01" name="Text Box 132"/>
              <p:cNvSpPr/>
              <p:nvPr>
                <p:custDataLst>
                  <p:tags r:id="rId20"/>
                </p:custDataLst>
              </p:nvPr>
            </p:nvSpPr>
            <p:spPr>
              <a:xfrm>
                <a:off x="41" y="10"/>
                <a:ext cx="249" cy="29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grpSp>
        <p:grpSp>
          <p:nvGrpSpPr>
            <p:cNvPr id="46102" name="Group 133"/>
            <p:cNvGrpSpPr/>
            <p:nvPr>
              <p:custDataLst>
                <p:tags r:id="rId21"/>
              </p:custDataLst>
            </p:nvPr>
          </p:nvGrpSpPr>
          <p:grpSpPr>
            <a:xfrm>
              <a:off x="422" y="0"/>
              <a:ext cx="1021" cy="311"/>
              <a:chOff x="0" y="0"/>
              <a:chExt cx="1451" cy="320"/>
            </a:xfrm>
          </p:grpSpPr>
          <p:sp>
            <p:nvSpPr>
              <p:cNvPr id="46103" name="Freeform 134"/>
              <p:cNvSpPr/>
              <p:nvPr>
                <p:custDataLst>
                  <p:tags r:id="rId22"/>
                </p:custDataLst>
              </p:nvPr>
            </p:nvSpPr>
            <p:spPr>
              <a:xfrm>
                <a:off x="0" y="55"/>
                <a:ext cx="363" cy="227"/>
              </a:xfrm>
              <a:gradFill rotWithShape="1">
                <a:gsLst>
                  <a:gs pos="0">
                    <a:srgbClr val="FF00FF"/>
                  </a:gs>
                  <a:gs pos="100000">
                    <a:srgbClr val="C200C2"/>
                  </a:gs>
                </a:gsLst>
                <a:path path="rect">
                  <a:fillToRect l="50000" t="50000" r="50000" b="50000"/>
                </a:path>
              </a:gradFill>
              <a:ln w="9525">
                <a:noFill/>
              </a:ln>
            </p:spPr>
            <p:txBody>
              <a:bodyPr/>
              <a:lstStyle/>
              <a:p>
                <a:endParaRPr lang="zh-CN" altLang="en-US"/>
              </a:p>
            </p:txBody>
          </p:sp>
          <p:sp>
            <p:nvSpPr>
              <p:cNvPr id="46104" name="AutoShape 135"/>
              <p:cNvSpPr/>
              <p:nvPr>
                <p:custDataLst>
                  <p:tags r:id="rId23"/>
                </p:custDataLst>
              </p:nvPr>
            </p:nvSpPr>
            <p:spPr>
              <a:xfrm rot="-10800000" flipH="1">
                <a:off x="1043" y="55"/>
                <a:ext cx="408" cy="226"/>
              </a:xfrm>
              <a:prstGeom prst="flowChartDelay">
                <a:avLst/>
              </a:prstGeom>
              <a:gradFill rotWithShape="1">
                <a:gsLst>
                  <a:gs pos="0">
                    <a:srgbClr val="E4C876"/>
                  </a:gs>
                  <a:gs pos="100000">
                    <a:srgbClr val="CC99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05" name="AutoShape 136"/>
              <p:cNvSpPr/>
              <p:nvPr>
                <p:custDataLst>
                  <p:tags r:id="rId24"/>
                </p:custDataLst>
              </p:nvPr>
            </p:nvSpPr>
            <p:spPr>
              <a:xfrm rot="10800000">
                <a:off x="635" y="55"/>
                <a:ext cx="408" cy="226"/>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06" name="Freeform 137"/>
              <p:cNvSpPr/>
              <p:nvPr>
                <p:custDataLst>
                  <p:tags r:id="rId25"/>
                </p:custDataLst>
              </p:nvPr>
            </p:nvSpPr>
            <p:spPr>
              <a:xfrm rot="10800000">
                <a:off x="317" y="55"/>
                <a:ext cx="363" cy="227"/>
              </a:xfrm>
              <a:gradFill rotWithShape="1">
                <a:gsLst>
                  <a:gs pos="0">
                    <a:srgbClr val="A9A9FF"/>
                  </a:gs>
                  <a:gs pos="100000">
                    <a:srgbClr val="0000FF"/>
                  </a:gs>
                </a:gsLst>
                <a:path path="rect">
                  <a:fillToRect l="50000" t="50000" r="50000" b="50000"/>
                </a:path>
              </a:gradFill>
              <a:ln w="9525">
                <a:noFill/>
              </a:ln>
            </p:spPr>
            <p:txBody>
              <a:bodyPr/>
              <a:lstStyle/>
              <a:p>
                <a:endParaRPr lang="zh-CN" altLang="en-US"/>
              </a:p>
            </p:txBody>
          </p:sp>
          <p:sp>
            <p:nvSpPr>
              <p:cNvPr id="46107" name="Oval 138"/>
              <p:cNvSpPr/>
              <p:nvPr>
                <p:custDataLst>
                  <p:tags r:id="rId26"/>
                </p:custDataLst>
              </p:nvPr>
            </p:nvSpPr>
            <p:spPr>
              <a:xfrm>
                <a:off x="273" y="100"/>
                <a:ext cx="136" cy="139"/>
              </a:xfrm>
              <a:prstGeom prst="ellipse">
                <a:avLst/>
              </a:prstGeom>
              <a:gradFill rotWithShape="1">
                <a:gsLst>
                  <a:gs pos="0">
                    <a:schemeClr val="tx1"/>
                  </a:gs>
                  <a:gs pos="100000">
                    <a:srgbClr val="535353"/>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08" name="Text Box 139"/>
              <p:cNvSpPr/>
              <p:nvPr>
                <p:custDataLst>
                  <p:tags r:id="rId27"/>
                </p:custDataLst>
              </p:nvPr>
            </p:nvSpPr>
            <p:spPr>
              <a:xfrm>
                <a:off x="45" y="0"/>
                <a:ext cx="240" cy="29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6109" name="Text Box 140"/>
              <p:cNvSpPr/>
              <p:nvPr>
                <p:custDataLst>
                  <p:tags r:id="rId28"/>
                </p:custDataLst>
              </p:nvPr>
            </p:nvSpPr>
            <p:spPr>
              <a:xfrm>
                <a:off x="363" y="22"/>
                <a:ext cx="241" cy="29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6110" name="Text Box 141"/>
              <p:cNvSpPr/>
              <p:nvPr>
                <p:custDataLst>
                  <p:tags r:id="rId29"/>
                </p:custDataLst>
              </p:nvPr>
            </p:nvSpPr>
            <p:spPr>
              <a:xfrm>
                <a:off x="713" y="0"/>
                <a:ext cx="240" cy="29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6111" name="Text Box 142"/>
              <p:cNvSpPr/>
              <p:nvPr>
                <p:custDataLst>
                  <p:tags r:id="rId30"/>
                </p:custDataLst>
              </p:nvPr>
            </p:nvSpPr>
            <p:spPr>
              <a:xfrm>
                <a:off x="1090" y="11"/>
                <a:ext cx="240" cy="29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nvGrpSpPr>
            <p:cNvPr id="46112" name="Group 143"/>
            <p:cNvGrpSpPr/>
            <p:nvPr>
              <p:custDataLst>
                <p:tags r:id="rId31"/>
              </p:custDataLst>
            </p:nvPr>
          </p:nvGrpSpPr>
          <p:grpSpPr>
            <a:xfrm>
              <a:off x="218" y="11"/>
              <a:ext cx="236" cy="290"/>
              <a:chOff x="0" y="11"/>
              <a:chExt cx="408" cy="299"/>
            </a:xfrm>
          </p:grpSpPr>
          <p:sp>
            <p:nvSpPr>
              <p:cNvPr id="46113" name="AutoShape 144"/>
              <p:cNvSpPr/>
              <p:nvPr>
                <p:custDataLst>
                  <p:tags r:id="rId32"/>
                </p:custDataLst>
              </p:nvPr>
            </p:nvSpPr>
            <p:spPr>
              <a:xfrm>
                <a:off x="0" y="55"/>
                <a:ext cx="408" cy="226"/>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14" name="Text Box 145"/>
              <p:cNvSpPr/>
              <p:nvPr>
                <p:custDataLst>
                  <p:tags r:id="rId33"/>
                </p:custDataLst>
              </p:nvPr>
            </p:nvSpPr>
            <p:spPr>
              <a:xfrm>
                <a:off x="27" y="11"/>
                <a:ext cx="249" cy="29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grpSp>
      <p:cxnSp>
        <p:nvCxnSpPr>
          <p:cNvPr id="46115" name="Line 146"/>
          <p:cNvCxnSpPr/>
          <p:nvPr>
            <p:custDataLst>
              <p:tags r:id="rId34"/>
            </p:custDataLst>
          </p:nvPr>
        </p:nvCxnSpPr>
        <p:spPr>
          <a:xfrm>
            <a:off x="5822950" y="2017713"/>
            <a:ext cx="863600" cy="0"/>
          </a:xfrm>
          <a:prstGeom prst="line">
            <a:avLst/>
          </a:prstGeom>
          <a:ln w="28575" cap="flat" cmpd="sng">
            <a:solidFill>
              <a:schemeClr val="tx1"/>
            </a:solidFill>
            <a:prstDash val="solid"/>
            <a:headEnd type="none" w="med" len="med"/>
            <a:tailEnd type="triangle" w="med" len="med"/>
          </a:ln>
        </p:spPr>
      </p:cxnSp>
      <p:grpSp>
        <p:nvGrpSpPr>
          <p:cNvPr id="46116" name="Group 165"/>
          <p:cNvGrpSpPr/>
          <p:nvPr>
            <p:custDataLst>
              <p:tags r:id="rId35"/>
            </p:custDataLst>
          </p:nvPr>
        </p:nvGrpSpPr>
        <p:grpSpPr>
          <a:xfrm>
            <a:off x="7859713" y="1793875"/>
            <a:ext cx="2303462" cy="525463"/>
            <a:chOff x="0" y="0"/>
            <a:chExt cx="1451" cy="331"/>
          </a:xfrm>
        </p:grpSpPr>
        <p:sp>
          <p:nvSpPr>
            <p:cNvPr id="46117" name="Freeform 166"/>
            <p:cNvSpPr/>
            <p:nvPr>
              <p:custDataLst>
                <p:tags r:id="rId36"/>
              </p:custDataLst>
            </p:nvPr>
          </p:nvSpPr>
          <p:spPr>
            <a:xfrm>
              <a:off x="0" y="55"/>
              <a:ext cx="363" cy="227"/>
            </a:xfrm>
            <a:gradFill rotWithShape="1">
              <a:gsLst>
                <a:gs pos="0">
                  <a:srgbClr val="FF00FF"/>
                </a:gs>
                <a:gs pos="100000">
                  <a:srgbClr val="C200C2"/>
                </a:gs>
              </a:gsLst>
              <a:path path="rect">
                <a:fillToRect l="50000" t="50000" r="50000" b="50000"/>
              </a:path>
            </a:gradFill>
            <a:ln w="9525">
              <a:noFill/>
            </a:ln>
          </p:spPr>
          <p:txBody>
            <a:bodyPr/>
            <a:lstStyle/>
            <a:p>
              <a:endParaRPr lang="zh-CN" altLang="en-US"/>
            </a:p>
          </p:txBody>
        </p:sp>
        <p:sp>
          <p:nvSpPr>
            <p:cNvPr id="46118" name="AutoShape 167"/>
            <p:cNvSpPr/>
            <p:nvPr>
              <p:custDataLst>
                <p:tags r:id="rId37"/>
              </p:custDataLst>
            </p:nvPr>
          </p:nvSpPr>
          <p:spPr>
            <a:xfrm rot="-10800000" flipH="1">
              <a:off x="1043" y="55"/>
              <a:ext cx="408" cy="226"/>
            </a:xfrm>
            <a:prstGeom prst="flowChartDelay">
              <a:avLst/>
            </a:prstGeom>
            <a:gradFill rotWithShape="1">
              <a:gsLst>
                <a:gs pos="0">
                  <a:srgbClr val="E4C876"/>
                </a:gs>
                <a:gs pos="100000">
                  <a:srgbClr val="CC99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19" name="AutoShape 168"/>
            <p:cNvSpPr/>
            <p:nvPr>
              <p:custDataLst>
                <p:tags r:id="rId38"/>
              </p:custDataLst>
            </p:nvPr>
          </p:nvSpPr>
          <p:spPr>
            <a:xfrm rot="10800000">
              <a:off x="635" y="55"/>
              <a:ext cx="408" cy="226"/>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20" name="Freeform 169"/>
            <p:cNvSpPr/>
            <p:nvPr>
              <p:custDataLst>
                <p:tags r:id="rId39"/>
              </p:custDataLst>
            </p:nvPr>
          </p:nvSpPr>
          <p:spPr>
            <a:xfrm rot="10800000">
              <a:off x="317" y="55"/>
              <a:ext cx="363" cy="227"/>
            </a:xfrm>
            <a:gradFill rotWithShape="1">
              <a:gsLst>
                <a:gs pos="0">
                  <a:srgbClr val="A9A9FF"/>
                </a:gs>
                <a:gs pos="100000">
                  <a:srgbClr val="0000FF"/>
                </a:gs>
              </a:gsLst>
              <a:path path="rect">
                <a:fillToRect l="50000" t="50000" r="50000" b="50000"/>
              </a:path>
            </a:gradFill>
            <a:ln w="9525">
              <a:noFill/>
            </a:ln>
          </p:spPr>
          <p:txBody>
            <a:bodyPr/>
            <a:lstStyle/>
            <a:p>
              <a:endParaRPr lang="zh-CN" altLang="en-US"/>
            </a:p>
          </p:txBody>
        </p:sp>
        <p:sp>
          <p:nvSpPr>
            <p:cNvPr id="46121" name="Oval 170"/>
            <p:cNvSpPr/>
            <p:nvPr>
              <p:custDataLst>
                <p:tags r:id="rId40"/>
              </p:custDataLst>
            </p:nvPr>
          </p:nvSpPr>
          <p:spPr>
            <a:xfrm>
              <a:off x="273" y="100"/>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6122" name="Text Box 171"/>
            <p:cNvSpPr/>
            <p:nvPr>
              <p:custDataLst>
                <p:tags r:id="rId41"/>
              </p:custDataLst>
            </p:nvPr>
          </p:nvSpPr>
          <p:spPr>
            <a:xfrm>
              <a:off x="45"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6123" name="Text Box 172"/>
            <p:cNvSpPr/>
            <p:nvPr>
              <p:custDataLst>
                <p:tags r:id="rId42"/>
              </p:custDataLst>
            </p:nvPr>
          </p:nvSpPr>
          <p:spPr>
            <a:xfrm>
              <a:off x="408"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6124" name="Text Box 173"/>
            <p:cNvSpPr/>
            <p:nvPr>
              <p:custDataLst>
                <p:tags r:id="rId43"/>
              </p:custDataLst>
            </p:nvPr>
          </p:nvSpPr>
          <p:spPr>
            <a:xfrm>
              <a:off x="712"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6125" name="Text Box 174"/>
            <p:cNvSpPr/>
            <p:nvPr>
              <p:custDataLst>
                <p:tags r:id="rId44"/>
              </p:custDataLst>
            </p:nvPr>
          </p:nvSpPr>
          <p:spPr>
            <a:xfrm>
              <a:off x="1110" y="21"/>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sp>
        <p:nvSpPr>
          <p:cNvPr id="46129" name="文本框 55"/>
          <p:cNvSpPr/>
          <p:nvPr>
            <p:custDataLst>
              <p:tags r:id="rId45"/>
            </p:custDataLst>
          </p:nvPr>
        </p:nvSpPr>
        <p:spPr>
          <a:xfrm>
            <a:off x="989648" y="949960"/>
            <a:ext cx="1746250" cy="583565"/>
          </a:xfrm>
          <a:prstGeom prst="rect">
            <a:avLst/>
          </a:prstGeom>
          <a:gradFill>
            <a:gsLst>
              <a:gs pos="0">
                <a:srgbClr val="9EE256"/>
              </a:gs>
              <a:gs pos="100000">
                <a:srgbClr val="52762D"/>
              </a:gs>
            </a:gsLst>
            <a:lin scaled="0"/>
          </a:gradFill>
          <a:ln w="9525">
            <a:noFill/>
          </a:ln>
        </p:spPr>
        <p:txBody>
          <a:bodyPr>
            <a:spAutoFit/>
          </a:bodyPr>
          <a:lstStyle/>
          <a:p>
            <a:pPr algn="ctr"/>
            <a:r>
              <a:rPr lang="en-US" altLang="zh-CN" sz="3200" b="1">
                <a:solidFill>
                  <a:srgbClr val="FF0000"/>
                </a:solidFill>
                <a:latin typeface="微软雅黑" panose="020B0503020204020204" charset="-122"/>
                <a:ea typeface="微软雅黑" panose="020B0503020204020204" charset="-122"/>
                <a:sym typeface="宋体" panose="02010600030101010101" pitchFamily="2" charset="-122"/>
              </a:rPr>
              <a:t>1.</a:t>
            </a:r>
            <a:r>
              <a:rPr lang="zh-CN" altLang="en-US" sz="3200" b="1">
                <a:solidFill>
                  <a:srgbClr val="FF0000"/>
                </a:solidFill>
                <a:latin typeface="微软雅黑" panose="020B0503020204020204" charset="-122"/>
                <a:ea typeface="微软雅黑" panose="020B0503020204020204" charset="-122"/>
                <a:sym typeface="宋体" panose="02010600030101010101" pitchFamily="2" charset="-122"/>
              </a:rPr>
              <a:t>缺失</a:t>
            </a:r>
            <a:endParaRPr lang="zh-CN" altLang="en-US" sz="3200" b="1">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46141" name="Rectangle 4"/>
          <p:cNvSpPr/>
          <p:nvPr>
            <p:custDataLst>
              <p:tags r:id="rId46"/>
            </p:custDataLst>
          </p:nvPr>
        </p:nvSpPr>
        <p:spPr>
          <a:xfrm>
            <a:off x="7177088" y="3026728"/>
            <a:ext cx="3400425" cy="521970"/>
          </a:xfrm>
          <a:prstGeom prst="rect">
            <a:avLst/>
          </a:prstGeom>
          <a:solidFill>
            <a:schemeClr val="accent4">
              <a:lumMod val="20000"/>
              <a:lumOff val="80000"/>
            </a:schemeClr>
          </a:solidFill>
          <a:ln w="9525">
            <a:noFill/>
          </a:ln>
        </p:spPr>
        <p:txBody>
          <a:bodyPr wrap="none">
            <a:spAutoFit/>
          </a:bodyPr>
          <a:lstStyle/>
          <a:p>
            <a:r>
              <a:rPr lang="zh-CN" altLang="en-US" sz="2800" b="1">
                <a:solidFill>
                  <a:srgbClr val="FF0000"/>
                </a:solidFill>
                <a:latin typeface="Calibri" panose="020F0502020204030204" pitchFamily="34" charset="0"/>
                <a:ea typeface="楷体" panose="02010609060101010101" pitchFamily="49" charset="-122"/>
              </a:rPr>
              <a:t>②</a:t>
            </a:r>
            <a:r>
              <a:rPr lang="zh-CN" altLang="en-US" sz="2800" b="1">
                <a:solidFill>
                  <a:srgbClr val="FF0000"/>
                </a:solidFill>
                <a:latin typeface="楷体" panose="02010609060101010101" pitchFamily="49" charset="-122"/>
                <a:ea typeface="楷体" panose="02010609060101010101" pitchFamily="49" charset="-122"/>
              </a:rPr>
              <a:t>果蝇</a:t>
            </a:r>
            <a:r>
              <a:rPr lang="zh-CN" altLang="en-US" sz="2800" b="1">
                <a:solidFill>
                  <a:srgbClr val="FF0000"/>
                </a:solidFill>
                <a:latin typeface="楷体" panose="02010609060101010101" pitchFamily="49" charset="-122"/>
                <a:ea typeface="楷体" panose="02010609060101010101" pitchFamily="49" charset="-122"/>
                <a:sym typeface="宋体" panose="02010600030101010101" pitchFamily="2" charset="-122"/>
              </a:rPr>
              <a:t>缺刻翅</a:t>
            </a:r>
            <a:r>
              <a:rPr lang="zh-CN" altLang="en-US" sz="2800" b="1">
                <a:solidFill>
                  <a:srgbClr val="FF0000"/>
                </a:solidFill>
                <a:latin typeface="楷体" panose="02010609060101010101" pitchFamily="49" charset="-122"/>
                <a:ea typeface="楷体" panose="02010609060101010101" pitchFamily="49" charset="-122"/>
              </a:rPr>
              <a:t>的形成</a:t>
            </a:r>
            <a:endParaRPr lang="zh-CN" altLang="en-US" sz="2800" b="1">
              <a:solidFill>
                <a:srgbClr val="FF0000"/>
              </a:solidFill>
              <a:latin typeface="楷体" panose="02010609060101010101" pitchFamily="49" charset="-122"/>
              <a:ea typeface="楷体" panose="02010609060101010101" pitchFamily="49" charset="-122"/>
            </a:endParaRPr>
          </a:p>
        </p:txBody>
      </p:sp>
      <p:sp>
        <p:nvSpPr>
          <p:cNvPr id="10" name="文本占位符 9"/>
          <p:cNvSpPr>
            <a:spLocks noGrp="1"/>
          </p:cNvSpPr>
          <p:nvPr>
            <p:ph type="body" sz="quarter" idx="10"/>
            <p:custDataLst>
              <p:tags r:id="rId47"/>
            </p:custDataLst>
          </p:nvPr>
        </p:nvSpPr>
        <p:spPr>
          <a:xfrm>
            <a:off x="129403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48"/>
            </p:custDataLst>
          </p:nvPr>
        </p:nvSpPr>
        <p:spPr>
          <a:xfrm>
            <a:off x="229742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en-US" altLang="zh-CN">
              <a:solidFill>
                <a:srgbClr val="FF0000"/>
              </a:solidFill>
            </a:endParaRPr>
          </a:p>
        </p:txBody>
      </p:sp>
      <p:sp>
        <p:nvSpPr>
          <p:cNvPr id="7" name="文本框 4"/>
          <p:cNvSpPr txBox="1"/>
          <p:nvPr>
            <p:custDataLst>
              <p:tags r:id="rId49"/>
            </p:custDataLst>
          </p:nvPr>
        </p:nvSpPr>
        <p:spPr>
          <a:xfrm>
            <a:off x="1232140" y="2402665"/>
            <a:ext cx="1261884" cy="523220"/>
          </a:xfrm>
          <a:prstGeom prst="rect">
            <a:avLst/>
          </a:prstGeom>
          <a:noFill/>
        </p:spPr>
        <p:txBody>
          <a:bodyPr wrap="none" rtlCol="0" anchor="t">
            <a:spAutoFit/>
          </a:bodyPr>
          <a:lstStyle/>
          <a:p>
            <a:r>
              <a:rPr lang="zh-CN" altLang="en-US" sz="2800" b="1" noProof="1">
                <a:solidFill>
                  <a:srgbClr val="0000FF"/>
                </a:solidFill>
                <a:latin typeface="+mn-lt"/>
                <a:ea typeface="+mn-ea"/>
                <a:cs typeface="+mn-ea"/>
                <a:sym typeface="+mn-lt"/>
              </a:rPr>
              <a:t>举例：</a:t>
            </a:r>
            <a:endParaRPr lang="zh-CN" altLang="en-US" sz="2800" b="1" noProof="1">
              <a:solidFill>
                <a:srgbClr val="0000FF"/>
              </a:solidFill>
              <a:latin typeface="+mn-lt"/>
              <a:ea typeface="+mn-ea"/>
              <a:cs typeface="+mn-ea"/>
              <a:sym typeface="+mn-lt"/>
            </a:endParaRPr>
          </a:p>
        </p:txBody>
      </p:sp>
      <p:pic>
        <p:nvPicPr>
          <p:cNvPr id="5" name="图片 4"/>
          <p:cNvPicPr/>
          <p:nvPr>
            <p:custDataLst>
              <p:tags r:id="rId50"/>
            </p:custDataLst>
          </p:nvPr>
        </p:nvPicPr>
        <p:blipFill>
          <a:blip r:embed="rId51"/>
          <a:srcRect r="24002" b="43"/>
          <a:stretch>
            <a:fillRect/>
          </a:stretch>
        </p:blipFill>
        <p:spPr>
          <a:xfrm>
            <a:off x="540385" y="3935730"/>
            <a:ext cx="2889885" cy="2892425"/>
          </a:xfrm>
          <a:prstGeom prst="rect">
            <a:avLst/>
          </a:prstGeom>
          <a:noFill/>
          <a:ln w="9525">
            <a:noFill/>
          </a:ln>
        </p:spPr>
      </p:pic>
      <p:pic>
        <p:nvPicPr>
          <p:cNvPr id="6" name="图片 5"/>
          <p:cNvPicPr/>
          <p:nvPr>
            <p:custDataLst>
              <p:tags r:id="rId52"/>
            </p:custDataLst>
          </p:nvPr>
        </p:nvPicPr>
        <p:blipFill>
          <a:blip r:embed="rId53"/>
          <a:srcRect l="7090" t="-1318" r="14854" b="-205"/>
          <a:stretch>
            <a:fillRect/>
          </a:stretch>
        </p:blipFill>
        <p:spPr>
          <a:xfrm>
            <a:off x="3655060" y="3935730"/>
            <a:ext cx="2854325" cy="2893060"/>
          </a:xfrm>
          <a:prstGeom prst="rect">
            <a:avLst/>
          </a:prstGeom>
          <a:noFill/>
          <a:ln w="9525">
            <a:noFill/>
          </a:ln>
        </p:spPr>
      </p:pic>
      <p:sp>
        <p:nvSpPr>
          <p:cNvPr id="45087" name="文本框 5"/>
          <p:cNvSpPr/>
          <p:nvPr>
            <p:custDataLst>
              <p:tags r:id="rId54"/>
            </p:custDataLst>
          </p:nvPr>
        </p:nvSpPr>
        <p:spPr>
          <a:xfrm>
            <a:off x="1602105" y="2926080"/>
            <a:ext cx="3667760" cy="953135"/>
          </a:xfrm>
          <a:prstGeom prst="rect">
            <a:avLst/>
          </a:prstGeom>
          <a:solidFill>
            <a:schemeClr val="accent4">
              <a:lumMod val="20000"/>
              <a:lumOff val="80000"/>
            </a:schemeClr>
          </a:solid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3200" b="0" i="0" u="none" baseline="0">
                <a:solidFill>
                  <a:srgbClr val="0000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3200" b="0" i="0" u="none" baseline="0">
                <a:solidFill>
                  <a:srgbClr val="0000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200" b="0" i="0" u="none" baseline="0">
                <a:solidFill>
                  <a:srgbClr val="0000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3200" b="0" i="0" u="none" baseline="0">
                <a:solidFill>
                  <a:srgbClr val="0000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200" b="0" i="0" u="none" baseline="0">
                <a:solidFill>
                  <a:srgbClr val="000000"/>
                </a:solidFill>
                <a:latin typeface="Arial" panose="020B0604020202020204" pitchFamily="34" charset="0"/>
                <a:ea typeface="宋体" panose="02010600030101010101" pitchFamily="2" charset="-122"/>
              </a:defRPr>
            </a:lvl5pPr>
          </a:lstStyle>
          <a:p>
            <a:pPr lvl="0">
              <a:buFontTx/>
            </a:pPr>
            <a:r>
              <a:rPr lang="zh-CN" altLang="en-US" sz="2800" b="1">
                <a:solidFill>
                  <a:srgbClr val="FF0000"/>
                </a:solidFill>
                <a:latin typeface="Calibri" panose="020F0502020204030204" pitchFamily="34" charset="0"/>
                <a:ea typeface="楷体" panose="02010609060101010101" pitchFamily="49" charset="-122"/>
                <a:cs typeface="楷体" panose="02010609060101010101" pitchFamily="49" charset="-122"/>
                <a:sym typeface="宋体" panose="02010600030101010101" pitchFamily="2" charset="-122"/>
              </a:rPr>
              <a:t>①</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人类的猫叫综合</a:t>
            </a:r>
            <a:r>
              <a:rPr sz="2800" b="1">
                <a:solidFill>
                  <a:srgbClr val="FF0000"/>
                </a:solidFill>
                <a:latin typeface="楷体" panose="02010609060101010101" pitchFamily="49" charset="-122"/>
                <a:ea typeface="楷体" panose="02010609060101010101" pitchFamily="49" charset="-122"/>
                <a:cs typeface="+mn-ea"/>
                <a:sym typeface="+mn-lt"/>
              </a:rPr>
              <a:t>征</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a:t>
            </a:r>
            <a:endPar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lvl="0">
              <a:buFontTx/>
            </a:pPr>
            <a:r>
              <a:rPr sz="2800" b="1">
                <a:solidFill>
                  <a:srgbClr val="660066"/>
                </a:solidFill>
                <a:latin typeface="楷体" panose="02010609060101010101" pitchFamily="49" charset="-122"/>
                <a:ea typeface="楷体" panose="02010609060101010101" pitchFamily="49" charset="-122"/>
                <a:cs typeface="楷体" panose="02010609060101010101" pitchFamily="49" charset="-122"/>
                <a:sym typeface="+mn-lt"/>
              </a:rPr>
              <a:t>  5号染色体部分缺失</a:t>
            </a:r>
            <a:endParaRPr lang="zh-CN" altLang="en-US" sz="2800">
              <a:solidFill>
                <a:srgbClr val="660066"/>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grpSp>
        <p:nvGrpSpPr>
          <p:cNvPr id="37" name="组合 36"/>
          <p:cNvGrpSpPr/>
          <p:nvPr>
            <p:custDataLst>
              <p:tags r:id="rId55"/>
            </p:custDataLst>
          </p:nvPr>
        </p:nvGrpSpPr>
        <p:grpSpPr>
          <a:xfrm>
            <a:off x="7566660" y="4159250"/>
            <a:ext cx="3954145" cy="2594610"/>
            <a:chOff x="6353173" y="1196753"/>
            <a:chExt cx="4873377" cy="3867152"/>
          </a:xfrm>
        </p:grpSpPr>
        <p:pic>
          <p:nvPicPr>
            <p:cNvPr id="38" name="Picture 8" descr="C:\Users\Administrator\Desktop\未标题-5 拷贝.png"/>
            <p:cNvPicPr>
              <a:picLocks noChangeAspect="1" noChangeArrowheads="1"/>
            </p:cNvPicPr>
            <p:nvPr>
              <p:custDataLst>
                <p:tags r:id="rId56"/>
              </p:custDataLst>
            </p:nvPr>
          </p:nvPicPr>
          <p:blipFill>
            <a:blip r:embed="rId57"/>
            <a:stretch>
              <a:fillRect/>
            </a:stretch>
          </p:blipFill>
          <p:spPr bwMode="auto">
            <a:xfrm>
              <a:off x="6353173" y="1196753"/>
              <a:ext cx="2790824" cy="3867152"/>
            </a:xfrm>
            <a:prstGeom prst="rect">
              <a:avLst/>
            </a:prstGeom>
            <a:noFill/>
          </p:spPr>
        </p:pic>
        <p:sp>
          <p:nvSpPr>
            <p:cNvPr id="39" name="矩形 38"/>
            <p:cNvSpPr/>
            <p:nvPr>
              <p:custDataLst>
                <p:tags r:id="rId58"/>
              </p:custDataLst>
            </p:nvPr>
          </p:nvSpPr>
          <p:spPr>
            <a:xfrm>
              <a:off x="9143997" y="3749699"/>
              <a:ext cx="2082553" cy="594364"/>
            </a:xfrm>
            <a:prstGeom prst="rect">
              <a:avLst/>
            </a:prstGeom>
          </p:spPr>
          <p:txBody>
            <a:bodyPr wrap="square">
              <a:spAutoFit/>
            </a:bodyPr>
            <a:lstStyle/>
            <a:p>
              <a:r>
                <a:rPr lang="zh-CN" altLang="en-US" sz="2000" b="1">
                  <a:latin typeface="微软雅黑" panose="020B0503020204020204" charset="-122"/>
                  <a:ea typeface="微软雅黑" panose="020B0503020204020204" charset="-122"/>
                </a:rPr>
                <a:t>正常翅</a:t>
              </a:r>
              <a:endParaRPr lang="zh-CN" altLang="en-US" sz="2000" b="1">
                <a:latin typeface="微软雅黑" panose="020B0503020204020204" charset="-122"/>
                <a:ea typeface="微软雅黑" panose="020B0503020204020204" charset="-122"/>
              </a:endParaRPr>
            </a:p>
          </p:txBody>
        </p:sp>
        <p:sp>
          <p:nvSpPr>
            <p:cNvPr id="40" name="矩形 39"/>
            <p:cNvSpPr/>
            <p:nvPr>
              <p:custDataLst>
                <p:tags r:id="rId59"/>
              </p:custDataLst>
            </p:nvPr>
          </p:nvSpPr>
          <p:spPr>
            <a:xfrm>
              <a:off x="9143997" y="1704484"/>
              <a:ext cx="1981595" cy="594364"/>
            </a:xfrm>
            <a:prstGeom prst="rect">
              <a:avLst/>
            </a:prstGeom>
          </p:spPr>
          <p:txBody>
            <a:bodyPr wrap="square">
              <a:spAutoFit/>
            </a:bodyPr>
            <a:lstStyle/>
            <a:p>
              <a:r>
                <a:rPr lang="zh-CN" altLang="en-US" sz="2000" b="1">
                  <a:latin typeface="微软雅黑" panose="020B0503020204020204" charset="-122"/>
                  <a:ea typeface="微软雅黑" panose="020B0503020204020204" charset="-122"/>
                </a:rPr>
                <a:t>缺刻翅</a:t>
              </a:r>
              <a:endParaRPr lang="zh-CN" altLang="en-US" sz="2000" b="1">
                <a:latin typeface="微软雅黑" panose="020B0503020204020204" charset="-122"/>
                <a:ea typeface="微软雅黑" panose="020B0503020204020204" charset="-122"/>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08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2000"/>
                                        <p:tgtEl>
                                          <p:spTgt spid="46083"/>
                                        </p:tgtEl>
                                      </p:cBhvr>
                                    </p:animEffect>
                                    <p:anim calcmode="lin" valueType="num">
                                      <p:cBhvr>
                                        <p:cTn id="29" dur="2000"/>
                                        <p:tgtEl>
                                          <p:spTgt spid="46083"/>
                                        </p:tgtEl>
                                        <p:attrNameLst>
                                          <p:attrName>ppt_x</p:attrName>
                                        </p:attrNameLst>
                                      </p:cBhvr>
                                      <p:tavLst>
                                        <p:tav tm="0">
                                          <p:val>
                                            <p:strVal val="ppt_x"/>
                                          </p:val>
                                        </p:tav>
                                        <p:tav tm="100000">
                                          <p:val>
                                            <p:strVal val="ppt_x"/>
                                          </p:val>
                                        </p:tav>
                                      </p:tavLst>
                                    </p:anim>
                                    <p:anim calcmode="lin" valueType="num">
                                      <p:cBhvr>
                                        <p:cTn id="30" dur="2000"/>
                                        <p:tgtEl>
                                          <p:spTgt spid="46083"/>
                                        </p:tgtEl>
                                        <p:attrNameLst>
                                          <p:attrName>ppt_y</p:attrName>
                                        </p:attrNameLst>
                                      </p:cBhvr>
                                      <p:tavLst>
                                        <p:tav tm="0">
                                          <p:val>
                                            <p:strVal val="ppt_y"/>
                                          </p:val>
                                        </p:tav>
                                        <p:tav tm="100000">
                                          <p:val>
                                            <p:strVal val="ppt_y+.1"/>
                                          </p:val>
                                        </p:tav>
                                      </p:tavLst>
                                    </p:anim>
                                    <p:set>
                                      <p:cBhvr>
                                        <p:cTn id="31" dur="1" fill="hold">
                                          <p:stCondLst>
                                            <p:cond delay="1999"/>
                                          </p:stCondLst>
                                        </p:cTn>
                                        <p:tgtEl>
                                          <p:spTgt spid="46083"/>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2000"/>
                                        <p:tgtEl>
                                          <p:spTgt spid="46087"/>
                                        </p:tgtEl>
                                      </p:cBhvr>
                                    </p:animEffect>
                                    <p:anim calcmode="lin" valueType="num">
                                      <p:cBhvr>
                                        <p:cTn id="34" dur="2000"/>
                                        <p:tgtEl>
                                          <p:spTgt spid="46087"/>
                                        </p:tgtEl>
                                        <p:attrNameLst>
                                          <p:attrName>ppt_x</p:attrName>
                                        </p:attrNameLst>
                                      </p:cBhvr>
                                      <p:tavLst>
                                        <p:tav tm="0">
                                          <p:val>
                                            <p:strVal val="ppt_x"/>
                                          </p:val>
                                        </p:tav>
                                        <p:tav tm="100000">
                                          <p:val>
                                            <p:strVal val="ppt_x"/>
                                          </p:val>
                                        </p:tav>
                                      </p:tavLst>
                                    </p:anim>
                                    <p:anim calcmode="lin" valueType="num">
                                      <p:cBhvr>
                                        <p:cTn id="35" dur="2000"/>
                                        <p:tgtEl>
                                          <p:spTgt spid="46087"/>
                                        </p:tgtEl>
                                        <p:attrNameLst>
                                          <p:attrName>ppt_y</p:attrName>
                                        </p:attrNameLst>
                                      </p:cBhvr>
                                      <p:tavLst>
                                        <p:tav tm="0">
                                          <p:val>
                                            <p:strVal val="ppt_y"/>
                                          </p:val>
                                        </p:tav>
                                        <p:tav tm="100000">
                                          <p:val>
                                            <p:strVal val="ppt_y+.1"/>
                                          </p:val>
                                        </p:tav>
                                      </p:tavLst>
                                    </p:anim>
                                    <p:set>
                                      <p:cBhvr>
                                        <p:cTn id="36" dur="1" fill="hold">
                                          <p:stCondLst>
                                            <p:cond delay="1999"/>
                                          </p:stCondLst>
                                        </p:cTn>
                                        <p:tgtEl>
                                          <p:spTgt spid="4608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2.5E-06 -1.79191E-06 L 0.06684 -1.79191E-06" ptsTypes="">
                                      <p:cBhvr>
                                        <p:cTn id="40" dur="2000" fill="hold"/>
                                        <p:tgtEl>
                                          <p:spTgt spid="46084"/>
                                        </p:tgtEl>
                                        <p:attrNameLst>
                                          <p:attrName>ppt_x</p:attrName>
                                          <p:attrName>ppt_y</p:attrName>
                                        </p:attrNameLst>
                                      </p:cBhvr>
                                    </p:animMotion>
                                  </p:childTnLst>
                                </p:cTn>
                              </p:par>
                            </p:childTnLst>
                          </p:cTn>
                        </p:par>
                        <p:par>
                          <p:cTn id="41" fill="hold">
                            <p:stCondLst>
                              <p:cond delay="2000"/>
                            </p:stCondLst>
                            <p:childTnLst>
                              <p:par>
                                <p:cTn id="42" presetID="1" presetClass="entr" presetSubtype="0" fill="hold" nodeType="afterEffect">
                                  <p:stCondLst>
                                    <p:cond delay="2000"/>
                                  </p:stCondLst>
                                  <p:childTnLst>
                                    <p:set>
                                      <p:cBhvr>
                                        <p:cTn id="43" dur="1" fill="hold">
                                          <p:stCondLst>
                                            <p:cond delay="0"/>
                                          </p:stCondLst>
                                        </p:cTn>
                                        <p:tgtEl>
                                          <p:spTgt spid="461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08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46141"/>
                                        </p:tgtEl>
                                        <p:attrNameLst>
                                          <p:attrName>style.visibility</p:attrName>
                                        </p:attrNameLst>
                                      </p:cBhvr>
                                      <p:to>
                                        <p:strVal val="visible"/>
                                      </p:to>
                                    </p:set>
                                    <p:animEffect transition="in" filter="checkerboard(across)">
                                      <p:cBhvr>
                                        <p:cTn id="68" dur="500"/>
                                        <p:tgtEl>
                                          <p:spTgt spid="46141"/>
                                        </p:tgtEl>
                                      </p:cBhvr>
                                    </p:animEffect>
                                  </p:childTnLst>
                                </p:cTn>
                              </p:par>
                              <p:par>
                                <p:cTn id="69" presetID="4" presetClass="entr" presetSubtype="16"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ox(in)">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p:bldP spid="46083" grpId="1"/>
      <p:bldP spid="46087" grpId="0"/>
      <p:bldP spid="46087" grpId="1"/>
      <p:bldP spid="46141" grpId="0"/>
      <p:bldP spid="45087"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424180" y="1945640"/>
          <a:ext cx="11452225" cy="4372610"/>
        </p:xfrm>
        <a:graphic>
          <a:graphicData uri="http://schemas.openxmlformats.org/drawingml/2006/table">
            <a:tbl>
              <a:tblPr firstRow="1" bandRow="1">
                <a:tableStyleId>{5C22544A-7EE6-4342-B048-85BDC9FD1C3A}</a:tableStyleId>
              </a:tblPr>
              <a:tblGrid>
                <a:gridCol w="748665"/>
                <a:gridCol w="1202055"/>
                <a:gridCol w="4774565"/>
                <a:gridCol w="4726940"/>
              </a:tblGrid>
              <a:tr h="715010">
                <a:tc gridSpan="2">
                  <a:txBody>
                    <a:bodyPr wrap="square"/>
                    <a:lstStyle/>
                    <a:p>
                      <a:pPr algn="ctr">
                        <a:buNone/>
                      </a:pPr>
                      <a:r>
                        <a:rPr lang="zh-CN" altLang="en-US" sz="2700" b="1">
                          <a:solidFill>
                            <a:schemeClr val="tx1"/>
                          </a:solidFill>
                        </a:rPr>
                        <a:t>项目</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染色体片段缺失</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碱基对缺失</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28215">
                <a:tc gridSpan="2">
                  <a:txBody>
                    <a:bodyPr wrap="square"/>
                    <a:lstStyle/>
                    <a:p>
                      <a:pPr algn="ctr">
                        <a:buNone/>
                      </a:pPr>
                      <a:r>
                        <a:rPr lang="zh-CN" altLang="en-US" sz="2700" b="1">
                          <a:solidFill>
                            <a:schemeClr val="tx1"/>
                          </a:solidFill>
                        </a:rPr>
                        <a:t>图解</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14375">
                <a:tc rowSpan="2">
                  <a:txBody>
                    <a:bodyPr wrap="square"/>
                    <a:lstStyle/>
                    <a:p>
                      <a:pPr algn="ctr">
                        <a:buNone/>
                      </a:pPr>
                      <a:r>
                        <a:rPr lang="zh-CN" altLang="en-US" sz="2700" b="1"/>
                        <a:t>区别</a:t>
                      </a:r>
                      <a:endParaRPr lang="zh-CN" altLang="en-US" sz="2700" b="1"/>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原理</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1501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观察</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pic>
        <p:nvPicPr>
          <p:cNvPr id="2" name="图片 1" descr="染色体结构变异"/>
          <p:cNvPicPr>
            <a:picLocks noChangeAspect="1"/>
          </p:cNvPicPr>
          <p:nvPr>
            <p:custDataLst>
              <p:tags r:id="rId2"/>
            </p:custDataLst>
          </p:nvPr>
        </p:nvPicPr>
        <p:blipFill>
          <a:blip r:embed="rId3"/>
          <a:srcRect l="3574" t="3934" r="58112" b="72329"/>
          <a:stretch>
            <a:fillRect/>
          </a:stretch>
        </p:blipFill>
        <p:spPr>
          <a:xfrm>
            <a:off x="2948940" y="2778125"/>
            <a:ext cx="3787140" cy="1739900"/>
          </a:xfrm>
          <a:prstGeom prst="rect">
            <a:avLst/>
          </a:prstGeom>
        </p:spPr>
      </p:pic>
      <p:grpSp>
        <p:nvGrpSpPr>
          <p:cNvPr id="9" name="组合 8"/>
          <p:cNvGrpSpPr/>
          <p:nvPr>
            <p:custDataLst>
              <p:tags r:id="rId4"/>
            </p:custDataLst>
          </p:nvPr>
        </p:nvGrpSpPr>
        <p:grpSpPr>
          <a:xfrm>
            <a:off x="7842885" y="3025140"/>
            <a:ext cx="3383915" cy="1492885"/>
            <a:chOff x="8534" y="3087"/>
            <a:chExt cx="4965" cy="1754"/>
          </a:xfrm>
        </p:grpSpPr>
        <p:pic>
          <p:nvPicPr>
            <p:cNvPr id="3" name="图片 2"/>
            <p:cNvPicPr>
              <a:picLocks noChangeAspect="1"/>
            </p:cNvPicPr>
            <p:nvPr>
              <p:custDataLst>
                <p:tags r:id="rId5"/>
              </p:custDataLst>
            </p:nvPr>
          </p:nvPicPr>
          <p:blipFill>
            <a:blip r:embed="rId6"/>
            <a:stretch>
              <a:fillRect/>
            </a:stretch>
          </p:blipFill>
          <p:spPr>
            <a:xfrm>
              <a:off x="8534" y="3123"/>
              <a:ext cx="1860" cy="169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11903" y="3087"/>
              <a:ext cx="1597" cy="1754"/>
            </a:xfrm>
            <a:prstGeom prst="rect">
              <a:avLst/>
            </a:prstGeom>
          </p:spPr>
        </p:pic>
        <p:cxnSp>
          <p:nvCxnSpPr>
            <p:cNvPr id="8" name="直接箭头连接符 7"/>
            <p:cNvCxnSpPr/>
            <p:nvPr>
              <p:custDataLst>
                <p:tags r:id="rId9"/>
              </p:custDataLst>
            </p:nvPr>
          </p:nvCxnSpPr>
          <p:spPr>
            <a:xfrm>
              <a:off x="10278" y="4061"/>
              <a:ext cx="1380" cy="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grpSp>
      <p:sp>
        <p:nvSpPr>
          <p:cNvPr id="11" name="文本占位符 10"/>
          <p:cNvSpPr>
            <a:spLocks noGrp="1"/>
          </p:cNvSpPr>
          <p:nvPr>
            <p:ph type="body" sz="quarter" idx="10"/>
            <p:custDataLst>
              <p:tags r:id="rId10"/>
            </p:custDataLst>
          </p:nvPr>
        </p:nvSpPr>
        <p:spPr>
          <a:xfrm>
            <a:off x="129403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2" name="文本占位符 10"/>
          <p:cNvSpPr>
            <a:spLocks noGrp="1"/>
          </p:cNvSpPr>
          <p:nvPr>
            <p:custDataLst>
              <p:tags r:id="rId11"/>
            </p:custDataLst>
          </p:nvPr>
        </p:nvSpPr>
        <p:spPr>
          <a:xfrm>
            <a:off x="229742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sp>
        <p:nvSpPr>
          <p:cNvPr id="13" name="矩形 12"/>
          <p:cNvSpPr/>
          <p:nvPr>
            <p:custDataLst>
              <p:tags r:id="rId12"/>
            </p:custDataLst>
          </p:nvPr>
        </p:nvSpPr>
        <p:spPr>
          <a:xfrm>
            <a:off x="299085" y="666750"/>
            <a:ext cx="11594465" cy="1173480"/>
          </a:xfrm>
          <a:prstGeom prst="rect">
            <a:avLst/>
          </a:prstGeom>
          <a:solidFill>
            <a:srgbClr val="92D050"/>
          </a:solidFill>
        </p:spPr>
        <p:txBody>
          <a:bodyPr wrap="square">
            <a:spAutoFit/>
          </a:bodyPr>
          <a:lstStyle/>
          <a:p>
            <a:pPr algn="l" eaLnBrk="1" fontAlgn="auto" latinLnBrk="0" hangingPunct="1">
              <a:lnSpc>
                <a:spcPct val="110000"/>
              </a:lnSpc>
            </a:pPr>
            <a:r>
              <a:rPr lang="zh-CN" sz="3200" b="1">
                <a:solidFill>
                  <a:srgbClr val="FF0000"/>
                </a:solidFill>
                <a:latin typeface="楷体" panose="02010609060101010101" pitchFamily="49" charset="-122"/>
                <a:ea typeface="楷体" panose="02010609060101010101" pitchFamily="49" charset="-122"/>
                <a:sym typeface="+mn-ea"/>
              </a:rPr>
              <a:t>合作探究二：</a:t>
            </a:r>
            <a:r>
              <a:rPr lang="zh-CN" altLang="en-US" sz="3200" b="1">
                <a:solidFill>
                  <a:schemeClr val="tx1"/>
                </a:solidFill>
                <a:latin typeface="楷体" panose="02010609060101010101" pitchFamily="49" charset="-122"/>
                <a:ea typeface="楷体" panose="02010609060101010101" pitchFamily="49" charset="-122"/>
                <a:cs typeface="微软雅黑" panose="020B0503020204020204" charset="-122"/>
                <a:sym typeface="+mn-ea"/>
              </a:rPr>
              <a:t>染色体结构变异中的缺失现象与基因突变中的碱基对的缺失现象很相似，他们对生物的影响一样吗</a:t>
            </a:r>
            <a:r>
              <a:rPr lang="zh-CN" altLang="en-US" sz="3200" b="1">
                <a:solidFill>
                  <a:schemeClr val="tx1"/>
                </a:solidFill>
                <a:latin typeface="楷体" panose="02010609060101010101" pitchFamily="49" charset="-122"/>
                <a:ea typeface="楷体" panose="02010609060101010101" pitchFamily="49" charset="-122"/>
              </a:rPr>
              <a:t>？</a:t>
            </a:r>
            <a:endParaRPr lang="zh-CN" altLang="en-US" sz="3200" b="1">
              <a:solidFill>
                <a:schemeClr val="tx1"/>
              </a:solidFill>
              <a:latin typeface="楷体" panose="02010609060101010101" pitchFamily="49" charset="-122"/>
              <a:ea typeface="楷体" panose="02010609060101010101" pitchFamily="49" charset="-122"/>
            </a:endParaRPr>
          </a:p>
        </p:txBody>
      </p:sp>
      <p:sp>
        <p:nvSpPr>
          <p:cNvPr id="5" name="文本框 4"/>
          <p:cNvSpPr txBox="1"/>
          <p:nvPr>
            <p:custDataLst>
              <p:tags r:id="rId13"/>
            </p:custDataLst>
          </p:nvPr>
        </p:nvSpPr>
        <p:spPr>
          <a:xfrm>
            <a:off x="3157220" y="4993005"/>
            <a:ext cx="3587750"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染色体结构变异</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6" name="文本框 5"/>
          <p:cNvSpPr txBox="1"/>
          <p:nvPr>
            <p:custDataLst>
              <p:tags r:id="rId14"/>
            </p:custDataLst>
          </p:nvPr>
        </p:nvSpPr>
        <p:spPr>
          <a:xfrm>
            <a:off x="7948930" y="4993005"/>
            <a:ext cx="2753360"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基因突变</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0" name="文本框 9"/>
          <p:cNvSpPr txBox="1"/>
          <p:nvPr>
            <p:custDataLst>
              <p:tags r:id="rId15"/>
            </p:custDataLst>
          </p:nvPr>
        </p:nvSpPr>
        <p:spPr>
          <a:xfrm>
            <a:off x="3193415" y="5743575"/>
            <a:ext cx="3860165"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在光学显微镜下观察到</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4" name="文本框 13"/>
          <p:cNvSpPr txBox="1"/>
          <p:nvPr>
            <p:custDataLst>
              <p:tags r:id="rId16"/>
            </p:custDataLst>
          </p:nvPr>
        </p:nvSpPr>
        <p:spPr>
          <a:xfrm>
            <a:off x="7440295" y="5743575"/>
            <a:ext cx="4123055"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在光学显微镜下观察不到</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Tree>
    <p:custDataLst>
      <p:tags r:id="rId17"/>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文本框 2"/>
          <p:cNvSpPr/>
          <p:nvPr>
            <p:custDataLst>
              <p:tags r:id="rId1"/>
            </p:custDataLst>
          </p:nvPr>
        </p:nvSpPr>
        <p:spPr>
          <a:xfrm>
            <a:off x="2675255" y="1015683"/>
            <a:ext cx="6307455" cy="583565"/>
          </a:xfrm>
          <a:prstGeom prst="rect">
            <a:avLst/>
          </a:prstGeom>
          <a:noFill/>
          <a:ln w="9525">
            <a:noFill/>
          </a:ln>
        </p:spPr>
        <p:txBody>
          <a:bodyPr wrap="none">
            <a:spAutoFit/>
          </a:bodyPr>
          <a:lstStyle/>
          <a:p>
            <a:r>
              <a:rPr lang="zh-CN" altLang="en-US" sz="3200" b="1">
                <a:latin typeface="楷体" panose="02010609060101010101" pitchFamily="49" charset="-122"/>
                <a:ea typeface="楷体" panose="02010609060101010101" pitchFamily="49" charset="-122"/>
              </a:rPr>
              <a:t>染色体中</a:t>
            </a:r>
            <a:r>
              <a:rPr lang="zh-CN" altLang="en-US" sz="3200" b="1">
                <a:solidFill>
                  <a:srgbClr val="FF0000"/>
                </a:solidFill>
                <a:latin typeface="楷体" panose="02010609060101010101" pitchFamily="49" charset="-122"/>
                <a:ea typeface="楷体" panose="02010609060101010101" pitchFamily="49" charset="-122"/>
                <a:sym typeface="宋体" panose="02010600030101010101" pitchFamily="2" charset="-122"/>
              </a:rPr>
              <a:t>增加</a:t>
            </a:r>
            <a:r>
              <a:rPr lang="zh-CN" altLang="en-US" sz="3200" b="1">
                <a:latin typeface="楷体" panose="02010609060101010101" pitchFamily="49" charset="-122"/>
                <a:ea typeface="楷体" panose="02010609060101010101" pitchFamily="49" charset="-122"/>
              </a:rPr>
              <a:t>某一片段引起的变异</a:t>
            </a:r>
            <a:endParaRPr lang="zh-CN" altLang="en-US" sz="3200" b="1">
              <a:latin typeface="楷体" panose="02010609060101010101" pitchFamily="49" charset="-122"/>
              <a:ea typeface="楷体" panose="02010609060101010101" pitchFamily="49" charset="-122"/>
            </a:endParaRPr>
          </a:p>
        </p:txBody>
      </p:sp>
      <p:sp>
        <p:nvSpPr>
          <p:cNvPr id="47107" name="AutoShape 25"/>
          <p:cNvSpPr/>
          <p:nvPr>
            <p:custDataLst>
              <p:tags r:id="rId2"/>
            </p:custDataLst>
          </p:nvPr>
        </p:nvSpPr>
        <p:spPr>
          <a:xfrm>
            <a:off x="7150100" y="2249488"/>
            <a:ext cx="647700" cy="358775"/>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grpSp>
        <p:nvGrpSpPr>
          <p:cNvPr id="47108" name="Group 26"/>
          <p:cNvGrpSpPr/>
          <p:nvPr>
            <p:custDataLst>
              <p:tags r:id="rId3"/>
            </p:custDataLst>
          </p:nvPr>
        </p:nvGrpSpPr>
        <p:grpSpPr>
          <a:xfrm>
            <a:off x="6573838" y="2162175"/>
            <a:ext cx="647700" cy="492125"/>
            <a:chOff x="0" y="0"/>
            <a:chExt cx="408" cy="310"/>
          </a:xfrm>
        </p:grpSpPr>
        <p:sp>
          <p:nvSpPr>
            <p:cNvPr id="47109" name="AutoShape 27"/>
            <p:cNvSpPr/>
            <p:nvPr>
              <p:custDataLst>
                <p:tags r:id="rId4"/>
              </p:custDataLst>
            </p:nvPr>
          </p:nvSpPr>
          <p:spPr>
            <a:xfrm flipH="1">
              <a:off x="0" y="55"/>
              <a:ext cx="408" cy="226"/>
            </a:xfrm>
            <a:prstGeom prst="flowChartDelay">
              <a:avLst/>
            </a:prstGeom>
            <a:gradFill rotWithShape="1">
              <a:gsLst>
                <a:gs pos="0">
                  <a:srgbClr val="8FC78F"/>
                </a:gs>
                <a:gs pos="100000">
                  <a:srgbClr val="0080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10" name="Text Box 28"/>
            <p:cNvSpPr/>
            <p:nvPr>
              <p:custDataLst>
                <p:tags r:id="rId5"/>
              </p:custDataLst>
            </p:nvPr>
          </p:nvSpPr>
          <p:spPr>
            <a:xfrm>
              <a:off x="77" y="0"/>
              <a:ext cx="220" cy="31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grpSp>
      <p:sp>
        <p:nvSpPr>
          <p:cNvPr id="47111" name="Text Box 29"/>
          <p:cNvSpPr/>
          <p:nvPr>
            <p:custDataLst>
              <p:tags r:id="rId6"/>
            </p:custDataLst>
          </p:nvPr>
        </p:nvSpPr>
        <p:spPr>
          <a:xfrm>
            <a:off x="7294563" y="2155825"/>
            <a:ext cx="349885" cy="49149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nvGrpSpPr>
          <p:cNvPr id="47112" name="Group 30"/>
          <p:cNvGrpSpPr/>
          <p:nvPr>
            <p:custDataLst>
              <p:tags r:id="rId7"/>
            </p:custDataLst>
          </p:nvPr>
        </p:nvGrpSpPr>
        <p:grpSpPr>
          <a:xfrm>
            <a:off x="7751763" y="2133600"/>
            <a:ext cx="2303462" cy="492125"/>
            <a:chOff x="0" y="0"/>
            <a:chExt cx="1451" cy="310"/>
          </a:xfrm>
        </p:grpSpPr>
        <p:sp>
          <p:nvSpPr>
            <p:cNvPr id="47113" name="Freeform 31"/>
            <p:cNvSpPr/>
            <p:nvPr>
              <p:custDataLst>
                <p:tags r:id="rId8"/>
              </p:custDataLst>
            </p:nvPr>
          </p:nvSpPr>
          <p:spPr>
            <a:xfrm>
              <a:off x="0" y="55"/>
              <a:ext cx="363" cy="227"/>
            </a:xfrm>
            <a:gradFill rotWithShape="1">
              <a:gsLst>
                <a:gs pos="0">
                  <a:srgbClr val="FF00FF"/>
                </a:gs>
                <a:gs pos="100000">
                  <a:srgbClr val="C200C2"/>
                </a:gs>
              </a:gsLst>
              <a:path path="rect">
                <a:fillToRect l="50000" t="50000" r="50000" b="50000"/>
              </a:path>
            </a:gradFill>
            <a:ln w="9525">
              <a:noFill/>
            </a:ln>
          </p:spPr>
          <p:txBody>
            <a:bodyPr/>
            <a:lstStyle/>
            <a:p>
              <a:endParaRPr lang="zh-CN" altLang="en-US"/>
            </a:p>
          </p:txBody>
        </p:sp>
        <p:sp>
          <p:nvSpPr>
            <p:cNvPr id="47114" name="AutoShape 32"/>
            <p:cNvSpPr/>
            <p:nvPr>
              <p:custDataLst>
                <p:tags r:id="rId9"/>
              </p:custDataLst>
            </p:nvPr>
          </p:nvSpPr>
          <p:spPr>
            <a:xfrm rot="-10800000" flipH="1">
              <a:off x="1043" y="55"/>
              <a:ext cx="408" cy="226"/>
            </a:xfrm>
            <a:prstGeom prst="flowChartDelay">
              <a:avLst/>
            </a:prstGeom>
            <a:gradFill rotWithShape="1">
              <a:gsLst>
                <a:gs pos="0">
                  <a:srgbClr val="E4C876"/>
                </a:gs>
                <a:gs pos="100000">
                  <a:srgbClr val="CC99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15" name="AutoShape 33"/>
            <p:cNvSpPr/>
            <p:nvPr>
              <p:custDataLst>
                <p:tags r:id="rId10"/>
              </p:custDataLst>
            </p:nvPr>
          </p:nvSpPr>
          <p:spPr>
            <a:xfrm rot="10800000">
              <a:off x="635" y="55"/>
              <a:ext cx="408" cy="226"/>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16" name="Freeform 34"/>
            <p:cNvSpPr/>
            <p:nvPr>
              <p:custDataLst>
                <p:tags r:id="rId11"/>
              </p:custDataLst>
            </p:nvPr>
          </p:nvSpPr>
          <p:spPr>
            <a:xfrm rot="10800000">
              <a:off x="317" y="55"/>
              <a:ext cx="363" cy="227"/>
            </a:xfrm>
            <a:gradFill rotWithShape="1">
              <a:gsLst>
                <a:gs pos="0">
                  <a:srgbClr val="A9A9FF"/>
                </a:gs>
                <a:gs pos="100000">
                  <a:srgbClr val="0000FF"/>
                </a:gs>
              </a:gsLst>
              <a:path path="rect">
                <a:fillToRect l="50000" t="50000" r="50000" b="50000"/>
              </a:path>
            </a:gradFill>
            <a:ln w="9525">
              <a:noFill/>
            </a:ln>
          </p:spPr>
          <p:txBody>
            <a:bodyPr/>
            <a:lstStyle/>
            <a:p>
              <a:endParaRPr lang="zh-CN" altLang="en-US"/>
            </a:p>
          </p:txBody>
        </p:sp>
        <p:sp>
          <p:nvSpPr>
            <p:cNvPr id="47117" name="Oval 35"/>
            <p:cNvSpPr/>
            <p:nvPr>
              <p:custDataLst>
                <p:tags r:id="rId12"/>
              </p:custDataLst>
            </p:nvPr>
          </p:nvSpPr>
          <p:spPr>
            <a:xfrm>
              <a:off x="273" y="100"/>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18" name="Text Box 36"/>
            <p:cNvSpPr/>
            <p:nvPr>
              <p:custDataLst>
                <p:tags r:id="rId13"/>
              </p:custDataLst>
            </p:nvPr>
          </p:nvSpPr>
          <p:spPr>
            <a:xfrm>
              <a:off x="45"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7119" name="Text Box 37"/>
            <p:cNvSpPr/>
            <p:nvPr>
              <p:custDataLst>
                <p:tags r:id="rId14"/>
              </p:custDataLst>
            </p:nvPr>
          </p:nvSpPr>
          <p:spPr>
            <a:xfrm>
              <a:off x="408"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7120" name="Text Box 38"/>
            <p:cNvSpPr/>
            <p:nvPr>
              <p:custDataLst>
                <p:tags r:id="rId15"/>
              </p:custDataLst>
            </p:nvPr>
          </p:nvSpPr>
          <p:spPr>
            <a:xfrm>
              <a:off x="712"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7121" name="Text Box 39"/>
            <p:cNvSpPr/>
            <p:nvPr>
              <p:custDataLst>
                <p:tags r:id="rId16"/>
              </p:custDataLst>
            </p:nvPr>
          </p:nvSpPr>
          <p:spPr>
            <a:xfrm>
              <a:off x="1089" y="0"/>
              <a:ext cx="241" cy="31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nvGrpSpPr>
          <p:cNvPr id="47122" name="Group 40"/>
          <p:cNvGrpSpPr/>
          <p:nvPr>
            <p:custDataLst>
              <p:tags r:id="rId17"/>
            </p:custDataLst>
          </p:nvPr>
        </p:nvGrpSpPr>
        <p:grpSpPr>
          <a:xfrm>
            <a:off x="7766050" y="2162175"/>
            <a:ext cx="647700" cy="492125"/>
            <a:chOff x="0" y="0"/>
            <a:chExt cx="408" cy="310"/>
          </a:xfrm>
        </p:grpSpPr>
        <p:sp>
          <p:nvSpPr>
            <p:cNvPr id="47123" name="AutoShape 41"/>
            <p:cNvSpPr/>
            <p:nvPr>
              <p:custDataLst>
                <p:tags r:id="rId18"/>
              </p:custDataLst>
            </p:nvPr>
          </p:nvSpPr>
          <p:spPr>
            <a:xfrm>
              <a:off x="0" y="55"/>
              <a:ext cx="408" cy="226"/>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24" name="Text Box 42"/>
            <p:cNvSpPr/>
            <p:nvPr>
              <p:custDataLst>
                <p:tags r:id="rId19"/>
              </p:custDataLst>
            </p:nvPr>
          </p:nvSpPr>
          <p:spPr>
            <a:xfrm>
              <a:off x="45" y="0"/>
              <a:ext cx="220" cy="31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grpSp>
        <p:nvGrpSpPr>
          <p:cNvPr id="47125" name="组合 39"/>
          <p:cNvGrpSpPr/>
          <p:nvPr>
            <p:custDataLst>
              <p:tags r:id="rId20"/>
            </p:custDataLst>
          </p:nvPr>
        </p:nvGrpSpPr>
        <p:grpSpPr>
          <a:xfrm>
            <a:off x="1928877" y="2130425"/>
            <a:ext cx="3594036" cy="557213"/>
            <a:chOff x="928270" y="2013660"/>
            <a:chExt cx="2384843" cy="625305"/>
          </a:xfrm>
        </p:grpSpPr>
        <p:grpSp>
          <p:nvGrpSpPr>
            <p:cNvPr id="47126" name="组合 38"/>
            <p:cNvGrpSpPr/>
            <p:nvPr>
              <p:custDataLst>
                <p:tags r:id="rId21"/>
              </p:custDataLst>
            </p:nvPr>
          </p:nvGrpSpPr>
          <p:grpSpPr>
            <a:xfrm>
              <a:off x="928270" y="2013660"/>
              <a:ext cx="2384843" cy="625305"/>
              <a:chOff x="928270" y="2013660"/>
              <a:chExt cx="2384843" cy="625305"/>
            </a:xfrm>
          </p:grpSpPr>
          <p:grpSp>
            <p:nvGrpSpPr>
              <p:cNvPr id="47127" name="Group 127"/>
              <p:cNvGrpSpPr/>
              <p:nvPr>
                <p:custDataLst>
                  <p:tags r:id="rId22"/>
                </p:custDataLst>
              </p:nvPr>
            </p:nvGrpSpPr>
            <p:grpSpPr>
              <a:xfrm>
                <a:off x="928270" y="2014226"/>
                <a:ext cx="374984" cy="551556"/>
                <a:chOff x="-16" y="-30"/>
                <a:chExt cx="408" cy="357"/>
              </a:xfrm>
            </p:grpSpPr>
            <p:sp>
              <p:nvSpPr>
                <p:cNvPr id="47128" name="AutoShape 128"/>
                <p:cNvSpPr/>
                <p:nvPr>
                  <p:custDataLst>
                    <p:tags r:id="rId23"/>
                  </p:custDataLst>
                </p:nvPr>
              </p:nvSpPr>
              <p:spPr>
                <a:xfrm flipH="1">
                  <a:off x="-16" y="-7"/>
                  <a:ext cx="408" cy="326"/>
                </a:xfrm>
                <a:prstGeom prst="flowChartDelay">
                  <a:avLst/>
                </a:prstGeom>
                <a:gradFill rotWithShape="1">
                  <a:gsLst>
                    <a:gs pos="0">
                      <a:srgbClr val="8FC78F"/>
                    </a:gs>
                    <a:gs pos="100000">
                      <a:srgbClr val="0080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29" name="Text Box 129"/>
                <p:cNvSpPr/>
                <p:nvPr>
                  <p:custDataLst>
                    <p:tags r:id="rId24"/>
                  </p:custDataLst>
                </p:nvPr>
              </p:nvSpPr>
              <p:spPr>
                <a:xfrm>
                  <a:off x="78" y="-30"/>
                  <a:ext cx="253" cy="357"/>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grpSp>
          <p:grpSp>
            <p:nvGrpSpPr>
              <p:cNvPr id="47130" name="Group 130"/>
              <p:cNvGrpSpPr/>
              <p:nvPr>
                <p:custDataLst>
                  <p:tags r:id="rId25"/>
                </p:custDataLst>
              </p:nvPr>
            </p:nvGrpSpPr>
            <p:grpSpPr>
              <a:xfrm>
                <a:off x="1619250" y="2013660"/>
                <a:ext cx="1693863" cy="625305"/>
                <a:chOff x="0" y="12"/>
                <a:chExt cx="1451" cy="306"/>
              </a:xfrm>
            </p:grpSpPr>
            <p:sp>
              <p:nvSpPr>
                <p:cNvPr id="47131" name="Freeform 131"/>
                <p:cNvSpPr/>
                <p:nvPr>
                  <p:custDataLst>
                    <p:tags r:id="rId26"/>
                  </p:custDataLst>
                </p:nvPr>
              </p:nvSpPr>
              <p:spPr>
                <a:xfrm>
                  <a:off x="0" y="55"/>
                  <a:ext cx="363" cy="227"/>
                </a:xfrm>
                <a:gradFill rotWithShape="1">
                  <a:gsLst>
                    <a:gs pos="0">
                      <a:srgbClr val="FF00FF"/>
                    </a:gs>
                    <a:gs pos="100000">
                      <a:srgbClr val="C200C2"/>
                    </a:gs>
                  </a:gsLst>
                  <a:path path="rect">
                    <a:fillToRect l="50000" t="50000" r="50000" b="50000"/>
                  </a:path>
                </a:gradFill>
                <a:ln w="9525">
                  <a:noFill/>
                </a:ln>
              </p:spPr>
              <p:txBody>
                <a:bodyPr/>
                <a:lstStyle/>
                <a:p>
                  <a:endParaRPr lang="zh-CN" altLang="en-US"/>
                </a:p>
              </p:txBody>
            </p:sp>
            <p:sp>
              <p:nvSpPr>
                <p:cNvPr id="47132" name="AutoShape 132"/>
                <p:cNvSpPr/>
                <p:nvPr>
                  <p:custDataLst>
                    <p:tags r:id="rId27"/>
                  </p:custDataLst>
                </p:nvPr>
              </p:nvSpPr>
              <p:spPr>
                <a:xfrm rot="-10800000" flipH="1">
                  <a:off x="1043" y="55"/>
                  <a:ext cx="408" cy="226"/>
                </a:xfrm>
                <a:prstGeom prst="flowChartDelay">
                  <a:avLst/>
                </a:prstGeom>
                <a:gradFill rotWithShape="1">
                  <a:gsLst>
                    <a:gs pos="0">
                      <a:srgbClr val="E4C876"/>
                    </a:gs>
                    <a:gs pos="100000">
                      <a:srgbClr val="CC99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33" name="AutoShape 133"/>
                <p:cNvSpPr/>
                <p:nvPr>
                  <p:custDataLst>
                    <p:tags r:id="rId28"/>
                  </p:custDataLst>
                </p:nvPr>
              </p:nvSpPr>
              <p:spPr>
                <a:xfrm rot="10800000">
                  <a:off x="635" y="55"/>
                  <a:ext cx="408" cy="226"/>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34" name="Freeform 134"/>
                <p:cNvSpPr/>
                <p:nvPr>
                  <p:custDataLst>
                    <p:tags r:id="rId29"/>
                  </p:custDataLst>
                </p:nvPr>
              </p:nvSpPr>
              <p:spPr>
                <a:xfrm rot="10800000">
                  <a:off x="317" y="55"/>
                  <a:ext cx="363" cy="227"/>
                </a:xfrm>
                <a:gradFill rotWithShape="1">
                  <a:gsLst>
                    <a:gs pos="0">
                      <a:srgbClr val="A9A9FF"/>
                    </a:gs>
                    <a:gs pos="100000">
                      <a:srgbClr val="0000FF"/>
                    </a:gs>
                  </a:gsLst>
                  <a:path path="rect">
                    <a:fillToRect l="50000" t="50000" r="50000" b="50000"/>
                  </a:path>
                </a:gradFill>
                <a:ln w="9525">
                  <a:noFill/>
                </a:ln>
              </p:spPr>
              <p:txBody>
                <a:bodyPr/>
                <a:lstStyle/>
                <a:p>
                  <a:endParaRPr lang="zh-CN" altLang="en-US"/>
                </a:p>
              </p:txBody>
            </p:sp>
            <p:sp>
              <p:nvSpPr>
                <p:cNvPr id="47135" name="Oval 135"/>
                <p:cNvSpPr/>
                <p:nvPr>
                  <p:custDataLst>
                    <p:tags r:id="rId30"/>
                  </p:custDataLst>
                </p:nvPr>
              </p:nvSpPr>
              <p:spPr>
                <a:xfrm>
                  <a:off x="273" y="100"/>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36" name="Text Box 136"/>
                <p:cNvSpPr/>
                <p:nvPr>
                  <p:custDataLst>
                    <p:tags r:id="rId31"/>
                  </p:custDataLst>
                </p:nvPr>
              </p:nvSpPr>
              <p:spPr>
                <a:xfrm>
                  <a:off x="45" y="12"/>
                  <a:ext cx="241" cy="27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7137" name="Text Box 137"/>
                <p:cNvSpPr/>
                <p:nvPr>
                  <p:custDataLst>
                    <p:tags r:id="rId32"/>
                  </p:custDataLst>
                </p:nvPr>
              </p:nvSpPr>
              <p:spPr>
                <a:xfrm>
                  <a:off x="428" y="48"/>
                  <a:ext cx="241" cy="27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7138" name="Text Box 138"/>
                <p:cNvSpPr/>
                <p:nvPr>
                  <p:custDataLst>
                    <p:tags r:id="rId33"/>
                  </p:custDataLst>
                </p:nvPr>
              </p:nvSpPr>
              <p:spPr>
                <a:xfrm>
                  <a:off x="743" y="24"/>
                  <a:ext cx="241" cy="27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7139" name="Text Box 139"/>
                <p:cNvSpPr/>
                <p:nvPr>
                  <p:custDataLst>
                    <p:tags r:id="rId34"/>
                  </p:custDataLst>
                </p:nvPr>
              </p:nvSpPr>
              <p:spPr>
                <a:xfrm>
                  <a:off x="1120" y="24"/>
                  <a:ext cx="240" cy="27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grpSp>
          <p:nvGrpSpPr>
            <p:cNvPr id="47140" name="Group 140"/>
            <p:cNvGrpSpPr/>
            <p:nvPr>
              <p:custDataLst>
                <p:tags r:id="rId35"/>
              </p:custDataLst>
            </p:nvPr>
          </p:nvGrpSpPr>
          <p:grpSpPr>
            <a:xfrm>
              <a:off x="1303338" y="2014226"/>
              <a:ext cx="374913" cy="551557"/>
              <a:chOff x="0" y="-30"/>
              <a:chExt cx="408" cy="357"/>
            </a:xfrm>
          </p:grpSpPr>
          <p:sp>
            <p:nvSpPr>
              <p:cNvPr id="47141" name="AutoShape 141"/>
              <p:cNvSpPr/>
              <p:nvPr>
                <p:custDataLst>
                  <p:tags r:id="rId36"/>
                </p:custDataLst>
              </p:nvPr>
            </p:nvSpPr>
            <p:spPr>
              <a:xfrm>
                <a:off x="0" y="-15"/>
                <a:ext cx="408" cy="326"/>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wrap="none" anchor="ctr"/>
              <a:lstStyle/>
              <a:p>
                <a:endParaRPr lang="zh-CN" altLang="en-US" sz="2600" b="1">
                  <a:latin typeface="黑体" panose="02010609060101010101" pitchFamily="49" charset="-122"/>
                  <a:ea typeface="黑体" panose="02010609060101010101" pitchFamily="49" charset="-122"/>
                </a:endParaRPr>
              </a:p>
            </p:txBody>
          </p:sp>
          <p:sp>
            <p:nvSpPr>
              <p:cNvPr id="47142" name="Text Box 142"/>
              <p:cNvSpPr/>
              <p:nvPr>
                <p:custDataLst>
                  <p:tags r:id="rId37"/>
                </p:custDataLst>
              </p:nvPr>
            </p:nvSpPr>
            <p:spPr>
              <a:xfrm>
                <a:off x="45" y="-30"/>
                <a:ext cx="253" cy="357"/>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grpSp>
      <p:cxnSp>
        <p:nvCxnSpPr>
          <p:cNvPr id="47143" name="Line 146"/>
          <p:cNvCxnSpPr/>
          <p:nvPr>
            <p:custDataLst>
              <p:tags r:id="rId38"/>
            </p:custDataLst>
          </p:nvPr>
        </p:nvCxnSpPr>
        <p:spPr>
          <a:xfrm>
            <a:off x="5618163" y="2408238"/>
            <a:ext cx="863600" cy="0"/>
          </a:xfrm>
          <a:prstGeom prst="line">
            <a:avLst/>
          </a:prstGeom>
          <a:ln w="28575" cap="flat" cmpd="sng">
            <a:solidFill>
              <a:schemeClr val="tx1"/>
            </a:solidFill>
            <a:prstDash val="solid"/>
            <a:headEnd type="none" w="med" len="med"/>
            <a:tailEnd type="triangle" w="med" len="med"/>
          </a:ln>
        </p:spPr>
      </p:cxnSp>
      <p:sp>
        <p:nvSpPr>
          <p:cNvPr id="47144" name="Rectangle 4"/>
          <p:cNvSpPr/>
          <p:nvPr>
            <p:custDataLst>
              <p:tags r:id="rId39"/>
            </p:custDataLst>
          </p:nvPr>
        </p:nvSpPr>
        <p:spPr>
          <a:xfrm>
            <a:off x="2516505" y="2816543"/>
            <a:ext cx="3434080" cy="583565"/>
          </a:xfrm>
          <a:prstGeom prst="rect">
            <a:avLst/>
          </a:prstGeom>
          <a:noFill/>
          <a:ln w="9525">
            <a:noFill/>
          </a:ln>
        </p:spPr>
        <p:txBody>
          <a:bodyPr wrap="none">
            <a:spAutoFit/>
          </a:bodyPr>
          <a:lstStyle/>
          <a:p>
            <a:r>
              <a:rPr lang="zh-CN" altLang="en-US" sz="3200" b="1">
                <a:solidFill>
                  <a:srgbClr val="FF0000"/>
                </a:solidFill>
                <a:latin typeface="微软雅黑" panose="020B0503020204020204" charset="-122"/>
                <a:ea typeface="微软雅黑" panose="020B0503020204020204" charset="-122"/>
              </a:rPr>
              <a:t>果蝇棒状眼的形成</a:t>
            </a:r>
            <a:endParaRPr lang="zh-CN" altLang="en-US" sz="3200" b="1">
              <a:solidFill>
                <a:srgbClr val="FF0000"/>
              </a:solidFill>
              <a:latin typeface="微软雅黑" panose="020B0503020204020204" charset="-122"/>
              <a:ea typeface="微软雅黑" panose="020B0503020204020204" charset="-122"/>
            </a:endParaRPr>
          </a:p>
        </p:txBody>
      </p:sp>
      <p:grpSp>
        <p:nvGrpSpPr>
          <p:cNvPr id="47145" name="组合 44"/>
          <p:cNvGrpSpPr/>
          <p:nvPr>
            <p:custDataLst>
              <p:tags r:id="rId40"/>
            </p:custDataLst>
          </p:nvPr>
        </p:nvGrpSpPr>
        <p:grpSpPr>
          <a:xfrm>
            <a:off x="2241868" y="3400108"/>
            <a:ext cx="7165975" cy="3006725"/>
            <a:chOff x="4343" y="4372"/>
            <a:chExt cx="13908" cy="5736"/>
          </a:xfrm>
        </p:grpSpPr>
        <p:pic>
          <p:nvPicPr>
            <p:cNvPr id="47146" name="图片 45"/>
            <p:cNvPicPr>
              <a:picLocks noChangeAspect="1"/>
            </p:cNvPicPr>
            <p:nvPr>
              <p:custDataLst>
                <p:tags r:id="rId41"/>
              </p:custDataLst>
            </p:nvPr>
          </p:nvPicPr>
          <p:blipFill>
            <a:blip r:embed="rId42"/>
            <a:srcRect l="5470" t="10666" r="65862" b="56438"/>
            <a:stretch>
              <a:fillRect/>
            </a:stretch>
          </p:blipFill>
          <p:spPr>
            <a:xfrm>
              <a:off x="4343" y="4559"/>
              <a:ext cx="5209" cy="4485"/>
            </a:xfrm>
            <a:prstGeom prst="rect">
              <a:avLst/>
            </a:prstGeom>
            <a:noFill/>
            <a:ln w="9525">
              <a:noFill/>
            </a:ln>
          </p:spPr>
        </p:pic>
        <p:pic>
          <p:nvPicPr>
            <p:cNvPr id="47147" name="图片 46"/>
            <p:cNvPicPr>
              <a:picLocks noChangeAspect="1"/>
            </p:cNvPicPr>
            <p:nvPr>
              <p:custDataLst>
                <p:tags r:id="rId43"/>
              </p:custDataLst>
            </p:nvPr>
          </p:nvPicPr>
          <p:blipFill>
            <a:blip r:embed="rId42"/>
            <a:srcRect l="38255" t="13652" r="35606" b="59000"/>
            <a:stretch>
              <a:fillRect/>
            </a:stretch>
          </p:blipFill>
          <p:spPr>
            <a:xfrm>
              <a:off x="12260" y="4372"/>
              <a:ext cx="5991" cy="4787"/>
            </a:xfrm>
            <a:prstGeom prst="rect">
              <a:avLst/>
            </a:prstGeom>
            <a:noFill/>
            <a:ln w="9525">
              <a:noFill/>
            </a:ln>
          </p:spPr>
        </p:pic>
        <p:sp>
          <p:nvSpPr>
            <p:cNvPr id="47148" name="Text Box 15"/>
            <p:cNvSpPr/>
            <p:nvPr>
              <p:custDataLst>
                <p:tags r:id="rId44"/>
              </p:custDataLst>
            </p:nvPr>
          </p:nvSpPr>
          <p:spPr>
            <a:xfrm>
              <a:off x="5532" y="9230"/>
              <a:ext cx="3637" cy="878"/>
            </a:xfrm>
            <a:prstGeom prst="rect">
              <a:avLst/>
            </a:prstGeom>
            <a:noFill/>
            <a:ln w="9525">
              <a:noFill/>
            </a:ln>
          </p:spPr>
          <p:txBody>
            <a:bodyPr>
              <a:spAutoFit/>
            </a:bodyPr>
            <a:lstStyle/>
            <a:p>
              <a:r>
                <a:rPr lang="zh-CN" altLang="en-US" sz="2400" b="1">
                  <a:latin typeface="黑体" panose="02010609060101010101" pitchFamily="49" charset="-122"/>
                  <a:ea typeface="黑体" panose="02010609060101010101" pitchFamily="49" charset="-122"/>
                  <a:sym typeface="宋体" panose="02010600030101010101" pitchFamily="2" charset="-122"/>
                </a:rPr>
                <a:t>正常眼</a:t>
              </a:r>
              <a:endParaRPr lang="zh-CN" altLang="en-US" sz="2400" b="1">
                <a:latin typeface="黑体" panose="02010609060101010101" pitchFamily="49" charset="-122"/>
                <a:ea typeface="黑体" panose="02010609060101010101" pitchFamily="49" charset="-122"/>
                <a:sym typeface="宋体" panose="02010600030101010101" pitchFamily="2" charset="-122"/>
              </a:endParaRPr>
            </a:p>
          </p:txBody>
        </p:sp>
        <p:sp>
          <p:nvSpPr>
            <p:cNvPr id="47149" name="Text Box 15"/>
            <p:cNvSpPr/>
            <p:nvPr>
              <p:custDataLst>
                <p:tags r:id="rId45"/>
              </p:custDataLst>
            </p:nvPr>
          </p:nvSpPr>
          <p:spPr>
            <a:xfrm>
              <a:off x="14225" y="9196"/>
              <a:ext cx="3637" cy="878"/>
            </a:xfrm>
            <a:prstGeom prst="rect">
              <a:avLst/>
            </a:prstGeom>
            <a:noFill/>
            <a:ln w="9525">
              <a:noFill/>
            </a:ln>
          </p:spPr>
          <p:txBody>
            <a:bodyPr>
              <a:spAutoFit/>
            </a:bodyPr>
            <a:lstStyle/>
            <a:p>
              <a:r>
                <a:rPr lang="zh-CN" altLang="en-US" sz="2400" b="1">
                  <a:latin typeface="黑体" panose="02010609060101010101" pitchFamily="49" charset="-122"/>
                  <a:ea typeface="黑体" panose="02010609060101010101" pitchFamily="49" charset="-122"/>
                  <a:sym typeface="宋体" panose="02010600030101010101" pitchFamily="2" charset="-122"/>
                </a:rPr>
                <a:t>棒状眼</a:t>
              </a:r>
              <a:endParaRPr lang="zh-CN" altLang="en-US" sz="2400" b="1">
                <a:latin typeface="黑体" panose="02010609060101010101" pitchFamily="49" charset="-122"/>
                <a:ea typeface="黑体" panose="02010609060101010101" pitchFamily="49" charset="-122"/>
                <a:sym typeface="宋体" panose="02010600030101010101" pitchFamily="2" charset="-122"/>
              </a:endParaRPr>
            </a:p>
          </p:txBody>
        </p:sp>
      </p:grpSp>
      <p:sp>
        <p:nvSpPr>
          <p:cNvPr id="47150" name="文本框 55"/>
          <p:cNvSpPr/>
          <p:nvPr>
            <p:custDataLst>
              <p:tags r:id="rId46"/>
            </p:custDataLst>
          </p:nvPr>
        </p:nvSpPr>
        <p:spPr>
          <a:xfrm>
            <a:off x="747713" y="1016000"/>
            <a:ext cx="1746250" cy="583565"/>
          </a:xfrm>
          <a:prstGeom prst="rect">
            <a:avLst/>
          </a:prstGeom>
          <a:solidFill>
            <a:srgbClr val="92D050"/>
          </a:solidFill>
          <a:ln w="9525">
            <a:noFill/>
          </a:ln>
        </p:spPr>
        <p:txBody>
          <a:bodyPr>
            <a:spAutoFit/>
          </a:bodyPr>
          <a:lstStyle/>
          <a:p>
            <a:pPr algn="ctr"/>
            <a:r>
              <a:rPr lang="en-US" altLang="zh-CN" sz="3200" b="1">
                <a:solidFill>
                  <a:srgbClr val="FF0000"/>
                </a:solidFill>
                <a:latin typeface="微软雅黑" panose="020B0503020204020204" charset="-122"/>
                <a:ea typeface="微软雅黑" panose="020B0503020204020204" charset="-122"/>
                <a:sym typeface="宋体" panose="02010600030101010101" pitchFamily="2" charset="-122"/>
              </a:rPr>
              <a:t>2.</a:t>
            </a:r>
            <a:r>
              <a:rPr lang="zh-CN" altLang="en-US" sz="3200" b="1">
                <a:solidFill>
                  <a:srgbClr val="FF0000"/>
                </a:solidFill>
                <a:latin typeface="微软雅黑" panose="020B0503020204020204" charset="-122"/>
                <a:ea typeface="微软雅黑" panose="020B0503020204020204" charset="-122"/>
                <a:sym typeface="宋体" panose="02010600030101010101" pitchFamily="2" charset="-122"/>
              </a:rPr>
              <a:t>重复</a:t>
            </a:r>
            <a:endParaRPr lang="zh-CN" altLang="en-US" sz="3200" b="1">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10" name="文本占位符 9"/>
          <p:cNvSpPr>
            <a:spLocks noGrp="1"/>
          </p:cNvSpPr>
          <p:nvPr>
            <p:ph type="body" sz="quarter" idx="10"/>
            <p:custDataLst>
              <p:tags r:id="rId47"/>
            </p:custDataLst>
          </p:nvPr>
        </p:nvSpPr>
        <p:spPr>
          <a:xfrm>
            <a:off x="126101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48"/>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sp>
        <p:nvSpPr>
          <p:cNvPr id="7" name="文本框 4"/>
          <p:cNvSpPr txBox="1"/>
          <p:nvPr>
            <p:custDataLst>
              <p:tags r:id="rId49"/>
            </p:custDataLst>
          </p:nvPr>
        </p:nvSpPr>
        <p:spPr>
          <a:xfrm>
            <a:off x="1232775" y="2816685"/>
            <a:ext cx="1261884" cy="523220"/>
          </a:xfrm>
          <a:prstGeom prst="rect">
            <a:avLst/>
          </a:prstGeom>
          <a:noFill/>
        </p:spPr>
        <p:txBody>
          <a:bodyPr wrap="none" rtlCol="0" anchor="t">
            <a:spAutoFit/>
          </a:bodyPr>
          <a:lstStyle/>
          <a:p>
            <a:r>
              <a:rPr lang="zh-CN" altLang="en-US" sz="2800" b="1" noProof="1">
                <a:solidFill>
                  <a:srgbClr val="0000FF"/>
                </a:solidFill>
                <a:latin typeface="+mn-lt"/>
                <a:ea typeface="+mn-ea"/>
                <a:cs typeface="+mn-ea"/>
                <a:sym typeface="+mn-lt"/>
              </a:rPr>
              <a:t>举例：</a:t>
            </a:r>
            <a:endParaRPr lang="zh-CN" altLang="en-US" sz="2800" b="1" noProof="1">
              <a:solidFill>
                <a:srgbClr val="0000FF"/>
              </a:solidFill>
              <a:latin typeface="+mn-lt"/>
              <a:ea typeface="+mn-ea"/>
              <a:cs typeface="+mn-ea"/>
              <a:sym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01146 0.00254 L 0.06927 0.00532" ptsTypes="">
                                      <p:cBhvr>
                                        <p:cTn id="22" dur="2000" fill="hold"/>
                                        <p:tgtEl>
                                          <p:spTgt spid="4711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12"/>
                                        </p:tgtEl>
                                        <p:attrNameLst>
                                          <p:attrName>style.visibility</p:attrName>
                                        </p:attrNameLst>
                                      </p:cBhvr>
                                      <p:to>
                                        <p:strVal val="visible"/>
                                      </p:to>
                                    </p:set>
                                  </p:childTnLst>
                                </p:cTn>
                              </p:par>
                            </p:childTnLst>
                          </p:cTn>
                        </p:par>
                        <p:par>
                          <p:cTn id="27" fill="hold">
                            <p:stCondLst>
                              <p:cond delay="0"/>
                            </p:stCondLst>
                            <p:childTnLst>
                              <p:par>
                                <p:cTn id="28" presetID="23" presetClass="entr" presetSubtype="16" fill="hold" nodeType="afterEffect">
                                  <p:stCondLst>
                                    <p:cond delay="0"/>
                                  </p:stCondLst>
                                  <p:childTnLst>
                                    <p:set>
                                      <p:cBhvr>
                                        <p:cTn id="29" dur="1" fill="hold">
                                          <p:stCondLst>
                                            <p:cond delay="0"/>
                                          </p:stCondLst>
                                        </p:cTn>
                                        <p:tgtEl>
                                          <p:spTgt spid="47122"/>
                                        </p:tgtEl>
                                        <p:attrNameLst>
                                          <p:attrName>style.visibility</p:attrName>
                                        </p:attrNameLst>
                                      </p:cBhvr>
                                      <p:to>
                                        <p:strVal val="visible"/>
                                      </p:to>
                                    </p:set>
                                    <p:anim calcmode="lin" valueType="num">
                                      <p:cBhvr>
                                        <p:cTn id="30" dur="500" fill="hold"/>
                                        <p:tgtEl>
                                          <p:spTgt spid="47122"/>
                                        </p:tgtEl>
                                        <p:attrNameLst>
                                          <p:attrName>ppt_w</p:attrName>
                                        </p:attrNameLst>
                                      </p:cBhvr>
                                      <p:tavLst>
                                        <p:tav tm="0">
                                          <p:val>
                                            <p:fltVal val="0"/>
                                          </p:val>
                                        </p:tav>
                                        <p:tav tm="100000">
                                          <p:val>
                                            <p:strVal val="#ppt_w"/>
                                          </p:val>
                                        </p:tav>
                                      </p:tavLst>
                                    </p:anim>
                                    <p:anim calcmode="lin" valueType="num">
                                      <p:cBhvr>
                                        <p:cTn id="31" dur="500" fill="hold"/>
                                        <p:tgtEl>
                                          <p:spTgt spid="4712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7106"/>
                                        </p:tgtEl>
                                        <p:attrNameLst>
                                          <p:attrName>style.visibility</p:attrName>
                                        </p:attrNameLst>
                                      </p:cBhvr>
                                      <p:to>
                                        <p:strVal val="visible"/>
                                      </p:to>
                                    </p:set>
                                    <p:anim calcmode="lin" valueType="num">
                                      <p:cBhvr additive="base">
                                        <p:cTn id="36" dur="500" fill="hold"/>
                                        <p:tgtEl>
                                          <p:spTgt spid="47106"/>
                                        </p:tgtEl>
                                        <p:attrNameLst>
                                          <p:attrName>ppt_x</p:attrName>
                                        </p:attrNameLst>
                                      </p:cBhvr>
                                      <p:tavLst>
                                        <p:tav tm="0">
                                          <p:val>
                                            <p:strVal val="#ppt_x"/>
                                          </p:val>
                                        </p:tav>
                                        <p:tav tm="100000">
                                          <p:val>
                                            <p:strVal val="#ppt_x"/>
                                          </p:val>
                                        </p:tav>
                                      </p:tavLst>
                                    </p:anim>
                                    <p:anim calcmode="lin" valueType="num">
                                      <p:cBhvr additive="base">
                                        <p:cTn id="37"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47144"/>
                                        </p:tgtEl>
                                        <p:attrNameLst>
                                          <p:attrName>style.visibility</p:attrName>
                                        </p:attrNameLst>
                                      </p:cBhvr>
                                      <p:to>
                                        <p:strVal val="visible"/>
                                      </p:to>
                                    </p:set>
                                    <p:animEffect transition="in" filter="checkerboard(across)">
                                      <p:cBhvr>
                                        <p:cTn id="48" dur="500"/>
                                        <p:tgtEl>
                                          <p:spTgt spid="4714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7145"/>
                                        </p:tgtEl>
                                        <p:attrNameLst>
                                          <p:attrName>style.visibility</p:attrName>
                                        </p:attrNameLst>
                                      </p:cBhvr>
                                      <p:to>
                                        <p:strVal val="visible"/>
                                      </p:to>
                                    </p:set>
                                    <p:anim calcmode="lin" valueType="num">
                                      <p:cBhvr additive="base">
                                        <p:cTn id="53" dur="500" fill="hold"/>
                                        <p:tgtEl>
                                          <p:spTgt spid="47145"/>
                                        </p:tgtEl>
                                        <p:attrNameLst>
                                          <p:attrName>ppt_x</p:attrName>
                                        </p:attrNameLst>
                                      </p:cBhvr>
                                      <p:tavLst>
                                        <p:tav tm="0">
                                          <p:val>
                                            <p:strVal val="#ppt_x"/>
                                          </p:val>
                                        </p:tav>
                                        <p:tav tm="100000">
                                          <p:val>
                                            <p:strVal val="#ppt_x"/>
                                          </p:val>
                                        </p:tav>
                                      </p:tavLst>
                                    </p:anim>
                                    <p:anim calcmode="lin" valueType="num">
                                      <p:cBhvr additive="base">
                                        <p:cTn id="54" dur="500" fill="hold"/>
                                        <p:tgtEl>
                                          <p:spTgt spid="47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11" grpId="0"/>
      <p:bldP spid="4714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文本框 2"/>
          <p:cNvSpPr/>
          <p:nvPr>
            <p:custDataLst>
              <p:tags r:id="rId1"/>
            </p:custDataLst>
          </p:nvPr>
        </p:nvSpPr>
        <p:spPr>
          <a:xfrm>
            <a:off x="2498725" y="981075"/>
            <a:ext cx="9665970" cy="583565"/>
          </a:xfrm>
          <a:prstGeom prst="rect">
            <a:avLst/>
          </a:prstGeom>
          <a:noFill/>
          <a:ln w="9525">
            <a:noFill/>
          </a:ln>
        </p:spPr>
        <p:txBody>
          <a:bodyPr wrap="square">
            <a:spAutoFit/>
          </a:bodyPr>
          <a:lstStyle/>
          <a:p>
            <a:r>
              <a:rPr lang="zh-CN" altLang="en-US" sz="3200" b="1">
                <a:latin typeface="楷体" panose="02010609060101010101" pitchFamily="49" charset="-122"/>
                <a:ea typeface="楷体" panose="02010609060101010101" pitchFamily="49" charset="-122"/>
              </a:rPr>
              <a:t>染色体某一片段</a:t>
            </a:r>
            <a:r>
              <a:rPr lang="zh-CN" altLang="en-US" sz="3200" b="1">
                <a:solidFill>
                  <a:srgbClr val="FF0000"/>
                </a:solidFill>
                <a:latin typeface="楷体" panose="02010609060101010101" pitchFamily="49" charset="-122"/>
                <a:ea typeface="楷体" panose="02010609060101010101" pitchFamily="49" charset="-122"/>
                <a:sym typeface="宋体" panose="02010600030101010101" pitchFamily="2" charset="-122"/>
              </a:rPr>
              <a:t>移接</a:t>
            </a:r>
            <a:r>
              <a:rPr lang="zh-CN" altLang="en-US" sz="3200" b="1">
                <a:latin typeface="楷体" panose="02010609060101010101" pitchFamily="49" charset="-122"/>
                <a:ea typeface="楷体" panose="02010609060101010101" pitchFamily="49" charset="-122"/>
              </a:rPr>
              <a:t>到另一条</a:t>
            </a:r>
            <a:r>
              <a:rPr lang="zh-CN" altLang="en-US" sz="3200" b="1">
                <a:solidFill>
                  <a:srgbClr val="FF0000"/>
                </a:solidFill>
                <a:latin typeface="楷体" panose="02010609060101010101" pitchFamily="49" charset="-122"/>
                <a:ea typeface="楷体" panose="02010609060101010101" pitchFamily="49" charset="-122"/>
                <a:sym typeface="宋体" panose="02010600030101010101" pitchFamily="2" charset="-122"/>
              </a:rPr>
              <a:t>非同源染色体</a:t>
            </a:r>
            <a:r>
              <a:rPr lang="zh-CN" altLang="en-US" sz="3200" b="1">
                <a:latin typeface="楷体" panose="02010609060101010101" pitchFamily="49" charset="-122"/>
                <a:ea typeface="楷体" panose="02010609060101010101" pitchFamily="49" charset="-122"/>
              </a:rPr>
              <a:t>上引起的</a:t>
            </a:r>
            <a:endParaRPr lang="zh-CN" altLang="en-US" sz="3200" b="1">
              <a:latin typeface="楷体" panose="02010609060101010101" pitchFamily="49" charset="-122"/>
              <a:ea typeface="楷体" panose="02010609060101010101" pitchFamily="49" charset="-122"/>
            </a:endParaRPr>
          </a:p>
        </p:txBody>
      </p:sp>
      <p:grpSp>
        <p:nvGrpSpPr>
          <p:cNvPr id="48131" name="组合 3"/>
          <p:cNvGrpSpPr/>
          <p:nvPr>
            <p:custDataLst>
              <p:tags r:id="rId2"/>
            </p:custDataLst>
          </p:nvPr>
        </p:nvGrpSpPr>
        <p:grpSpPr>
          <a:xfrm>
            <a:off x="6370638" y="2047875"/>
            <a:ext cx="1446212" cy="523875"/>
            <a:chOff x="2791" y="1881"/>
            <a:chExt cx="815" cy="243"/>
          </a:xfrm>
        </p:grpSpPr>
        <p:sp>
          <p:nvSpPr>
            <p:cNvPr id="48132" name="流程图: 延期 296010"/>
            <p:cNvSpPr/>
            <p:nvPr>
              <p:custDataLst>
                <p:tags r:id="rId3"/>
              </p:custDataLst>
            </p:nvPr>
          </p:nvSpPr>
          <p:spPr>
            <a:xfrm flipH="1">
              <a:off x="2791" y="1898"/>
              <a:ext cx="408" cy="226"/>
            </a:xfrm>
            <a:prstGeom prst="flowChartDelay">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33" name="流程图: 可选过程 296011"/>
            <p:cNvSpPr/>
            <p:nvPr>
              <p:custDataLst>
                <p:tags r:id="rId4"/>
              </p:custDataLst>
            </p:nvPr>
          </p:nvSpPr>
          <p:spPr>
            <a:xfrm>
              <a:off x="3198" y="1898"/>
              <a:ext cx="408" cy="226"/>
            </a:xfrm>
            <a:prstGeom prst="flowChartAlternateProcess">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34" name="文本框 296012"/>
            <p:cNvSpPr/>
            <p:nvPr>
              <p:custDataLst>
                <p:tags r:id="rId5"/>
              </p:custDataLst>
            </p:nvPr>
          </p:nvSpPr>
          <p:spPr>
            <a:xfrm>
              <a:off x="2898" y="1881"/>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sp>
          <p:nvSpPr>
            <p:cNvPr id="48135" name="文本框 296013"/>
            <p:cNvSpPr/>
            <p:nvPr>
              <p:custDataLst>
                <p:tags r:id="rId6"/>
              </p:custDataLst>
            </p:nvPr>
          </p:nvSpPr>
          <p:spPr>
            <a:xfrm>
              <a:off x="3275" y="1881"/>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grpSp>
        <p:nvGrpSpPr>
          <p:cNvPr id="48136" name="组合 8"/>
          <p:cNvGrpSpPr/>
          <p:nvPr>
            <p:custDataLst>
              <p:tags r:id="rId7"/>
            </p:custDataLst>
          </p:nvPr>
        </p:nvGrpSpPr>
        <p:grpSpPr>
          <a:xfrm>
            <a:off x="7727950" y="2025650"/>
            <a:ext cx="2578100" cy="549275"/>
            <a:chOff x="3562" y="1881"/>
            <a:chExt cx="1451" cy="254"/>
          </a:xfrm>
        </p:grpSpPr>
        <p:sp>
          <p:nvSpPr>
            <p:cNvPr id="48137" name="任意多边形 296015"/>
            <p:cNvSpPr/>
            <p:nvPr>
              <p:custDataLst>
                <p:tags r:id="rId8"/>
              </p:custDataLst>
            </p:nvPr>
          </p:nvSpPr>
          <p:spPr>
            <a:xfrm>
              <a:off x="3562" y="1908"/>
              <a:ext cx="363" cy="227"/>
            </a:xfrm>
            <a:gradFill rotWithShape="1">
              <a:gsLst>
                <a:gs pos="0">
                  <a:srgbClr val="CC00FF"/>
                </a:gs>
                <a:gs pos="100000">
                  <a:srgbClr val="9B00C2"/>
                </a:gs>
              </a:gsLst>
              <a:path path="shape">
                <a:fillToRect l="50000" t="50000" r="50000" b="50000"/>
              </a:path>
            </a:gradFill>
            <a:ln w="9525">
              <a:noFill/>
            </a:ln>
          </p:spPr>
          <p:txBody>
            <a:bodyPr/>
            <a:lstStyle/>
            <a:p>
              <a:endParaRPr lang="zh-CN" altLang="en-US"/>
            </a:p>
          </p:txBody>
        </p:sp>
        <p:sp>
          <p:nvSpPr>
            <p:cNvPr id="48138" name="流程图: 延期 296016"/>
            <p:cNvSpPr/>
            <p:nvPr>
              <p:custDataLst>
                <p:tags r:id="rId9"/>
              </p:custDataLst>
            </p:nvPr>
          </p:nvSpPr>
          <p:spPr>
            <a:xfrm rot="-10800000" flipH="1">
              <a:off x="4605" y="1898"/>
              <a:ext cx="408" cy="226"/>
            </a:xfrm>
            <a:prstGeom prst="flowChartDelay">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39" name="流程图: 可选过程 296017"/>
            <p:cNvSpPr/>
            <p:nvPr>
              <p:custDataLst>
                <p:tags r:id="rId10"/>
              </p:custDataLst>
            </p:nvPr>
          </p:nvSpPr>
          <p:spPr>
            <a:xfrm rot="10800000">
              <a:off x="4195" y="1898"/>
              <a:ext cx="408" cy="226"/>
            </a:xfrm>
            <a:prstGeom prst="flowChartAlternateProcess">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40" name="任意多边形 296018"/>
            <p:cNvSpPr/>
            <p:nvPr>
              <p:custDataLst>
                <p:tags r:id="rId11"/>
              </p:custDataLst>
            </p:nvPr>
          </p:nvSpPr>
          <p:spPr>
            <a:xfrm rot="10800000">
              <a:off x="3879" y="1898"/>
              <a:ext cx="363" cy="227"/>
            </a:xfrm>
            <a:gradFill rotWithShape="1">
              <a:gsLst>
                <a:gs pos="0">
                  <a:srgbClr val="CC00FF"/>
                </a:gs>
                <a:gs pos="100000">
                  <a:srgbClr val="9B00C2"/>
                </a:gs>
              </a:gsLst>
              <a:path path="shape">
                <a:fillToRect l="50000" t="50000" r="50000" b="50000"/>
              </a:path>
            </a:gradFill>
            <a:ln w="9525">
              <a:noFill/>
            </a:ln>
          </p:spPr>
          <p:txBody>
            <a:bodyPr/>
            <a:lstStyle/>
            <a:p>
              <a:endParaRPr lang="zh-CN" altLang="en-US"/>
            </a:p>
          </p:txBody>
        </p:sp>
        <p:sp>
          <p:nvSpPr>
            <p:cNvPr id="48141" name="椭圆 296019"/>
            <p:cNvSpPr/>
            <p:nvPr>
              <p:custDataLst>
                <p:tags r:id="rId12"/>
              </p:custDataLst>
            </p:nvPr>
          </p:nvSpPr>
          <p:spPr>
            <a:xfrm>
              <a:off x="3835" y="1943"/>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42" name="文本框 296020"/>
            <p:cNvSpPr/>
            <p:nvPr>
              <p:custDataLst>
                <p:tags r:id="rId13"/>
              </p:custDataLst>
            </p:nvPr>
          </p:nvSpPr>
          <p:spPr>
            <a:xfrm>
              <a:off x="3601" y="1890"/>
              <a:ext cx="241" cy="227"/>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8143" name="文本框 296021"/>
            <p:cNvSpPr/>
            <p:nvPr>
              <p:custDataLst>
                <p:tags r:id="rId14"/>
              </p:custDataLst>
            </p:nvPr>
          </p:nvSpPr>
          <p:spPr>
            <a:xfrm>
              <a:off x="3990" y="1889"/>
              <a:ext cx="241" cy="227"/>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8144" name="文本框 296022"/>
            <p:cNvSpPr/>
            <p:nvPr>
              <p:custDataLst>
                <p:tags r:id="rId15"/>
              </p:custDataLst>
            </p:nvPr>
          </p:nvSpPr>
          <p:spPr>
            <a:xfrm>
              <a:off x="4274" y="1881"/>
              <a:ext cx="241" cy="227"/>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8145" name="文本框 296023"/>
            <p:cNvSpPr/>
            <p:nvPr>
              <p:custDataLst>
                <p:tags r:id="rId16"/>
              </p:custDataLst>
            </p:nvPr>
          </p:nvSpPr>
          <p:spPr>
            <a:xfrm>
              <a:off x="4681" y="1889"/>
              <a:ext cx="241" cy="227"/>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nvGrpSpPr>
          <p:cNvPr id="48146" name="组合 21"/>
          <p:cNvGrpSpPr/>
          <p:nvPr>
            <p:custDataLst>
              <p:tags r:id="rId17"/>
            </p:custDataLst>
          </p:nvPr>
        </p:nvGrpSpPr>
        <p:grpSpPr>
          <a:xfrm>
            <a:off x="7751763" y="2997200"/>
            <a:ext cx="2576512" cy="523875"/>
            <a:chOff x="3198" y="2335"/>
            <a:chExt cx="1451" cy="243"/>
          </a:xfrm>
        </p:grpSpPr>
        <p:sp>
          <p:nvSpPr>
            <p:cNvPr id="48147" name="任意多边形 296028"/>
            <p:cNvSpPr/>
            <p:nvPr>
              <p:custDataLst>
                <p:tags r:id="rId18"/>
              </p:custDataLst>
            </p:nvPr>
          </p:nvSpPr>
          <p:spPr>
            <a:xfrm>
              <a:off x="3198" y="2351"/>
              <a:ext cx="363" cy="227"/>
            </a:xfrm>
            <a:gradFill rotWithShape="1">
              <a:gsLst>
                <a:gs pos="0">
                  <a:srgbClr val="FF9900"/>
                </a:gs>
                <a:gs pos="100000">
                  <a:srgbClr val="C27400"/>
                </a:gs>
              </a:gsLst>
              <a:path path="shape">
                <a:fillToRect l="50000" t="50000" r="50000" b="50000"/>
              </a:path>
            </a:gradFill>
            <a:ln w="9525">
              <a:noFill/>
            </a:ln>
          </p:spPr>
          <p:txBody>
            <a:bodyPr/>
            <a:lstStyle/>
            <a:p>
              <a:endParaRPr lang="zh-CN" altLang="en-US"/>
            </a:p>
          </p:txBody>
        </p:sp>
        <p:sp>
          <p:nvSpPr>
            <p:cNvPr id="48148" name="流程图: 延期 296029"/>
            <p:cNvSpPr/>
            <p:nvPr>
              <p:custDataLst>
                <p:tags r:id="rId19"/>
              </p:custDataLst>
            </p:nvPr>
          </p:nvSpPr>
          <p:spPr>
            <a:xfrm rot="-10800000" flipH="1">
              <a:off x="4241" y="2351"/>
              <a:ext cx="408" cy="226"/>
            </a:xfrm>
            <a:prstGeom prst="flowChartDelay">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49" name="流程图: 可选过程 296030"/>
            <p:cNvSpPr/>
            <p:nvPr>
              <p:custDataLst>
                <p:tags r:id="rId20"/>
              </p:custDataLst>
            </p:nvPr>
          </p:nvSpPr>
          <p:spPr>
            <a:xfrm rot="10800000">
              <a:off x="3831" y="2351"/>
              <a:ext cx="408" cy="226"/>
            </a:xfrm>
            <a:prstGeom prst="flowChartAlternateProcess">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50" name="任意多边形 296031"/>
            <p:cNvSpPr/>
            <p:nvPr>
              <p:custDataLst>
                <p:tags r:id="rId21"/>
              </p:custDataLst>
            </p:nvPr>
          </p:nvSpPr>
          <p:spPr>
            <a:xfrm rot="10800000">
              <a:off x="3515" y="2351"/>
              <a:ext cx="363" cy="227"/>
            </a:xfrm>
            <a:gradFill rotWithShape="1">
              <a:gsLst>
                <a:gs pos="0">
                  <a:srgbClr val="FF9900"/>
                </a:gs>
                <a:gs pos="100000">
                  <a:srgbClr val="C27400"/>
                </a:gs>
              </a:gsLst>
              <a:path path="shape">
                <a:fillToRect l="50000" t="50000" r="50000" b="50000"/>
              </a:path>
            </a:gradFill>
            <a:ln w="9525">
              <a:noFill/>
            </a:ln>
          </p:spPr>
          <p:txBody>
            <a:bodyPr/>
            <a:lstStyle/>
            <a:p>
              <a:endParaRPr lang="zh-CN" altLang="en-US"/>
            </a:p>
          </p:txBody>
        </p:sp>
        <p:sp>
          <p:nvSpPr>
            <p:cNvPr id="48151" name="椭圆 296032"/>
            <p:cNvSpPr/>
            <p:nvPr>
              <p:custDataLst>
                <p:tags r:id="rId22"/>
              </p:custDataLst>
            </p:nvPr>
          </p:nvSpPr>
          <p:spPr>
            <a:xfrm>
              <a:off x="3471" y="2396"/>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52" name="文本框 296033"/>
            <p:cNvSpPr/>
            <p:nvPr>
              <p:custDataLst>
                <p:tags r:id="rId23"/>
              </p:custDataLst>
            </p:nvPr>
          </p:nvSpPr>
          <p:spPr>
            <a:xfrm>
              <a:off x="3253" y="2335"/>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h</a:t>
              </a:r>
              <a:endParaRPr lang="en-US" altLang="zh-CN" sz="2600" b="1">
                <a:latin typeface="黑体" panose="02010609060101010101" pitchFamily="49" charset="-122"/>
                <a:ea typeface="黑体" panose="02010609060101010101" pitchFamily="49" charset="-122"/>
              </a:endParaRPr>
            </a:p>
          </p:txBody>
        </p:sp>
        <p:sp>
          <p:nvSpPr>
            <p:cNvPr id="48153" name="文本框 296034"/>
            <p:cNvSpPr/>
            <p:nvPr>
              <p:custDataLst>
                <p:tags r:id="rId24"/>
              </p:custDataLst>
            </p:nvPr>
          </p:nvSpPr>
          <p:spPr>
            <a:xfrm>
              <a:off x="3646" y="2345"/>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i</a:t>
              </a:r>
              <a:endParaRPr lang="en-US" altLang="zh-CN" sz="2600" b="1">
                <a:latin typeface="黑体" panose="02010609060101010101" pitchFamily="49" charset="-122"/>
                <a:ea typeface="黑体" panose="02010609060101010101" pitchFamily="49" charset="-122"/>
              </a:endParaRPr>
            </a:p>
          </p:txBody>
        </p:sp>
        <p:sp>
          <p:nvSpPr>
            <p:cNvPr id="48154" name="文本框 296035"/>
            <p:cNvSpPr/>
            <p:nvPr>
              <p:custDataLst>
                <p:tags r:id="rId25"/>
              </p:custDataLst>
            </p:nvPr>
          </p:nvSpPr>
          <p:spPr>
            <a:xfrm>
              <a:off x="3969" y="2335"/>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j</a:t>
              </a:r>
              <a:endParaRPr lang="en-US" altLang="zh-CN" sz="2600" b="1">
                <a:latin typeface="黑体" panose="02010609060101010101" pitchFamily="49" charset="-122"/>
                <a:ea typeface="黑体" panose="02010609060101010101" pitchFamily="49" charset="-122"/>
              </a:endParaRPr>
            </a:p>
          </p:txBody>
        </p:sp>
        <p:sp>
          <p:nvSpPr>
            <p:cNvPr id="48155" name="文本框 296036"/>
            <p:cNvSpPr/>
            <p:nvPr>
              <p:custDataLst>
                <p:tags r:id="rId26"/>
              </p:custDataLst>
            </p:nvPr>
          </p:nvSpPr>
          <p:spPr>
            <a:xfrm>
              <a:off x="4306" y="2345"/>
              <a:ext cx="197" cy="22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k</a:t>
              </a:r>
              <a:endParaRPr lang="en-US" altLang="zh-CN" sz="2600" b="1">
                <a:latin typeface="黑体" panose="02010609060101010101" pitchFamily="49" charset="-122"/>
                <a:ea typeface="黑体" panose="02010609060101010101" pitchFamily="49" charset="-122"/>
              </a:endParaRPr>
            </a:p>
          </p:txBody>
        </p:sp>
      </p:grpSp>
      <p:grpSp>
        <p:nvGrpSpPr>
          <p:cNvPr id="48156" name="组合 296082"/>
          <p:cNvGrpSpPr/>
          <p:nvPr>
            <p:custDataLst>
              <p:tags r:id="rId27"/>
            </p:custDataLst>
          </p:nvPr>
        </p:nvGrpSpPr>
        <p:grpSpPr>
          <a:xfrm>
            <a:off x="1614488" y="2073275"/>
            <a:ext cx="3910012" cy="1485900"/>
            <a:chOff x="2971" y="2040"/>
            <a:chExt cx="2202" cy="723"/>
          </a:xfrm>
        </p:grpSpPr>
        <p:sp>
          <p:nvSpPr>
            <p:cNvPr id="48157" name="流程图: 延期 296083"/>
            <p:cNvSpPr/>
            <p:nvPr>
              <p:custDataLst>
                <p:tags r:id="rId28"/>
              </p:custDataLst>
            </p:nvPr>
          </p:nvSpPr>
          <p:spPr>
            <a:xfrm flipH="1">
              <a:off x="2971" y="2089"/>
              <a:ext cx="408" cy="226"/>
            </a:xfrm>
            <a:prstGeom prst="flowChartDelay">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58" name="流程图: 可选过程 296084"/>
            <p:cNvSpPr/>
            <p:nvPr>
              <p:custDataLst>
                <p:tags r:id="rId29"/>
              </p:custDataLst>
            </p:nvPr>
          </p:nvSpPr>
          <p:spPr>
            <a:xfrm>
              <a:off x="3378" y="2089"/>
              <a:ext cx="408" cy="226"/>
            </a:xfrm>
            <a:prstGeom prst="flowChartAlternateProcess">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59" name="文本框 296085"/>
            <p:cNvSpPr/>
            <p:nvPr>
              <p:custDataLst>
                <p:tags r:id="rId30"/>
              </p:custDataLst>
            </p:nvPr>
          </p:nvSpPr>
          <p:spPr>
            <a:xfrm>
              <a:off x="3048" y="2051"/>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sp>
          <p:nvSpPr>
            <p:cNvPr id="48160" name="文本框 296086"/>
            <p:cNvSpPr/>
            <p:nvPr>
              <p:custDataLst>
                <p:tags r:id="rId31"/>
              </p:custDataLst>
            </p:nvPr>
          </p:nvSpPr>
          <p:spPr>
            <a:xfrm>
              <a:off x="3425" y="2060"/>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sp>
          <p:nvSpPr>
            <p:cNvPr id="48161" name="任意多边形 296087"/>
            <p:cNvSpPr/>
            <p:nvPr>
              <p:custDataLst>
                <p:tags r:id="rId32"/>
              </p:custDataLst>
            </p:nvPr>
          </p:nvSpPr>
          <p:spPr>
            <a:xfrm>
              <a:off x="3742" y="2096"/>
              <a:ext cx="363" cy="227"/>
            </a:xfrm>
            <a:gradFill rotWithShape="1">
              <a:gsLst>
                <a:gs pos="0">
                  <a:srgbClr val="CC00FF"/>
                </a:gs>
                <a:gs pos="100000">
                  <a:srgbClr val="9B00C2"/>
                </a:gs>
              </a:gsLst>
              <a:path path="shape">
                <a:fillToRect l="50000" t="50000" r="50000" b="50000"/>
              </a:path>
            </a:gradFill>
            <a:ln w="9525">
              <a:noFill/>
            </a:ln>
          </p:spPr>
          <p:txBody>
            <a:bodyPr/>
            <a:lstStyle/>
            <a:p>
              <a:endParaRPr lang="zh-CN" altLang="en-US"/>
            </a:p>
          </p:txBody>
        </p:sp>
        <p:sp>
          <p:nvSpPr>
            <p:cNvPr id="48162" name="流程图: 延期 296088"/>
            <p:cNvSpPr/>
            <p:nvPr>
              <p:custDataLst>
                <p:tags r:id="rId33"/>
              </p:custDataLst>
            </p:nvPr>
          </p:nvSpPr>
          <p:spPr>
            <a:xfrm rot="-10800000" flipH="1">
              <a:off x="4765" y="2069"/>
              <a:ext cx="408" cy="226"/>
            </a:xfrm>
            <a:prstGeom prst="flowChartDelay">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63" name="流程图: 可选过程 296089"/>
            <p:cNvSpPr/>
            <p:nvPr>
              <p:custDataLst>
                <p:tags r:id="rId34"/>
              </p:custDataLst>
            </p:nvPr>
          </p:nvSpPr>
          <p:spPr>
            <a:xfrm rot="10800000">
              <a:off x="4375" y="2069"/>
              <a:ext cx="408" cy="226"/>
            </a:xfrm>
            <a:prstGeom prst="flowChartAlternateProcess">
              <a:avLst/>
            </a:prstGeom>
            <a:gradFill rotWithShape="1">
              <a:gsLst>
                <a:gs pos="0">
                  <a:srgbClr val="CC00FF"/>
                </a:gs>
                <a:gs pos="100000">
                  <a:srgbClr val="9B00C2"/>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64" name="任意多边形 296090"/>
            <p:cNvSpPr/>
            <p:nvPr>
              <p:custDataLst>
                <p:tags r:id="rId35"/>
              </p:custDataLst>
            </p:nvPr>
          </p:nvSpPr>
          <p:spPr>
            <a:xfrm rot="10800000">
              <a:off x="4059" y="2069"/>
              <a:ext cx="363" cy="227"/>
            </a:xfrm>
            <a:gradFill rotWithShape="1">
              <a:gsLst>
                <a:gs pos="0">
                  <a:srgbClr val="CC00FF"/>
                </a:gs>
                <a:gs pos="100000">
                  <a:srgbClr val="9B00C2"/>
                </a:gs>
              </a:gsLst>
              <a:path path="shape">
                <a:fillToRect l="50000" t="50000" r="50000" b="50000"/>
              </a:path>
            </a:gradFill>
            <a:ln w="9525">
              <a:noFill/>
            </a:ln>
          </p:spPr>
          <p:txBody>
            <a:bodyPr/>
            <a:lstStyle/>
            <a:p>
              <a:endParaRPr lang="zh-CN" altLang="en-US"/>
            </a:p>
          </p:txBody>
        </p:sp>
        <p:sp>
          <p:nvSpPr>
            <p:cNvPr id="48165" name="椭圆 296091"/>
            <p:cNvSpPr/>
            <p:nvPr>
              <p:custDataLst>
                <p:tags r:id="rId36"/>
              </p:custDataLst>
            </p:nvPr>
          </p:nvSpPr>
          <p:spPr>
            <a:xfrm>
              <a:off x="4015" y="2114"/>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66" name="文本框 296092"/>
            <p:cNvSpPr/>
            <p:nvPr>
              <p:custDataLst>
                <p:tags r:id="rId37"/>
              </p:custDataLst>
            </p:nvPr>
          </p:nvSpPr>
          <p:spPr>
            <a:xfrm>
              <a:off x="3787" y="2058"/>
              <a:ext cx="241" cy="239"/>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48167" name="文本框 296093"/>
            <p:cNvSpPr/>
            <p:nvPr>
              <p:custDataLst>
                <p:tags r:id="rId38"/>
              </p:custDataLst>
            </p:nvPr>
          </p:nvSpPr>
          <p:spPr>
            <a:xfrm>
              <a:off x="4150" y="2040"/>
              <a:ext cx="241" cy="239"/>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48168" name="文本框 296094"/>
            <p:cNvSpPr/>
            <p:nvPr>
              <p:custDataLst>
                <p:tags r:id="rId39"/>
              </p:custDataLst>
            </p:nvPr>
          </p:nvSpPr>
          <p:spPr>
            <a:xfrm>
              <a:off x="4454" y="2040"/>
              <a:ext cx="241" cy="239"/>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48169" name="文本框 296095"/>
            <p:cNvSpPr/>
            <p:nvPr>
              <p:custDataLst>
                <p:tags r:id="rId40"/>
              </p:custDataLst>
            </p:nvPr>
          </p:nvSpPr>
          <p:spPr>
            <a:xfrm>
              <a:off x="4831" y="2049"/>
              <a:ext cx="241" cy="239"/>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sp>
          <p:nvSpPr>
            <p:cNvPr id="48170" name="流程图: 延期 296096"/>
            <p:cNvSpPr/>
            <p:nvPr>
              <p:custDataLst>
                <p:tags r:id="rId41"/>
              </p:custDataLst>
            </p:nvPr>
          </p:nvSpPr>
          <p:spPr>
            <a:xfrm flipH="1">
              <a:off x="3378" y="2522"/>
              <a:ext cx="408" cy="226"/>
            </a:xfrm>
            <a:prstGeom prst="flowChartDelay">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71" name="文本框 296097"/>
            <p:cNvSpPr/>
            <p:nvPr>
              <p:custDataLst>
                <p:tags r:id="rId42"/>
              </p:custDataLst>
            </p:nvPr>
          </p:nvSpPr>
          <p:spPr>
            <a:xfrm>
              <a:off x="3469" y="2494"/>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g</a:t>
              </a:r>
              <a:endParaRPr lang="en-US" altLang="zh-CN" sz="2600" b="1">
                <a:latin typeface="黑体" panose="02010609060101010101" pitchFamily="49" charset="-122"/>
                <a:ea typeface="黑体" panose="02010609060101010101" pitchFamily="49" charset="-122"/>
              </a:endParaRPr>
            </a:p>
          </p:txBody>
        </p:sp>
        <p:sp>
          <p:nvSpPr>
            <p:cNvPr id="48172" name="任意多边形 296098"/>
            <p:cNvSpPr/>
            <p:nvPr>
              <p:custDataLst>
                <p:tags r:id="rId43"/>
              </p:custDataLst>
            </p:nvPr>
          </p:nvSpPr>
          <p:spPr>
            <a:xfrm>
              <a:off x="3741" y="2522"/>
              <a:ext cx="363" cy="227"/>
            </a:xfrm>
            <a:gradFill rotWithShape="1">
              <a:gsLst>
                <a:gs pos="0">
                  <a:srgbClr val="FF9900"/>
                </a:gs>
                <a:gs pos="100000">
                  <a:srgbClr val="C27400"/>
                </a:gs>
              </a:gsLst>
              <a:path path="shape">
                <a:fillToRect l="50000" t="50000" r="50000" b="50000"/>
              </a:path>
            </a:gradFill>
            <a:ln w="9525">
              <a:noFill/>
            </a:ln>
          </p:spPr>
          <p:txBody>
            <a:bodyPr/>
            <a:lstStyle/>
            <a:p>
              <a:endParaRPr lang="zh-CN" altLang="en-US"/>
            </a:p>
          </p:txBody>
        </p:sp>
        <p:sp>
          <p:nvSpPr>
            <p:cNvPr id="48173" name="流程图: 延期 296099"/>
            <p:cNvSpPr/>
            <p:nvPr>
              <p:custDataLst>
                <p:tags r:id="rId44"/>
              </p:custDataLst>
            </p:nvPr>
          </p:nvSpPr>
          <p:spPr>
            <a:xfrm rot="-10800000" flipH="1">
              <a:off x="4764" y="2522"/>
              <a:ext cx="408" cy="226"/>
            </a:xfrm>
            <a:prstGeom prst="flowChartDelay">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74" name="流程图: 可选过程 296100"/>
            <p:cNvSpPr/>
            <p:nvPr>
              <p:custDataLst>
                <p:tags r:id="rId45"/>
              </p:custDataLst>
            </p:nvPr>
          </p:nvSpPr>
          <p:spPr>
            <a:xfrm rot="10800000">
              <a:off x="4374" y="2522"/>
              <a:ext cx="408" cy="226"/>
            </a:xfrm>
            <a:prstGeom prst="flowChartAlternateProcess">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75" name="任意多边形 296101"/>
            <p:cNvSpPr/>
            <p:nvPr>
              <p:custDataLst>
                <p:tags r:id="rId46"/>
              </p:custDataLst>
            </p:nvPr>
          </p:nvSpPr>
          <p:spPr>
            <a:xfrm rot="10800000">
              <a:off x="4058" y="2522"/>
              <a:ext cx="363" cy="227"/>
            </a:xfrm>
            <a:gradFill rotWithShape="1">
              <a:gsLst>
                <a:gs pos="0">
                  <a:srgbClr val="FF9900"/>
                </a:gs>
                <a:gs pos="100000">
                  <a:srgbClr val="C27400"/>
                </a:gs>
              </a:gsLst>
              <a:path path="shape">
                <a:fillToRect l="50000" t="50000" r="50000" b="50000"/>
              </a:path>
            </a:gradFill>
            <a:ln w="9525">
              <a:noFill/>
            </a:ln>
          </p:spPr>
          <p:txBody>
            <a:bodyPr/>
            <a:lstStyle/>
            <a:p>
              <a:endParaRPr lang="zh-CN" altLang="en-US"/>
            </a:p>
          </p:txBody>
        </p:sp>
        <p:sp>
          <p:nvSpPr>
            <p:cNvPr id="48176" name="椭圆 296102"/>
            <p:cNvSpPr/>
            <p:nvPr>
              <p:custDataLst>
                <p:tags r:id="rId47"/>
              </p:custDataLst>
            </p:nvPr>
          </p:nvSpPr>
          <p:spPr>
            <a:xfrm>
              <a:off x="4014" y="2567"/>
              <a:ext cx="136" cy="136"/>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77" name="文本框 296103"/>
            <p:cNvSpPr/>
            <p:nvPr>
              <p:custDataLst>
                <p:tags r:id="rId48"/>
              </p:custDataLst>
            </p:nvPr>
          </p:nvSpPr>
          <p:spPr>
            <a:xfrm>
              <a:off x="3786" y="2514"/>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h</a:t>
              </a:r>
              <a:endParaRPr lang="en-US" altLang="zh-CN" sz="2600" b="1">
                <a:latin typeface="黑体" panose="02010609060101010101" pitchFamily="49" charset="-122"/>
                <a:ea typeface="黑体" panose="02010609060101010101" pitchFamily="49" charset="-122"/>
              </a:endParaRPr>
            </a:p>
          </p:txBody>
        </p:sp>
        <p:sp>
          <p:nvSpPr>
            <p:cNvPr id="48178" name="文本框 296104"/>
            <p:cNvSpPr/>
            <p:nvPr>
              <p:custDataLst>
                <p:tags r:id="rId49"/>
              </p:custDataLst>
            </p:nvPr>
          </p:nvSpPr>
          <p:spPr>
            <a:xfrm>
              <a:off x="4169" y="2524"/>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i</a:t>
              </a:r>
              <a:endParaRPr lang="en-US" altLang="zh-CN" sz="2600" b="1">
                <a:latin typeface="黑体" panose="02010609060101010101" pitchFamily="49" charset="-122"/>
                <a:ea typeface="黑体" panose="02010609060101010101" pitchFamily="49" charset="-122"/>
              </a:endParaRPr>
            </a:p>
          </p:txBody>
        </p:sp>
        <p:sp>
          <p:nvSpPr>
            <p:cNvPr id="48179" name="文本框 296105"/>
            <p:cNvSpPr/>
            <p:nvPr>
              <p:custDataLst>
                <p:tags r:id="rId50"/>
              </p:custDataLst>
            </p:nvPr>
          </p:nvSpPr>
          <p:spPr>
            <a:xfrm>
              <a:off x="4512" y="2498"/>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j</a:t>
              </a:r>
              <a:endParaRPr lang="en-US" altLang="zh-CN" sz="2600" b="1">
                <a:latin typeface="黑体" panose="02010609060101010101" pitchFamily="49" charset="-122"/>
                <a:ea typeface="黑体" panose="02010609060101010101" pitchFamily="49" charset="-122"/>
              </a:endParaRPr>
            </a:p>
          </p:txBody>
        </p:sp>
        <p:sp>
          <p:nvSpPr>
            <p:cNvPr id="48180" name="文本框 296106"/>
            <p:cNvSpPr/>
            <p:nvPr>
              <p:custDataLst>
                <p:tags r:id="rId51"/>
              </p:custDataLst>
            </p:nvPr>
          </p:nvSpPr>
          <p:spPr>
            <a:xfrm>
              <a:off x="4819" y="2500"/>
              <a:ext cx="197" cy="239"/>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k</a:t>
              </a:r>
              <a:endParaRPr lang="en-US" altLang="zh-CN" sz="2600" b="1">
                <a:latin typeface="黑体" panose="02010609060101010101" pitchFamily="49" charset="-122"/>
                <a:ea typeface="黑体" panose="02010609060101010101" pitchFamily="49" charset="-122"/>
              </a:endParaRPr>
            </a:p>
          </p:txBody>
        </p:sp>
      </p:grpSp>
      <p:grpSp>
        <p:nvGrpSpPr>
          <p:cNvPr id="48181" name="组合 81"/>
          <p:cNvGrpSpPr/>
          <p:nvPr>
            <p:custDataLst>
              <p:tags r:id="rId52"/>
            </p:custDataLst>
          </p:nvPr>
        </p:nvGrpSpPr>
        <p:grpSpPr>
          <a:xfrm>
            <a:off x="7088188" y="2987675"/>
            <a:ext cx="727075" cy="546100"/>
            <a:chOff x="1066" y="3531"/>
            <a:chExt cx="409" cy="253"/>
          </a:xfrm>
        </p:grpSpPr>
        <p:sp>
          <p:nvSpPr>
            <p:cNvPr id="48182" name="流程图: 延期 296121"/>
            <p:cNvSpPr/>
            <p:nvPr>
              <p:custDataLst>
                <p:tags r:id="rId53"/>
              </p:custDataLst>
            </p:nvPr>
          </p:nvSpPr>
          <p:spPr>
            <a:xfrm flipH="1">
              <a:off x="1066" y="3558"/>
              <a:ext cx="408" cy="226"/>
            </a:xfrm>
            <a:prstGeom prst="flowChartDelay">
              <a:avLst/>
            </a:prstGeom>
            <a:gradFill rotWithShape="1">
              <a:gsLst>
                <a:gs pos="0">
                  <a:srgbClr val="FF9900"/>
                </a:gs>
                <a:gs pos="100000">
                  <a:srgbClr val="C274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48183" name="文本框 296122"/>
            <p:cNvSpPr/>
            <p:nvPr>
              <p:custDataLst>
                <p:tags r:id="rId54"/>
              </p:custDataLst>
            </p:nvPr>
          </p:nvSpPr>
          <p:spPr>
            <a:xfrm>
              <a:off x="1202" y="3531"/>
              <a:ext cx="273" cy="22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g</a:t>
              </a:r>
              <a:endParaRPr lang="en-US" altLang="zh-CN" sz="2600" b="1">
                <a:latin typeface="黑体" panose="02010609060101010101" pitchFamily="49" charset="-122"/>
                <a:ea typeface="黑体" panose="02010609060101010101" pitchFamily="49" charset="-122"/>
              </a:endParaRPr>
            </a:p>
          </p:txBody>
        </p:sp>
      </p:grpSp>
      <p:cxnSp>
        <p:nvCxnSpPr>
          <p:cNvPr id="48184" name="Line 146"/>
          <p:cNvCxnSpPr/>
          <p:nvPr>
            <p:custDataLst>
              <p:tags r:id="rId55"/>
            </p:custDataLst>
          </p:nvPr>
        </p:nvCxnSpPr>
        <p:spPr>
          <a:xfrm>
            <a:off x="5435600" y="2808288"/>
            <a:ext cx="863600" cy="0"/>
          </a:xfrm>
          <a:prstGeom prst="line">
            <a:avLst/>
          </a:prstGeom>
          <a:ln w="28575" cap="flat" cmpd="sng">
            <a:solidFill>
              <a:schemeClr val="tx1"/>
            </a:solidFill>
            <a:prstDash val="solid"/>
            <a:headEnd type="none" w="med" len="med"/>
            <a:tailEnd type="triangle" w="med" len="med"/>
          </a:ln>
        </p:spPr>
      </p:cxnSp>
      <p:sp>
        <p:nvSpPr>
          <p:cNvPr id="48185" name="Rectangle 4"/>
          <p:cNvSpPr/>
          <p:nvPr>
            <p:custDataLst>
              <p:tags r:id="rId56"/>
            </p:custDataLst>
          </p:nvPr>
        </p:nvSpPr>
        <p:spPr>
          <a:xfrm>
            <a:off x="7329805" y="3810953"/>
            <a:ext cx="3042920" cy="521970"/>
          </a:xfrm>
          <a:prstGeom prst="rect">
            <a:avLst/>
          </a:prstGeom>
          <a:solidFill>
            <a:schemeClr val="accent4">
              <a:lumMod val="20000"/>
              <a:lumOff val="80000"/>
            </a:schemeClr>
          </a:solidFill>
          <a:ln w="9525">
            <a:noFill/>
          </a:ln>
        </p:spPr>
        <p:txBody>
          <a:bodyPr wrap="none">
            <a:spAutoFit/>
          </a:bodyPr>
          <a:lstStyle/>
          <a:p>
            <a:r>
              <a:rPr lang="zh-CN" altLang="en-US" sz="2800" b="1">
                <a:solidFill>
                  <a:schemeClr val="tx1"/>
                </a:solidFill>
                <a:latin typeface="楷体" panose="02010609060101010101" pitchFamily="49" charset="-122"/>
                <a:ea typeface="楷体" panose="02010609060101010101" pitchFamily="49" charset="-122"/>
              </a:rPr>
              <a:t>果蝇花斑眼的形成</a:t>
            </a:r>
            <a:endParaRPr lang="zh-CN" altLang="en-US" sz="2800" b="1">
              <a:solidFill>
                <a:schemeClr val="tx1"/>
              </a:solidFill>
              <a:latin typeface="楷体" panose="02010609060101010101" pitchFamily="49" charset="-122"/>
              <a:ea typeface="楷体" panose="02010609060101010101" pitchFamily="49" charset="-122"/>
            </a:endParaRPr>
          </a:p>
        </p:txBody>
      </p:sp>
      <p:grpSp>
        <p:nvGrpSpPr>
          <p:cNvPr id="48186" name="组合 19"/>
          <p:cNvGrpSpPr/>
          <p:nvPr>
            <p:custDataLst>
              <p:tags r:id="rId57"/>
            </p:custDataLst>
          </p:nvPr>
        </p:nvGrpSpPr>
        <p:grpSpPr>
          <a:xfrm>
            <a:off x="6141403" y="4389438"/>
            <a:ext cx="5676900" cy="2506181"/>
            <a:chOff x="2682" y="6827"/>
            <a:chExt cx="8940" cy="3946"/>
          </a:xfrm>
        </p:grpSpPr>
        <p:grpSp>
          <p:nvGrpSpPr>
            <p:cNvPr id="48187" name="组合 44"/>
            <p:cNvGrpSpPr/>
            <p:nvPr>
              <p:custDataLst>
                <p:tags r:id="rId58"/>
              </p:custDataLst>
            </p:nvPr>
          </p:nvGrpSpPr>
          <p:grpSpPr>
            <a:xfrm>
              <a:off x="2682" y="6831"/>
              <a:ext cx="8452" cy="3942"/>
              <a:chOff x="4401" y="3954"/>
              <a:chExt cx="11269" cy="5256"/>
            </a:xfrm>
          </p:grpSpPr>
          <p:pic>
            <p:nvPicPr>
              <p:cNvPr id="48188" name="图片 18"/>
              <p:cNvPicPr>
                <a:picLocks noChangeAspect="1"/>
              </p:cNvPicPr>
              <p:nvPr>
                <p:custDataLst>
                  <p:tags r:id="rId59"/>
                </p:custDataLst>
              </p:nvPr>
            </p:nvPicPr>
            <p:blipFill>
              <a:blip r:embed="rId60"/>
              <a:srcRect l="5470" t="10666" r="65862" b="56438"/>
              <a:stretch>
                <a:fillRect/>
              </a:stretch>
            </p:blipFill>
            <p:spPr>
              <a:xfrm>
                <a:off x="4401" y="3954"/>
                <a:ext cx="4996" cy="4298"/>
              </a:xfrm>
              <a:prstGeom prst="rect">
                <a:avLst/>
              </a:prstGeom>
              <a:noFill/>
              <a:ln w="9525">
                <a:noFill/>
              </a:ln>
            </p:spPr>
          </p:pic>
          <p:sp>
            <p:nvSpPr>
              <p:cNvPr id="48189" name="Text Box 15"/>
              <p:cNvSpPr/>
              <p:nvPr>
                <p:custDataLst>
                  <p:tags r:id="rId61"/>
                </p:custDataLst>
              </p:nvPr>
            </p:nvSpPr>
            <p:spPr>
              <a:xfrm>
                <a:off x="4896" y="8244"/>
                <a:ext cx="2889" cy="966"/>
              </a:xfrm>
              <a:prstGeom prst="rect">
                <a:avLst/>
              </a:prstGeom>
              <a:noFill/>
              <a:ln w="9525">
                <a:noFill/>
              </a:ln>
            </p:spPr>
            <p:txBody>
              <a:bodyPr>
                <a:spAutoFit/>
              </a:bodyPr>
              <a:lstStyle/>
              <a:p>
                <a:r>
                  <a:rPr lang="zh-CN" altLang="en-US" sz="2400" b="1">
                    <a:latin typeface="黑体" panose="02010609060101010101" pitchFamily="49" charset="-122"/>
                    <a:ea typeface="黑体" panose="02010609060101010101" pitchFamily="49" charset="-122"/>
                    <a:sym typeface="等线"/>
                  </a:rPr>
                  <a:t>正常眼</a:t>
                </a:r>
                <a:endParaRPr lang="zh-CN" altLang="en-US" sz="2400" b="1">
                  <a:latin typeface="黑体" panose="02010609060101010101" pitchFamily="49" charset="-122"/>
                  <a:ea typeface="黑体" panose="02010609060101010101" pitchFamily="49" charset="-122"/>
                  <a:sym typeface="等线"/>
                </a:endParaRPr>
              </a:p>
            </p:txBody>
          </p:sp>
          <p:sp>
            <p:nvSpPr>
              <p:cNvPr id="48190" name="Text Box 15"/>
              <p:cNvSpPr/>
              <p:nvPr>
                <p:custDataLst>
                  <p:tags r:id="rId62"/>
                </p:custDataLst>
              </p:nvPr>
            </p:nvSpPr>
            <p:spPr>
              <a:xfrm>
                <a:off x="12549" y="8244"/>
                <a:ext cx="3121" cy="966"/>
              </a:xfrm>
              <a:prstGeom prst="rect">
                <a:avLst/>
              </a:prstGeom>
              <a:noFill/>
              <a:ln w="9525">
                <a:noFill/>
              </a:ln>
            </p:spPr>
            <p:txBody>
              <a:bodyPr>
                <a:spAutoFit/>
              </a:bodyPr>
              <a:lstStyle/>
              <a:p>
                <a:r>
                  <a:rPr lang="zh-CN" altLang="en-US" sz="2400" b="1">
                    <a:latin typeface="黑体" panose="02010609060101010101" pitchFamily="49" charset="-122"/>
                    <a:ea typeface="黑体" panose="02010609060101010101" pitchFamily="49" charset="-122"/>
                    <a:sym typeface="等线"/>
                  </a:rPr>
                  <a:t>花斑眼</a:t>
                </a:r>
                <a:endParaRPr lang="zh-CN" altLang="en-US" sz="2400" b="1">
                  <a:latin typeface="黑体" panose="02010609060101010101" pitchFamily="49" charset="-122"/>
                  <a:ea typeface="黑体" panose="02010609060101010101" pitchFamily="49" charset="-122"/>
                  <a:sym typeface="等线"/>
                </a:endParaRPr>
              </a:p>
            </p:txBody>
          </p:sp>
        </p:grpSp>
        <p:pic>
          <p:nvPicPr>
            <p:cNvPr id="48191" name="图片 88"/>
            <p:cNvPicPr>
              <a:picLocks noChangeAspect="1"/>
            </p:cNvPicPr>
            <p:nvPr>
              <p:custDataLst>
                <p:tags r:id="rId63"/>
              </p:custDataLst>
            </p:nvPr>
          </p:nvPicPr>
          <p:blipFill>
            <a:blip r:embed="rId64"/>
            <a:stretch>
              <a:fillRect/>
            </a:stretch>
          </p:blipFill>
          <p:spPr>
            <a:xfrm>
              <a:off x="7806" y="6827"/>
              <a:ext cx="3816" cy="3266"/>
            </a:xfrm>
            <a:prstGeom prst="rect">
              <a:avLst/>
            </a:prstGeom>
            <a:noFill/>
            <a:ln w="9525">
              <a:noFill/>
            </a:ln>
          </p:spPr>
        </p:pic>
      </p:grpSp>
      <p:sp>
        <p:nvSpPr>
          <p:cNvPr id="48192" name="文本框 20"/>
          <p:cNvSpPr/>
          <p:nvPr>
            <p:custDataLst>
              <p:tags r:id="rId65"/>
            </p:custDataLst>
          </p:nvPr>
        </p:nvSpPr>
        <p:spPr>
          <a:xfrm>
            <a:off x="590868" y="981075"/>
            <a:ext cx="1746250" cy="583565"/>
          </a:xfrm>
          <a:prstGeom prst="rect">
            <a:avLst/>
          </a:prstGeom>
          <a:solidFill>
            <a:srgbClr val="92D050"/>
          </a:solidFill>
          <a:ln w="9525">
            <a:noFill/>
          </a:ln>
        </p:spPr>
        <p:txBody>
          <a:bodyPr>
            <a:spAutoFit/>
          </a:bodyPr>
          <a:lstStyle/>
          <a:p>
            <a:pPr algn="ctr"/>
            <a:r>
              <a:rPr lang="en-US" altLang="zh-CN" sz="3200" b="1">
                <a:solidFill>
                  <a:srgbClr val="FF0000"/>
                </a:solidFill>
                <a:latin typeface="微软雅黑" panose="020B0503020204020204" charset="-122"/>
                <a:ea typeface="微软雅黑" panose="020B0503020204020204" charset="-122"/>
                <a:sym typeface="宋体" panose="02010600030101010101" pitchFamily="2" charset="-122"/>
              </a:rPr>
              <a:t>3.</a:t>
            </a:r>
            <a:r>
              <a:rPr lang="zh-CN" altLang="en-US" sz="3200" b="1">
                <a:solidFill>
                  <a:srgbClr val="FF0000"/>
                </a:solidFill>
                <a:latin typeface="微软雅黑" panose="020B0503020204020204" charset="-122"/>
                <a:ea typeface="微软雅黑" panose="020B0503020204020204" charset="-122"/>
                <a:sym typeface="宋体" panose="02010600030101010101" pitchFamily="2" charset="-122"/>
              </a:rPr>
              <a:t>易位</a:t>
            </a:r>
            <a:endParaRPr lang="zh-CN" altLang="en-US" sz="3200" b="1">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7" name="文本框 4"/>
          <p:cNvSpPr txBox="1"/>
          <p:nvPr>
            <p:custDataLst>
              <p:tags r:id="rId66"/>
            </p:custDataLst>
          </p:nvPr>
        </p:nvSpPr>
        <p:spPr>
          <a:xfrm>
            <a:off x="1075930" y="3809825"/>
            <a:ext cx="1261884" cy="523220"/>
          </a:xfrm>
          <a:prstGeom prst="rect">
            <a:avLst/>
          </a:prstGeom>
          <a:noFill/>
        </p:spPr>
        <p:txBody>
          <a:bodyPr wrap="none" rtlCol="0" anchor="t">
            <a:spAutoFit/>
          </a:bodyPr>
          <a:lstStyle/>
          <a:p>
            <a:r>
              <a:rPr lang="zh-CN" altLang="en-US" sz="2800" b="1" noProof="1">
                <a:solidFill>
                  <a:srgbClr val="0000FF"/>
                </a:solidFill>
                <a:latin typeface="+mn-lt"/>
                <a:ea typeface="+mn-ea"/>
                <a:cs typeface="+mn-ea"/>
                <a:sym typeface="+mn-lt"/>
              </a:rPr>
              <a:t>举例：</a:t>
            </a:r>
            <a:endParaRPr lang="zh-CN" altLang="en-US" sz="2800" b="1" noProof="1">
              <a:solidFill>
                <a:srgbClr val="0000FF"/>
              </a:solidFill>
              <a:latin typeface="+mn-lt"/>
              <a:ea typeface="+mn-ea"/>
              <a:cs typeface="+mn-ea"/>
              <a:sym typeface="+mn-lt"/>
            </a:endParaRPr>
          </a:p>
        </p:txBody>
      </p:sp>
      <p:sp>
        <p:nvSpPr>
          <p:cNvPr id="10" name="文本占位符 9"/>
          <p:cNvSpPr>
            <a:spLocks noGrp="1"/>
          </p:cNvSpPr>
          <p:nvPr>
            <p:ph type="body" sz="quarter" idx="10"/>
            <p:custDataLst>
              <p:tags r:id="rId67"/>
            </p:custDataLst>
          </p:nvPr>
        </p:nvSpPr>
        <p:spPr>
          <a:xfrm>
            <a:off x="126101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68"/>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sp>
        <p:nvSpPr>
          <p:cNvPr id="9220" name="Text Box 26"/>
          <p:cNvSpPr/>
          <p:nvPr>
            <p:custDataLst>
              <p:tags r:id="rId69"/>
            </p:custDataLst>
          </p:nvPr>
        </p:nvSpPr>
        <p:spPr>
          <a:xfrm>
            <a:off x="2337435" y="3811270"/>
            <a:ext cx="3750945" cy="544830"/>
          </a:xfrm>
          <a:prstGeom prst="rect">
            <a:avLst/>
          </a:prstGeom>
          <a:solidFill>
            <a:schemeClr val="accent4">
              <a:lumMod val="20000"/>
              <a:lumOff val="80000"/>
            </a:schemeClr>
          </a:solidFill>
          <a:ln>
            <a:noFill/>
            <a:miter lim="800000"/>
          </a:ln>
        </p:spPr>
        <p:txBody>
          <a:bodyPr wrap="square" lIns="114300" tIns="57150" rIns="114300" bIns="5715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a:ea typeface="等线" panose="02010600030101010101"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a:ea typeface="等线" panose="02010600030101010101"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a:ea typeface="等线" panose="02010600030101010101"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a:ea typeface="等线" panose="02010600030101010101"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等线"/>
                <a:ea typeface="等线" panose="02010600030101010101" charset="-122"/>
              </a:defRPr>
            </a:lvl5pPr>
          </a:lstStyle>
          <a:p>
            <a:pPr marL="0" lvl="0" indent="0" eaLnBrk="1" hangingPunct="1">
              <a:spcBef>
                <a:spcPct val="50000"/>
              </a:spcBef>
            </a:pPr>
            <a:r>
              <a:rPr lang="zh-CN" altLang="en-US" sz="2800" b="1">
                <a:solidFill>
                  <a:schemeClr val="tx1"/>
                </a:solidFill>
                <a:latin typeface="楷体" panose="02010609060101010101" pitchFamily="49" charset="-122"/>
                <a:ea typeface="楷体" panose="02010609060101010101" pitchFamily="49" charset="-122"/>
              </a:rPr>
              <a:t>人慢性粒细胞白血病</a:t>
            </a:r>
            <a:endParaRPr lang="zh-CN" altLang="en-US" sz="2800" b="1">
              <a:solidFill>
                <a:schemeClr val="tx1"/>
              </a:solidFill>
              <a:latin typeface="楷体" panose="02010609060101010101" pitchFamily="49" charset="-122"/>
              <a:ea typeface="楷体" panose="02010609060101010101" pitchFamily="49" charset="-122"/>
            </a:endParaRPr>
          </a:p>
        </p:txBody>
      </p:sp>
      <p:pic>
        <p:nvPicPr>
          <p:cNvPr id="9227" name="Picture 2" descr="https://gimg2.baidu.com/image_search/src=http%3A%2F%2Fqqpublic.qpic.cn%2Fqq_public%2F0%2F0-3195339542-CF69A63E9CA2B204EA8935315428A57E%2F0%3Ffmt%3Djpg%26size%3D56%26h%3D675%26w%3D900%26ppv%3D1.jpg&amp;refer=http%3A%2F%2Fqqpublic.qpic.cn&amp;app=2002&amp;size=f9999,10000&amp;q=a80&amp;n=0&amp;g=0n&amp;fmt=auto?sec=1651374631&amp;t=ce1ff85a3e25b251425dfa4c00b4e5f1"/>
          <p:cNvPicPr>
            <a:picLocks noChangeAspect="1"/>
          </p:cNvPicPr>
          <p:nvPr>
            <p:custDataLst>
              <p:tags r:id="rId70"/>
            </p:custDataLst>
          </p:nvPr>
        </p:nvPicPr>
        <p:blipFill>
          <a:blip r:embed="rId71"/>
          <a:stretch>
            <a:fillRect/>
          </a:stretch>
        </p:blipFill>
        <p:spPr>
          <a:xfrm>
            <a:off x="2770505" y="4392295"/>
            <a:ext cx="2490470" cy="2475865"/>
          </a:xfrm>
          <a:prstGeom prst="rect">
            <a:avLst/>
          </a:prstGeom>
          <a:noFill/>
          <a:ln>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11111E-06 -8.46047E-07 L -1.11111E-06 -0.14008" ptsTypes="">
                                      <p:cBhvr>
                                        <p:cTn id="22" dur="2000" fill="hold"/>
                                        <p:tgtEl>
                                          <p:spTgt spid="48181"/>
                                        </p:tgtEl>
                                        <p:attrNameLst>
                                          <p:attrName>ppt_x</p:attrName>
                                          <p:attrName>ppt_y</p:attrName>
                                        </p:attrNameLst>
                                      </p:cBhvr>
                                    </p:animMotion>
                                  </p:childTnLst>
                                </p:cTn>
                              </p:par>
                              <p:par>
                                <p:cTn id="23" presetID="42" presetClass="path" presetSubtype="0" accel="50000" decel="50000" fill="hold" nodeType="withEffect">
                                  <p:stCondLst>
                                    <p:cond delay="0"/>
                                  </p:stCondLst>
                                  <p:childTnLst>
                                    <p:animMotion origin="layout" path="M -3.88889E-06 4.79427E-06 L -0.00191 0.13522" ptsTypes="">
                                      <p:cBhvr>
                                        <p:cTn id="24" dur="2000" fill="hold"/>
                                        <p:tgtEl>
                                          <p:spTgt spid="48131"/>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8130"/>
                                        </p:tgtEl>
                                        <p:attrNameLst>
                                          <p:attrName>style.visibility</p:attrName>
                                        </p:attrNameLst>
                                      </p:cBhvr>
                                      <p:to>
                                        <p:strVal val="visible"/>
                                      </p:to>
                                    </p:set>
                                    <p:anim calcmode="lin" valueType="num">
                                      <p:cBhvr additive="base">
                                        <p:cTn id="29" dur="500" fill="hold"/>
                                        <p:tgtEl>
                                          <p:spTgt spid="48130"/>
                                        </p:tgtEl>
                                        <p:attrNameLst>
                                          <p:attrName>ppt_x</p:attrName>
                                        </p:attrNameLst>
                                      </p:cBhvr>
                                      <p:tavLst>
                                        <p:tav tm="0">
                                          <p:val>
                                            <p:strVal val="#ppt_x"/>
                                          </p:val>
                                        </p:tav>
                                        <p:tav tm="100000">
                                          <p:val>
                                            <p:strVal val="#ppt_x"/>
                                          </p:val>
                                        </p:tav>
                                      </p:tavLst>
                                    </p:anim>
                                    <p:anim calcmode="lin" valueType="num">
                                      <p:cBhvr additive="base">
                                        <p:cTn id="30"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22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8185"/>
                                        </p:tgtEl>
                                        <p:attrNameLst>
                                          <p:attrName>style.visibility</p:attrName>
                                        </p:attrNameLst>
                                      </p:cBhvr>
                                      <p:to>
                                        <p:strVal val="visible"/>
                                      </p:to>
                                    </p:set>
                                    <p:animEffect transition="in" filter="checkerboard(across)">
                                      <p:cBhvr>
                                        <p:cTn id="47" dur="500"/>
                                        <p:tgtEl>
                                          <p:spTgt spid="4818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8186"/>
                                        </p:tgtEl>
                                        <p:attrNameLst>
                                          <p:attrName>style.visibility</p:attrName>
                                        </p:attrNameLst>
                                      </p:cBhvr>
                                      <p:to>
                                        <p:strVal val="visible"/>
                                      </p:to>
                                    </p:set>
                                    <p:anim calcmode="lin" valueType="num">
                                      <p:cBhvr additive="base">
                                        <p:cTn id="52" dur="500" fill="hold"/>
                                        <p:tgtEl>
                                          <p:spTgt spid="48186"/>
                                        </p:tgtEl>
                                        <p:attrNameLst>
                                          <p:attrName>ppt_x</p:attrName>
                                        </p:attrNameLst>
                                      </p:cBhvr>
                                      <p:tavLst>
                                        <p:tav tm="0">
                                          <p:val>
                                            <p:strVal val="#ppt_x"/>
                                          </p:val>
                                        </p:tav>
                                        <p:tav tm="100000">
                                          <p:val>
                                            <p:strVal val="#ppt_x"/>
                                          </p:val>
                                        </p:tav>
                                      </p:tavLst>
                                    </p:anim>
                                    <p:anim calcmode="lin" valueType="num">
                                      <p:cBhvr additive="base">
                                        <p:cTn id="53" dur="500" fill="hold"/>
                                        <p:tgtEl>
                                          <p:spTgt spid="48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8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16890" y="2035810"/>
          <a:ext cx="11473180" cy="4700270"/>
        </p:xfrm>
        <a:graphic>
          <a:graphicData uri="http://schemas.openxmlformats.org/drawingml/2006/table">
            <a:tbl>
              <a:tblPr firstRow="1" bandRow="1">
                <a:tableStyleId>{5C22544A-7EE6-4342-B048-85BDC9FD1C3A}</a:tableStyleId>
              </a:tblPr>
              <a:tblGrid>
                <a:gridCol w="718820"/>
                <a:gridCol w="1450975"/>
                <a:gridCol w="4552315"/>
                <a:gridCol w="4751070"/>
              </a:tblGrid>
              <a:tr h="532130">
                <a:tc gridSpan="2">
                  <a:txBody>
                    <a:bodyPr wrap="square"/>
                    <a:lstStyle/>
                    <a:p>
                      <a:pPr algn="ctr">
                        <a:buNone/>
                      </a:pPr>
                      <a:r>
                        <a:rPr lang="zh-CN" altLang="en-US" sz="2700">
                          <a:solidFill>
                            <a:schemeClr val="tx1"/>
                          </a:solidFill>
                        </a:rPr>
                        <a:t>项目</a:t>
                      </a:r>
                      <a:endParaRPr lang="zh-CN" altLang="en-US" sz="27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a:solidFill>
                            <a:schemeClr val="tx1"/>
                          </a:solidFill>
                        </a:rPr>
                        <a:t>染色体易位</a:t>
                      </a:r>
                      <a:endParaRPr lang="zh-CN" altLang="en-US" sz="27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a:solidFill>
                            <a:schemeClr val="tx1"/>
                          </a:solidFill>
                        </a:rPr>
                        <a:t>交叉互换</a:t>
                      </a:r>
                      <a:endParaRPr lang="zh-CN" altLang="en-US" sz="27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971040">
                <a:tc gridSpan="2">
                  <a:txBody>
                    <a:bodyPr wrap="square"/>
                    <a:lstStyle/>
                    <a:p>
                      <a:pPr algn="ctr">
                        <a:buNone/>
                      </a:pPr>
                      <a:r>
                        <a:rPr lang="zh-CN" altLang="en-US" sz="2700" b="1">
                          <a:solidFill>
                            <a:schemeClr val="tx1"/>
                          </a:solidFill>
                        </a:rPr>
                        <a:t>图解</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68375">
                <a:tc rowSpan="3">
                  <a:txBody>
                    <a:bodyPr wrap="square"/>
                    <a:lstStyle/>
                    <a:p>
                      <a:pPr algn="ctr">
                        <a:buNone/>
                      </a:pPr>
                      <a:r>
                        <a:rPr lang="zh-CN" altLang="en-US" sz="2700" b="1"/>
                        <a:t>区别</a:t>
                      </a:r>
                      <a:endParaRPr lang="zh-CN" altLang="en-US" sz="2700" b="1"/>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位置</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sym typeface="+mn-ea"/>
                      </a:endParaRPr>
                    </a:p>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l">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1341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原理</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15315">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700" b="1">
                          <a:solidFill>
                            <a:schemeClr val="tx1"/>
                          </a:solidFill>
                        </a:rPr>
                        <a:t>观察</a:t>
                      </a: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2700" b="1">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pic>
        <p:nvPicPr>
          <p:cNvPr id="3" name="图形 2"/>
          <p:cNvPicPr>
            <a:picLocks noChangeAspect="1"/>
          </p:cNvPicPr>
          <p:nvPr>
            <p:custDataLst>
              <p:tags r:id="rId2"/>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0652"/>
          <a:stretch>
            <a:fillRect/>
          </a:stretch>
        </p:blipFill>
        <p:spPr>
          <a:xfrm>
            <a:off x="4051935" y="2531745"/>
            <a:ext cx="2149475" cy="1932940"/>
          </a:xfrm>
          <a:prstGeom prst="rect">
            <a:avLst/>
          </a:prstGeom>
        </p:spPr>
      </p:pic>
      <p:pic>
        <p:nvPicPr>
          <p:cNvPr id="7" name="图形 6"/>
          <p:cNvPicPr>
            <a:picLocks noChangeAspect="1"/>
          </p:cNvPicPr>
          <p:nvPr>
            <p:custDataLst>
              <p:tags r:id="rId5"/>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2367"/>
          <a:stretch>
            <a:fillRect/>
          </a:stretch>
        </p:blipFill>
        <p:spPr>
          <a:xfrm>
            <a:off x="8145145" y="2572385"/>
            <a:ext cx="2546985" cy="1892300"/>
          </a:xfrm>
          <a:prstGeom prst="rect">
            <a:avLst/>
          </a:prstGeom>
        </p:spPr>
      </p:pic>
      <p:sp>
        <p:nvSpPr>
          <p:cNvPr id="10" name="文本占位符 9"/>
          <p:cNvSpPr>
            <a:spLocks noGrp="1"/>
          </p:cNvSpPr>
          <p:nvPr>
            <p:ph type="body" sz="quarter" idx="10"/>
            <p:custDataLst>
              <p:tags r:id="rId6"/>
            </p:custDataLst>
          </p:nvPr>
        </p:nvSpPr>
        <p:spPr>
          <a:xfrm>
            <a:off x="126101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7"/>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sp>
        <p:nvSpPr>
          <p:cNvPr id="8" name="文本框 7"/>
          <p:cNvSpPr txBox="1"/>
          <p:nvPr>
            <p:custDataLst>
              <p:tags r:id="rId8"/>
            </p:custDataLst>
          </p:nvPr>
        </p:nvSpPr>
        <p:spPr>
          <a:xfrm>
            <a:off x="3026410" y="4862195"/>
            <a:ext cx="4019550" cy="521970"/>
          </a:xfrm>
          <a:prstGeom prst="rect">
            <a:avLst/>
          </a:prstGeom>
          <a:noFill/>
        </p:spPr>
        <p:txBody>
          <a:bodyPr wrap="square" rtlCol="0">
            <a:spAutoFit/>
          </a:bodyPr>
          <a:lstStyle/>
          <a:p>
            <a:r>
              <a:rPr lang="zh-CN" altLang="en-US" sz="2800" b="1">
                <a:solidFill>
                  <a:srgbClr val="FF0000"/>
                </a:solidFill>
                <a:latin typeface="楷体" panose="02010609060101010101" pitchFamily="49" charset="-122"/>
                <a:ea typeface="楷体" panose="02010609060101010101" pitchFamily="49" charset="-122"/>
                <a:sym typeface="+mn-ea"/>
              </a:rPr>
              <a:t>非同源染色体之间</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9" name="文本框 8"/>
          <p:cNvSpPr txBox="1"/>
          <p:nvPr>
            <p:custDataLst>
              <p:tags r:id="rId9"/>
            </p:custDataLst>
          </p:nvPr>
        </p:nvSpPr>
        <p:spPr>
          <a:xfrm>
            <a:off x="7258685" y="4646295"/>
            <a:ext cx="4731385" cy="953135"/>
          </a:xfrm>
          <a:prstGeom prst="rect">
            <a:avLst/>
          </a:prstGeom>
          <a:noFill/>
        </p:spPr>
        <p:txBody>
          <a:bodyPr wrap="square" rtlCol="0">
            <a:spAutoFit/>
          </a:bodyPr>
          <a:lstStyle/>
          <a:p>
            <a:pPr algn="l">
              <a:buNone/>
            </a:pPr>
            <a:r>
              <a:rPr lang="zh-CN" altLang="en-US" sz="2800" b="1">
                <a:solidFill>
                  <a:srgbClr val="FF0000"/>
                </a:solidFill>
                <a:latin typeface="楷体" panose="02010609060101010101" pitchFamily="49" charset="-122"/>
                <a:ea typeface="楷体" panose="02010609060101010101" pitchFamily="49" charset="-122"/>
                <a:sym typeface="+mn-ea"/>
              </a:rPr>
              <a:t>同源染色体的非姐妹染色单体之间</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2" name="文本框 11"/>
          <p:cNvSpPr txBox="1"/>
          <p:nvPr>
            <p:custDataLst>
              <p:tags r:id="rId10"/>
            </p:custDataLst>
          </p:nvPr>
        </p:nvSpPr>
        <p:spPr>
          <a:xfrm>
            <a:off x="2943860" y="5572760"/>
            <a:ext cx="4102100"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染色体结构变异</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3" name="文本框 12"/>
          <p:cNvSpPr txBox="1"/>
          <p:nvPr>
            <p:custDataLst>
              <p:tags r:id="rId11"/>
            </p:custDataLst>
          </p:nvPr>
        </p:nvSpPr>
        <p:spPr>
          <a:xfrm>
            <a:off x="7616190" y="5572760"/>
            <a:ext cx="4168775"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基因重组</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4" name="文本框 13"/>
          <p:cNvSpPr txBox="1"/>
          <p:nvPr>
            <p:custDataLst>
              <p:tags r:id="rId12"/>
            </p:custDataLst>
          </p:nvPr>
        </p:nvSpPr>
        <p:spPr>
          <a:xfrm>
            <a:off x="2860675" y="6110605"/>
            <a:ext cx="4268470"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在光学显微镜下观察到</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5" name="文本框 14"/>
          <p:cNvSpPr txBox="1"/>
          <p:nvPr>
            <p:custDataLst>
              <p:tags r:id="rId13"/>
            </p:custDataLst>
          </p:nvPr>
        </p:nvSpPr>
        <p:spPr>
          <a:xfrm>
            <a:off x="7301865" y="6110605"/>
            <a:ext cx="4797425" cy="521970"/>
          </a:xfrm>
          <a:prstGeom prst="rect">
            <a:avLst/>
          </a:prstGeom>
          <a:noFill/>
        </p:spPr>
        <p:txBody>
          <a:bodyPr wrap="square" rtlCol="0">
            <a:spAutoFit/>
          </a:bodyPr>
          <a:lstStyle/>
          <a:p>
            <a:pPr algn="ctr">
              <a:buNone/>
            </a:pPr>
            <a:r>
              <a:rPr lang="zh-CN" altLang="en-US" sz="2800" b="1">
                <a:solidFill>
                  <a:srgbClr val="FF0000"/>
                </a:solidFill>
                <a:latin typeface="楷体" panose="02010609060101010101" pitchFamily="49" charset="-122"/>
                <a:ea typeface="楷体" panose="02010609060101010101" pitchFamily="49" charset="-122"/>
                <a:sym typeface="+mn-ea"/>
              </a:rPr>
              <a:t>在光学显微镜下观察不到</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17" name="矩形 16"/>
          <p:cNvSpPr/>
          <p:nvPr>
            <p:custDataLst>
              <p:tags r:id="rId14"/>
            </p:custDataLst>
          </p:nvPr>
        </p:nvSpPr>
        <p:spPr>
          <a:xfrm>
            <a:off x="391795" y="742315"/>
            <a:ext cx="11643995" cy="1173480"/>
          </a:xfrm>
          <a:prstGeom prst="rect">
            <a:avLst/>
          </a:prstGeom>
          <a:solidFill>
            <a:srgbClr val="92D050"/>
          </a:solidFill>
        </p:spPr>
        <p:txBody>
          <a:bodyPr wrap="square">
            <a:spAutoFit/>
          </a:bodyPr>
          <a:lstStyle/>
          <a:p>
            <a:pPr algn="l" eaLnBrk="1" fontAlgn="auto" latinLnBrk="0" hangingPunct="1">
              <a:lnSpc>
                <a:spcPct val="110000"/>
              </a:lnSpc>
            </a:pPr>
            <a:r>
              <a:rPr lang="zh-CN" sz="3200" b="1">
                <a:solidFill>
                  <a:srgbClr val="FF0000"/>
                </a:solidFill>
                <a:latin typeface="楷体" panose="02010609060101010101" pitchFamily="49" charset="-122"/>
                <a:ea typeface="楷体" panose="02010609060101010101" pitchFamily="49" charset="-122"/>
                <a:sym typeface="+mn-ea"/>
              </a:rPr>
              <a:t>合作探究三：</a:t>
            </a:r>
            <a:r>
              <a:rPr lang="zh-CN" altLang="en-US" sz="3200" b="1">
                <a:solidFill>
                  <a:schemeClr val="tx1"/>
                </a:solidFill>
                <a:latin typeface="楷体" panose="02010609060101010101" pitchFamily="49" charset="-122"/>
                <a:ea typeface="楷体" panose="02010609060101010101" pitchFamily="49" charset="-122"/>
                <a:cs typeface="微软雅黑" panose="020B0503020204020204" charset="-122"/>
                <a:sym typeface="+mn-ea"/>
              </a:rPr>
              <a:t>染色体结构变异中的</a:t>
            </a:r>
            <a:r>
              <a:rPr lang="zh-CN" altLang="en-US"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易位</a:t>
            </a:r>
            <a:r>
              <a:rPr lang="zh-CN" altLang="en-US" sz="3200" b="1">
                <a:solidFill>
                  <a:schemeClr val="tx1"/>
                </a:solidFill>
                <a:latin typeface="楷体" panose="02010609060101010101" pitchFamily="49" charset="-122"/>
                <a:ea typeface="楷体" panose="02010609060101010101" pitchFamily="49" charset="-122"/>
                <a:cs typeface="微软雅黑" panose="020B0503020204020204" charset="-122"/>
                <a:sym typeface="+mn-ea"/>
              </a:rPr>
              <a:t>现象与基因重组中的</a:t>
            </a:r>
            <a:r>
              <a:rPr lang="zh-CN" altLang="en-US"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交叉互换</a:t>
            </a:r>
            <a:r>
              <a:rPr lang="zh-CN" altLang="en-US" sz="3200" b="1">
                <a:solidFill>
                  <a:schemeClr val="tx1"/>
                </a:solidFill>
                <a:latin typeface="楷体" panose="02010609060101010101" pitchFamily="49" charset="-122"/>
                <a:ea typeface="楷体" panose="02010609060101010101" pitchFamily="49" charset="-122"/>
                <a:cs typeface="微软雅黑" panose="020B0503020204020204" charset="-122"/>
                <a:sym typeface="+mn-ea"/>
              </a:rPr>
              <a:t>很相似，他们一样吗</a:t>
            </a:r>
            <a:r>
              <a:rPr lang="zh-CN" altLang="en-US" sz="3200" b="1">
                <a:solidFill>
                  <a:schemeClr val="tx1"/>
                </a:solidFill>
                <a:latin typeface="楷体" panose="02010609060101010101" pitchFamily="49" charset="-122"/>
                <a:ea typeface="楷体" panose="02010609060101010101" pitchFamily="49" charset="-122"/>
              </a:rPr>
              <a:t>？</a:t>
            </a:r>
            <a:endParaRPr lang="zh-CN" altLang="en-US" sz="3200" b="1">
              <a:solidFill>
                <a:schemeClr val="tx1"/>
              </a:solidFill>
              <a:latin typeface="楷体" panose="02010609060101010101" pitchFamily="49" charset="-122"/>
              <a:ea typeface="楷体" panose="02010609060101010101" pitchFamily="49" charset="-122"/>
            </a:endParaRPr>
          </a:p>
        </p:txBody>
      </p:sp>
    </p:spTree>
    <p:custDataLst>
      <p:tags r:id="rId1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文本框 2"/>
          <p:cNvSpPr/>
          <p:nvPr>
            <p:custDataLst>
              <p:tags r:id="rId1"/>
            </p:custDataLst>
          </p:nvPr>
        </p:nvSpPr>
        <p:spPr>
          <a:xfrm>
            <a:off x="2394903" y="965518"/>
            <a:ext cx="6715760" cy="583565"/>
          </a:xfrm>
          <a:prstGeom prst="rect">
            <a:avLst/>
          </a:prstGeom>
          <a:noFill/>
          <a:ln w="9525">
            <a:noFill/>
          </a:ln>
        </p:spPr>
        <p:txBody>
          <a:bodyPr wrap="none">
            <a:spAutoFit/>
          </a:bodyPr>
          <a:lstStyle/>
          <a:p>
            <a:pPr algn="ctr">
              <a:spcBef>
                <a:spcPct val="50000"/>
              </a:spcBef>
            </a:pPr>
            <a:r>
              <a:rPr lang="zh-CN" altLang="en-US" sz="3200" b="1">
                <a:latin typeface="楷体" panose="02010609060101010101" pitchFamily="49" charset="-122"/>
                <a:ea typeface="楷体" panose="02010609060101010101" pitchFamily="49" charset="-122"/>
                <a:sym typeface="+mn-ea"/>
              </a:rPr>
              <a:t>染色体的某一片段</a:t>
            </a:r>
            <a:r>
              <a:rPr lang="zh-CN" altLang="en-US" sz="3200" b="1">
                <a:solidFill>
                  <a:srgbClr val="FF0000"/>
                </a:solidFill>
                <a:latin typeface="楷体" panose="02010609060101010101" pitchFamily="49" charset="-122"/>
                <a:ea typeface="楷体" panose="02010609060101010101" pitchFamily="49" charset="-122"/>
                <a:sym typeface="+mn-ea"/>
              </a:rPr>
              <a:t>位置颠倒</a:t>
            </a:r>
            <a:r>
              <a:rPr lang="zh-CN" altLang="en-US" sz="3200" b="1">
                <a:latin typeface="楷体" panose="02010609060101010101" pitchFamily="49" charset="-122"/>
                <a:ea typeface="楷体" panose="02010609060101010101" pitchFamily="49" charset="-122"/>
                <a:sym typeface="+mn-ea"/>
              </a:rPr>
              <a:t>引起变异</a:t>
            </a:r>
            <a:endParaRPr lang="zh-CN" altLang="en-US" sz="3200" b="1" baseline="30000">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grpSp>
        <p:nvGrpSpPr>
          <p:cNvPr id="51203" name="组合 59"/>
          <p:cNvGrpSpPr/>
          <p:nvPr>
            <p:custDataLst>
              <p:tags r:id="rId2"/>
            </p:custDataLst>
          </p:nvPr>
        </p:nvGrpSpPr>
        <p:grpSpPr>
          <a:xfrm>
            <a:off x="2278063" y="2260600"/>
            <a:ext cx="3768725" cy="552450"/>
            <a:chOff x="422603" y="1489028"/>
            <a:chExt cx="3147545" cy="453119"/>
          </a:xfrm>
        </p:grpSpPr>
        <p:sp>
          <p:nvSpPr>
            <p:cNvPr id="51204" name="流程图: 延期 297087"/>
            <p:cNvSpPr/>
            <p:nvPr>
              <p:custDataLst>
                <p:tags r:id="rId3"/>
              </p:custDataLst>
            </p:nvPr>
          </p:nvSpPr>
          <p:spPr>
            <a:xfrm flipH="1">
              <a:off x="422603" y="1541847"/>
              <a:ext cx="507059" cy="374899"/>
            </a:xfrm>
            <a:prstGeom prst="flowChartDelay">
              <a:avLst/>
            </a:prstGeom>
            <a:gradFill rotWithShape="1">
              <a:gsLst>
                <a:gs pos="0">
                  <a:srgbClr val="8FC78F"/>
                </a:gs>
                <a:gs pos="100000">
                  <a:srgbClr val="0080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05" name="文本框 297088"/>
            <p:cNvSpPr/>
            <p:nvPr>
              <p:custDataLst>
                <p:tags r:id="rId4"/>
              </p:custDataLst>
            </p:nvPr>
          </p:nvSpPr>
          <p:spPr>
            <a:xfrm>
              <a:off x="534515" y="1494633"/>
              <a:ext cx="292215" cy="40312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sp>
          <p:nvSpPr>
            <p:cNvPr id="51206" name="任意多边形 297090"/>
            <p:cNvSpPr/>
            <p:nvPr>
              <p:custDataLst>
                <p:tags r:id="rId5"/>
              </p:custDataLst>
            </p:nvPr>
          </p:nvSpPr>
          <p:spPr>
            <a:xfrm>
              <a:off x="1393412" y="1565589"/>
              <a:ext cx="548305" cy="376558"/>
            </a:xfrm>
            <a:gradFill rotWithShape="1">
              <a:gsLst>
                <a:gs pos="0">
                  <a:srgbClr val="FF00FF"/>
                </a:gs>
                <a:gs pos="100000">
                  <a:srgbClr val="C200C2"/>
                </a:gs>
              </a:gsLst>
              <a:path path="shape">
                <a:fillToRect l="50000" t="50000" r="50000" b="50000"/>
              </a:path>
            </a:gradFill>
            <a:ln w="9525">
              <a:noFill/>
            </a:ln>
          </p:spPr>
          <p:txBody>
            <a:bodyPr/>
            <a:lstStyle/>
            <a:p>
              <a:endParaRPr lang="zh-CN" altLang="en-US"/>
            </a:p>
          </p:txBody>
        </p:sp>
        <p:sp>
          <p:nvSpPr>
            <p:cNvPr id="51207" name="流程图: 延期 297091"/>
            <p:cNvSpPr/>
            <p:nvPr>
              <p:custDataLst>
                <p:tags r:id="rId6"/>
              </p:custDataLst>
            </p:nvPr>
          </p:nvSpPr>
          <p:spPr>
            <a:xfrm rot="-10800000" flipH="1">
              <a:off x="2953871" y="1565589"/>
              <a:ext cx="616277" cy="374899"/>
            </a:xfrm>
            <a:prstGeom prst="flowChartDelay">
              <a:avLst/>
            </a:prstGeom>
            <a:gradFill rotWithShape="1">
              <a:gsLst>
                <a:gs pos="0">
                  <a:srgbClr val="E4C876"/>
                </a:gs>
                <a:gs pos="100000">
                  <a:srgbClr val="CC99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08" name="流程图: 可选过程 297092"/>
            <p:cNvSpPr/>
            <p:nvPr>
              <p:custDataLst>
                <p:tags r:id="rId7"/>
              </p:custDataLst>
            </p:nvPr>
          </p:nvSpPr>
          <p:spPr>
            <a:xfrm rot="10800000">
              <a:off x="2352568" y="1565589"/>
              <a:ext cx="616277" cy="374899"/>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09" name="任意多边形 297093"/>
            <p:cNvSpPr/>
            <p:nvPr>
              <p:custDataLst>
                <p:tags r:id="rId8"/>
              </p:custDataLst>
            </p:nvPr>
          </p:nvSpPr>
          <p:spPr>
            <a:xfrm rot="10800000">
              <a:off x="1872235" y="1565589"/>
              <a:ext cx="548305" cy="376558"/>
            </a:xfrm>
            <a:gradFill rotWithShape="1">
              <a:gsLst>
                <a:gs pos="0">
                  <a:srgbClr val="A9A9FF"/>
                </a:gs>
                <a:gs pos="100000">
                  <a:srgbClr val="0000FF"/>
                </a:gs>
              </a:gsLst>
              <a:path path="shape">
                <a:fillToRect l="50000" t="50000" r="50000" b="50000"/>
              </a:path>
            </a:gradFill>
            <a:ln w="9525">
              <a:noFill/>
            </a:ln>
          </p:spPr>
          <p:txBody>
            <a:bodyPr/>
            <a:lstStyle/>
            <a:p>
              <a:endParaRPr lang="zh-CN" altLang="en-US"/>
            </a:p>
          </p:txBody>
        </p:sp>
        <p:sp>
          <p:nvSpPr>
            <p:cNvPr id="51210" name="椭圆 297094"/>
            <p:cNvSpPr/>
            <p:nvPr>
              <p:custDataLst>
                <p:tags r:id="rId9"/>
              </p:custDataLst>
            </p:nvPr>
          </p:nvSpPr>
          <p:spPr>
            <a:xfrm>
              <a:off x="1805774" y="1640237"/>
              <a:ext cx="205426" cy="225603"/>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11" name="文本框 297095"/>
            <p:cNvSpPr/>
            <p:nvPr>
              <p:custDataLst>
                <p:tags r:id="rId10"/>
              </p:custDataLst>
            </p:nvPr>
          </p:nvSpPr>
          <p:spPr>
            <a:xfrm>
              <a:off x="1461384" y="1503701"/>
              <a:ext cx="362516" cy="40312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51212" name="文本框 297096"/>
            <p:cNvSpPr/>
            <p:nvPr>
              <p:custDataLst>
                <p:tags r:id="rId11"/>
              </p:custDataLst>
            </p:nvPr>
          </p:nvSpPr>
          <p:spPr>
            <a:xfrm>
              <a:off x="2009689" y="1518377"/>
              <a:ext cx="364026" cy="40312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51213" name="文本框 297097"/>
            <p:cNvSpPr/>
            <p:nvPr>
              <p:custDataLst>
                <p:tags r:id="rId12"/>
              </p:custDataLst>
            </p:nvPr>
          </p:nvSpPr>
          <p:spPr>
            <a:xfrm>
              <a:off x="2515308" y="1489028"/>
              <a:ext cx="362516" cy="40312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51214" name="文本框 297098"/>
            <p:cNvSpPr/>
            <p:nvPr>
              <p:custDataLst>
                <p:tags r:id="rId13"/>
              </p:custDataLst>
            </p:nvPr>
          </p:nvSpPr>
          <p:spPr>
            <a:xfrm>
              <a:off x="3084760" y="1518377"/>
              <a:ext cx="362516" cy="403120"/>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sp>
          <p:nvSpPr>
            <p:cNvPr id="51215" name="流程图: 可选过程 297100"/>
            <p:cNvSpPr/>
            <p:nvPr>
              <p:custDataLst>
                <p:tags r:id="rId14"/>
              </p:custDataLst>
            </p:nvPr>
          </p:nvSpPr>
          <p:spPr>
            <a:xfrm>
              <a:off x="929660" y="1541844"/>
              <a:ext cx="506961" cy="374899"/>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16" name="文本框 297101"/>
            <p:cNvSpPr/>
            <p:nvPr>
              <p:custDataLst>
                <p:tags r:id="rId15"/>
              </p:custDataLst>
            </p:nvPr>
          </p:nvSpPr>
          <p:spPr>
            <a:xfrm>
              <a:off x="985575" y="1509305"/>
              <a:ext cx="292215" cy="403120"/>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grpSp>
        <p:nvGrpSpPr>
          <p:cNvPr id="51217" name="组合 60"/>
          <p:cNvGrpSpPr/>
          <p:nvPr>
            <p:custDataLst>
              <p:tags r:id="rId16"/>
            </p:custDataLst>
          </p:nvPr>
        </p:nvGrpSpPr>
        <p:grpSpPr>
          <a:xfrm>
            <a:off x="2295525" y="2247900"/>
            <a:ext cx="568325" cy="558800"/>
            <a:chOff x="1875637" y="4438312"/>
            <a:chExt cx="507059" cy="448206"/>
          </a:xfrm>
        </p:grpSpPr>
        <p:sp>
          <p:nvSpPr>
            <p:cNvPr id="51218" name="流程图: 延期 297087"/>
            <p:cNvSpPr/>
            <p:nvPr>
              <p:custDataLst>
                <p:tags r:id="rId17"/>
              </p:custDataLst>
            </p:nvPr>
          </p:nvSpPr>
          <p:spPr>
            <a:xfrm flipH="1">
              <a:off x="1875637" y="4511619"/>
              <a:ext cx="507059" cy="374899"/>
            </a:xfrm>
            <a:prstGeom prst="flowChartDelay">
              <a:avLst/>
            </a:prstGeom>
            <a:gradFill rotWithShape="1">
              <a:gsLst>
                <a:gs pos="0">
                  <a:srgbClr val="8FC78F"/>
                </a:gs>
                <a:gs pos="100000">
                  <a:srgbClr val="0080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19" name="文本框 297088"/>
            <p:cNvSpPr/>
            <p:nvPr>
              <p:custDataLst>
                <p:tags r:id="rId18"/>
              </p:custDataLst>
            </p:nvPr>
          </p:nvSpPr>
          <p:spPr>
            <a:xfrm>
              <a:off x="1954646" y="4438312"/>
              <a:ext cx="312167" cy="39421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a</a:t>
              </a:r>
              <a:endParaRPr lang="en-US" altLang="zh-CN" sz="2600" b="1">
                <a:latin typeface="黑体" panose="02010609060101010101" pitchFamily="49" charset="-122"/>
                <a:ea typeface="黑体" panose="02010609060101010101" pitchFamily="49" charset="-122"/>
              </a:endParaRPr>
            </a:p>
          </p:txBody>
        </p:sp>
      </p:grpSp>
      <p:grpSp>
        <p:nvGrpSpPr>
          <p:cNvPr id="51220" name="组合 61"/>
          <p:cNvGrpSpPr/>
          <p:nvPr>
            <p:custDataLst>
              <p:tags r:id="rId19"/>
            </p:custDataLst>
          </p:nvPr>
        </p:nvGrpSpPr>
        <p:grpSpPr>
          <a:xfrm>
            <a:off x="5322888" y="2295525"/>
            <a:ext cx="704850" cy="498475"/>
            <a:chOff x="5282471" y="4511497"/>
            <a:chExt cx="601000" cy="349628"/>
          </a:xfrm>
        </p:grpSpPr>
        <p:sp>
          <p:nvSpPr>
            <p:cNvPr id="51221" name="流程图: 延期 297091"/>
            <p:cNvSpPr/>
            <p:nvPr>
              <p:custDataLst>
                <p:tags r:id="rId20"/>
              </p:custDataLst>
            </p:nvPr>
          </p:nvSpPr>
          <p:spPr>
            <a:xfrm rot="-10800000" flipH="1">
              <a:off x="5282471" y="4577963"/>
              <a:ext cx="490952" cy="283162"/>
            </a:xfrm>
            <a:prstGeom prst="flowChartDelay">
              <a:avLst/>
            </a:prstGeom>
            <a:gradFill rotWithShape="1">
              <a:gsLst>
                <a:gs pos="0">
                  <a:srgbClr val="E4C876"/>
                </a:gs>
                <a:gs pos="100000">
                  <a:srgbClr val="CC99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22" name="文本框 297098"/>
            <p:cNvSpPr/>
            <p:nvPr>
              <p:custDataLst>
                <p:tags r:id="rId21"/>
              </p:custDataLst>
            </p:nvPr>
          </p:nvSpPr>
          <p:spPr>
            <a:xfrm>
              <a:off x="5414552" y="4511497"/>
              <a:ext cx="468919" cy="344729"/>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f</a:t>
              </a:r>
              <a:endParaRPr lang="en-US" altLang="zh-CN" sz="2600" b="1">
                <a:latin typeface="黑体" panose="02010609060101010101" pitchFamily="49" charset="-122"/>
                <a:ea typeface="黑体" panose="02010609060101010101" pitchFamily="49" charset="-122"/>
              </a:endParaRPr>
            </a:p>
          </p:txBody>
        </p:sp>
      </p:grpSp>
      <p:grpSp>
        <p:nvGrpSpPr>
          <p:cNvPr id="51223" name="组合 62"/>
          <p:cNvGrpSpPr/>
          <p:nvPr>
            <p:custDataLst>
              <p:tags r:id="rId22"/>
            </p:custDataLst>
          </p:nvPr>
        </p:nvGrpSpPr>
        <p:grpSpPr>
          <a:xfrm>
            <a:off x="2916238" y="2298700"/>
            <a:ext cx="2392362" cy="515064"/>
            <a:chOff x="2848848" y="4432706"/>
            <a:chExt cx="2105407" cy="514151"/>
          </a:xfrm>
        </p:grpSpPr>
        <p:sp>
          <p:nvSpPr>
            <p:cNvPr id="51224" name="任意多边形 297090"/>
            <p:cNvSpPr/>
            <p:nvPr>
              <p:custDataLst>
                <p:tags r:id="rId23"/>
              </p:custDataLst>
            </p:nvPr>
          </p:nvSpPr>
          <p:spPr>
            <a:xfrm>
              <a:off x="3312600" y="4523942"/>
              <a:ext cx="548305" cy="376558"/>
            </a:xfrm>
            <a:gradFill rotWithShape="1">
              <a:gsLst>
                <a:gs pos="0">
                  <a:srgbClr val="FF00FF"/>
                </a:gs>
                <a:gs pos="100000">
                  <a:srgbClr val="C200C2"/>
                </a:gs>
              </a:gsLst>
              <a:path path="shape">
                <a:fillToRect l="50000" t="50000" r="50000" b="50000"/>
              </a:path>
            </a:gradFill>
            <a:ln w="9525">
              <a:noFill/>
            </a:ln>
          </p:spPr>
          <p:txBody>
            <a:bodyPr/>
            <a:lstStyle/>
            <a:p>
              <a:endParaRPr lang="zh-CN" altLang="en-US"/>
            </a:p>
          </p:txBody>
        </p:sp>
        <p:sp>
          <p:nvSpPr>
            <p:cNvPr id="51225" name="流程图: 可选过程 297092"/>
            <p:cNvSpPr/>
            <p:nvPr>
              <p:custDataLst>
                <p:tags r:id="rId24"/>
              </p:custDataLst>
            </p:nvPr>
          </p:nvSpPr>
          <p:spPr>
            <a:xfrm rot="10800000">
              <a:off x="4271755" y="4523941"/>
              <a:ext cx="682500" cy="369923"/>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26" name="任意多边形 297093"/>
            <p:cNvSpPr/>
            <p:nvPr>
              <p:custDataLst>
                <p:tags r:id="rId25"/>
              </p:custDataLst>
            </p:nvPr>
          </p:nvSpPr>
          <p:spPr>
            <a:xfrm rot="10800000">
              <a:off x="3791423" y="4523942"/>
              <a:ext cx="548305" cy="376558"/>
            </a:xfrm>
            <a:gradFill rotWithShape="1">
              <a:gsLst>
                <a:gs pos="0">
                  <a:srgbClr val="A9A9FF"/>
                </a:gs>
                <a:gs pos="100000">
                  <a:srgbClr val="0000FF"/>
                </a:gs>
              </a:gsLst>
              <a:path path="shape">
                <a:fillToRect l="50000" t="50000" r="50000" b="50000"/>
              </a:path>
            </a:gradFill>
            <a:ln w="9525">
              <a:noFill/>
            </a:ln>
          </p:spPr>
          <p:txBody>
            <a:bodyPr/>
            <a:lstStyle/>
            <a:p>
              <a:endParaRPr lang="zh-CN" altLang="en-US"/>
            </a:p>
          </p:txBody>
        </p:sp>
        <p:sp>
          <p:nvSpPr>
            <p:cNvPr id="51227" name="椭圆 297094"/>
            <p:cNvSpPr/>
            <p:nvPr>
              <p:custDataLst>
                <p:tags r:id="rId26"/>
              </p:custDataLst>
            </p:nvPr>
          </p:nvSpPr>
          <p:spPr>
            <a:xfrm>
              <a:off x="3724962" y="4598590"/>
              <a:ext cx="205426" cy="225603"/>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28" name="文本框 297095"/>
            <p:cNvSpPr/>
            <p:nvPr>
              <p:custDataLst>
                <p:tags r:id="rId27"/>
              </p:custDataLst>
            </p:nvPr>
          </p:nvSpPr>
          <p:spPr>
            <a:xfrm>
              <a:off x="3380572" y="4432706"/>
              <a:ext cx="362516" cy="49061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51229" name="文本框 297096"/>
            <p:cNvSpPr/>
            <p:nvPr>
              <p:custDataLst>
                <p:tags r:id="rId28"/>
              </p:custDataLst>
            </p:nvPr>
          </p:nvSpPr>
          <p:spPr>
            <a:xfrm>
              <a:off x="3928877" y="4432706"/>
              <a:ext cx="364026" cy="49061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51230" name="文本框 297097"/>
            <p:cNvSpPr/>
            <p:nvPr>
              <p:custDataLst>
                <p:tags r:id="rId29"/>
              </p:custDataLst>
            </p:nvPr>
          </p:nvSpPr>
          <p:spPr>
            <a:xfrm>
              <a:off x="4442917" y="4451319"/>
              <a:ext cx="362516" cy="490618"/>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51231" name="流程图: 可选过程 297100"/>
            <p:cNvSpPr/>
            <p:nvPr>
              <p:custDataLst>
                <p:tags r:id="rId30"/>
              </p:custDataLst>
            </p:nvPr>
          </p:nvSpPr>
          <p:spPr>
            <a:xfrm>
              <a:off x="2848848" y="4511617"/>
              <a:ext cx="506961" cy="374899"/>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32" name="文本框 297101"/>
            <p:cNvSpPr/>
            <p:nvPr>
              <p:custDataLst>
                <p:tags r:id="rId31"/>
              </p:custDataLst>
            </p:nvPr>
          </p:nvSpPr>
          <p:spPr>
            <a:xfrm>
              <a:off x="2904763" y="4456239"/>
              <a:ext cx="307918" cy="490618"/>
            </a:xfrm>
            <a:prstGeom prst="rect">
              <a:avLst/>
            </a:prstGeom>
            <a:noFill/>
            <a:ln w="9525">
              <a:noFill/>
            </a:ln>
          </p:spPr>
          <p:txBody>
            <a:bodyPr wrap="none">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cxnSp>
        <p:nvCxnSpPr>
          <p:cNvPr id="51233" name="Line 146"/>
          <p:cNvCxnSpPr/>
          <p:nvPr>
            <p:custDataLst>
              <p:tags r:id="rId32"/>
            </p:custDataLst>
          </p:nvPr>
        </p:nvCxnSpPr>
        <p:spPr>
          <a:xfrm flipH="1">
            <a:off x="3979863" y="2887663"/>
            <a:ext cx="0" cy="628650"/>
          </a:xfrm>
          <a:prstGeom prst="line">
            <a:avLst/>
          </a:prstGeom>
          <a:ln w="28575" cap="flat" cmpd="sng">
            <a:solidFill>
              <a:schemeClr val="tx1"/>
            </a:solidFill>
            <a:prstDash val="solid"/>
            <a:headEnd type="none" w="med" len="med"/>
            <a:tailEnd type="triangle" w="med" len="med"/>
          </a:ln>
        </p:spPr>
      </p:cxnSp>
      <p:cxnSp>
        <p:nvCxnSpPr>
          <p:cNvPr id="51234" name="Line 146"/>
          <p:cNvCxnSpPr/>
          <p:nvPr>
            <p:custDataLst>
              <p:tags r:id="rId33"/>
            </p:custDataLst>
          </p:nvPr>
        </p:nvCxnSpPr>
        <p:spPr>
          <a:xfrm flipH="1">
            <a:off x="4075113" y="4894263"/>
            <a:ext cx="0" cy="627062"/>
          </a:xfrm>
          <a:prstGeom prst="line">
            <a:avLst/>
          </a:prstGeom>
          <a:ln w="28575" cap="flat" cmpd="sng">
            <a:solidFill>
              <a:schemeClr val="tx1"/>
            </a:solidFill>
            <a:prstDash val="solid"/>
            <a:headEnd type="none" w="med" len="med"/>
            <a:tailEnd type="triangle" w="med" len="med"/>
          </a:ln>
        </p:spPr>
      </p:cxnSp>
      <p:grpSp>
        <p:nvGrpSpPr>
          <p:cNvPr id="51235" name="组合 79"/>
          <p:cNvGrpSpPr/>
          <p:nvPr>
            <p:custDataLst>
              <p:tags r:id="rId34"/>
            </p:custDataLst>
          </p:nvPr>
        </p:nvGrpSpPr>
        <p:grpSpPr>
          <a:xfrm rot="-10800000">
            <a:off x="2640013" y="5517100"/>
            <a:ext cx="2733675" cy="540800"/>
            <a:chOff x="2848848" y="4481389"/>
            <a:chExt cx="2105407" cy="455803"/>
          </a:xfrm>
        </p:grpSpPr>
        <p:sp>
          <p:nvSpPr>
            <p:cNvPr id="51236" name="任意多边形 297090"/>
            <p:cNvSpPr/>
            <p:nvPr>
              <p:custDataLst>
                <p:tags r:id="rId35"/>
              </p:custDataLst>
            </p:nvPr>
          </p:nvSpPr>
          <p:spPr>
            <a:xfrm>
              <a:off x="3312600" y="4523942"/>
              <a:ext cx="548305" cy="376558"/>
            </a:xfrm>
            <a:gradFill rotWithShape="1">
              <a:gsLst>
                <a:gs pos="0">
                  <a:srgbClr val="FF00FF"/>
                </a:gs>
                <a:gs pos="100000">
                  <a:srgbClr val="C200C2"/>
                </a:gs>
              </a:gsLst>
              <a:path path="shape">
                <a:fillToRect l="50000" t="50000" r="50000" b="50000"/>
              </a:path>
            </a:gradFill>
            <a:ln w="9525">
              <a:noFill/>
            </a:ln>
          </p:spPr>
          <p:txBody>
            <a:bodyPr/>
            <a:lstStyle/>
            <a:p>
              <a:endParaRPr lang="zh-CN" altLang="en-US"/>
            </a:p>
          </p:txBody>
        </p:sp>
        <p:sp>
          <p:nvSpPr>
            <p:cNvPr id="51237" name="流程图: 可选过程 297092"/>
            <p:cNvSpPr/>
            <p:nvPr>
              <p:custDataLst>
                <p:tags r:id="rId36"/>
              </p:custDataLst>
            </p:nvPr>
          </p:nvSpPr>
          <p:spPr>
            <a:xfrm rot="10800000">
              <a:off x="4271755" y="4523941"/>
              <a:ext cx="682500" cy="369923"/>
            </a:xfrm>
            <a:prstGeom prst="flowChartAlternateProcess">
              <a:avLst/>
            </a:prstGeom>
            <a:gradFill rotWithShape="1">
              <a:gsLst>
                <a:gs pos="0">
                  <a:srgbClr val="FF6600"/>
                </a:gs>
                <a:gs pos="100000">
                  <a:srgbClr val="903A0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38" name="任意多边形 297093"/>
            <p:cNvSpPr/>
            <p:nvPr>
              <p:custDataLst>
                <p:tags r:id="rId37"/>
              </p:custDataLst>
            </p:nvPr>
          </p:nvSpPr>
          <p:spPr>
            <a:xfrm rot="10800000">
              <a:off x="3791422" y="4506013"/>
              <a:ext cx="548305" cy="376558"/>
            </a:xfrm>
            <a:gradFill rotWithShape="1">
              <a:gsLst>
                <a:gs pos="0">
                  <a:srgbClr val="A9A9FF"/>
                </a:gs>
                <a:gs pos="100000">
                  <a:srgbClr val="0000FF"/>
                </a:gs>
              </a:gsLst>
              <a:path path="shape">
                <a:fillToRect l="50000" t="50000" r="50000" b="50000"/>
              </a:path>
            </a:gradFill>
            <a:ln w="9525">
              <a:noFill/>
            </a:ln>
          </p:spPr>
          <p:txBody>
            <a:bodyPr/>
            <a:lstStyle/>
            <a:p>
              <a:endParaRPr lang="zh-CN" altLang="en-US"/>
            </a:p>
          </p:txBody>
        </p:sp>
        <p:sp>
          <p:nvSpPr>
            <p:cNvPr id="51239" name="椭圆 297094"/>
            <p:cNvSpPr/>
            <p:nvPr>
              <p:custDataLst>
                <p:tags r:id="rId38"/>
              </p:custDataLst>
            </p:nvPr>
          </p:nvSpPr>
          <p:spPr>
            <a:xfrm>
              <a:off x="3724962" y="4598590"/>
              <a:ext cx="205426" cy="225603"/>
            </a:xfrm>
            <a:prstGeom prst="ellipse">
              <a:avLst/>
            </a:prstGeom>
            <a:gradFill rotWithShape="1">
              <a:gsLst>
                <a:gs pos="0">
                  <a:schemeClr val="tx1"/>
                </a:gs>
                <a:gs pos="100000">
                  <a:srgbClr val="535353"/>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40" name="文本框 297095"/>
            <p:cNvSpPr/>
            <p:nvPr>
              <p:custDataLst>
                <p:tags r:id="rId39"/>
              </p:custDataLst>
            </p:nvPr>
          </p:nvSpPr>
          <p:spPr>
            <a:xfrm flipH="1" flipV="1">
              <a:off x="3457525" y="4522949"/>
              <a:ext cx="264664" cy="414243"/>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c</a:t>
              </a:r>
              <a:endParaRPr lang="en-US" altLang="zh-CN" sz="2600" b="1">
                <a:latin typeface="黑体" panose="02010609060101010101" pitchFamily="49" charset="-122"/>
                <a:ea typeface="黑体" panose="02010609060101010101" pitchFamily="49" charset="-122"/>
              </a:endParaRPr>
            </a:p>
          </p:txBody>
        </p:sp>
        <p:sp>
          <p:nvSpPr>
            <p:cNvPr id="51241" name="文本框 297096"/>
            <p:cNvSpPr/>
            <p:nvPr>
              <p:custDataLst>
                <p:tags r:id="rId40"/>
              </p:custDataLst>
            </p:nvPr>
          </p:nvSpPr>
          <p:spPr>
            <a:xfrm flipV="1">
              <a:off x="3930389" y="4492096"/>
              <a:ext cx="362514" cy="414243"/>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d</a:t>
              </a:r>
              <a:endParaRPr lang="en-US" altLang="zh-CN" sz="2600" b="1">
                <a:latin typeface="黑体" panose="02010609060101010101" pitchFamily="49" charset="-122"/>
                <a:ea typeface="黑体" panose="02010609060101010101" pitchFamily="49" charset="-122"/>
              </a:endParaRPr>
            </a:p>
          </p:txBody>
        </p:sp>
        <p:sp>
          <p:nvSpPr>
            <p:cNvPr id="51242" name="文本框 297097"/>
            <p:cNvSpPr/>
            <p:nvPr>
              <p:custDataLst>
                <p:tags r:id="rId41"/>
              </p:custDataLst>
            </p:nvPr>
          </p:nvSpPr>
          <p:spPr>
            <a:xfrm flipH="1" flipV="1">
              <a:off x="4421694" y="4481389"/>
              <a:ext cx="382623" cy="414243"/>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e</a:t>
              </a:r>
              <a:endParaRPr lang="en-US" altLang="zh-CN" sz="2600" b="1">
                <a:latin typeface="黑体" panose="02010609060101010101" pitchFamily="49" charset="-122"/>
                <a:ea typeface="黑体" panose="02010609060101010101" pitchFamily="49" charset="-122"/>
              </a:endParaRPr>
            </a:p>
          </p:txBody>
        </p:sp>
        <p:sp>
          <p:nvSpPr>
            <p:cNvPr id="51243" name="流程图: 可选过程 297100"/>
            <p:cNvSpPr/>
            <p:nvPr>
              <p:custDataLst>
                <p:tags r:id="rId42"/>
              </p:custDataLst>
            </p:nvPr>
          </p:nvSpPr>
          <p:spPr>
            <a:xfrm>
              <a:off x="2848848" y="4511617"/>
              <a:ext cx="506961" cy="374899"/>
            </a:xfrm>
            <a:prstGeom prst="flowChartAlternateProcess">
              <a:avLst/>
            </a:prstGeom>
            <a:gradFill rotWithShape="1">
              <a:gsLst>
                <a:gs pos="0">
                  <a:srgbClr val="33CCCC"/>
                </a:gs>
                <a:gs pos="100000">
                  <a:srgbClr val="2CB0B0"/>
                </a:gs>
              </a:gsLst>
              <a:path path="shape">
                <a:fillToRect l="50000" t="50000" r="50000" b="50000"/>
              </a:path>
            </a:gradFill>
            <a:ln w="9525">
              <a:noFill/>
            </a:ln>
          </p:spPr>
          <p:txBody>
            <a:bodyPr/>
            <a:lstStyle/>
            <a:p>
              <a:endParaRPr lang="zh-CN" altLang="en-US" sz="2600" b="1">
                <a:latin typeface="黑体" panose="02010609060101010101" pitchFamily="49" charset="-122"/>
                <a:ea typeface="黑体" panose="02010609060101010101" pitchFamily="49" charset="-122"/>
              </a:endParaRPr>
            </a:p>
          </p:txBody>
        </p:sp>
        <p:sp>
          <p:nvSpPr>
            <p:cNvPr id="51244" name="文本框 297101"/>
            <p:cNvSpPr/>
            <p:nvPr>
              <p:custDataLst>
                <p:tags r:id="rId43"/>
              </p:custDataLst>
            </p:nvPr>
          </p:nvSpPr>
          <p:spPr>
            <a:xfrm flipH="1" flipV="1">
              <a:off x="3051985" y="4507799"/>
              <a:ext cx="210271" cy="414243"/>
            </a:xfrm>
            <a:prstGeom prst="rect">
              <a:avLst/>
            </a:prstGeom>
            <a:noFill/>
            <a:ln w="9525">
              <a:noFill/>
            </a:ln>
          </p:spPr>
          <p:txBody>
            <a:bodyPr>
              <a:spAutoFit/>
            </a:bodyPr>
            <a:lstStyle/>
            <a:p>
              <a:r>
                <a:rPr lang="en-US" altLang="zh-CN" sz="2600" b="1">
                  <a:latin typeface="黑体" panose="02010609060101010101" pitchFamily="49" charset="-122"/>
                  <a:ea typeface="黑体" panose="02010609060101010101" pitchFamily="49" charset="-122"/>
                </a:rPr>
                <a:t>b</a:t>
              </a:r>
              <a:endParaRPr lang="en-US" altLang="zh-CN" sz="2600" b="1">
                <a:latin typeface="黑体" panose="02010609060101010101" pitchFamily="49" charset="-122"/>
                <a:ea typeface="黑体" panose="02010609060101010101" pitchFamily="49" charset="-122"/>
              </a:endParaRPr>
            </a:p>
          </p:txBody>
        </p:sp>
      </p:grpSp>
      <p:sp>
        <p:nvSpPr>
          <p:cNvPr id="51255" name="文本框 4"/>
          <p:cNvSpPr/>
          <p:nvPr>
            <p:custDataLst>
              <p:tags r:id="rId44"/>
            </p:custDataLst>
          </p:nvPr>
        </p:nvSpPr>
        <p:spPr>
          <a:xfrm>
            <a:off x="638493" y="965835"/>
            <a:ext cx="1746250" cy="583565"/>
          </a:xfrm>
          <a:prstGeom prst="rect">
            <a:avLst/>
          </a:prstGeom>
          <a:solidFill>
            <a:srgbClr val="92D050"/>
          </a:solidFill>
          <a:ln w="9525">
            <a:noFill/>
          </a:ln>
        </p:spPr>
        <p:txBody>
          <a:bodyPr>
            <a:spAutoFit/>
          </a:bodyPr>
          <a:lstStyle/>
          <a:p>
            <a:pPr algn="ctr"/>
            <a:r>
              <a:rPr lang="en-US" altLang="zh-CN" sz="3200" b="1">
                <a:solidFill>
                  <a:srgbClr val="FF0000"/>
                </a:solidFill>
                <a:latin typeface="微软雅黑" panose="020B0503020204020204" charset="-122"/>
                <a:ea typeface="微软雅黑" panose="020B0503020204020204" charset="-122"/>
                <a:sym typeface="宋体" panose="02010600030101010101" pitchFamily="2" charset="-122"/>
              </a:rPr>
              <a:t>4.</a:t>
            </a:r>
            <a:r>
              <a:rPr lang="zh-CN" altLang="en-US" sz="3200" b="1">
                <a:solidFill>
                  <a:srgbClr val="FF0000"/>
                </a:solidFill>
                <a:latin typeface="微软雅黑" panose="020B0503020204020204" charset="-122"/>
                <a:ea typeface="微软雅黑" panose="020B0503020204020204" charset="-122"/>
                <a:sym typeface="宋体" panose="02010600030101010101" pitchFamily="2" charset="-122"/>
              </a:rPr>
              <a:t>倒位</a:t>
            </a:r>
            <a:endParaRPr lang="zh-CN" altLang="en-US" sz="3200" b="1">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10" name="文本占位符 9"/>
          <p:cNvSpPr>
            <a:spLocks noGrp="1"/>
          </p:cNvSpPr>
          <p:nvPr>
            <p:ph type="body" sz="quarter" idx="10"/>
            <p:custDataLst>
              <p:tags r:id="rId45"/>
            </p:custDataLst>
          </p:nvPr>
        </p:nvSpPr>
        <p:spPr>
          <a:xfrm>
            <a:off x="126101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46"/>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grpSp>
        <p:nvGrpSpPr>
          <p:cNvPr id="12" name="组合 11"/>
          <p:cNvGrpSpPr/>
          <p:nvPr>
            <p:custDataLst>
              <p:tags r:id="rId47"/>
            </p:custDataLst>
          </p:nvPr>
        </p:nvGrpSpPr>
        <p:grpSpPr>
          <a:xfrm>
            <a:off x="7320915" y="1449705"/>
            <a:ext cx="4330699" cy="5102225"/>
            <a:chOff x="5796136" y="1052736"/>
            <a:chExt cx="3600154" cy="5267325"/>
          </a:xfrm>
        </p:grpSpPr>
        <p:pic>
          <p:nvPicPr>
            <p:cNvPr id="99333" name="Picture 5" descr="C:\Users\Administrator\Desktop\未标题-1 拷贝.png"/>
            <p:cNvPicPr>
              <a:picLocks noChangeAspect="1" noChangeArrowheads="1"/>
            </p:cNvPicPr>
            <p:nvPr>
              <p:custDataLst>
                <p:tags r:id="rId48"/>
              </p:custDataLst>
            </p:nvPr>
          </p:nvPicPr>
          <p:blipFill>
            <a:blip r:embed="rId49"/>
            <a:stretch>
              <a:fillRect/>
            </a:stretch>
          </p:blipFill>
          <p:spPr bwMode="auto">
            <a:xfrm>
              <a:off x="5796136" y="1052736"/>
              <a:ext cx="2600325" cy="5267325"/>
            </a:xfrm>
            <a:prstGeom prst="rect">
              <a:avLst/>
            </a:prstGeom>
            <a:noFill/>
          </p:spPr>
        </p:pic>
        <p:sp>
          <p:nvSpPr>
            <p:cNvPr id="2" name="矩形 1"/>
            <p:cNvSpPr/>
            <p:nvPr>
              <p:custDataLst>
                <p:tags r:id="rId50"/>
              </p:custDataLst>
            </p:nvPr>
          </p:nvSpPr>
          <p:spPr>
            <a:xfrm>
              <a:off x="8266623" y="2060968"/>
              <a:ext cx="1129667" cy="475272"/>
            </a:xfrm>
            <a:prstGeom prst="rect">
              <a:avLst/>
            </a:prstGeom>
          </p:spPr>
          <p:txBody>
            <a:bodyPr wrap="square">
              <a:spAutoFit/>
            </a:bodyPr>
            <a:lstStyle/>
            <a:p>
              <a:r>
                <a:rPr lang="zh-CN" altLang="en-US" sz="2400" b="1">
                  <a:latin typeface="微软雅黑" panose="020B0503020204020204" charset="-122"/>
                  <a:ea typeface="微软雅黑" panose="020B0503020204020204" charset="-122"/>
                </a:rPr>
                <a:t>正常翅</a:t>
              </a:r>
              <a:endParaRPr lang="zh-CN" altLang="en-US" sz="2400" b="1">
                <a:latin typeface="微软雅黑" panose="020B0503020204020204" charset="-122"/>
                <a:ea typeface="微软雅黑" panose="020B0503020204020204" charset="-122"/>
              </a:endParaRPr>
            </a:p>
          </p:txBody>
        </p:sp>
        <p:sp>
          <p:nvSpPr>
            <p:cNvPr id="3" name="矩形 2"/>
            <p:cNvSpPr/>
            <p:nvPr>
              <p:custDataLst>
                <p:tags r:id="rId51"/>
              </p:custDataLst>
            </p:nvPr>
          </p:nvSpPr>
          <p:spPr>
            <a:xfrm>
              <a:off x="8316244" y="4869334"/>
              <a:ext cx="1080046" cy="475272"/>
            </a:xfrm>
            <a:prstGeom prst="rect">
              <a:avLst/>
            </a:prstGeom>
          </p:spPr>
          <p:txBody>
            <a:bodyPr wrap="square">
              <a:spAutoFit/>
            </a:bodyPr>
            <a:lstStyle/>
            <a:p>
              <a:r>
                <a:rPr lang="zh-CN" altLang="en-US" sz="2400" b="1">
                  <a:latin typeface="微软雅黑" panose="020B0503020204020204" charset="-122"/>
                  <a:ea typeface="微软雅黑" panose="020B0503020204020204" charset="-122"/>
                </a:rPr>
                <a:t>卷翅</a:t>
              </a:r>
              <a:endParaRPr lang="zh-CN" altLang="en-US" sz="2400" b="1">
                <a:latin typeface="微软雅黑" panose="020B0503020204020204" charset="-122"/>
                <a:ea typeface="微软雅黑" panose="020B0503020204020204" charset="-122"/>
              </a:endParaRPr>
            </a:p>
          </p:txBody>
        </p:sp>
      </p:grpSp>
      <p:sp>
        <p:nvSpPr>
          <p:cNvPr id="4" name="文本框 3"/>
          <p:cNvSpPr txBox="1"/>
          <p:nvPr>
            <p:custDataLst>
              <p:tags r:id="rId52"/>
            </p:custDataLst>
          </p:nvPr>
        </p:nvSpPr>
        <p:spPr>
          <a:xfrm>
            <a:off x="1971040" y="6183630"/>
            <a:ext cx="5899150" cy="583565"/>
          </a:xfrm>
          <a:prstGeom prst="rect">
            <a:avLst/>
          </a:prstGeom>
          <a:solidFill>
            <a:srgbClr val="FFFF00"/>
          </a:solidFill>
        </p:spPr>
        <p:txBody>
          <a:bodyPr wrap="none" rtlCol="0" anchor="t">
            <a:spAutoFit/>
          </a:bodyPr>
          <a:lstStyle/>
          <a:p>
            <a:r>
              <a:rPr lang="zh-CN" altLang="en-US" sz="3200" b="1">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注意：倒位发生在一条染色体中</a:t>
            </a:r>
            <a:endParaRPr lang="zh-CN" altLang="en-US" sz="32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06 3.15765E-06 L -0.02344 0.21359" ptsTypes="">
                                      <p:cBhvr>
                                        <p:cTn id="10" dur="2000" fill="hold"/>
                                        <p:tgtEl>
                                          <p:spTgt spid="51217"/>
                                        </p:tgtEl>
                                        <p:attrNameLst>
                                          <p:attrName>ppt_x</p:attrName>
                                          <p:attrName>ppt_y</p:attrName>
                                        </p:attrNameLst>
                                      </p:cBhvr>
                                    </p:animMotion>
                                  </p:childTnLst>
                                </p:cTn>
                              </p:par>
                              <p:par>
                                <p:cTn id="11" presetID="42" presetClass="path" presetSubtype="0" accel="50000" decel="50000" fill="hold" nodeType="withEffect">
                                  <p:stCondLst>
                                    <p:cond delay="0"/>
                                  </p:stCondLst>
                                  <p:childTnLst>
                                    <p:animMotion origin="layout" path="M -5.55112E-17 2.27E-06 L -0.00382 0.21359" ptsTypes="">
                                      <p:cBhvr>
                                        <p:cTn id="12" dur="2000" fill="hold"/>
                                        <p:tgtEl>
                                          <p:spTgt spid="51223"/>
                                        </p:tgtEl>
                                        <p:attrNameLst>
                                          <p:attrName>ppt_x</p:attrName>
                                          <p:attrName>ppt_y</p:attrName>
                                        </p:attrNameLst>
                                      </p:cBhvr>
                                    </p:animMotion>
                                  </p:childTnLst>
                                </p:cTn>
                              </p:par>
                              <p:par>
                                <p:cTn id="13" presetID="42" presetClass="path" presetSubtype="0" accel="50000" decel="50000" fill="hold" nodeType="withEffect">
                                  <p:stCondLst>
                                    <p:cond delay="0"/>
                                  </p:stCondLst>
                                  <p:childTnLst>
                                    <p:animMotion origin="layout" path="M -1.66667E-06 -5.08553E-08 L 0.01771 0.2055" ptsTypes="">
                                      <p:cBhvr>
                                        <p:cTn id="14" dur="2000" fill="hold"/>
                                        <p:tgtEl>
                                          <p:spTgt spid="5122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51235"/>
                                        </p:tgtEl>
                                        <p:attrNameLst>
                                          <p:attrName>style.visibility</p:attrName>
                                        </p:attrNameLst>
                                      </p:cBhvr>
                                      <p:to>
                                        <p:strVal val="visible"/>
                                      </p:to>
                                    </p:set>
                                    <p:animEffect transition="in" filter="fade">
                                      <p:cBhvr>
                                        <p:cTn id="23" dur="2000"/>
                                        <p:tgtEl>
                                          <p:spTgt spid="51235"/>
                                        </p:tgtEl>
                                      </p:cBhvr>
                                    </p:animEffect>
                                    <p:anim calcmode="lin" valueType="num">
                                      <p:cBhvr>
                                        <p:cTn id="24" dur="2000" fill="hold"/>
                                        <p:tgtEl>
                                          <p:spTgt spid="51235"/>
                                        </p:tgtEl>
                                        <p:attrNameLst>
                                          <p:attrName>ppt_w</p:attrName>
                                        </p:attrNameLst>
                                      </p:cBhvr>
                                      <p:tavLst>
                                        <p:tav tm="0" fmla="#ppt_w*sin(2.5*pi*$)">
                                          <p:val>
                                            <p:fltVal val="0"/>
                                          </p:val>
                                        </p:tav>
                                        <p:tav tm="100000">
                                          <p:val>
                                            <p:fltVal val="1"/>
                                          </p:val>
                                        </p:tav>
                                      </p:tavLst>
                                    </p:anim>
                                    <p:anim calcmode="lin" valueType="num">
                                      <p:cBhvr>
                                        <p:cTn id="25" dur="2000" fill="hold"/>
                                        <p:tgtEl>
                                          <p:spTgt spid="5123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2344 0.21359 L -0.02344 0.4637" ptsTypes="">
                                      <p:cBhvr>
                                        <p:cTn id="29" dur="2000" fill="hold"/>
                                        <p:tgtEl>
                                          <p:spTgt spid="51217"/>
                                        </p:tgtEl>
                                        <p:attrNameLst>
                                          <p:attrName>ppt_x</p:attrName>
                                          <p:attrName>ppt_y</p:attrName>
                                        </p:attrNameLst>
                                      </p:cBhvr>
                                    </p:animMotion>
                                  </p:childTnLst>
                                </p:cTn>
                              </p:par>
                              <p:par>
                                <p:cTn id="30" presetID="42" presetClass="path" presetSubtype="0" accel="50000" decel="50000" fill="hold" nodeType="withEffect">
                                  <p:stCondLst>
                                    <p:cond delay="0"/>
                                  </p:stCondLst>
                                  <p:childTnLst>
                                    <p:animMotion origin="layout" path="M 0.01771 0.2055 L 0.00417 0.46602" ptsTypes="">
                                      <p:cBhvr>
                                        <p:cTn id="31" dur="2000" fill="hold"/>
                                        <p:tgtEl>
                                          <p:spTgt spid="51220"/>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1202"/>
                                        </p:tgtEl>
                                        <p:attrNameLst>
                                          <p:attrName>style.visibility</p:attrName>
                                        </p:attrNameLst>
                                      </p:cBhvr>
                                      <p:to>
                                        <p:strVal val="visible"/>
                                      </p:to>
                                    </p:set>
                                    <p:anim calcmode="lin" valueType="num">
                                      <p:cBhvr additive="base">
                                        <p:cTn id="36" dur="500" fill="hold"/>
                                        <p:tgtEl>
                                          <p:spTgt spid="51202"/>
                                        </p:tgtEl>
                                        <p:attrNameLst>
                                          <p:attrName>ppt_x</p:attrName>
                                        </p:attrNameLst>
                                      </p:cBhvr>
                                      <p:tavLst>
                                        <p:tav tm="0">
                                          <p:val>
                                            <p:strVal val="#ppt_x"/>
                                          </p:val>
                                        </p:tav>
                                        <p:tav tm="100000">
                                          <p:val>
                                            <p:strVal val="#ppt_x"/>
                                          </p:val>
                                        </p:tav>
                                      </p:tavLst>
                                    </p:anim>
                                    <p:anim calcmode="lin" valueType="num">
                                      <p:cBhvr additive="base">
                                        <p:cTn id="37"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48" name=""/>
        <p:cNvGrpSpPr/>
        <p:nvPr/>
      </p:nvGrpSpPr>
      <p:grpSpPr>
        <a:xfrm>
          <a:off x="0" y="0"/>
          <a:ext cx="0" cy="0"/>
          <a:chOff x="0" y="0"/>
          <a:chExt cx="0" cy="0"/>
        </a:xfrm>
      </p:grpSpPr>
      <p:sp>
        <p:nvSpPr>
          <p:cNvPr id="1049413" name="任意多边形 4"/>
          <p:cNvSpPr/>
          <p:nvPr>
            <p:custDataLst>
              <p:tags r:id="rId1"/>
            </p:custDataLst>
          </p:nvPr>
        </p:nvSpPr>
        <p:spPr>
          <a:xfrm>
            <a:off x="6617970" y="1760855"/>
            <a:ext cx="1423035" cy="787400"/>
          </a:xfrm>
          <a:custGeom>
            <a:avLst/>
            <a:gdLst>
              <a:gd name="connisteX0" fmla="*/ 0 w 1423035"/>
              <a:gd name="connsiteY0" fmla="*/ 787400 h 787400"/>
              <a:gd name="connisteX1" fmla="*/ 657860 w 1423035"/>
              <a:gd name="connsiteY1" fmla="*/ 140335 h 787400"/>
              <a:gd name="connisteX2" fmla="*/ 1423035 w 1423035"/>
              <a:gd name="connsiteY2" fmla="*/ 0 h 787400"/>
            </a:gdLst>
            <a:ahLst/>
            <a:cxnLst>
              <a:cxn ang="0">
                <a:pos x="connisteX0" y="connsiteY0"/>
              </a:cxn>
              <a:cxn ang="0">
                <a:pos x="connisteX1" y="connsiteY1"/>
              </a:cxn>
              <a:cxn ang="0">
                <a:pos x="connisteX2" y="connsiteY2"/>
              </a:cxn>
            </a:cxnLst>
            <a:rect l="l" t="t" r="r" b="b"/>
            <a:pathLst>
              <a:path w="1423035" h="787400">
                <a:moveTo>
                  <a:pt x="0" y="787400"/>
                </a:moveTo>
                <a:cubicBezTo>
                  <a:pt x="116205" y="661035"/>
                  <a:pt x="373380" y="297815"/>
                  <a:pt x="657860" y="140335"/>
                </a:cubicBezTo>
                <a:cubicBezTo>
                  <a:pt x="942340" y="-17145"/>
                  <a:pt x="1283335" y="15240"/>
                  <a:pt x="1423035" y="0"/>
                </a:cubicBezTo>
              </a:path>
            </a:pathLst>
          </a:custGeom>
          <a:noFill/>
          <a:ln w="38100">
            <a:solidFill>
              <a:srgbClr val="F85208"/>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49414" name="对角圆角矩形 5"/>
          <p:cNvSpPr/>
          <p:nvPr>
            <p:custDataLst>
              <p:tags r:id="rId2"/>
            </p:custDataLst>
          </p:nvPr>
        </p:nvSpPr>
        <p:spPr>
          <a:xfrm>
            <a:off x="8041005" y="1463675"/>
            <a:ext cx="1325880" cy="614680"/>
          </a:xfrm>
          <a:prstGeom prst="round2DiagRect">
            <a:avLst/>
          </a:prstGeom>
          <a:noFill/>
          <a:ln w="38100">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85208"/>
                </a:solidFill>
                <a:latin typeface="微软雅黑" panose="020B0503020204020204" charset="-122"/>
                <a:ea typeface="微软雅黑" panose="020B0503020204020204" charset="-122"/>
              </a:rPr>
              <a:t>缺失</a:t>
            </a:r>
            <a:endParaRPr lang="zh-CN" altLang="en-US" sz="2800" b="1">
              <a:solidFill>
                <a:srgbClr val="F85208"/>
              </a:solidFill>
              <a:latin typeface="微软雅黑" panose="020B0503020204020204" charset="-122"/>
              <a:ea typeface="微软雅黑" panose="020B0503020204020204" charset="-122"/>
            </a:endParaRPr>
          </a:p>
        </p:txBody>
      </p:sp>
      <p:sp>
        <p:nvSpPr>
          <p:cNvPr id="1049415" name="任意多边形 6"/>
          <p:cNvSpPr/>
          <p:nvPr>
            <p:custDataLst>
              <p:tags r:id="rId3"/>
            </p:custDataLst>
          </p:nvPr>
        </p:nvSpPr>
        <p:spPr>
          <a:xfrm flipV="1">
            <a:off x="6617970" y="3235325"/>
            <a:ext cx="1423035" cy="787400"/>
          </a:xfrm>
          <a:custGeom>
            <a:avLst/>
            <a:gdLst>
              <a:gd name="connisteX0" fmla="*/ 0 w 1423035"/>
              <a:gd name="connsiteY0" fmla="*/ 787400 h 787400"/>
              <a:gd name="connisteX1" fmla="*/ 657860 w 1423035"/>
              <a:gd name="connsiteY1" fmla="*/ 140335 h 787400"/>
              <a:gd name="connisteX2" fmla="*/ 1423035 w 1423035"/>
              <a:gd name="connsiteY2" fmla="*/ 0 h 787400"/>
            </a:gdLst>
            <a:ahLst/>
            <a:cxnLst>
              <a:cxn ang="0">
                <a:pos x="connisteX0" y="connsiteY0"/>
              </a:cxn>
              <a:cxn ang="0">
                <a:pos x="connisteX1" y="connsiteY1"/>
              </a:cxn>
              <a:cxn ang="0">
                <a:pos x="connisteX2" y="connsiteY2"/>
              </a:cxn>
            </a:cxnLst>
            <a:rect l="l" t="t" r="r" b="b"/>
            <a:pathLst>
              <a:path w="1423035" h="787400">
                <a:moveTo>
                  <a:pt x="0" y="787400"/>
                </a:moveTo>
                <a:cubicBezTo>
                  <a:pt x="116205" y="661035"/>
                  <a:pt x="373380" y="297815"/>
                  <a:pt x="657860" y="140335"/>
                </a:cubicBezTo>
                <a:cubicBezTo>
                  <a:pt x="942340" y="-17145"/>
                  <a:pt x="1283335" y="15240"/>
                  <a:pt x="1423035" y="0"/>
                </a:cubicBezTo>
              </a:path>
            </a:pathLst>
          </a:custGeom>
          <a:noFill/>
          <a:ln w="38100">
            <a:solidFill>
              <a:srgbClr val="F85208"/>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49416" name="对角圆角矩形 7"/>
          <p:cNvSpPr/>
          <p:nvPr>
            <p:custDataLst>
              <p:tags r:id="rId4"/>
            </p:custDataLst>
          </p:nvPr>
        </p:nvSpPr>
        <p:spPr>
          <a:xfrm>
            <a:off x="8041005" y="3682365"/>
            <a:ext cx="1325880" cy="614680"/>
          </a:xfrm>
          <a:prstGeom prst="round2DiagRect">
            <a:avLst/>
          </a:prstGeom>
          <a:noFill/>
          <a:ln w="38100">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85208"/>
                </a:solidFill>
                <a:latin typeface="微软雅黑" panose="020B0503020204020204" charset="-122"/>
                <a:ea typeface="微软雅黑" panose="020B0503020204020204" charset="-122"/>
              </a:rPr>
              <a:t>重复</a:t>
            </a:r>
            <a:endParaRPr lang="zh-CN" altLang="en-US" sz="2800" b="1">
              <a:solidFill>
                <a:srgbClr val="F85208"/>
              </a:solidFill>
              <a:latin typeface="微软雅黑" panose="020B0503020204020204" charset="-122"/>
              <a:ea typeface="微软雅黑" panose="020B0503020204020204" charset="-122"/>
            </a:endParaRPr>
          </a:p>
        </p:txBody>
      </p:sp>
      <p:sp>
        <p:nvSpPr>
          <p:cNvPr id="1049417" name="任意多边形 14"/>
          <p:cNvSpPr/>
          <p:nvPr>
            <p:custDataLst>
              <p:tags r:id="rId5"/>
            </p:custDataLst>
          </p:nvPr>
        </p:nvSpPr>
        <p:spPr>
          <a:xfrm flipH="1">
            <a:off x="3953510" y="1760855"/>
            <a:ext cx="1423035" cy="787400"/>
          </a:xfrm>
          <a:custGeom>
            <a:avLst/>
            <a:gdLst>
              <a:gd name="connisteX0" fmla="*/ 0 w 1423035"/>
              <a:gd name="connsiteY0" fmla="*/ 787400 h 787400"/>
              <a:gd name="connisteX1" fmla="*/ 657860 w 1423035"/>
              <a:gd name="connsiteY1" fmla="*/ 140335 h 787400"/>
              <a:gd name="connisteX2" fmla="*/ 1423035 w 1423035"/>
              <a:gd name="connsiteY2" fmla="*/ 0 h 787400"/>
            </a:gdLst>
            <a:ahLst/>
            <a:cxnLst>
              <a:cxn ang="0">
                <a:pos x="connisteX0" y="connsiteY0"/>
              </a:cxn>
              <a:cxn ang="0">
                <a:pos x="connisteX1" y="connsiteY1"/>
              </a:cxn>
              <a:cxn ang="0">
                <a:pos x="connisteX2" y="connsiteY2"/>
              </a:cxn>
            </a:cxnLst>
            <a:rect l="l" t="t" r="r" b="b"/>
            <a:pathLst>
              <a:path w="1423035" h="787400">
                <a:moveTo>
                  <a:pt x="0" y="787400"/>
                </a:moveTo>
                <a:cubicBezTo>
                  <a:pt x="116205" y="661035"/>
                  <a:pt x="373380" y="297815"/>
                  <a:pt x="657860" y="140335"/>
                </a:cubicBezTo>
                <a:cubicBezTo>
                  <a:pt x="942340" y="-17145"/>
                  <a:pt x="1283335" y="15240"/>
                  <a:pt x="1423035" y="0"/>
                </a:cubicBezTo>
              </a:path>
            </a:pathLst>
          </a:custGeom>
          <a:noFill/>
          <a:ln w="38100">
            <a:solidFill>
              <a:srgbClr val="F85208"/>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49418" name="对角圆角矩形 16"/>
          <p:cNvSpPr/>
          <p:nvPr>
            <p:custDataLst>
              <p:tags r:id="rId6"/>
            </p:custDataLst>
          </p:nvPr>
        </p:nvSpPr>
        <p:spPr>
          <a:xfrm>
            <a:off x="2562225" y="1463675"/>
            <a:ext cx="1325880" cy="614680"/>
          </a:xfrm>
          <a:prstGeom prst="round2DiagRect">
            <a:avLst/>
          </a:prstGeom>
          <a:noFill/>
          <a:ln w="38100">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85208"/>
                </a:solidFill>
                <a:latin typeface="微软雅黑" panose="020B0503020204020204" charset="-122"/>
                <a:ea typeface="微软雅黑" panose="020B0503020204020204" charset="-122"/>
              </a:rPr>
              <a:t>倒位</a:t>
            </a:r>
            <a:endParaRPr lang="zh-CN" altLang="en-US" sz="2800" b="1">
              <a:solidFill>
                <a:srgbClr val="F85208"/>
              </a:solidFill>
              <a:latin typeface="微软雅黑" panose="020B0503020204020204" charset="-122"/>
              <a:ea typeface="微软雅黑" panose="020B0503020204020204" charset="-122"/>
            </a:endParaRPr>
          </a:p>
        </p:txBody>
      </p:sp>
      <p:sp>
        <p:nvSpPr>
          <p:cNvPr id="1049419" name="六边形 3"/>
          <p:cNvSpPr/>
          <p:nvPr>
            <p:custDataLst>
              <p:tags r:id="rId7"/>
            </p:custDataLst>
          </p:nvPr>
        </p:nvSpPr>
        <p:spPr>
          <a:xfrm>
            <a:off x="5206365" y="2245995"/>
            <a:ext cx="1585595" cy="1336675"/>
          </a:xfrm>
          <a:prstGeom prst="hexagon">
            <a:avLst/>
          </a:prstGeom>
          <a:solidFill>
            <a:srgbClr val="F8520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charset="-122"/>
                <a:ea typeface="微软雅黑" panose="020B0503020204020204" charset="-122"/>
              </a:rPr>
              <a:t>类型</a:t>
            </a:r>
            <a:endParaRPr lang="zh-CN" altLang="en-US" sz="2800" b="1">
              <a:latin typeface="微软雅黑" panose="020B0503020204020204" charset="-122"/>
              <a:ea typeface="微软雅黑" panose="020B0503020204020204" charset="-122"/>
            </a:endParaRPr>
          </a:p>
        </p:txBody>
      </p:sp>
      <p:sp>
        <p:nvSpPr>
          <p:cNvPr id="1049420" name="任意多边形 18"/>
          <p:cNvSpPr/>
          <p:nvPr>
            <p:custDataLst>
              <p:tags r:id="rId8"/>
            </p:custDataLst>
          </p:nvPr>
        </p:nvSpPr>
        <p:spPr>
          <a:xfrm flipH="1" flipV="1">
            <a:off x="3953510" y="3235325"/>
            <a:ext cx="1423035" cy="787400"/>
          </a:xfrm>
          <a:custGeom>
            <a:avLst/>
            <a:gdLst>
              <a:gd name="connisteX0" fmla="*/ 0 w 1423035"/>
              <a:gd name="connsiteY0" fmla="*/ 787400 h 787400"/>
              <a:gd name="connisteX1" fmla="*/ 657860 w 1423035"/>
              <a:gd name="connsiteY1" fmla="*/ 140335 h 787400"/>
              <a:gd name="connisteX2" fmla="*/ 1423035 w 1423035"/>
              <a:gd name="connsiteY2" fmla="*/ 0 h 787400"/>
            </a:gdLst>
            <a:ahLst/>
            <a:cxnLst>
              <a:cxn ang="0">
                <a:pos x="connisteX0" y="connsiteY0"/>
              </a:cxn>
              <a:cxn ang="0">
                <a:pos x="connisteX1" y="connsiteY1"/>
              </a:cxn>
              <a:cxn ang="0">
                <a:pos x="connisteX2" y="connsiteY2"/>
              </a:cxn>
            </a:cxnLst>
            <a:rect l="l" t="t" r="r" b="b"/>
            <a:pathLst>
              <a:path w="1423035" h="787400">
                <a:moveTo>
                  <a:pt x="0" y="787400"/>
                </a:moveTo>
                <a:cubicBezTo>
                  <a:pt x="116205" y="661035"/>
                  <a:pt x="373380" y="297815"/>
                  <a:pt x="657860" y="140335"/>
                </a:cubicBezTo>
                <a:cubicBezTo>
                  <a:pt x="942340" y="-17145"/>
                  <a:pt x="1283335" y="15240"/>
                  <a:pt x="1423035" y="0"/>
                </a:cubicBezTo>
              </a:path>
            </a:pathLst>
          </a:custGeom>
          <a:noFill/>
          <a:ln w="38100">
            <a:solidFill>
              <a:srgbClr val="F85208"/>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49421" name="对角圆角矩形 20"/>
          <p:cNvSpPr/>
          <p:nvPr>
            <p:custDataLst>
              <p:tags r:id="rId9"/>
            </p:custDataLst>
          </p:nvPr>
        </p:nvSpPr>
        <p:spPr>
          <a:xfrm>
            <a:off x="2562225" y="3698240"/>
            <a:ext cx="1325880" cy="614680"/>
          </a:xfrm>
          <a:prstGeom prst="round2DiagRect">
            <a:avLst/>
          </a:prstGeom>
          <a:noFill/>
          <a:ln w="38100">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85208"/>
                </a:solidFill>
                <a:latin typeface="微软雅黑" panose="020B0503020204020204" charset="-122"/>
                <a:ea typeface="微软雅黑" panose="020B0503020204020204" charset="-122"/>
              </a:rPr>
              <a:t>易位</a:t>
            </a:r>
            <a:endParaRPr lang="zh-CN" altLang="en-US" sz="2800" b="1">
              <a:solidFill>
                <a:srgbClr val="F85208"/>
              </a:solidFill>
              <a:latin typeface="微软雅黑" panose="020B0503020204020204" charset="-122"/>
              <a:ea typeface="微软雅黑" panose="020B0503020204020204" charset="-122"/>
            </a:endParaRPr>
          </a:p>
        </p:txBody>
      </p:sp>
      <p:grpSp>
        <p:nvGrpSpPr>
          <p:cNvPr id="251" name="Group 24"/>
          <p:cNvGrpSpPr/>
          <p:nvPr>
            <p:custDataLst>
              <p:tags r:id="rId10"/>
            </p:custDataLst>
          </p:nvPr>
        </p:nvGrpSpPr>
        <p:grpSpPr>
          <a:xfrm>
            <a:off x="7464425" y="4940618"/>
            <a:ext cx="3884612" cy="584200"/>
            <a:chOff x="11" y="29"/>
            <a:chExt cx="2447" cy="368"/>
          </a:xfrm>
        </p:grpSpPr>
        <p:sp>
          <p:nvSpPr>
            <p:cNvPr id="1049422" name="Rectangle 25"/>
            <p:cNvSpPr/>
            <p:nvPr>
              <p:custDataLst>
                <p:tags r:id="rId11"/>
              </p:custDataLst>
            </p:nvPr>
          </p:nvSpPr>
          <p:spPr>
            <a:xfrm>
              <a:off x="807" y="29"/>
              <a:ext cx="1651" cy="368"/>
            </a:xfrm>
            <a:prstGeom prst="rect">
              <a:avLst/>
            </a:prstGeom>
            <a:noFill/>
            <a:ln w="9525">
              <a:noFill/>
            </a:ln>
          </p:spPr>
          <p:txBody>
            <a:bodyPr wrap="none" anchor="t">
              <a:spAutoFit/>
            </a:bodyPr>
            <a:lstStyle/>
            <a:p>
              <a:r>
                <a:rPr lang="zh-CN" altLang="en-US" sz="3200" b="1">
                  <a:solidFill>
                    <a:srgbClr val="1552D1"/>
                  </a:solidFill>
                  <a:latin typeface="微软雅黑" panose="020B0503020204020204" charset="-122"/>
                  <a:ea typeface="微软雅黑" panose="020B0503020204020204" charset="-122"/>
                </a:rPr>
                <a:t>基因数目增加</a:t>
              </a:r>
              <a:endParaRPr lang="zh-CN" altLang="en-US" sz="3200" b="1">
                <a:solidFill>
                  <a:srgbClr val="1552D1"/>
                </a:solidFill>
                <a:latin typeface="微软雅黑" panose="020B0503020204020204" charset="-122"/>
                <a:ea typeface="微软雅黑" panose="020B0503020204020204" charset="-122"/>
              </a:endParaRPr>
            </a:p>
          </p:txBody>
        </p:sp>
        <p:sp>
          <p:nvSpPr>
            <p:cNvPr id="1049423" name="Rectangle 26"/>
            <p:cNvSpPr>
              <a:spLocks noChangeArrowheads="1"/>
            </p:cNvSpPr>
            <p:nvPr>
              <p:custDataLst>
                <p:tags r:id="rId12"/>
              </p:custDataLst>
            </p:nvPr>
          </p:nvSpPr>
          <p:spPr bwMode="auto">
            <a:xfrm>
              <a:off x="11" y="29"/>
              <a:ext cx="960" cy="36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cs typeface="微软雅黑" panose="020B0503020204020204" charset="-122"/>
                </a:rPr>
                <a:t>结果</a:t>
              </a:r>
              <a:r>
                <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252" name="Group 24"/>
          <p:cNvGrpSpPr/>
          <p:nvPr>
            <p:custDataLst>
              <p:tags r:id="rId13"/>
            </p:custDataLst>
          </p:nvPr>
        </p:nvGrpSpPr>
        <p:grpSpPr>
          <a:xfrm>
            <a:off x="7536180" y="2688908"/>
            <a:ext cx="3933824" cy="596900"/>
            <a:chOff x="11" y="21"/>
            <a:chExt cx="2478" cy="376"/>
          </a:xfrm>
        </p:grpSpPr>
        <p:sp>
          <p:nvSpPr>
            <p:cNvPr id="1049424" name="Rectangle 25"/>
            <p:cNvSpPr/>
            <p:nvPr>
              <p:custDataLst>
                <p:tags r:id="rId14"/>
              </p:custDataLst>
            </p:nvPr>
          </p:nvSpPr>
          <p:spPr>
            <a:xfrm>
              <a:off x="838" y="21"/>
              <a:ext cx="1651" cy="368"/>
            </a:xfrm>
            <a:prstGeom prst="rect">
              <a:avLst/>
            </a:prstGeom>
            <a:noFill/>
            <a:ln w="9525">
              <a:noFill/>
            </a:ln>
          </p:spPr>
          <p:txBody>
            <a:bodyPr wrap="none" anchor="t">
              <a:spAutoFit/>
            </a:bodyPr>
            <a:lstStyle/>
            <a:p>
              <a:r>
                <a:rPr lang="zh-CN" altLang="en-US" sz="3200" b="1">
                  <a:solidFill>
                    <a:srgbClr val="1552D1"/>
                  </a:solidFill>
                  <a:latin typeface="微软雅黑" panose="020B0503020204020204" charset="-122"/>
                  <a:ea typeface="微软雅黑" panose="020B0503020204020204" charset="-122"/>
                </a:rPr>
                <a:t>基因数目减少</a:t>
              </a:r>
              <a:endParaRPr lang="zh-CN" altLang="en-US" sz="3200" b="1">
                <a:solidFill>
                  <a:srgbClr val="1552D1"/>
                </a:solidFill>
                <a:latin typeface="微软雅黑" panose="020B0503020204020204" charset="-122"/>
                <a:ea typeface="微软雅黑" panose="020B0503020204020204" charset="-122"/>
              </a:endParaRPr>
            </a:p>
          </p:txBody>
        </p:sp>
        <p:sp>
          <p:nvSpPr>
            <p:cNvPr id="1049425" name="Rectangle 26"/>
            <p:cNvSpPr>
              <a:spLocks noChangeArrowheads="1"/>
            </p:cNvSpPr>
            <p:nvPr>
              <p:custDataLst>
                <p:tags r:id="rId15"/>
              </p:custDataLst>
            </p:nvPr>
          </p:nvSpPr>
          <p:spPr bwMode="auto">
            <a:xfrm>
              <a:off x="11" y="29"/>
              <a:ext cx="960" cy="36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cs typeface="微软雅黑" panose="020B0503020204020204" charset="-122"/>
                </a:rPr>
                <a:t>结果</a:t>
              </a:r>
              <a:r>
                <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253" name="Group 24"/>
          <p:cNvGrpSpPr/>
          <p:nvPr>
            <p:custDataLst>
              <p:tags r:id="rId16"/>
            </p:custDataLst>
          </p:nvPr>
        </p:nvGrpSpPr>
        <p:grpSpPr>
          <a:xfrm>
            <a:off x="458470" y="2701608"/>
            <a:ext cx="4697412" cy="584200"/>
            <a:chOff x="11" y="29"/>
            <a:chExt cx="2959" cy="368"/>
          </a:xfrm>
        </p:grpSpPr>
        <p:sp>
          <p:nvSpPr>
            <p:cNvPr id="1049426" name="Rectangle 25"/>
            <p:cNvSpPr/>
            <p:nvPr>
              <p:custDataLst>
                <p:tags r:id="rId17"/>
              </p:custDataLst>
            </p:nvPr>
          </p:nvSpPr>
          <p:spPr>
            <a:xfrm>
              <a:off x="807" y="29"/>
              <a:ext cx="2163" cy="368"/>
            </a:xfrm>
            <a:prstGeom prst="rect">
              <a:avLst/>
            </a:prstGeom>
            <a:noFill/>
            <a:ln w="9525">
              <a:noFill/>
            </a:ln>
          </p:spPr>
          <p:txBody>
            <a:bodyPr wrap="none" anchor="t">
              <a:spAutoFit/>
            </a:bodyPr>
            <a:lstStyle/>
            <a:p>
              <a:r>
                <a:rPr lang="zh-CN" altLang="en-US" sz="3200" b="1">
                  <a:solidFill>
                    <a:srgbClr val="1552D1"/>
                  </a:solidFill>
                  <a:latin typeface="微软雅黑" panose="020B0503020204020204" charset="-122"/>
                  <a:ea typeface="微软雅黑" panose="020B0503020204020204" charset="-122"/>
                </a:rPr>
                <a:t>基因排列顺序改变</a:t>
              </a:r>
              <a:endParaRPr lang="zh-CN" altLang="en-US" sz="3200" b="1">
                <a:solidFill>
                  <a:srgbClr val="1552D1"/>
                </a:solidFill>
                <a:latin typeface="微软雅黑" panose="020B0503020204020204" charset="-122"/>
                <a:ea typeface="微软雅黑" panose="020B0503020204020204" charset="-122"/>
              </a:endParaRPr>
            </a:p>
          </p:txBody>
        </p:sp>
        <p:sp>
          <p:nvSpPr>
            <p:cNvPr id="1049427" name="Rectangle 26"/>
            <p:cNvSpPr>
              <a:spLocks noChangeArrowheads="1"/>
            </p:cNvSpPr>
            <p:nvPr>
              <p:custDataLst>
                <p:tags r:id="rId18"/>
              </p:custDataLst>
            </p:nvPr>
          </p:nvSpPr>
          <p:spPr bwMode="auto">
            <a:xfrm>
              <a:off x="11" y="29"/>
              <a:ext cx="960" cy="36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cs typeface="微软雅黑" panose="020B0503020204020204" charset="-122"/>
                </a:rPr>
                <a:t>结果</a:t>
              </a:r>
              <a:r>
                <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254" name="Group 24"/>
          <p:cNvGrpSpPr/>
          <p:nvPr>
            <p:custDataLst>
              <p:tags r:id="rId19"/>
            </p:custDataLst>
          </p:nvPr>
        </p:nvGrpSpPr>
        <p:grpSpPr>
          <a:xfrm>
            <a:off x="435610" y="4868863"/>
            <a:ext cx="4697412" cy="584200"/>
            <a:chOff x="11" y="29"/>
            <a:chExt cx="2959" cy="368"/>
          </a:xfrm>
        </p:grpSpPr>
        <p:sp>
          <p:nvSpPr>
            <p:cNvPr id="1049428" name="Rectangle 25"/>
            <p:cNvSpPr/>
            <p:nvPr>
              <p:custDataLst>
                <p:tags r:id="rId20"/>
              </p:custDataLst>
            </p:nvPr>
          </p:nvSpPr>
          <p:spPr>
            <a:xfrm>
              <a:off x="807" y="29"/>
              <a:ext cx="2163" cy="368"/>
            </a:xfrm>
            <a:prstGeom prst="rect">
              <a:avLst/>
            </a:prstGeom>
            <a:noFill/>
            <a:ln w="9525">
              <a:noFill/>
            </a:ln>
          </p:spPr>
          <p:txBody>
            <a:bodyPr wrap="none" anchor="t">
              <a:spAutoFit/>
            </a:bodyPr>
            <a:lstStyle/>
            <a:p>
              <a:r>
                <a:rPr lang="zh-CN" altLang="en-US" sz="3200" b="1">
                  <a:solidFill>
                    <a:srgbClr val="1552D1"/>
                  </a:solidFill>
                  <a:latin typeface="微软雅黑" panose="020B0503020204020204" charset="-122"/>
                  <a:ea typeface="微软雅黑" panose="020B0503020204020204" charset="-122"/>
                </a:rPr>
                <a:t>基因排列顺序改变</a:t>
              </a:r>
              <a:endParaRPr lang="zh-CN" altLang="en-US" sz="3200" b="1">
                <a:solidFill>
                  <a:srgbClr val="1552D1"/>
                </a:solidFill>
                <a:latin typeface="微软雅黑" panose="020B0503020204020204" charset="-122"/>
                <a:ea typeface="微软雅黑" panose="020B0503020204020204" charset="-122"/>
              </a:endParaRPr>
            </a:p>
          </p:txBody>
        </p:sp>
        <p:sp>
          <p:nvSpPr>
            <p:cNvPr id="1049429" name="Rectangle 26"/>
            <p:cNvSpPr>
              <a:spLocks noChangeArrowheads="1"/>
            </p:cNvSpPr>
            <p:nvPr>
              <p:custDataLst>
                <p:tags r:id="rId21"/>
              </p:custDataLst>
            </p:nvPr>
          </p:nvSpPr>
          <p:spPr bwMode="auto">
            <a:xfrm>
              <a:off x="11" y="29"/>
              <a:ext cx="960" cy="36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微软雅黑" panose="020B0503020204020204" charset="-122"/>
                  <a:ea typeface="微软雅黑" panose="020B0503020204020204" charset="-122"/>
                  <a:cs typeface="微软雅黑" panose="020B0503020204020204" charset="-122"/>
                </a:rPr>
                <a:t>结果</a:t>
              </a:r>
              <a:r>
                <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32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pSp>
      <p:pic>
        <p:nvPicPr>
          <p:cNvPr id="2097275" name="图片 162818" descr="C:/Users/Administrator/AppData/Local/Temp/HZ$D.182.3493/HZ$D.182.3494/19XXSW5-32.tif"/>
          <p:cNvPicPr>
            <a:picLocks noChangeAspect="1"/>
          </p:cNvPicPr>
          <p:nvPr>
            <p:custDataLst>
              <p:tags r:id="rId22"/>
            </p:custDataLst>
          </p:nvPr>
        </p:nvPicPr>
        <p:blipFill>
          <a:blip r:embed="rId23" r:link="rId24"/>
          <a:srcRect t="21236" r="75821" b="40395"/>
          <a:stretch>
            <a:fillRect/>
          </a:stretch>
        </p:blipFill>
        <p:spPr>
          <a:xfrm>
            <a:off x="9552305" y="1105853"/>
            <a:ext cx="2460625" cy="1235075"/>
          </a:xfrm>
          <a:prstGeom prst="rect">
            <a:avLst/>
          </a:prstGeom>
          <a:noFill/>
          <a:ln w="9525">
            <a:noFill/>
          </a:ln>
        </p:spPr>
      </p:pic>
      <p:pic>
        <p:nvPicPr>
          <p:cNvPr id="2097276" name="图片 43"/>
          <p:cNvPicPr>
            <a:picLocks noChangeAspect="1"/>
          </p:cNvPicPr>
          <p:nvPr>
            <p:custDataLst>
              <p:tags r:id="rId25"/>
            </p:custDataLst>
          </p:nvPr>
        </p:nvPicPr>
        <p:blipFill>
          <a:blip r:embed="rId26"/>
          <a:stretch>
            <a:fillRect/>
          </a:stretch>
        </p:blipFill>
        <p:spPr>
          <a:xfrm>
            <a:off x="207010" y="1209675"/>
            <a:ext cx="2250440" cy="1080135"/>
          </a:xfrm>
          <a:prstGeom prst="rect">
            <a:avLst/>
          </a:prstGeom>
          <a:noFill/>
          <a:ln w="9525">
            <a:noFill/>
          </a:ln>
        </p:spPr>
      </p:pic>
      <p:pic>
        <p:nvPicPr>
          <p:cNvPr id="2097277" name="图片 162818" descr="C:/Users/Administrator/AppData/Local/Temp/HZ$D.182.3493/HZ$D.182.3494/19XXSW5-32.tif"/>
          <p:cNvPicPr>
            <a:picLocks noChangeAspect="1"/>
          </p:cNvPicPr>
          <p:nvPr>
            <p:custDataLst>
              <p:tags r:id="rId27"/>
            </p:custDataLst>
          </p:nvPr>
        </p:nvPicPr>
        <p:blipFill>
          <a:blip r:embed="rId23" r:link="rId24"/>
          <a:srcRect t="21236" r="75821" b="40395"/>
          <a:stretch>
            <a:fillRect/>
          </a:stretch>
        </p:blipFill>
        <p:spPr>
          <a:xfrm>
            <a:off x="9540875" y="3388043"/>
            <a:ext cx="2460625" cy="1235075"/>
          </a:xfrm>
          <a:prstGeom prst="rect">
            <a:avLst/>
          </a:prstGeom>
          <a:noFill/>
          <a:ln w="9525">
            <a:noFill/>
          </a:ln>
        </p:spPr>
      </p:pic>
      <p:pic>
        <p:nvPicPr>
          <p:cNvPr id="2097278" name="图片 43" descr="C:\Users\Administrator\Desktop\a6a76956-472f-475a-b3be-9819a29381f7.pnga6a76956-472f-475a-b3be-9819a29381f7"/>
          <p:cNvPicPr>
            <a:picLocks noChangeAspect="1"/>
          </p:cNvPicPr>
          <p:nvPr>
            <p:custDataLst>
              <p:tags r:id="rId28"/>
            </p:custDataLst>
          </p:nvPr>
        </p:nvPicPr>
        <p:blipFill>
          <a:blip r:embed="rId29"/>
          <a:stretch>
            <a:fillRect/>
          </a:stretch>
        </p:blipFill>
        <p:spPr>
          <a:xfrm>
            <a:off x="68580" y="3491865"/>
            <a:ext cx="2428240" cy="1020445"/>
          </a:xfrm>
          <a:prstGeom prst="rect">
            <a:avLst/>
          </a:prstGeom>
          <a:noFill/>
          <a:ln w="9525">
            <a:noFill/>
          </a:ln>
        </p:spPr>
      </p:pic>
      <p:sp>
        <p:nvSpPr>
          <p:cNvPr id="10" name="文本占位符 9"/>
          <p:cNvSpPr>
            <a:spLocks noGrp="1"/>
          </p:cNvSpPr>
          <p:nvPr>
            <p:ph type="body" sz="quarter" idx="10"/>
            <p:custDataLst>
              <p:tags r:id="rId30"/>
            </p:custDataLst>
          </p:nvPr>
        </p:nvSpPr>
        <p:spPr>
          <a:xfrm>
            <a:off x="1261012" y="68409"/>
            <a:ext cx="501015" cy="372745"/>
          </a:xfrm>
        </p:spPr>
        <p:txBody>
          <a:bodyPr/>
          <a:lstStyle/>
          <a:p>
            <a:r>
              <a:rPr lang="zh-CN" altLang="en-US">
                <a:solidFill>
                  <a:srgbClr val="FF0000"/>
                </a:solidFill>
              </a:rPr>
              <a:t>一</a:t>
            </a:r>
            <a:endParaRPr lang="zh-CN" altLang="en-US">
              <a:solidFill>
                <a:srgbClr val="FF0000"/>
              </a:solidFill>
            </a:endParaRPr>
          </a:p>
        </p:txBody>
      </p:sp>
      <p:sp>
        <p:nvSpPr>
          <p:cNvPr id="11" name="文本占位符 10"/>
          <p:cNvSpPr>
            <a:spLocks noGrp="1"/>
          </p:cNvSpPr>
          <p:nvPr>
            <p:custDataLst>
              <p:tags r:id="rId31"/>
            </p:custDataLst>
          </p:nvPr>
        </p:nvSpPr>
        <p:spPr>
          <a:xfrm>
            <a:off x="2264402" y="27572"/>
            <a:ext cx="5880844" cy="492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华文行楷" panose="02010800040101010101" pitchFamily="2" charset="-122"/>
                <a:ea typeface="华文行楷" panose="020108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FF0000"/>
                </a:solidFill>
              </a:rPr>
              <a:t>染色体结构的变异类型</a:t>
            </a:r>
            <a:endParaRPr lang="zh-CN" altLang="en-US">
              <a:solidFill>
                <a:srgbClr val="FF0000"/>
              </a:solidFill>
            </a:endParaRPr>
          </a:p>
        </p:txBody>
      </p:sp>
    </p:spTree>
    <p:custDataLst>
      <p:tags r:id="rId3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9413"/>
                                        </p:tgtEl>
                                        <p:attrNameLst>
                                          <p:attrName>style.visibility</p:attrName>
                                        </p:attrNameLst>
                                      </p:cBhvr>
                                      <p:to>
                                        <p:strVal val="visible"/>
                                      </p:to>
                                    </p:set>
                                    <p:animEffect transition="in" filter="wipe(down)">
                                      <p:cBhvr>
                                        <p:cTn id="7" dur="500"/>
                                        <p:tgtEl>
                                          <p:spTgt spid="10494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9414"/>
                                        </p:tgtEl>
                                        <p:attrNameLst>
                                          <p:attrName>style.visibility</p:attrName>
                                        </p:attrNameLst>
                                      </p:cBhvr>
                                      <p:to>
                                        <p:strVal val="visible"/>
                                      </p:to>
                                    </p:set>
                                    <p:animEffect transition="in" filter="wipe(left)">
                                      <p:cBhvr>
                                        <p:cTn id="12" dur="500"/>
                                        <p:tgtEl>
                                          <p:spTgt spid="10494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97275"/>
                                        </p:tgtEl>
                                        <p:attrNameLst>
                                          <p:attrName>style.visibility</p:attrName>
                                        </p:attrNameLst>
                                      </p:cBhvr>
                                      <p:to>
                                        <p:strVal val="visible"/>
                                      </p:to>
                                    </p:set>
                                    <p:animEffect transition="in" filter="barn(inVertical)">
                                      <p:cBhvr>
                                        <p:cTn id="17" dur="500"/>
                                        <p:tgtEl>
                                          <p:spTgt spid="209727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blinds(vertical)">
                                      <p:cBhvr>
                                        <p:cTn id="22" dur="500"/>
                                        <p:tgtEl>
                                          <p:spTgt spid="2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49415"/>
                                        </p:tgtEl>
                                        <p:attrNameLst>
                                          <p:attrName>style.visibility</p:attrName>
                                        </p:attrNameLst>
                                      </p:cBhvr>
                                      <p:to>
                                        <p:strVal val="visible"/>
                                      </p:to>
                                    </p:set>
                                    <p:animEffect transition="in" filter="wipe(left)">
                                      <p:cBhvr>
                                        <p:cTn id="27" dur="500"/>
                                        <p:tgtEl>
                                          <p:spTgt spid="10494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49416"/>
                                        </p:tgtEl>
                                        <p:attrNameLst>
                                          <p:attrName>style.visibility</p:attrName>
                                        </p:attrNameLst>
                                      </p:cBhvr>
                                      <p:to>
                                        <p:strVal val="visible"/>
                                      </p:to>
                                    </p:set>
                                    <p:animEffect transition="in" filter="wipe(left)">
                                      <p:cBhvr>
                                        <p:cTn id="32" dur="500"/>
                                        <p:tgtEl>
                                          <p:spTgt spid="10494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97277"/>
                                        </p:tgtEl>
                                        <p:attrNameLst>
                                          <p:attrName>style.visibility</p:attrName>
                                        </p:attrNameLst>
                                      </p:cBhvr>
                                      <p:to>
                                        <p:strVal val="visible"/>
                                      </p:to>
                                    </p:set>
                                    <p:animEffect transition="in" filter="barn(inVertical)">
                                      <p:cBhvr>
                                        <p:cTn id="37" dur="500"/>
                                        <p:tgtEl>
                                          <p:spTgt spid="209727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nodeType="clickEffect">
                                  <p:stCondLst>
                                    <p:cond delay="0"/>
                                  </p:stCondLst>
                                  <p:childTnLst>
                                    <p:set>
                                      <p:cBhvr>
                                        <p:cTn id="41" dur="1" fill="hold">
                                          <p:stCondLst>
                                            <p:cond delay="0"/>
                                          </p:stCondLst>
                                        </p:cTn>
                                        <p:tgtEl>
                                          <p:spTgt spid="251"/>
                                        </p:tgtEl>
                                        <p:attrNameLst>
                                          <p:attrName>style.visibility</p:attrName>
                                        </p:attrNameLst>
                                      </p:cBhvr>
                                      <p:to>
                                        <p:strVal val="visible"/>
                                      </p:to>
                                    </p:set>
                                    <p:animEffect transition="in" filter="blinds(vertical)">
                                      <p:cBhvr>
                                        <p:cTn id="42" dur="500"/>
                                        <p:tgtEl>
                                          <p:spTgt spid="2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049417"/>
                                        </p:tgtEl>
                                        <p:attrNameLst>
                                          <p:attrName>style.visibility</p:attrName>
                                        </p:attrNameLst>
                                      </p:cBhvr>
                                      <p:to>
                                        <p:strVal val="visible"/>
                                      </p:to>
                                    </p:set>
                                    <p:animEffect transition="in" filter="wipe(right)">
                                      <p:cBhvr>
                                        <p:cTn id="47" dur="500"/>
                                        <p:tgtEl>
                                          <p:spTgt spid="10494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049418"/>
                                        </p:tgtEl>
                                        <p:attrNameLst>
                                          <p:attrName>style.visibility</p:attrName>
                                        </p:attrNameLst>
                                      </p:cBhvr>
                                      <p:to>
                                        <p:strVal val="visible"/>
                                      </p:to>
                                    </p:set>
                                    <p:animEffect transition="in" filter="wipe(right)">
                                      <p:cBhvr>
                                        <p:cTn id="52" dur="500"/>
                                        <p:tgtEl>
                                          <p:spTgt spid="10494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97276"/>
                                        </p:tgtEl>
                                        <p:attrNameLst>
                                          <p:attrName>style.visibility</p:attrName>
                                        </p:attrNameLst>
                                      </p:cBhvr>
                                      <p:to>
                                        <p:strVal val="visible"/>
                                      </p:to>
                                    </p:set>
                                    <p:animEffect transition="in" filter="barn(inVertical)">
                                      <p:cBhvr>
                                        <p:cTn id="57" dur="500"/>
                                        <p:tgtEl>
                                          <p:spTgt spid="209727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5" fill="hold" nodeType="clickEffect">
                                  <p:stCondLst>
                                    <p:cond delay="0"/>
                                  </p:stCondLst>
                                  <p:childTnLst>
                                    <p:set>
                                      <p:cBhvr>
                                        <p:cTn id="61" dur="1" fill="hold">
                                          <p:stCondLst>
                                            <p:cond delay="0"/>
                                          </p:stCondLst>
                                        </p:cTn>
                                        <p:tgtEl>
                                          <p:spTgt spid="253"/>
                                        </p:tgtEl>
                                        <p:attrNameLst>
                                          <p:attrName>style.visibility</p:attrName>
                                        </p:attrNameLst>
                                      </p:cBhvr>
                                      <p:to>
                                        <p:strVal val="visible"/>
                                      </p:to>
                                    </p:set>
                                    <p:animEffect transition="in" filter="blinds(vertical)">
                                      <p:cBhvr>
                                        <p:cTn id="62" dur="500"/>
                                        <p:tgtEl>
                                          <p:spTgt spid="2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049420"/>
                                        </p:tgtEl>
                                        <p:attrNameLst>
                                          <p:attrName>style.visibility</p:attrName>
                                        </p:attrNameLst>
                                      </p:cBhvr>
                                      <p:to>
                                        <p:strVal val="visible"/>
                                      </p:to>
                                    </p:set>
                                    <p:animEffect transition="in" filter="wipe(right)">
                                      <p:cBhvr>
                                        <p:cTn id="67" dur="500"/>
                                        <p:tgtEl>
                                          <p:spTgt spid="10494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1049421"/>
                                        </p:tgtEl>
                                        <p:attrNameLst>
                                          <p:attrName>style.visibility</p:attrName>
                                        </p:attrNameLst>
                                      </p:cBhvr>
                                      <p:to>
                                        <p:strVal val="visible"/>
                                      </p:to>
                                    </p:set>
                                    <p:animEffect transition="in" filter="wipe(right)">
                                      <p:cBhvr>
                                        <p:cTn id="72" dur="500"/>
                                        <p:tgtEl>
                                          <p:spTgt spid="10494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97278"/>
                                        </p:tgtEl>
                                        <p:attrNameLst>
                                          <p:attrName>style.visibility</p:attrName>
                                        </p:attrNameLst>
                                      </p:cBhvr>
                                      <p:to>
                                        <p:strVal val="visible"/>
                                      </p:to>
                                    </p:set>
                                    <p:animEffect transition="in" filter="barn(inVertical)">
                                      <p:cBhvr>
                                        <p:cTn id="77" dur="500"/>
                                        <p:tgtEl>
                                          <p:spTgt spid="209727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5" fill="hold" nodeType="clickEffect">
                                  <p:stCondLst>
                                    <p:cond delay="0"/>
                                  </p:stCondLst>
                                  <p:childTnLst>
                                    <p:set>
                                      <p:cBhvr>
                                        <p:cTn id="81" dur="1" fill="hold">
                                          <p:stCondLst>
                                            <p:cond delay="0"/>
                                          </p:stCondLst>
                                        </p:cTn>
                                        <p:tgtEl>
                                          <p:spTgt spid="254"/>
                                        </p:tgtEl>
                                        <p:attrNameLst>
                                          <p:attrName>style.visibility</p:attrName>
                                        </p:attrNameLst>
                                      </p:cBhvr>
                                      <p:to>
                                        <p:strVal val="visible"/>
                                      </p:to>
                                    </p:set>
                                    <p:animEffect transition="in" filter="blinds(vertical)">
                                      <p:cBhvr>
                                        <p:cTn id="82"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413" grpId="0"/>
      <p:bldP spid="1049414" grpId="0"/>
      <p:bldP spid="1049415" grpId="0"/>
      <p:bldP spid="1049416" grpId="0"/>
      <p:bldP spid="1049417" grpId="0"/>
      <p:bldP spid="1049418" grpId="0"/>
      <p:bldP spid="1049420" grpId="0"/>
      <p:bldP spid="1049421" grpId="0"/>
    </p:bldLst>
  </p:timing>
</p:sld>
</file>

<file path=ppt/tags/tag1.xml><?xml version="1.0" encoding="utf-8"?>
<p:tagLst xmlns:p="http://schemas.openxmlformats.org/presentationml/2006/main">
  <p:tag name="AS_UNIQUEID" val="1801"/>
</p:tagLst>
</file>

<file path=ppt/tags/tag10.xml><?xml version="1.0" encoding="utf-8"?>
<p:tagLst xmlns:p="http://schemas.openxmlformats.org/presentationml/2006/main">
  <p:tag name="AS_UNIQUEID" val="1811"/>
</p:tagLst>
</file>

<file path=ppt/tags/tag100.xml><?xml version="1.0" encoding="utf-8"?>
<p:tagLst xmlns:p="http://schemas.openxmlformats.org/presentationml/2006/main">
  <p:tag name="AS_UNIQUEID" val="1907"/>
</p:tagLst>
</file>

<file path=ppt/tags/tag101.xml><?xml version="1.0" encoding="utf-8"?>
<p:tagLst xmlns:p="http://schemas.openxmlformats.org/presentationml/2006/main">
  <p:tag name="AS_UNIQUEID" val="1908"/>
</p:tagLst>
</file>

<file path=ppt/tags/tag102.xml><?xml version="1.0" encoding="utf-8"?>
<p:tagLst xmlns:p="http://schemas.openxmlformats.org/presentationml/2006/main">
  <p:tag name="AS_UNIQUEID" val="1909"/>
</p:tagLst>
</file>

<file path=ppt/tags/tag103.xml><?xml version="1.0" encoding="utf-8"?>
<p:tagLst xmlns:p="http://schemas.openxmlformats.org/presentationml/2006/main">
  <p:tag name="AS_UNIQUEID" val="1910"/>
</p:tagLst>
</file>

<file path=ppt/tags/tag104.xml><?xml version="1.0" encoding="utf-8"?>
<p:tagLst xmlns:p="http://schemas.openxmlformats.org/presentationml/2006/main">
  <p:tag name="AS_UNIQUEID" val="7903"/>
</p:tagLst>
</file>

<file path=ppt/tags/tag105.xml><?xml version="1.0" encoding="utf-8"?>
<p:tagLst xmlns:p="http://schemas.openxmlformats.org/presentationml/2006/main">
  <p:tag name="AS_UNIQUEID" val="1801"/>
</p:tagLst>
</file>

<file path=ppt/tags/tag106.xml><?xml version="1.0" encoding="utf-8"?>
<p:tagLst xmlns:p="http://schemas.openxmlformats.org/presentationml/2006/main">
  <p:tag name="AS_UNIQUEID" val="1802"/>
</p:tagLst>
</file>

<file path=ppt/tags/tag107.xml><?xml version="1.0" encoding="utf-8"?>
<p:tagLst xmlns:p="http://schemas.openxmlformats.org/presentationml/2006/main">
  <p:tag name="AS_UNIQUEID" val="1803"/>
</p:tagLst>
</file>

<file path=ppt/tags/tag108.xml><?xml version="1.0" encoding="utf-8"?>
<p:tagLst xmlns:p="http://schemas.openxmlformats.org/presentationml/2006/main">
  <p:tag name="AS_UNIQUEID" val="1804"/>
</p:tagLst>
</file>

<file path=ppt/tags/tag109.xml><?xml version="1.0" encoding="utf-8"?>
<p:tagLst xmlns:p="http://schemas.openxmlformats.org/presentationml/2006/main">
  <p:tag name="AS_UNIQUEID" val="1805"/>
</p:tagLst>
</file>

<file path=ppt/tags/tag11.xml><?xml version="1.0" encoding="utf-8"?>
<p:tagLst xmlns:p="http://schemas.openxmlformats.org/presentationml/2006/main">
  <p:tag name="AS_UNIQUEID" val="1812"/>
</p:tagLst>
</file>

<file path=ppt/tags/tag110.xml><?xml version="1.0" encoding="utf-8"?>
<p:tagLst xmlns:p="http://schemas.openxmlformats.org/presentationml/2006/main">
  <p:tag name="AS_UNIQUEID" val="1806"/>
  <p:tag name="PA" val="v5.2.11"/>
  <p:tag name="RESOURCELIBID_ANIM" val="432"/>
</p:tagLst>
</file>

<file path=ppt/tags/tag111.xml><?xml version="1.0" encoding="utf-8"?>
<p:tagLst xmlns:p="http://schemas.openxmlformats.org/presentationml/2006/main">
  <p:tag name="AS_UNIQUEID" val="1808"/>
</p:tagLst>
</file>

<file path=ppt/tags/tag112.xml><?xml version="1.0" encoding="utf-8"?>
<p:tagLst xmlns:p="http://schemas.openxmlformats.org/presentationml/2006/main">
  <p:tag name="AS_UNIQUEID" val="1809"/>
</p:tagLst>
</file>

<file path=ppt/tags/tag113.xml><?xml version="1.0" encoding="utf-8"?>
<p:tagLst xmlns:p="http://schemas.openxmlformats.org/presentationml/2006/main">
  <p:tag name="AS_UNIQUEID" val="1810"/>
</p:tagLst>
</file>

<file path=ppt/tags/tag114.xml><?xml version="1.0" encoding="utf-8"?>
<p:tagLst xmlns:p="http://schemas.openxmlformats.org/presentationml/2006/main">
  <p:tag name="AS_UNIQUEID" val="1811"/>
</p:tagLst>
</file>

<file path=ppt/tags/tag115.xml><?xml version="1.0" encoding="utf-8"?>
<p:tagLst xmlns:p="http://schemas.openxmlformats.org/presentationml/2006/main">
  <p:tag name="AS_UNIQUEID" val="1812"/>
</p:tagLst>
</file>

<file path=ppt/tags/tag116.xml><?xml version="1.0" encoding="utf-8"?>
<p:tagLst xmlns:p="http://schemas.openxmlformats.org/presentationml/2006/main">
  <p:tag name="AS_UNIQUEID" val="1813"/>
</p:tagLst>
</file>

<file path=ppt/tags/tag117.xml><?xml version="1.0" encoding="utf-8"?>
<p:tagLst xmlns:p="http://schemas.openxmlformats.org/presentationml/2006/main">
  <p:tag name="AS_UNIQUEID" val="1814"/>
</p:tagLst>
</file>

<file path=ppt/tags/tag118.xml><?xml version="1.0" encoding="utf-8"?>
<p:tagLst xmlns:p="http://schemas.openxmlformats.org/presentationml/2006/main">
  <p:tag name="AS_UNIQUEID" val="1815"/>
</p:tagLst>
</file>

<file path=ppt/tags/tag119.xml><?xml version="1.0" encoding="utf-8"?>
<p:tagLst xmlns:p="http://schemas.openxmlformats.org/presentationml/2006/main">
  <p:tag name="AS_UNIQUEID" val="1816"/>
</p:tagLst>
</file>

<file path=ppt/tags/tag12.xml><?xml version="1.0" encoding="utf-8"?>
<p:tagLst xmlns:p="http://schemas.openxmlformats.org/presentationml/2006/main">
  <p:tag name="AS_UNIQUEID" val="1813"/>
</p:tagLst>
</file>

<file path=ppt/tags/tag120.xml><?xml version="1.0" encoding="utf-8"?>
<p:tagLst xmlns:p="http://schemas.openxmlformats.org/presentationml/2006/main">
  <p:tag name="AS_UNIQUEID" val="1817"/>
</p:tagLst>
</file>

<file path=ppt/tags/tag121.xml><?xml version="1.0" encoding="utf-8"?>
<p:tagLst xmlns:p="http://schemas.openxmlformats.org/presentationml/2006/main">
  <p:tag name="AS_UNIQUEID" val="1818"/>
</p:tagLst>
</file>

<file path=ppt/tags/tag122.xml><?xml version="1.0" encoding="utf-8"?>
<p:tagLst xmlns:p="http://schemas.openxmlformats.org/presentationml/2006/main">
  <p:tag name="AS_UNIQUEID" val="1819"/>
</p:tagLst>
</file>

<file path=ppt/tags/tag123.xml><?xml version="1.0" encoding="utf-8"?>
<p:tagLst xmlns:p="http://schemas.openxmlformats.org/presentationml/2006/main">
  <p:tag name="AS_UNIQUEID" val="1820"/>
</p:tagLst>
</file>

<file path=ppt/tags/tag124.xml><?xml version="1.0" encoding="utf-8"?>
<p:tagLst xmlns:p="http://schemas.openxmlformats.org/presentationml/2006/main">
  <p:tag name="AS_UNIQUEID" val="1821"/>
</p:tagLst>
</file>

<file path=ppt/tags/tag125.xml><?xml version="1.0" encoding="utf-8"?>
<p:tagLst xmlns:p="http://schemas.openxmlformats.org/presentationml/2006/main">
  <p:tag name="AS_UNIQUEID" val="1822"/>
</p:tagLst>
</file>

<file path=ppt/tags/tag126.xml><?xml version="1.0" encoding="utf-8"?>
<p:tagLst xmlns:p="http://schemas.openxmlformats.org/presentationml/2006/main">
  <p:tag name="AS_UNIQUEID" val="1824"/>
</p:tagLst>
</file>

<file path=ppt/tags/tag127.xml><?xml version="1.0" encoding="utf-8"?>
<p:tagLst xmlns:p="http://schemas.openxmlformats.org/presentationml/2006/main">
  <p:tag name="AS_UNIQUEID" val="1826"/>
</p:tagLst>
</file>

<file path=ppt/tags/tag128.xml><?xml version="1.0" encoding="utf-8"?>
<p:tagLst xmlns:p="http://schemas.openxmlformats.org/presentationml/2006/main">
  <p:tag name="AS_UNIQUEID" val="1827"/>
</p:tagLst>
</file>

<file path=ppt/tags/tag129.xml><?xml version="1.0" encoding="utf-8"?>
<p:tagLst xmlns:p="http://schemas.openxmlformats.org/presentationml/2006/main">
  <p:tag name="AS_UNIQUEID" val="1828"/>
</p:tagLst>
</file>

<file path=ppt/tags/tag13.xml><?xml version="1.0" encoding="utf-8"?>
<p:tagLst xmlns:p="http://schemas.openxmlformats.org/presentationml/2006/main">
  <p:tag name="AS_UNIQUEID" val="1814"/>
</p:tagLst>
</file>

<file path=ppt/tags/tag130.xml><?xml version="1.0" encoding="utf-8"?>
<p:tagLst xmlns:p="http://schemas.openxmlformats.org/presentationml/2006/main">
  <p:tag name="AS_UNIQUEID" val="1829"/>
</p:tagLst>
</file>

<file path=ppt/tags/tag131.xml><?xml version="1.0" encoding="utf-8"?>
<p:tagLst xmlns:p="http://schemas.openxmlformats.org/presentationml/2006/main">
  <p:tag name="AS_UNIQUEID" val="1830"/>
</p:tagLst>
</file>

<file path=ppt/tags/tag132.xml><?xml version="1.0" encoding="utf-8"?>
<p:tagLst xmlns:p="http://schemas.openxmlformats.org/presentationml/2006/main">
  <p:tag name="AS_UNIQUEID" val="1832"/>
</p:tagLst>
</file>

<file path=ppt/tags/tag133.xml><?xml version="1.0" encoding="utf-8"?>
<p:tagLst xmlns:p="http://schemas.openxmlformats.org/presentationml/2006/main">
  <p:tag name="AS_UNIQUEID" val="1833"/>
</p:tagLst>
</file>

<file path=ppt/tags/tag134.xml><?xml version="1.0" encoding="utf-8"?>
<p:tagLst xmlns:p="http://schemas.openxmlformats.org/presentationml/2006/main">
  <p:tag name="AS_UNIQUEID" val="1834"/>
</p:tagLst>
</file>

<file path=ppt/tags/tag135.xml><?xml version="1.0" encoding="utf-8"?>
<p:tagLst xmlns:p="http://schemas.openxmlformats.org/presentationml/2006/main">
  <p:tag name="AS_UNIQUEID" val="1835"/>
</p:tagLst>
</file>

<file path=ppt/tags/tag136.xml><?xml version="1.0" encoding="utf-8"?>
<p:tagLst xmlns:p="http://schemas.openxmlformats.org/presentationml/2006/main">
  <p:tag name="AS_UNIQUEID" val="1836"/>
</p:tagLst>
</file>

<file path=ppt/tags/tag137.xml><?xml version="1.0" encoding="utf-8"?>
<p:tagLst xmlns:p="http://schemas.openxmlformats.org/presentationml/2006/main">
  <p:tag name="AS_UNIQUEID" val="1838"/>
</p:tagLst>
</file>

<file path=ppt/tags/tag138.xml><?xml version="1.0" encoding="utf-8"?>
<p:tagLst xmlns:p="http://schemas.openxmlformats.org/presentationml/2006/main">
  <p:tag name="AS_UNIQUEID" val="1839"/>
</p:tagLst>
</file>

<file path=ppt/tags/tag139.xml><?xml version="1.0" encoding="utf-8"?>
<p:tagLst xmlns:p="http://schemas.openxmlformats.org/presentationml/2006/main">
  <p:tag name="AS_UNIQUEID" val="1840"/>
</p:tagLst>
</file>

<file path=ppt/tags/tag14.xml><?xml version="1.0" encoding="utf-8"?>
<p:tagLst xmlns:p="http://schemas.openxmlformats.org/presentationml/2006/main">
  <p:tag name="AS_UNIQUEID" val="1815"/>
</p:tagLst>
</file>

<file path=ppt/tags/tag140.xml><?xml version="1.0" encoding="utf-8"?>
<p:tagLst xmlns:p="http://schemas.openxmlformats.org/presentationml/2006/main">
  <p:tag name="AS_UNIQUEID" val="1841"/>
</p:tagLst>
</file>

<file path=ppt/tags/tag141.xml><?xml version="1.0" encoding="utf-8"?>
<p:tagLst xmlns:p="http://schemas.openxmlformats.org/presentationml/2006/main">
  <p:tag name="AS_UNIQUEID" val="1842"/>
</p:tagLst>
</file>

<file path=ppt/tags/tag142.xml><?xml version="1.0" encoding="utf-8"?>
<p:tagLst xmlns:p="http://schemas.openxmlformats.org/presentationml/2006/main">
  <p:tag name="AS_UNIQUEID" val="1844"/>
</p:tagLst>
</file>

<file path=ppt/tags/tag143.xml><?xml version="1.0" encoding="utf-8"?>
<p:tagLst xmlns:p="http://schemas.openxmlformats.org/presentationml/2006/main">
  <p:tag name="AS_UNIQUEID" val="1845"/>
</p:tagLst>
</file>

<file path=ppt/tags/tag144.xml><?xml version="1.0" encoding="utf-8"?>
<p:tagLst xmlns:p="http://schemas.openxmlformats.org/presentationml/2006/main">
  <p:tag name="AS_UNIQUEID" val="1846"/>
</p:tagLst>
</file>

<file path=ppt/tags/tag145.xml><?xml version="1.0" encoding="utf-8"?>
<p:tagLst xmlns:p="http://schemas.openxmlformats.org/presentationml/2006/main">
  <p:tag name="AS_UNIQUEID" val="1847"/>
</p:tagLst>
</file>

<file path=ppt/tags/tag146.xml><?xml version="1.0" encoding="utf-8"?>
<p:tagLst xmlns:p="http://schemas.openxmlformats.org/presentationml/2006/main">
  <p:tag name="AS_UNIQUEID" val="1848"/>
</p:tagLst>
</file>

<file path=ppt/tags/tag147.xml><?xml version="1.0" encoding="utf-8"?>
<p:tagLst xmlns:p="http://schemas.openxmlformats.org/presentationml/2006/main">
  <p:tag name="AS_UNIQUEID" val="1849"/>
</p:tagLst>
</file>

<file path=ppt/tags/tag148.xml><?xml version="1.0" encoding="utf-8"?>
<p:tagLst xmlns:p="http://schemas.openxmlformats.org/presentationml/2006/main">
  <p:tag name="AS_UNIQUEID" val="1851"/>
</p:tagLst>
</file>

<file path=ppt/tags/tag149.xml><?xml version="1.0" encoding="utf-8"?>
<p:tagLst xmlns:p="http://schemas.openxmlformats.org/presentationml/2006/main">
  <p:tag name="AS_UNIQUEID" val="1852"/>
</p:tagLst>
</file>

<file path=ppt/tags/tag15.xml><?xml version="1.0" encoding="utf-8"?>
<p:tagLst xmlns:p="http://schemas.openxmlformats.org/presentationml/2006/main">
  <p:tag name="AS_UNIQUEID" val="1816"/>
</p:tagLst>
</file>

<file path=ppt/tags/tag150.xml><?xml version="1.0" encoding="utf-8"?>
<p:tagLst xmlns:p="http://schemas.openxmlformats.org/presentationml/2006/main">
  <p:tag name="AS_UNIQUEID" val="1853"/>
</p:tagLst>
</file>

<file path=ppt/tags/tag151.xml><?xml version="1.0" encoding="utf-8"?>
<p:tagLst xmlns:p="http://schemas.openxmlformats.org/presentationml/2006/main">
  <p:tag name="AS_UNIQUEID" val="1854"/>
</p:tagLst>
</file>

<file path=ppt/tags/tag152.xml><?xml version="1.0" encoding="utf-8"?>
<p:tagLst xmlns:p="http://schemas.openxmlformats.org/presentationml/2006/main">
  <p:tag name="AS_UNIQUEID" val="1855"/>
</p:tagLst>
</file>

<file path=ppt/tags/tag153.xml><?xml version="1.0" encoding="utf-8"?>
<p:tagLst xmlns:p="http://schemas.openxmlformats.org/presentationml/2006/main">
  <p:tag name="AS_UNIQUEID" val="1856"/>
</p:tagLst>
</file>

<file path=ppt/tags/tag154.xml><?xml version="1.0" encoding="utf-8"?>
<p:tagLst xmlns:p="http://schemas.openxmlformats.org/presentationml/2006/main">
  <p:tag name="AS_UNIQUEID" val="1857"/>
</p:tagLst>
</file>

<file path=ppt/tags/tag155.xml><?xml version="1.0" encoding="utf-8"?>
<p:tagLst xmlns:p="http://schemas.openxmlformats.org/presentationml/2006/main">
  <p:tag name="AS_UNIQUEID" val="1858"/>
</p:tagLst>
</file>

<file path=ppt/tags/tag156.xml><?xml version="1.0" encoding="utf-8"?>
<p:tagLst xmlns:p="http://schemas.openxmlformats.org/presentationml/2006/main">
  <p:tag name="AS_UNIQUEID" val="1860"/>
</p:tagLst>
</file>

<file path=ppt/tags/tag157.xml><?xml version="1.0" encoding="utf-8"?>
<p:tagLst xmlns:p="http://schemas.openxmlformats.org/presentationml/2006/main">
  <p:tag name="AS_UNIQUEID" val="1861"/>
</p:tagLst>
</file>

<file path=ppt/tags/tag158.xml><?xml version="1.0" encoding="utf-8"?>
<p:tagLst xmlns:p="http://schemas.openxmlformats.org/presentationml/2006/main">
  <p:tag name="AS_UNIQUEID" val="1862"/>
</p:tagLst>
</file>

<file path=ppt/tags/tag159.xml><?xml version="1.0" encoding="utf-8"?>
<p:tagLst xmlns:p="http://schemas.openxmlformats.org/presentationml/2006/main">
  <p:tag name="AS_UNIQUEID" val="1863"/>
</p:tagLst>
</file>

<file path=ppt/tags/tag16.xml><?xml version="1.0" encoding="utf-8"?>
<p:tagLst xmlns:p="http://schemas.openxmlformats.org/presentationml/2006/main">
  <p:tag name="AS_UNIQUEID" val="1817"/>
</p:tagLst>
</file>

<file path=ppt/tags/tag160.xml><?xml version="1.0" encoding="utf-8"?>
<p:tagLst xmlns:p="http://schemas.openxmlformats.org/presentationml/2006/main">
  <p:tag name="AS_UNIQUEID" val="1865"/>
</p:tagLst>
</file>

<file path=ppt/tags/tag161.xml><?xml version="1.0" encoding="utf-8"?>
<p:tagLst xmlns:p="http://schemas.openxmlformats.org/presentationml/2006/main">
  <p:tag name="AS_UNIQUEID" val="1866"/>
</p:tagLst>
</file>

<file path=ppt/tags/tag162.xml><?xml version="1.0" encoding="utf-8"?>
<p:tagLst xmlns:p="http://schemas.openxmlformats.org/presentationml/2006/main">
  <p:tag name="AS_UNIQUEID" val="1867"/>
</p:tagLst>
</file>

<file path=ppt/tags/tag163.xml><?xml version="1.0" encoding="utf-8"?>
<p:tagLst xmlns:p="http://schemas.openxmlformats.org/presentationml/2006/main">
  <p:tag name="AS_UNIQUEID" val="1868"/>
</p:tagLst>
</file>

<file path=ppt/tags/tag164.xml><?xml version="1.0" encoding="utf-8"?>
<p:tagLst xmlns:p="http://schemas.openxmlformats.org/presentationml/2006/main">
  <p:tag name="AS_UNIQUEID" val="1869"/>
</p:tagLst>
</file>

<file path=ppt/tags/tag165.xml><?xml version="1.0" encoding="utf-8"?>
<p:tagLst xmlns:p="http://schemas.openxmlformats.org/presentationml/2006/main">
  <p:tag name="AS_UNIQUEID" val="1870"/>
</p:tagLst>
</file>

<file path=ppt/tags/tag166.xml><?xml version="1.0" encoding="utf-8"?>
<p:tagLst xmlns:p="http://schemas.openxmlformats.org/presentationml/2006/main">
  <p:tag name="AS_UNIQUEID" val="1872"/>
</p:tagLst>
</file>

<file path=ppt/tags/tag167.xml><?xml version="1.0" encoding="utf-8"?>
<p:tagLst xmlns:p="http://schemas.openxmlformats.org/presentationml/2006/main">
  <p:tag name="AS_UNIQUEID" val="1873"/>
</p:tagLst>
</file>

<file path=ppt/tags/tag168.xml><?xml version="1.0" encoding="utf-8"?>
<p:tagLst xmlns:p="http://schemas.openxmlformats.org/presentationml/2006/main">
  <p:tag name="AS_UNIQUEID" val="1874"/>
</p:tagLst>
</file>

<file path=ppt/tags/tag169.xml><?xml version="1.0" encoding="utf-8"?>
<p:tagLst xmlns:p="http://schemas.openxmlformats.org/presentationml/2006/main">
  <p:tag name="AS_UNIQUEID" val="1875"/>
</p:tagLst>
</file>

<file path=ppt/tags/tag17.xml><?xml version="1.0" encoding="utf-8"?>
<p:tagLst xmlns:p="http://schemas.openxmlformats.org/presentationml/2006/main">
  <p:tag name="AS_UNIQUEID" val="1818"/>
</p:tagLst>
</file>

<file path=ppt/tags/tag170.xml><?xml version="1.0" encoding="utf-8"?>
<p:tagLst xmlns:p="http://schemas.openxmlformats.org/presentationml/2006/main">
  <p:tag name="AS_UNIQUEID" val="1876"/>
</p:tagLst>
</file>

<file path=ppt/tags/tag171.xml><?xml version="1.0" encoding="utf-8"?>
<p:tagLst xmlns:p="http://schemas.openxmlformats.org/presentationml/2006/main">
  <p:tag name="AS_UNIQUEID" val="1877"/>
</p:tagLst>
</file>

<file path=ppt/tags/tag172.xml><?xml version="1.0" encoding="utf-8"?>
<p:tagLst xmlns:p="http://schemas.openxmlformats.org/presentationml/2006/main">
  <p:tag name="AS_UNIQUEID" val="1879"/>
</p:tagLst>
</file>

<file path=ppt/tags/tag173.xml><?xml version="1.0" encoding="utf-8"?>
<p:tagLst xmlns:p="http://schemas.openxmlformats.org/presentationml/2006/main">
  <p:tag name="AS_UNIQUEID" val="1880"/>
</p:tagLst>
</file>

<file path=ppt/tags/tag174.xml><?xml version="1.0" encoding="utf-8"?>
<p:tagLst xmlns:p="http://schemas.openxmlformats.org/presentationml/2006/main">
  <p:tag name="AS_UNIQUEID" val="1881"/>
</p:tagLst>
</file>

<file path=ppt/tags/tag175.xml><?xml version="1.0" encoding="utf-8"?>
<p:tagLst xmlns:p="http://schemas.openxmlformats.org/presentationml/2006/main">
  <p:tag name="AS_UNIQUEID" val="1882"/>
</p:tagLst>
</file>

<file path=ppt/tags/tag176.xml><?xml version="1.0" encoding="utf-8"?>
<p:tagLst xmlns:p="http://schemas.openxmlformats.org/presentationml/2006/main">
  <p:tag name="AS_UNIQUEID" val="1883"/>
</p:tagLst>
</file>

<file path=ppt/tags/tag177.xml><?xml version="1.0" encoding="utf-8"?>
<p:tagLst xmlns:p="http://schemas.openxmlformats.org/presentationml/2006/main">
  <p:tag name="AS_UNIQUEID" val="1885"/>
</p:tagLst>
</file>

<file path=ppt/tags/tag178.xml><?xml version="1.0" encoding="utf-8"?>
<p:tagLst xmlns:p="http://schemas.openxmlformats.org/presentationml/2006/main">
  <p:tag name="AS_UNIQUEID" val="1886"/>
</p:tagLst>
</file>

<file path=ppt/tags/tag179.xml><?xml version="1.0" encoding="utf-8"?>
<p:tagLst xmlns:p="http://schemas.openxmlformats.org/presentationml/2006/main">
  <p:tag name="AS_UNIQUEID" val="1887"/>
</p:tagLst>
</file>

<file path=ppt/tags/tag18.xml><?xml version="1.0" encoding="utf-8"?>
<p:tagLst xmlns:p="http://schemas.openxmlformats.org/presentationml/2006/main">
  <p:tag name="AS_UNIQUEID" val="1819"/>
</p:tagLst>
</file>

<file path=ppt/tags/tag180.xml><?xml version="1.0" encoding="utf-8"?>
<p:tagLst xmlns:p="http://schemas.openxmlformats.org/presentationml/2006/main">
  <p:tag name="AS_UNIQUEID" val="1888"/>
</p:tagLst>
</file>

<file path=ppt/tags/tag181.xml><?xml version="1.0" encoding="utf-8"?>
<p:tagLst xmlns:p="http://schemas.openxmlformats.org/presentationml/2006/main">
  <p:tag name="AS_UNIQUEID" val="1889"/>
</p:tagLst>
</file>

<file path=ppt/tags/tag182.xml><?xml version="1.0" encoding="utf-8"?>
<p:tagLst xmlns:p="http://schemas.openxmlformats.org/presentationml/2006/main">
  <p:tag name="AS_UNIQUEID" val="1894"/>
</p:tagLst>
</file>

<file path=ppt/tags/tag183.xml><?xml version="1.0" encoding="utf-8"?>
<p:tagLst xmlns:p="http://schemas.openxmlformats.org/presentationml/2006/main">
  <p:tag name="AS_UNIQUEID" val="1895"/>
</p:tagLst>
</file>

<file path=ppt/tags/tag184.xml><?xml version="1.0" encoding="utf-8"?>
<p:tagLst xmlns:p="http://schemas.openxmlformats.org/presentationml/2006/main">
  <p:tag name="AS_UNIQUEID" val="1896"/>
</p:tagLst>
</file>

<file path=ppt/tags/tag185.xml><?xml version="1.0" encoding="utf-8"?>
<p:tagLst xmlns:p="http://schemas.openxmlformats.org/presentationml/2006/main">
  <p:tag name="AS_UNIQUEID" val="1897"/>
</p:tagLst>
</file>

<file path=ppt/tags/tag186.xml><?xml version="1.0" encoding="utf-8"?>
<p:tagLst xmlns:p="http://schemas.openxmlformats.org/presentationml/2006/main">
  <p:tag name="AS_UNIQUEID" val="1898"/>
</p:tagLst>
</file>

<file path=ppt/tags/tag187.xml><?xml version="1.0" encoding="utf-8"?>
<p:tagLst xmlns:p="http://schemas.openxmlformats.org/presentationml/2006/main">
  <p:tag name="AS_UNIQUEID" val="1899"/>
</p:tagLst>
</file>

<file path=ppt/tags/tag188.xml><?xml version="1.0" encoding="utf-8"?>
<p:tagLst xmlns:p="http://schemas.openxmlformats.org/presentationml/2006/main">
  <p:tag name="AS_UNIQUEID" val="1900"/>
</p:tagLst>
</file>

<file path=ppt/tags/tag189.xml><?xml version="1.0" encoding="utf-8"?>
<p:tagLst xmlns:p="http://schemas.openxmlformats.org/presentationml/2006/main">
  <p:tag name="AS_UNIQUEID" val="937"/>
</p:tagLst>
</file>

<file path=ppt/tags/tag19.xml><?xml version="1.0" encoding="utf-8"?>
<p:tagLst xmlns:p="http://schemas.openxmlformats.org/presentationml/2006/main">
  <p:tag name="AS_UNIQUEID" val="1820"/>
</p:tagLst>
</file>

<file path=ppt/tags/tag190.xml><?xml version="1.0" encoding="utf-8"?>
<p:tagLst xmlns:p="http://schemas.openxmlformats.org/presentationml/2006/main">
  <p:tag name="AS_UNIQUEID" val="480"/>
</p:tagLst>
</file>

<file path=ppt/tags/tag191.xml><?xml version="1.0" encoding="utf-8"?>
<p:tagLst xmlns:p="http://schemas.openxmlformats.org/presentationml/2006/main">
  <p:tag name="AS_UNIQUEID" val="481"/>
</p:tagLst>
</file>

<file path=ppt/tags/tag192.xml><?xml version="1.0" encoding="utf-8"?>
<p:tagLst xmlns:p="http://schemas.openxmlformats.org/presentationml/2006/main">
  <p:tag name="AS_UNIQUEID" val="571"/>
</p:tagLst>
</file>

<file path=ppt/tags/tag193.xml><?xml version="1.0" encoding="utf-8"?>
<p:tagLst xmlns:p="http://schemas.openxmlformats.org/presentationml/2006/main">
  <p:tag name="AS_UNIQUEID" val="572"/>
</p:tagLst>
</file>

<file path=ppt/tags/tag194.xml><?xml version="1.0" encoding="utf-8"?>
<p:tagLst xmlns:p="http://schemas.openxmlformats.org/presentationml/2006/main">
  <p:tag name="AS_UNIQUEID" val="573"/>
</p:tagLst>
</file>

<file path=ppt/tags/tag195.xml><?xml version="1.0" encoding="utf-8"?>
<p:tagLst xmlns:p="http://schemas.openxmlformats.org/presentationml/2006/main">
  <p:tag name="AS_UNIQUEID" val="574"/>
</p:tagLst>
</file>

<file path=ppt/tags/tag196.xml><?xml version="1.0" encoding="utf-8"?>
<p:tagLst xmlns:p="http://schemas.openxmlformats.org/presentationml/2006/main">
  <p:tag name="AS_UNIQUEID" val="7077"/>
</p:tagLst>
</file>

<file path=ppt/tags/tag197.xml><?xml version="1.0" encoding="utf-8"?>
<p:tagLst xmlns:p="http://schemas.openxmlformats.org/presentationml/2006/main">
  <p:tag name="AS_UNIQUEID" val="1906"/>
</p:tagLst>
</file>

<file path=ppt/tags/tag198.xml><?xml version="1.0" encoding="utf-8"?>
<p:tagLst xmlns:p="http://schemas.openxmlformats.org/presentationml/2006/main">
  <p:tag name="AS_UNIQUEID" val="1907"/>
</p:tagLst>
</file>

<file path=ppt/tags/tag199.xml><?xml version="1.0" encoding="utf-8"?>
<p:tagLst xmlns:p="http://schemas.openxmlformats.org/presentationml/2006/main">
  <p:tag name="AS_UNIQUEID" val="1908"/>
</p:tagLst>
</file>

<file path=ppt/tags/tag2.xml><?xml version="1.0" encoding="utf-8"?>
<p:tagLst xmlns:p="http://schemas.openxmlformats.org/presentationml/2006/main">
  <p:tag name="AS_UNIQUEID" val="1802"/>
</p:tagLst>
</file>

<file path=ppt/tags/tag20.xml><?xml version="1.0" encoding="utf-8"?>
<p:tagLst xmlns:p="http://schemas.openxmlformats.org/presentationml/2006/main">
  <p:tag name="AS_UNIQUEID" val="1821"/>
</p:tagLst>
</file>

<file path=ppt/tags/tag200.xml><?xml version="1.0" encoding="utf-8"?>
<p:tagLst xmlns:p="http://schemas.openxmlformats.org/presentationml/2006/main">
  <p:tag name="AS_UNIQUEID" val="1909"/>
</p:tagLst>
</file>

<file path=ppt/tags/tag201.xml><?xml version="1.0" encoding="utf-8"?>
<p:tagLst xmlns:p="http://schemas.openxmlformats.org/presentationml/2006/main">
  <p:tag name="AS_UNIQUEID" val="1910"/>
</p:tagLst>
</file>

<file path=ppt/tags/tag202.xml><?xml version="1.0" encoding="utf-8"?>
<p:tagLst xmlns:p="http://schemas.openxmlformats.org/presentationml/2006/main">
  <p:tag name="AS_UNIQUEID" val="7927"/>
</p:tagLst>
</file>

<file path=ppt/tags/tag203.xml><?xml version="1.0" encoding="utf-8"?>
<p:tagLst xmlns:p="http://schemas.openxmlformats.org/presentationml/2006/main">
  <p:tag name="AS_UNIQUEID" val="3488"/>
</p:tagLst>
</file>

<file path=ppt/tags/tag204.xml><?xml version="1.0" encoding="utf-8"?>
<p:tagLst xmlns:p="http://schemas.openxmlformats.org/presentationml/2006/main">
  <p:tag name="AS_UNIQUEID" val="7930"/>
</p:tagLst>
</file>

<file path=ppt/tags/tag205.xml><?xml version="1.0" encoding="utf-8"?>
<p:tagLst xmlns:p="http://schemas.openxmlformats.org/presentationml/2006/main">
  <p:tag name="AS_UNIQUEID" val="7931"/>
</p:tagLst>
</file>

<file path=ppt/tags/tag206.xml><?xml version="1.0" encoding="utf-8"?>
<p:tagLst xmlns:p="http://schemas.openxmlformats.org/presentationml/2006/main">
  <p:tag name="AS_UNIQUEID" val="7932"/>
</p:tagLst>
</file>

<file path=ppt/tags/tag207.xml><?xml version="1.0" encoding="utf-8"?>
<p:tagLst xmlns:p="http://schemas.openxmlformats.org/presentationml/2006/main">
  <p:tag name="AS_UNIQUEID" val="7933"/>
  <p:tag name="KSO_WM_UNIT_PLACING_PICTURE_USER_VIEWPORT" val="{&quot;height&quot;:6000,&quot;width&quot;:11620}"/>
</p:tagLst>
</file>

<file path=ppt/tags/tag208.xml><?xml version="1.0" encoding="utf-8"?>
<p:tagLst xmlns:p="http://schemas.openxmlformats.org/presentationml/2006/main">
  <p:tag name="AS_UNIQUEID" val="3234"/>
</p:tagLst>
</file>

<file path=ppt/tags/tag209.xml><?xml version="1.0" encoding="utf-8"?>
<p:tagLst xmlns:p="http://schemas.openxmlformats.org/presentationml/2006/main">
  <p:tag name="KSO_WM_SPECIAL_SOURCE" val="bdnull"/>
</p:tagLst>
</file>

<file path=ppt/tags/tag21.xml><?xml version="1.0" encoding="utf-8"?>
<p:tagLst xmlns:p="http://schemas.openxmlformats.org/presentationml/2006/main">
  <p:tag name="AS_UNIQUEID" val="1822"/>
</p:tagLst>
</file>

<file path=ppt/tags/tag210.xml><?xml version="1.0" encoding="utf-8"?>
<p:tagLst xmlns:p="http://schemas.openxmlformats.org/presentationml/2006/main">
  <p:tag name="AS_UNIQUEID" val="257"/>
</p:tagLst>
</file>

<file path=ppt/tags/tag211.xml><?xml version="1.0" encoding="utf-8"?>
<p:tagLst xmlns:p="http://schemas.openxmlformats.org/presentationml/2006/main">
  <p:tag name="AS_UNIQUEID" val="258"/>
</p:tagLst>
</file>

<file path=ppt/tags/tag212.xml><?xml version="1.0" encoding="utf-8"?>
<p:tagLst xmlns:p="http://schemas.openxmlformats.org/presentationml/2006/main">
  <p:tag name="AS_UNIQUEID" val="259"/>
</p:tagLst>
</file>

<file path=ppt/tags/tag213.xml><?xml version="1.0" encoding="utf-8"?>
<p:tagLst xmlns:p="http://schemas.openxmlformats.org/presentationml/2006/main">
  <p:tag name="AS_UNIQUEID" val="260"/>
</p:tagLst>
</file>

<file path=ppt/tags/tag214.xml><?xml version="1.0" encoding="utf-8"?>
<p:tagLst xmlns:p="http://schemas.openxmlformats.org/presentationml/2006/main">
  <p:tag name="AS_UNIQUEID" val="261"/>
</p:tagLst>
</file>

<file path=ppt/tags/tag215.xml><?xml version="1.0" encoding="utf-8"?>
<p:tagLst xmlns:p="http://schemas.openxmlformats.org/presentationml/2006/main">
  <p:tag name="AS_UNIQUEID" val="262"/>
</p:tagLst>
</file>

<file path=ppt/tags/tag216.xml><?xml version="1.0" encoding="utf-8"?>
<p:tagLst xmlns:p="http://schemas.openxmlformats.org/presentationml/2006/main">
  <p:tag name="AS_UNIQUEID" val="263"/>
</p:tagLst>
</file>

<file path=ppt/tags/tag217.xml><?xml version="1.0" encoding="utf-8"?>
<p:tagLst xmlns:p="http://schemas.openxmlformats.org/presentationml/2006/main">
  <p:tag name="AS_UNIQUEID" val="264"/>
</p:tagLst>
</file>

<file path=ppt/tags/tag218.xml><?xml version="1.0" encoding="utf-8"?>
<p:tagLst xmlns:p="http://schemas.openxmlformats.org/presentationml/2006/main">
  <p:tag name="AS_UNIQUEID" val="265"/>
</p:tagLst>
</file>

<file path=ppt/tags/tag219.xml><?xml version="1.0" encoding="utf-8"?>
<p:tagLst xmlns:p="http://schemas.openxmlformats.org/presentationml/2006/main">
  <p:tag name="AS_UNIQUEID" val="266"/>
</p:tagLst>
</file>

<file path=ppt/tags/tag22.xml><?xml version="1.0" encoding="utf-8"?>
<p:tagLst xmlns:p="http://schemas.openxmlformats.org/presentationml/2006/main">
  <p:tag name="AS_UNIQUEID" val="1824"/>
</p:tagLst>
</file>

<file path=ppt/tags/tag220.xml><?xml version="1.0" encoding="utf-8"?>
<p:tagLst xmlns:p="http://schemas.openxmlformats.org/presentationml/2006/main">
  <p:tag name="AS_UNIQUEID" val="267"/>
</p:tagLst>
</file>

<file path=ppt/tags/tag221.xml><?xml version="1.0" encoding="utf-8"?>
<p:tagLst xmlns:p="http://schemas.openxmlformats.org/presentationml/2006/main">
  <p:tag name="AS_UNIQUEID" val="268"/>
</p:tagLst>
</file>

<file path=ppt/tags/tag222.xml><?xml version="1.0" encoding="utf-8"?>
<p:tagLst xmlns:p="http://schemas.openxmlformats.org/presentationml/2006/main">
  <p:tag name="AS_UNIQUEID" val="269"/>
</p:tagLst>
</file>

<file path=ppt/tags/tag223.xml><?xml version="1.0" encoding="utf-8"?>
<p:tagLst xmlns:p="http://schemas.openxmlformats.org/presentationml/2006/main">
  <p:tag name="AS_UNIQUEID" val="270"/>
</p:tagLst>
</file>

<file path=ppt/tags/tag224.xml><?xml version="1.0" encoding="utf-8"?>
<p:tagLst xmlns:p="http://schemas.openxmlformats.org/presentationml/2006/main">
  <p:tag name="AS_UNIQUEID" val="271"/>
</p:tagLst>
</file>

<file path=ppt/tags/tag225.xml><?xml version="1.0" encoding="utf-8"?>
<p:tagLst xmlns:p="http://schemas.openxmlformats.org/presentationml/2006/main">
  <p:tag name="AS_UNIQUEID" val="272"/>
</p:tagLst>
</file>

<file path=ppt/tags/tag226.xml><?xml version="1.0" encoding="utf-8"?>
<p:tagLst xmlns:p="http://schemas.openxmlformats.org/presentationml/2006/main">
  <p:tag name="AS_UNIQUEID" val="274"/>
</p:tagLst>
</file>

<file path=ppt/tags/tag227.xml><?xml version="1.0" encoding="utf-8"?>
<p:tagLst xmlns:p="http://schemas.openxmlformats.org/presentationml/2006/main">
  <p:tag name="AS_UNIQUEID" val="273"/>
</p:tagLst>
</file>

<file path=ppt/tags/tag228.xml><?xml version="1.0" encoding="utf-8"?>
<p:tagLst xmlns:p="http://schemas.openxmlformats.org/presentationml/2006/main">
  <p:tag name="AS_UNIQUEID" val="7936"/>
</p:tagLst>
</file>

<file path=ppt/tags/tag229.xml><?xml version="1.0" encoding="utf-8"?>
<p:tagLst xmlns:p="http://schemas.openxmlformats.org/presentationml/2006/main">
  <p:tag name="KSO_WM_SPECIAL_SOURCE" val="bdnull"/>
</p:tagLst>
</file>

<file path=ppt/tags/tag23.xml><?xml version="1.0" encoding="utf-8"?>
<p:tagLst xmlns:p="http://schemas.openxmlformats.org/presentationml/2006/main">
  <p:tag name="AS_UNIQUEID" val="1826"/>
</p:tagLst>
</file>

<file path=ppt/tags/tag230.xml><?xml version="1.0" encoding="utf-8"?>
<p:tagLst xmlns:p="http://schemas.openxmlformats.org/presentationml/2006/main">
  <p:tag name="AS_UNIQUEID" val="252"/>
</p:tagLst>
</file>

<file path=ppt/tags/tag231.xml><?xml version="1.0" encoding="utf-8"?>
<p:tagLst xmlns:p="http://schemas.openxmlformats.org/presentationml/2006/main">
  <p:tag name="AS_UNIQUEID" val="253"/>
</p:tagLst>
</file>

<file path=ppt/tags/tag232.xml><?xml version="1.0" encoding="utf-8"?>
<p:tagLst xmlns:p="http://schemas.openxmlformats.org/presentationml/2006/main">
  <p:tag name="AS_UNIQUEID" val="254"/>
</p:tagLst>
</file>

<file path=ppt/tags/tag233.xml><?xml version="1.0" encoding="utf-8"?>
<p:tagLst xmlns:p="http://schemas.openxmlformats.org/presentationml/2006/main">
  <p:tag name="AS_UNIQUEID" val="1007"/>
</p:tagLst>
</file>

<file path=ppt/tags/tag234.xml><?xml version="1.0" encoding="utf-8"?>
<p:tagLst xmlns:p="http://schemas.openxmlformats.org/presentationml/2006/main">
  <p:tag name="AS_UNIQUEID" val="1008"/>
</p:tagLst>
</file>

<file path=ppt/tags/tag235.xml><?xml version="1.0" encoding="utf-8"?>
<p:tagLst xmlns:p="http://schemas.openxmlformats.org/presentationml/2006/main">
  <p:tag name="AS_UNIQUEID" val="3396"/>
</p:tagLst>
</file>

<file path=ppt/tags/tag236.xml><?xml version="1.0" encoding="utf-8"?>
<p:tagLst xmlns:p="http://schemas.openxmlformats.org/presentationml/2006/main">
  <p:tag name="AS_UNIQUEID" val="1010"/>
</p:tagLst>
</file>

<file path=ppt/tags/tag237.xml><?xml version="1.0" encoding="utf-8"?>
<p:tagLst xmlns:p="http://schemas.openxmlformats.org/presentationml/2006/main">
  <p:tag name="AS_UNIQUEID" val="1011"/>
</p:tagLst>
</file>

<file path=ppt/tags/tag238.xml><?xml version="1.0" encoding="utf-8"?>
<p:tagLst xmlns:p="http://schemas.openxmlformats.org/presentationml/2006/main">
  <p:tag name="AS_UNIQUEID" val="1012"/>
</p:tagLst>
</file>

<file path=ppt/tags/tag239.xml><?xml version="1.0" encoding="utf-8"?>
<p:tagLst xmlns:p="http://schemas.openxmlformats.org/presentationml/2006/main">
  <p:tag name="AS_UNIQUEID" val="3397"/>
</p:tagLst>
</file>

<file path=ppt/tags/tag24.xml><?xml version="1.0" encoding="utf-8"?>
<p:tagLst xmlns:p="http://schemas.openxmlformats.org/presentationml/2006/main">
  <p:tag name="AS_UNIQUEID" val="1827"/>
</p:tagLst>
</file>

<file path=ppt/tags/tag240.xml><?xml version="1.0" encoding="utf-8"?>
<p:tagLst xmlns:p="http://schemas.openxmlformats.org/presentationml/2006/main">
  <p:tag name="AS_UNIQUEID" val="1014"/>
</p:tagLst>
</file>

<file path=ppt/tags/tag241.xml><?xml version="1.0" encoding="utf-8"?>
<p:tagLst xmlns:p="http://schemas.openxmlformats.org/presentationml/2006/main">
  <p:tag name="AS_UNIQUEID" val="1015"/>
</p:tagLst>
</file>

<file path=ppt/tags/tag242.xml><?xml version="1.0" encoding="utf-8"?>
<p:tagLst xmlns:p="http://schemas.openxmlformats.org/presentationml/2006/main">
  <p:tag name="AS_UNIQUEID" val="1016"/>
</p:tagLst>
</file>

<file path=ppt/tags/tag243.xml><?xml version="1.0" encoding="utf-8"?>
<p:tagLst xmlns:p="http://schemas.openxmlformats.org/presentationml/2006/main">
  <p:tag name="AS_UNIQUEID" val="1017"/>
</p:tagLst>
</file>

<file path=ppt/tags/tag244.xml><?xml version="1.0" encoding="utf-8"?>
<p:tagLst xmlns:p="http://schemas.openxmlformats.org/presentationml/2006/main">
  <p:tag name="AS_UNIQUEID" val="1018"/>
</p:tagLst>
</file>

<file path=ppt/tags/tag245.xml><?xml version="1.0" encoding="utf-8"?>
<p:tagLst xmlns:p="http://schemas.openxmlformats.org/presentationml/2006/main">
  <p:tag name="AS_UNIQUEID" val="1019"/>
</p:tagLst>
</file>

<file path=ppt/tags/tag246.xml><?xml version="1.0" encoding="utf-8"?>
<p:tagLst xmlns:p="http://schemas.openxmlformats.org/presentationml/2006/main">
  <p:tag name="AS_UNIQUEID" val="1020"/>
</p:tagLst>
</file>

<file path=ppt/tags/tag247.xml><?xml version="1.0" encoding="utf-8"?>
<p:tagLst xmlns:p="http://schemas.openxmlformats.org/presentationml/2006/main">
  <p:tag name="AS_UNIQUEID" val="1021"/>
</p:tagLst>
</file>

<file path=ppt/tags/tag248.xml><?xml version="1.0" encoding="utf-8"?>
<p:tagLst xmlns:p="http://schemas.openxmlformats.org/presentationml/2006/main">
  <p:tag name="AS_UNIQUEID" val="1022"/>
</p:tagLst>
</file>

<file path=ppt/tags/tag249.xml><?xml version="1.0" encoding="utf-8"?>
<p:tagLst xmlns:p="http://schemas.openxmlformats.org/presentationml/2006/main">
  <p:tag name="AS_UNIQUEID" val="3398"/>
</p:tagLst>
</file>

<file path=ppt/tags/tag25.xml><?xml version="1.0" encoding="utf-8"?>
<p:tagLst xmlns:p="http://schemas.openxmlformats.org/presentationml/2006/main">
  <p:tag name="AS_UNIQUEID" val="1828"/>
</p:tagLst>
</file>

<file path=ppt/tags/tag250.xml><?xml version="1.0" encoding="utf-8"?>
<p:tagLst xmlns:p="http://schemas.openxmlformats.org/presentationml/2006/main">
  <p:tag name="AS_UNIQUEID" val="3399"/>
</p:tagLst>
</file>

<file path=ppt/tags/tag251.xml><?xml version="1.0" encoding="utf-8"?>
<p:tagLst xmlns:p="http://schemas.openxmlformats.org/presentationml/2006/main">
  <p:tag name="AS_UNIQUEID" val="1025"/>
</p:tagLst>
</file>

<file path=ppt/tags/tag252.xml><?xml version="1.0" encoding="utf-8"?>
<p:tagLst xmlns:p="http://schemas.openxmlformats.org/presentationml/2006/main">
  <p:tag name="AS_UNIQUEID" val="1026"/>
</p:tagLst>
</file>

<file path=ppt/tags/tag253.xml><?xml version="1.0" encoding="utf-8"?>
<p:tagLst xmlns:p="http://schemas.openxmlformats.org/presentationml/2006/main">
  <p:tag name="AS_UNIQUEID" val="3400"/>
</p:tagLst>
</file>

<file path=ppt/tags/tag254.xml><?xml version="1.0" encoding="utf-8"?>
<p:tagLst xmlns:p="http://schemas.openxmlformats.org/presentationml/2006/main">
  <p:tag name="AS_UNIQUEID" val="1028"/>
</p:tagLst>
</file>

<file path=ppt/tags/tag255.xml><?xml version="1.0" encoding="utf-8"?>
<p:tagLst xmlns:p="http://schemas.openxmlformats.org/presentationml/2006/main">
  <p:tag name="AS_UNIQUEID" val="1029"/>
</p:tagLst>
</file>

<file path=ppt/tags/tag256.xml><?xml version="1.0" encoding="utf-8"?>
<p:tagLst xmlns:p="http://schemas.openxmlformats.org/presentationml/2006/main">
  <p:tag name="AS_UNIQUEID" val="1030"/>
</p:tagLst>
</file>

<file path=ppt/tags/tag257.xml><?xml version="1.0" encoding="utf-8"?>
<p:tagLst xmlns:p="http://schemas.openxmlformats.org/presentationml/2006/main">
  <p:tag name="AS_UNIQUEID" val="1031"/>
</p:tagLst>
</file>

<file path=ppt/tags/tag258.xml><?xml version="1.0" encoding="utf-8"?>
<p:tagLst xmlns:p="http://schemas.openxmlformats.org/presentationml/2006/main">
  <p:tag name="AS_UNIQUEID" val="1032"/>
</p:tagLst>
</file>

<file path=ppt/tags/tag259.xml><?xml version="1.0" encoding="utf-8"?>
<p:tagLst xmlns:p="http://schemas.openxmlformats.org/presentationml/2006/main">
  <p:tag name="AS_UNIQUEID" val="1033"/>
</p:tagLst>
</file>

<file path=ppt/tags/tag26.xml><?xml version="1.0" encoding="utf-8"?>
<p:tagLst xmlns:p="http://schemas.openxmlformats.org/presentationml/2006/main">
  <p:tag name="AS_UNIQUEID" val="1829"/>
</p:tagLst>
</file>

<file path=ppt/tags/tag260.xml><?xml version="1.0" encoding="utf-8"?>
<p:tagLst xmlns:p="http://schemas.openxmlformats.org/presentationml/2006/main">
  <p:tag name="AS_UNIQUEID" val="1034"/>
</p:tagLst>
</file>

<file path=ppt/tags/tag261.xml><?xml version="1.0" encoding="utf-8"?>
<p:tagLst xmlns:p="http://schemas.openxmlformats.org/presentationml/2006/main">
  <p:tag name="AS_UNIQUEID" val="1035"/>
</p:tagLst>
</file>

<file path=ppt/tags/tag262.xml><?xml version="1.0" encoding="utf-8"?>
<p:tagLst xmlns:p="http://schemas.openxmlformats.org/presentationml/2006/main">
  <p:tag name="AS_UNIQUEID" val="1036"/>
</p:tagLst>
</file>

<file path=ppt/tags/tag263.xml><?xml version="1.0" encoding="utf-8"?>
<p:tagLst xmlns:p="http://schemas.openxmlformats.org/presentationml/2006/main">
  <p:tag name="AS_UNIQUEID" val="3401"/>
</p:tagLst>
</file>

<file path=ppt/tags/tag264.xml><?xml version="1.0" encoding="utf-8"?>
<p:tagLst xmlns:p="http://schemas.openxmlformats.org/presentationml/2006/main">
  <p:tag name="AS_UNIQUEID" val="1038"/>
</p:tagLst>
</file>

<file path=ppt/tags/tag265.xml><?xml version="1.0" encoding="utf-8"?>
<p:tagLst xmlns:p="http://schemas.openxmlformats.org/presentationml/2006/main">
  <p:tag name="AS_UNIQUEID" val="1039"/>
</p:tagLst>
</file>

<file path=ppt/tags/tag266.xml><?xml version="1.0" encoding="utf-8"?>
<p:tagLst xmlns:p="http://schemas.openxmlformats.org/presentationml/2006/main">
  <p:tag name="AS_UNIQUEID" val="1040"/>
</p:tagLst>
</file>

<file path=ppt/tags/tag267.xml><?xml version="1.0" encoding="utf-8"?>
<p:tagLst xmlns:p="http://schemas.openxmlformats.org/presentationml/2006/main">
  <p:tag name="AS_UNIQUEID" val="3402"/>
</p:tagLst>
</file>

<file path=ppt/tags/tag268.xml><?xml version="1.0" encoding="utf-8"?>
<p:tagLst xmlns:p="http://schemas.openxmlformats.org/presentationml/2006/main">
  <p:tag name="AS_UNIQUEID" val="1042"/>
</p:tagLst>
</file>

<file path=ppt/tags/tag269.xml><?xml version="1.0" encoding="utf-8"?>
<p:tagLst xmlns:p="http://schemas.openxmlformats.org/presentationml/2006/main">
  <p:tag name="AS_UNIQUEID" val="1043"/>
</p:tagLst>
</file>

<file path=ppt/tags/tag27.xml><?xml version="1.0" encoding="utf-8"?>
<p:tagLst xmlns:p="http://schemas.openxmlformats.org/presentationml/2006/main">
  <p:tag name="AS_UNIQUEID" val="1830"/>
</p:tagLst>
</file>

<file path=ppt/tags/tag270.xml><?xml version="1.0" encoding="utf-8"?>
<p:tagLst xmlns:p="http://schemas.openxmlformats.org/presentationml/2006/main">
  <p:tag name="AS_UNIQUEID" val="1044"/>
</p:tagLst>
</file>

<file path=ppt/tags/tag271.xml><?xml version="1.0" encoding="utf-8"?>
<p:tagLst xmlns:p="http://schemas.openxmlformats.org/presentationml/2006/main">
  <p:tag name="AS_UNIQUEID" val="1045"/>
</p:tagLst>
</file>

<file path=ppt/tags/tag272.xml><?xml version="1.0" encoding="utf-8"?>
<p:tagLst xmlns:p="http://schemas.openxmlformats.org/presentationml/2006/main">
  <p:tag name="AS_UNIQUEID" val="1046"/>
</p:tagLst>
</file>

<file path=ppt/tags/tag273.xml><?xml version="1.0" encoding="utf-8"?>
<p:tagLst xmlns:p="http://schemas.openxmlformats.org/presentationml/2006/main">
  <p:tag name="AS_UNIQUEID" val="1047"/>
</p:tagLst>
</file>

<file path=ppt/tags/tag274.xml><?xml version="1.0" encoding="utf-8"?>
<p:tagLst xmlns:p="http://schemas.openxmlformats.org/presentationml/2006/main">
  <p:tag name="AS_UNIQUEID" val="1048"/>
</p:tagLst>
</file>

<file path=ppt/tags/tag275.xml><?xml version="1.0" encoding="utf-8"?>
<p:tagLst xmlns:p="http://schemas.openxmlformats.org/presentationml/2006/main">
  <p:tag name="AS_UNIQUEID" val="1049"/>
</p:tagLst>
</file>

<file path=ppt/tags/tag276.xml><?xml version="1.0" encoding="utf-8"?>
<p:tagLst xmlns:p="http://schemas.openxmlformats.org/presentationml/2006/main">
  <p:tag name="AS_UNIQUEID" val="1050"/>
</p:tagLst>
</file>

<file path=ppt/tags/tag277.xml><?xml version="1.0" encoding="utf-8"?>
<p:tagLst xmlns:p="http://schemas.openxmlformats.org/presentationml/2006/main">
  <p:tag name="AS_UNIQUEID" val="1055"/>
</p:tagLst>
</file>

<file path=ppt/tags/tag278.xml><?xml version="1.0" encoding="utf-8"?>
<p:tagLst xmlns:p="http://schemas.openxmlformats.org/presentationml/2006/main">
  <p:tag name="AS_UNIQUEID" val="1068"/>
</p:tagLst>
</file>

<file path=ppt/tags/tag279.xml><?xml version="1.0" encoding="utf-8"?>
<p:tagLst xmlns:p="http://schemas.openxmlformats.org/presentationml/2006/main">
  <p:tag name="AS_UNIQUEID" val="2455"/>
</p:tagLst>
</file>

<file path=ppt/tags/tag28.xml><?xml version="1.0" encoding="utf-8"?>
<p:tagLst xmlns:p="http://schemas.openxmlformats.org/presentationml/2006/main">
  <p:tag name="AS_UNIQUEID" val="1832"/>
</p:tagLst>
</file>

<file path=ppt/tags/tag280.xml><?xml version="1.0" encoding="utf-8"?>
<p:tagLst xmlns:p="http://schemas.openxmlformats.org/presentationml/2006/main">
  <p:tag name="AS_UNIQUEID" val="2456"/>
</p:tagLst>
</file>

<file path=ppt/tags/tag281.xml><?xml version="1.0" encoding="utf-8"?>
<p:tagLst xmlns:p="http://schemas.openxmlformats.org/presentationml/2006/main">
  <p:tag name="AS_UNIQUEID" val="1412"/>
</p:tagLst>
</file>

<file path=ppt/tags/tag282.xml><?xml version="1.0" encoding="utf-8"?>
<p:tagLst xmlns:p="http://schemas.openxmlformats.org/presentationml/2006/main">
  <p:tag name="AS_UNIQUEID" val="7942"/>
</p:tagLst>
</file>

<file path=ppt/tags/tag283.xml><?xml version="1.0" encoding="utf-8"?>
<p:tagLst xmlns:p="http://schemas.openxmlformats.org/presentationml/2006/main">
  <p:tag name="AS_UNIQUEID" val="7943"/>
</p:tagLst>
</file>

<file path=ppt/tags/tag284.xml><?xml version="1.0" encoding="utf-8"?>
<p:tagLst xmlns:p="http://schemas.openxmlformats.org/presentationml/2006/main">
  <p:tag name="AS_UNIQUEID" val="1413"/>
</p:tagLst>
</file>

<file path=ppt/tags/tag285.xml><?xml version="1.0" encoding="utf-8"?>
<p:tagLst xmlns:p="http://schemas.openxmlformats.org/presentationml/2006/main">
  <p:tag name="AS_UNIQUEID" val="2457"/>
</p:tagLst>
</file>

<file path=ppt/tags/tag286.xml><?xml version="1.0" encoding="utf-8"?>
<p:tagLst xmlns:p="http://schemas.openxmlformats.org/presentationml/2006/main">
  <p:tag name="AS_UNIQUEID" val="2458"/>
</p:tagLst>
</file>

<file path=ppt/tags/tag287.xml><?xml version="1.0" encoding="utf-8"?>
<p:tagLst xmlns:p="http://schemas.openxmlformats.org/presentationml/2006/main">
  <p:tag name="AS_UNIQUEID" val="2459"/>
</p:tagLst>
</file>

<file path=ppt/tags/tag288.xml><?xml version="1.0" encoding="utf-8"?>
<p:tagLst xmlns:p="http://schemas.openxmlformats.org/presentationml/2006/main">
  <p:tag name="AS_UNIQUEID" val="2460"/>
</p:tagLst>
</file>

<file path=ppt/tags/tag289.xml><?xml version="1.0" encoding="utf-8"?>
<p:tagLst xmlns:p="http://schemas.openxmlformats.org/presentationml/2006/main">
  <p:tag name="AS_UNIQUEID" val="6611"/>
  <p:tag name="KSO_WM_UNIT_TABLE_BEAUTIFY" val="smartTable{6815870a-b283-42c3-a057-b6bbb29ee854}"/>
</p:tagLst>
</file>

<file path=ppt/tags/tag29.xml><?xml version="1.0" encoding="utf-8"?>
<p:tagLst xmlns:p="http://schemas.openxmlformats.org/presentationml/2006/main">
  <p:tag name="AS_UNIQUEID" val="1833"/>
</p:tagLst>
</file>

<file path=ppt/tags/tag290.xml><?xml version="1.0" encoding="utf-8"?>
<p:tagLst xmlns:p="http://schemas.openxmlformats.org/presentationml/2006/main">
  <p:tag name="AS_UNIQUEID" val="6612"/>
</p:tagLst>
</file>

<file path=ppt/tags/tag291.xml><?xml version="1.0" encoding="utf-8"?>
<p:tagLst xmlns:p="http://schemas.openxmlformats.org/presentationml/2006/main">
  <p:tag name="AS_UNIQUEID" val="6613"/>
</p:tagLst>
</file>

<file path=ppt/tags/tag292.xml><?xml version="1.0" encoding="utf-8"?>
<p:tagLst xmlns:p="http://schemas.openxmlformats.org/presentationml/2006/main">
  <p:tag name="AS_UNIQUEID" val="6614"/>
</p:tagLst>
</file>

<file path=ppt/tags/tag293.xml><?xml version="1.0" encoding="utf-8"?>
<p:tagLst xmlns:p="http://schemas.openxmlformats.org/presentationml/2006/main">
  <p:tag name="AS_UNIQUEID" val="6615"/>
</p:tagLst>
</file>

<file path=ppt/tags/tag294.xml><?xml version="1.0" encoding="utf-8"?>
<p:tagLst xmlns:p="http://schemas.openxmlformats.org/presentationml/2006/main">
  <p:tag name="AS_UNIQUEID" val="6616"/>
</p:tagLst>
</file>

<file path=ppt/tags/tag295.xml><?xml version="1.0" encoding="utf-8"?>
<p:tagLst xmlns:p="http://schemas.openxmlformats.org/presentationml/2006/main">
  <p:tag name="AS_UNIQUEID" val="2455"/>
</p:tagLst>
</file>

<file path=ppt/tags/tag296.xml><?xml version="1.0" encoding="utf-8"?>
<p:tagLst xmlns:p="http://schemas.openxmlformats.org/presentationml/2006/main">
  <p:tag name="AS_UNIQUEID" val="2456"/>
</p:tagLst>
</file>

<file path=ppt/tags/tag297.xml><?xml version="1.0" encoding="utf-8"?>
<p:tagLst xmlns:p="http://schemas.openxmlformats.org/presentationml/2006/main">
  <p:tag name="AS_UNIQUEID" val="1904"/>
</p:tagLst>
</file>

<file path=ppt/tags/tag298.xml><?xml version="1.0" encoding="utf-8"?>
<p:tagLst xmlns:p="http://schemas.openxmlformats.org/presentationml/2006/main">
  <p:tag name="AS_UNIQUEID" val="7945"/>
</p:tagLst>
</file>

<file path=ppt/tags/tag299.xml><?xml version="1.0" encoding="utf-8"?>
<p:tagLst xmlns:p="http://schemas.openxmlformats.org/presentationml/2006/main">
  <p:tag name="AS_UNIQUEID" val="7946"/>
</p:tagLst>
</file>

<file path=ppt/tags/tag3.xml><?xml version="1.0" encoding="utf-8"?>
<p:tagLst xmlns:p="http://schemas.openxmlformats.org/presentationml/2006/main">
  <p:tag name="AS_UNIQUEID" val="1803"/>
</p:tagLst>
</file>

<file path=ppt/tags/tag30.xml><?xml version="1.0" encoding="utf-8"?>
<p:tagLst xmlns:p="http://schemas.openxmlformats.org/presentationml/2006/main">
  <p:tag name="AS_UNIQUEID" val="1834"/>
</p:tagLst>
</file>

<file path=ppt/tags/tag300.xml><?xml version="1.0" encoding="utf-8"?>
<p:tagLst xmlns:p="http://schemas.openxmlformats.org/presentationml/2006/main">
  <p:tag name="AS_UNIQUEID" val="7947"/>
</p:tagLst>
</file>

<file path=ppt/tags/tag301.xml><?xml version="1.0" encoding="utf-8"?>
<p:tagLst xmlns:p="http://schemas.openxmlformats.org/presentationml/2006/main">
  <p:tag name="AS_UNIQUEID" val="7948"/>
</p:tagLst>
</file>

<file path=ppt/tags/tag302.xml><?xml version="1.0" encoding="utf-8"?>
<p:tagLst xmlns:p="http://schemas.openxmlformats.org/presentationml/2006/main">
  <p:tag name="KSO_WM_SPECIAL_SOURCE" val="bdnull"/>
</p:tagLst>
</file>

<file path=ppt/tags/tag303.xml><?xml version="1.0" encoding="utf-8"?>
<p:tagLst xmlns:p="http://schemas.openxmlformats.org/presentationml/2006/main">
  <p:tag name="AS_UNIQUEID" val="1070"/>
</p:tagLst>
</file>

<file path=ppt/tags/tag304.xml><?xml version="1.0" encoding="utf-8"?>
<p:tagLst xmlns:p="http://schemas.openxmlformats.org/presentationml/2006/main">
  <p:tag name="AS_UNIQUEID" val="1071"/>
</p:tagLst>
</file>

<file path=ppt/tags/tag305.xml><?xml version="1.0" encoding="utf-8"?>
<p:tagLst xmlns:p="http://schemas.openxmlformats.org/presentationml/2006/main">
  <p:tag name="AS_UNIQUEID" val="3408"/>
</p:tagLst>
</file>

<file path=ppt/tags/tag306.xml><?xml version="1.0" encoding="utf-8"?>
<p:tagLst xmlns:p="http://schemas.openxmlformats.org/presentationml/2006/main">
  <p:tag name="AS_UNIQUEID" val="1073"/>
</p:tagLst>
</file>

<file path=ppt/tags/tag307.xml><?xml version="1.0" encoding="utf-8"?>
<p:tagLst xmlns:p="http://schemas.openxmlformats.org/presentationml/2006/main">
  <p:tag name="AS_UNIQUEID" val="1074"/>
</p:tagLst>
</file>

<file path=ppt/tags/tag308.xml><?xml version="1.0" encoding="utf-8"?>
<p:tagLst xmlns:p="http://schemas.openxmlformats.org/presentationml/2006/main">
  <p:tag name="AS_UNIQUEID" val="1075"/>
</p:tagLst>
</file>

<file path=ppt/tags/tag309.xml><?xml version="1.0" encoding="utf-8"?>
<p:tagLst xmlns:p="http://schemas.openxmlformats.org/presentationml/2006/main">
  <p:tag name="AS_UNIQUEID" val="3409"/>
</p:tagLst>
</file>

<file path=ppt/tags/tag31.xml><?xml version="1.0" encoding="utf-8"?>
<p:tagLst xmlns:p="http://schemas.openxmlformats.org/presentationml/2006/main">
  <p:tag name="AS_UNIQUEID" val="1835"/>
</p:tagLst>
</file>

<file path=ppt/tags/tag310.xml><?xml version="1.0" encoding="utf-8"?>
<p:tagLst xmlns:p="http://schemas.openxmlformats.org/presentationml/2006/main">
  <p:tag name="AS_UNIQUEID" val="1077"/>
</p:tagLst>
</file>

<file path=ppt/tags/tag311.xml><?xml version="1.0" encoding="utf-8"?>
<p:tagLst xmlns:p="http://schemas.openxmlformats.org/presentationml/2006/main">
  <p:tag name="AS_UNIQUEID" val="1078"/>
</p:tagLst>
</file>

<file path=ppt/tags/tag312.xml><?xml version="1.0" encoding="utf-8"?>
<p:tagLst xmlns:p="http://schemas.openxmlformats.org/presentationml/2006/main">
  <p:tag name="AS_UNIQUEID" val="1079"/>
</p:tagLst>
</file>

<file path=ppt/tags/tag313.xml><?xml version="1.0" encoding="utf-8"?>
<p:tagLst xmlns:p="http://schemas.openxmlformats.org/presentationml/2006/main">
  <p:tag name="AS_UNIQUEID" val="1080"/>
</p:tagLst>
</file>

<file path=ppt/tags/tag314.xml><?xml version="1.0" encoding="utf-8"?>
<p:tagLst xmlns:p="http://schemas.openxmlformats.org/presentationml/2006/main">
  <p:tag name="AS_UNIQUEID" val="1081"/>
</p:tagLst>
</file>

<file path=ppt/tags/tag315.xml><?xml version="1.0" encoding="utf-8"?>
<p:tagLst xmlns:p="http://schemas.openxmlformats.org/presentationml/2006/main">
  <p:tag name="AS_UNIQUEID" val="1082"/>
</p:tagLst>
</file>

<file path=ppt/tags/tag316.xml><?xml version="1.0" encoding="utf-8"?>
<p:tagLst xmlns:p="http://schemas.openxmlformats.org/presentationml/2006/main">
  <p:tag name="AS_UNIQUEID" val="1083"/>
</p:tagLst>
</file>

<file path=ppt/tags/tag317.xml><?xml version="1.0" encoding="utf-8"?>
<p:tagLst xmlns:p="http://schemas.openxmlformats.org/presentationml/2006/main">
  <p:tag name="AS_UNIQUEID" val="1084"/>
</p:tagLst>
</file>

<file path=ppt/tags/tag318.xml><?xml version="1.0" encoding="utf-8"?>
<p:tagLst xmlns:p="http://schemas.openxmlformats.org/presentationml/2006/main">
  <p:tag name="AS_UNIQUEID" val="1085"/>
</p:tagLst>
</file>

<file path=ppt/tags/tag319.xml><?xml version="1.0" encoding="utf-8"?>
<p:tagLst xmlns:p="http://schemas.openxmlformats.org/presentationml/2006/main">
  <p:tag name="AS_UNIQUEID" val="3410"/>
</p:tagLst>
</file>

<file path=ppt/tags/tag32.xml><?xml version="1.0" encoding="utf-8"?>
<p:tagLst xmlns:p="http://schemas.openxmlformats.org/presentationml/2006/main">
  <p:tag name="AS_UNIQUEID" val="1836"/>
</p:tagLst>
</file>

<file path=ppt/tags/tag320.xml><?xml version="1.0" encoding="utf-8"?>
<p:tagLst xmlns:p="http://schemas.openxmlformats.org/presentationml/2006/main">
  <p:tag name="AS_UNIQUEID" val="1087"/>
</p:tagLst>
</file>

<file path=ppt/tags/tag321.xml><?xml version="1.0" encoding="utf-8"?>
<p:tagLst xmlns:p="http://schemas.openxmlformats.org/presentationml/2006/main">
  <p:tag name="AS_UNIQUEID" val="1088"/>
</p:tagLst>
</file>

<file path=ppt/tags/tag322.xml><?xml version="1.0" encoding="utf-8"?>
<p:tagLst xmlns:p="http://schemas.openxmlformats.org/presentationml/2006/main">
  <p:tag name="AS_UNIQUEID" val="3411"/>
</p:tagLst>
</file>

<file path=ppt/tags/tag323.xml><?xml version="1.0" encoding="utf-8"?>
<p:tagLst xmlns:p="http://schemas.openxmlformats.org/presentationml/2006/main">
  <p:tag name="AS_UNIQUEID" val="3412"/>
</p:tagLst>
</file>

<file path=ppt/tags/tag324.xml><?xml version="1.0" encoding="utf-8"?>
<p:tagLst xmlns:p="http://schemas.openxmlformats.org/presentationml/2006/main">
  <p:tag name="AS_UNIQUEID" val="3413"/>
</p:tagLst>
</file>

<file path=ppt/tags/tag325.xml><?xml version="1.0" encoding="utf-8"?>
<p:tagLst xmlns:p="http://schemas.openxmlformats.org/presentationml/2006/main">
  <p:tag name="AS_UNIQUEID" val="1092"/>
</p:tagLst>
</file>

<file path=ppt/tags/tag326.xml><?xml version="1.0" encoding="utf-8"?>
<p:tagLst xmlns:p="http://schemas.openxmlformats.org/presentationml/2006/main">
  <p:tag name="AS_UNIQUEID" val="1093"/>
</p:tagLst>
</file>

<file path=ppt/tags/tag327.xml><?xml version="1.0" encoding="utf-8"?>
<p:tagLst xmlns:p="http://schemas.openxmlformats.org/presentationml/2006/main">
  <p:tag name="AS_UNIQUEID" val="3414"/>
</p:tagLst>
</file>

<file path=ppt/tags/tag328.xml><?xml version="1.0" encoding="utf-8"?>
<p:tagLst xmlns:p="http://schemas.openxmlformats.org/presentationml/2006/main">
  <p:tag name="AS_UNIQUEID" val="1095"/>
</p:tagLst>
</file>

<file path=ppt/tags/tag329.xml><?xml version="1.0" encoding="utf-8"?>
<p:tagLst xmlns:p="http://schemas.openxmlformats.org/presentationml/2006/main">
  <p:tag name="AS_UNIQUEID" val="1096"/>
</p:tagLst>
</file>

<file path=ppt/tags/tag33.xml><?xml version="1.0" encoding="utf-8"?>
<p:tagLst xmlns:p="http://schemas.openxmlformats.org/presentationml/2006/main">
  <p:tag name="AS_UNIQUEID" val="1838"/>
</p:tagLst>
</file>

<file path=ppt/tags/tag330.xml><?xml version="1.0" encoding="utf-8"?>
<p:tagLst xmlns:p="http://schemas.openxmlformats.org/presentationml/2006/main">
  <p:tag name="AS_UNIQUEID" val="1097"/>
</p:tagLst>
</file>

<file path=ppt/tags/tag331.xml><?xml version="1.0" encoding="utf-8"?>
<p:tagLst xmlns:p="http://schemas.openxmlformats.org/presentationml/2006/main">
  <p:tag name="AS_UNIQUEID" val="1098"/>
</p:tagLst>
</file>

<file path=ppt/tags/tag332.xml><?xml version="1.0" encoding="utf-8"?>
<p:tagLst xmlns:p="http://schemas.openxmlformats.org/presentationml/2006/main">
  <p:tag name="AS_UNIQUEID" val="1099"/>
</p:tagLst>
</file>

<file path=ppt/tags/tag333.xml><?xml version="1.0" encoding="utf-8"?>
<p:tagLst xmlns:p="http://schemas.openxmlformats.org/presentationml/2006/main">
  <p:tag name="AS_UNIQUEID" val="1100"/>
</p:tagLst>
</file>

<file path=ppt/tags/tag334.xml><?xml version="1.0" encoding="utf-8"?>
<p:tagLst xmlns:p="http://schemas.openxmlformats.org/presentationml/2006/main">
  <p:tag name="AS_UNIQUEID" val="1101"/>
</p:tagLst>
</file>

<file path=ppt/tags/tag335.xml><?xml version="1.0" encoding="utf-8"?>
<p:tagLst xmlns:p="http://schemas.openxmlformats.org/presentationml/2006/main">
  <p:tag name="AS_UNIQUEID" val="1102"/>
</p:tagLst>
</file>

<file path=ppt/tags/tag336.xml><?xml version="1.0" encoding="utf-8"?>
<p:tagLst xmlns:p="http://schemas.openxmlformats.org/presentationml/2006/main">
  <p:tag name="AS_UNIQUEID" val="1103"/>
</p:tagLst>
</file>

<file path=ppt/tags/tag337.xml><?xml version="1.0" encoding="utf-8"?>
<p:tagLst xmlns:p="http://schemas.openxmlformats.org/presentationml/2006/main">
  <p:tag name="AS_UNIQUEID" val="3415"/>
</p:tagLst>
</file>

<file path=ppt/tags/tag338.xml><?xml version="1.0" encoding="utf-8"?>
<p:tagLst xmlns:p="http://schemas.openxmlformats.org/presentationml/2006/main">
  <p:tag name="AS_UNIQUEID" val="1105"/>
</p:tagLst>
</file>

<file path=ppt/tags/tag339.xml><?xml version="1.0" encoding="utf-8"?>
<p:tagLst xmlns:p="http://schemas.openxmlformats.org/presentationml/2006/main">
  <p:tag name="AS_UNIQUEID" val="1106"/>
</p:tagLst>
</file>

<file path=ppt/tags/tag34.xml><?xml version="1.0" encoding="utf-8"?>
<p:tagLst xmlns:p="http://schemas.openxmlformats.org/presentationml/2006/main">
  <p:tag name="AS_UNIQUEID" val="1839"/>
</p:tagLst>
</file>

<file path=ppt/tags/tag340.xml><?xml version="1.0" encoding="utf-8"?>
<p:tagLst xmlns:p="http://schemas.openxmlformats.org/presentationml/2006/main">
  <p:tag name="AS_UNIQUEID" val="1107"/>
</p:tagLst>
</file>

<file path=ppt/tags/tag341.xml><?xml version="1.0" encoding="utf-8"?>
<p:tagLst xmlns:p="http://schemas.openxmlformats.org/presentationml/2006/main">
  <p:tag name="AS_UNIQUEID" val="1110"/>
</p:tagLst>
</file>

<file path=ppt/tags/tag342.xml><?xml version="1.0" encoding="utf-8"?>
<p:tagLst xmlns:p="http://schemas.openxmlformats.org/presentationml/2006/main">
  <p:tag name="AS_UNIQUEID" val="3416"/>
</p:tagLst>
</file>

<file path=ppt/tags/tag343.xml><?xml version="1.0" encoding="utf-8"?>
<p:tagLst xmlns:p="http://schemas.openxmlformats.org/presentationml/2006/main">
  <p:tag name="AS_UNIQUEID" val="1113"/>
</p:tagLst>
</file>

<file path=ppt/tags/tag344.xml><?xml version="1.0" encoding="utf-8"?>
<p:tagLst xmlns:p="http://schemas.openxmlformats.org/presentationml/2006/main">
  <p:tag name="AS_UNIQUEID" val="1114"/>
</p:tagLst>
</file>

<file path=ppt/tags/tag345.xml><?xml version="1.0" encoding="utf-8"?>
<p:tagLst xmlns:p="http://schemas.openxmlformats.org/presentationml/2006/main">
  <p:tag name="AS_UNIQUEID" val="1115"/>
</p:tagLst>
</file>

<file path=ppt/tags/tag346.xml><?xml version="1.0" encoding="utf-8"?>
<p:tagLst xmlns:p="http://schemas.openxmlformats.org/presentationml/2006/main">
  <p:tag name="AS_UNIQUEID" val="1116"/>
</p:tagLst>
</file>

<file path=ppt/tags/tag347.xml><?xml version="1.0" encoding="utf-8"?>
<p:tagLst xmlns:p="http://schemas.openxmlformats.org/presentationml/2006/main">
  <p:tag name="AS_UNIQUEID" val="1055"/>
</p:tagLst>
</file>

<file path=ppt/tags/tag348.xml><?xml version="1.0" encoding="utf-8"?>
<p:tagLst xmlns:p="http://schemas.openxmlformats.org/presentationml/2006/main">
  <p:tag name="AS_UNIQUEID" val="2455"/>
</p:tagLst>
</file>

<file path=ppt/tags/tag349.xml><?xml version="1.0" encoding="utf-8"?>
<p:tagLst xmlns:p="http://schemas.openxmlformats.org/presentationml/2006/main">
  <p:tag name="AS_UNIQUEID" val="2456"/>
</p:tagLst>
</file>

<file path=ppt/tags/tag35.xml><?xml version="1.0" encoding="utf-8"?>
<p:tagLst xmlns:p="http://schemas.openxmlformats.org/presentationml/2006/main">
  <p:tag name="AS_UNIQUEID" val="1840"/>
</p:tagLst>
</file>

<file path=ppt/tags/tag350.xml><?xml version="1.0" encoding="utf-8"?>
<p:tagLst xmlns:p="http://schemas.openxmlformats.org/presentationml/2006/main">
  <p:tag name="AS_UNIQUEID" val="1412"/>
</p:tagLst>
</file>

<file path=ppt/tags/tag351.xml><?xml version="1.0" encoding="utf-8"?>
<p:tagLst xmlns:p="http://schemas.openxmlformats.org/presentationml/2006/main">
  <p:tag name="AS_UNIQUEID" val="3124"/>
</p:tagLst>
</file>

<file path=ppt/tags/tag352.xml><?xml version="1.0" encoding="utf-8"?>
<p:tagLst xmlns:p="http://schemas.openxmlformats.org/presentationml/2006/main">
  <p:tag name="AS_UNIQUEID" val="3125"/>
</p:tagLst>
</file>

<file path=ppt/tags/tag353.xml><?xml version="1.0" encoding="utf-8"?>
<p:tagLst xmlns:p="http://schemas.openxmlformats.org/presentationml/2006/main">
  <p:tag name="AS_UNIQUEID" val="1118"/>
</p:tagLst>
</file>

<file path=ppt/tags/tag354.xml><?xml version="1.0" encoding="utf-8"?>
<p:tagLst xmlns:p="http://schemas.openxmlformats.org/presentationml/2006/main">
  <p:tag name="AS_UNIQUEID" val="3419"/>
</p:tagLst>
</file>

<file path=ppt/tags/tag355.xml><?xml version="1.0" encoding="utf-8"?>
<p:tagLst xmlns:p="http://schemas.openxmlformats.org/presentationml/2006/main">
  <p:tag name="AS_UNIQUEID" val="1120"/>
</p:tagLst>
</file>

<file path=ppt/tags/tag356.xml><?xml version="1.0" encoding="utf-8"?>
<p:tagLst xmlns:p="http://schemas.openxmlformats.org/presentationml/2006/main">
  <p:tag name="AS_UNIQUEID" val="1121"/>
</p:tagLst>
</file>

<file path=ppt/tags/tag357.xml><?xml version="1.0" encoding="utf-8"?>
<p:tagLst xmlns:p="http://schemas.openxmlformats.org/presentationml/2006/main">
  <p:tag name="AS_UNIQUEID" val="1122"/>
</p:tagLst>
</file>

<file path=ppt/tags/tag358.xml><?xml version="1.0" encoding="utf-8"?>
<p:tagLst xmlns:p="http://schemas.openxmlformats.org/presentationml/2006/main">
  <p:tag name="AS_UNIQUEID" val="1123"/>
</p:tagLst>
</file>

<file path=ppt/tags/tag359.xml><?xml version="1.0" encoding="utf-8"?>
<p:tagLst xmlns:p="http://schemas.openxmlformats.org/presentationml/2006/main">
  <p:tag name="AS_UNIQUEID" val="3420"/>
</p:tagLst>
</file>

<file path=ppt/tags/tag36.xml><?xml version="1.0" encoding="utf-8"?>
<p:tagLst xmlns:p="http://schemas.openxmlformats.org/presentationml/2006/main">
  <p:tag name="AS_UNIQUEID" val="1841"/>
</p:tagLst>
</file>

<file path=ppt/tags/tag360.xml><?xml version="1.0" encoding="utf-8"?>
<p:tagLst xmlns:p="http://schemas.openxmlformats.org/presentationml/2006/main">
  <p:tag name="AS_UNIQUEID" val="1125"/>
</p:tagLst>
</file>

<file path=ppt/tags/tag361.xml><?xml version="1.0" encoding="utf-8"?>
<p:tagLst xmlns:p="http://schemas.openxmlformats.org/presentationml/2006/main">
  <p:tag name="AS_UNIQUEID" val="1126"/>
</p:tagLst>
</file>

<file path=ppt/tags/tag362.xml><?xml version="1.0" encoding="utf-8"?>
<p:tagLst xmlns:p="http://schemas.openxmlformats.org/presentationml/2006/main">
  <p:tag name="AS_UNIQUEID" val="1127"/>
</p:tagLst>
</file>

<file path=ppt/tags/tag363.xml><?xml version="1.0" encoding="utf-8"?>
<p:tagLst xmlns:p="http://schemas.openxmlformats.org/presentationml/2006/main">
  <p:tag name="AS_UNIQUEID" val="1128"/>
</p:tagLst>
</file>

<file path=ppt/tags/tag364.xml><?xml version="1.0" encoding="utf-8"?>
<p:tagLst xmlns:p="http://schemas.openxmlformats.org/presentationml/2006/main">
  <p:tag name="AS_UNIQUEID" val="1129"/>
</p:tagLst>
</file>

<file path=ppt/tags/tag365.xml><?xml version="1.0" encoding="utf-8"?>
<p:tagLst xmlns:p="http://schemas.openxmlformats.org/presentationml/2006/main">
  <p:tag name="AS_UNIQUEID" val="1130"/>
</p:tagLst>
</file>

<file path=ppt/tags/tag366.xml><?xml version="1.0" encoding="utf-8"?>
<p:tagLst xmlns:p="http://schemas.openxmlformats.org/presentationml/2006/main">
  <p:tag name="AS_UNIQUEID" val="1131"/>
</p:tagLst>
</file>

<file path=ppt/tags/tag367.xml><?xml version="1.0" encoding="utf-8"?>
<p:tagLst xmlns:p="http://schemas.openxmlformats.org/presentationml/2006/main">
  <p:tag name="AS_UNIQUEID" val="1132"/>
</p:tagLst>
</file>

<file path=ppt/tags/tag368.xml><?xml version="1.0" encoding="utf-8"?>
<p:tagLst xmlns:p="http://schemas.openxmlformats.org/presentationml/2006/main">
  <p:tag name="AS_UNIQUEID" val="1133"/>
</p:tagLst>
</file>

<file path=ppt/tags/tag369.xml><?xml version="1.0" encoding="utf-8"?>
<p:tagLst xmlns:p="http://schemas.openxmlformats.org/presentationml/2006/main">
  <p:tag name="AS_UNIQUEID" val="3421"/>
</p:tagLst>
</file>

<file path=ppt/tags/tag37.xml><?xml version="1.0" encoding="utf-8"?>
<p:tagLst xmlns:p="http://schemas.openxmlformats.org/presentationml/2006/main">
  <p:tag name="AS_UNIQUEID" val="1842"/>
</p:tagLst>
</file>

<file path=ppt/tags/tag370.xml><?xml version="1.0" encoding="utf-8"?>
<p:tagLst xmlns:p="http://schemas.openxmlformats.org/presentationml/2006/main">
  <p:tag name="AS_UNIQUEID" val="1135"/>
</p:tagLst>
</file>

<file path=ppt/tags/tag371.xml><?xml version="1.0" encoding="utf-8"?>
<p:tagLst xmlns:p="http://schemas.openxmlformats.org/presentationml/2006/main">
  <p:tag name="AS_UNIQUEID" val="1136"/>
</p:tagLst>
</file>

<file path=ppt/tags/tag372.xml><?xml version="1.0" encoding="utf-8"?>
<p:tagLst xmlns:p="http://schemas.openxmlformats.org/presentationml/2006/main">
  <p:tag name="AS_UNIQUEID" val="1137"/>
</p:tagLst>
</file>

<file path=ppt/tags/tag373.xml><?xml version="1.0" encoding="utf-8"?>
<p:tagLst xmlns:p="http://schemas.openxmlformats.org/presentationml/2006/main">
  <p:tag name="AS_UNIQUEID" val="1138"/>
</p:tagLst>
</file>

<file path=ppt/tags/tag374.xml><?xml version="1.0" encoding="utf-8"?>
<p:tagLst xmlns:p="http://schemas.openxmlformats.org/presentationml/2006/main">
  <p:tag name="AS_UNIQUEID" val="1139"/>
</p:tagLst>
</file>

<file path=ppt/tags/tag375.xml><?xml version="1.0" encoding="utf-8"?>
<p:tagLst xmlns:p="http://schemas.openxmlformats.org/presentationml/2006/main">
  <p:tag name="AS_UNIQUEID" val="1140"/>
</p:tagLst>
</file>

<file path=ppt/tags/tag376.xml><?xml version="1.0" encoding="utf-8"?>
<p:tagLst xmlns:p="http://schemas.openxmlformats.org/presentationml/2006/main">
  <p:tag name="AS_UNIQUEID" val="1141"/>
</p:tagLst>
</file>

<file path=ppt/tags/tag377.xml><?xml version="1.0" encoding="utf-8"?>
<p:tagLst xmlns:p="http://schemas.openxmlformats.org/presentationml/2006/main">
  <p:tag name="AS_UNIQUEID" val="1142"/>
</p:tagLst>
</file>

<file path=ppt/tags/tag378.xml><?xml version="1.0" encoding="utf-8"?>
<p:tagLst xmlns:p="http://schemas.openxmlformats.org/presentationml/2006/main">
  <p:tag name="AS_UNIQUEID" val="1143"/>
</p:tagLst>
</file>

<file path=ppt/tags/tag379.xml><?xml version="1.0" encoding="utf-8"?>
<p:tagLst xmlns:p="http://schemas.openxmlformats.org/presentationml/2006/main">
  <p:tag name="AS_UNIQUEID" val="3422"/>
</p:tagLst>
</file>

<file path=ppt/tags/tag38.xml><?xml version="1.0" encoding="utf-8"?>
<p:tagLst xmlns:p="http://schemas.openxmlformats.org/presentationml/2006/main">
  <p:tag name="AS_UNIQUEID" val="1844"/>
</p:tagLst>
</file>

<file path=ppt/tags/tag380.xml><?xml version="1.0" encoding="utf-8"?>
<p:tagLst xmlns:p="http://schemas.openxmlformats.org/presentationml/2006/main">
  <p:tag name="AS_UNIQUEID" val="1145"/>
</p:tagLst>
</file>

<file path=ppt/tags/tag381.xml><?xml version="1.0" encoding="utf-8"?>
<p:tagLst xmlns:p="http://schemas.openxmlformats.org/presentationml/2006/main">
  <p:tag name="AS_UNIQUEID" val="1146"/>
</p:tagLst>
</file>

<file path=ppt/tags/tag382.xml><?xml version="1.0" encoding="utf-8"?>
<p:tagLst xmlns:p="http://schemas.openxmlformats.org/presentationml/2006/main">
  <p:tag name="AS_UNIQUEID" val="1147"/>
</p:tagLst>
</file>

<file path=ppt/tags/tag383.xml><?xml version="1.0" encoding="utf-8"?>
<p:tagLst xmlns:p="http://schemas.openxmlformats.org/presentationml/2006/main">
  <p:tag name="AS_UNIQUEID" val="1148"/>
</p:tagLst>
</file>

<file path=ppt/tags/tag384.xml><?xml version="1.0" encoding="utf-8"?>
<p:tagLst xmlns:p="http://schemas.openxmlformats.org/presentationml/2006/main">
  <p:tag name="AS_UNIQUEID" val="1149"/>
</p:tagLst>
</file>

<file path=ppt/tags/tag385.xml><?xml version="1.0" encoding="utf-8"?>
<p:tagLst xmlns:p="http://schemas.openxmlformats.org/presentationml/2006/main">
  <p:tag name="AS_UNIQUEID" val="1150"/>
</p:tagLst>
</file>

<file path=ppt/tags/tag386.xml><?xml version="1.0" encoding="utf-8"?>
<p:tagLst xmlns:p="http://schemas.openxmlformats.org/presentationml/2006/main">
  <p:tag name="AS_UNIQUEID" val="1151"/>
</p:tagLst>
</file>

<file path=ppt/tags/tag387.xml><?xml version="1.0" encoding="utf-8"?>
<p:tagLst xmlns:p="http://schemas.openxmlformats.org/presentationml/2006/main">
  <p:tag name="AS_UNIQUEID" val="1152"/>
</p:tagLst>
</file>

<file path=ppt/tags/tag388.xml><?xml version="1.0" encoding="utf-8"?>
<p:tagLst xmlns:p="http://schemas.openxmlformats.org/presentationml/2006/main">
  <p:tag name="AS_UNIQUEID" val="1153"/>
</p:tagLst>
</file>

<file path=ppt/tags/tag389.xml><?xml version="1.0" encoding="utf-8"?>
<p:tagLst xmlns:p="http://schemas.openxmlformats.org/presentationml/2006/main">
  <p:tag name="AS_UNIQUEID" val="1154"/>
</p:tagLst>
</file>

<file path=ppt/tags/tag39.xml><?xml version="1.0" encoding="utf-8"?>
<p:tagLst xmlns:p="http://schemas.openxmlformats.org/presentationml/2006/main">
  <p:tag name="AS_UNIQUEID" val="1845"/>
</p:tagLst>
</file>

<file path=ppt/tags/tag390.xml><?xml version="1.0" encoding="utf-8"?>
<p:tagLst xmlns:p="http://schemas.openxmlformats.org/presentationml/2006/main">
  <p:tag name="AS_UNIQUEID" val="1155"/>
</p:tagLst>
</file>

<file path=ppt/tags/tag391.xml><?xml version="1.0" encoding="utf-8"?>
<p:tagLst xmlns:p="http://schemas.openxmlformats.org/presentationml/2006/main">
  <p:tag name="AS_UNIQUEID" val="1156"/>
</p:tagLst>
</file>

<file path=ppt/tags/tag392.xml><?xml version="1.0" encoding="utf-8"?>
<p:tagLst xmlns:p="http://schemas.openxmlformats.org/presentationml/2006/main">
  <p:tag name="AS_UNIQUEID" val="1157"/>
</p:tagLst>
</file>

<file path=ppt/tags/tag393.xml><?xml version="1.0" encoding="utf-8"?>
<p:tagLst xmlns:p="http://schemas.openxmlformats.org/presentationml/2006/main">
  <p:tag name="AS_UNIQUEID" val="1158"/>
</p:tagLst>
</file>

<file path=ppt/tags/tag394.xml><?xml version="1.0" encoding="utf-8"?>
<p:tagLst xmlns:p="http://schemas.openxmlformats.org/presentationml/2006/main">
  <p:tag name="AS_UNIQUEID" val="1159"/>
</p:tagLst>
</file>

<file path=ppt/tags/tag395.xml><?xml version="1.0" encoding="utf-8"?>
<p:tagLst xmlns:p="http://schemas.openxmlformats.org/presentationml/2006/main">
  <p:tag name="AS_UNIQUEID" val="1160"/>
</p:tagLst>
</file>

<file path=ppt/tags/tag396.xml><?xml version="1.0" encoding="utf-8"?>
<p:tagLst xmlns:p="http://schemas.openxmlformats.org/presentationml/2006/main">
  <p:tag name="AS_UNIQUEID" val="1161"/>
</p:tagLst>
</file>

<file path=ppt/tags/tag397.xml><?xml version="1.0" encoding="utf-8"?>
<p:tagLst xmlns:p="http://schemas.openxmlformats.org/presentationml/2006/main">
  <p:tag name="AS_UNIQUEID" val="1162"/>
</p:tagLst>
</file>

<file path=ppt/tags/tag398.xml><?xml version="1.0" encoding="utf-8"?>
<p:tagLst xmlns:p="http://schemas.openxmlformats.org/presentationml/2006/main">
  <p:tag name="AS_UNIQUEID" val="1163"/>
</p:tagLst>
</file>

<file path=ppt/tags/tag399.xml><?xml version="1.0" encoding="utf-8"?>
<p:tagLst xmlns:p="http://schemas.openxmlformats.org/presentationml/2006/main">
  <p:tag name="AS_UNIQUEID" val="1164"/>
</p:tagLst>
</file>

<file path=ppt/tags/tag4.xml><?xml version="1.0" encoding="utf-8"?>
<p:tagLst xmlns:p="http://schemas.openxmlformats.org/presentationml/2006/main">
  <p:tag name="AS_UNIQUEID" val="1804"/>
</p:tagLst>
</file>

<file path=ppt/tags/tag40.xml><?xml version="1.0" encoding="utf-8"?>
<p:tagLst xmlns:p="http://schemas.openxmlformats.org/presentationml/2006/main">
  <p:tag name="AS_UNIQUEID" val="1846"/>
</p:tagLst>
</file>

<file path=ppt/tags/tag400.xml><?xml version="1.0" encoding="utf-8"?>
<p:tagLst xmlns:p="http://schemas.openxmlformats.org/presentationml/2006/main">
  <p:tag name="AS_UNIQUEID" val="1165"/>
</p:tagLst>
</file>

<file path=ppt/tags/tag401.xml><?xml version="1.0" encoding="utf-8"?>
<p:tagLst xmlns:p="http://schemas.openxmlformats.org/presentationml/2006/main">
  <p:tag name="AS_UNIQUEID" val="1166"/>
</p:tagLst>
</file>

<file path=ppt/tags/tag402.xml><?xml version="1.0" encoding="utf-8"?>
<p:tagLst xmlns:p="http://schemas.openxmlformats.org/presentationml/2006/main">
  <p:tag name="AS_UNIQUEID" val="1167"/>
</p:tagLst>
</file>

<file path=ppt/tags/tag403.xml><?xml version="1.0" encoding="utf-8"?>
<p:tagLst xmlns:p="http://schemas.openxmlformats.org/presentationml/2006/main">
  <p:tag name="AS_UNIQUEID" val="1168"/>
</p:tagLst>
</file>

<file path=ppt/tags/tag404.xml><?xml version="1.0" encoding="utf-8"?>
<p:tagLst xmlns:p="http://schemas.openxmlformats.org/presentationml/2006/main">
  <p:tag name="AS_UNIQUEID" val="3423"/>
</p:tagLst>
</file>

<file path=ppt/tags/tag405.xml><?xml version="1.0" encoding="utf-8"?>
<p:tagLst xmlns:p="http://schemas.openxmlformats.org/presentationml/2006/main">
  <p:tag name="AS_UNIQUEID" val="1170"/>
</p:tagLst>
</file>

<file path=ppt/tags/tag406.xml><?xml version="1.0" encoding="utf-8"?>
<p:tagLst xmlns:p="http://schemas.openxmlformats.org/presentationml/2006/main">
  <p:tag name="AS_UNIQUEID" val="1171"/>
</p:tagLst>
</file>

<file path=ppt/tags/tag407.xml><?xml version="1.0" encoding="utf-8"?>
<p:tagLst xmlns:p="http://schemas.openxmlformats.org/presentationml/2006/main">
  <p:tag name="AS_UNIQUEID" val="1172"/>
</p:tagLst>
</file>

<file path=ppt/tags/tag408.xml><?xml version="1.0" encoding="utf-8"?>
<p:tagLst xmlns:p="http://schemas.openxmlformats.org/presentationml/2006/main">
  <p:tag name="AS_UNIQUEID" val="1175"/>
</p:tagLst>
</file>

<file path=ppt/tags/tag409.xml><?xml version="1.0" encoding="utf-8"?>
<p:tagLst xmlns:p="http://schemas.openxmlformats.org/presentationml/2006/main">
  <p:tag name="AS_UNIQUEID" val="3424"/>
</p:tagLst>
</file>

<file path=ppt/tags/tag41.xml><?xml version="1.0" encoding="utf-8"?>
<p:tagLst xmlns:p="http://schemas.openxmlformats.org/presentationml/2006/main">
  <p:tag name="AS_UNIQUEID" val="1847"/>
</p:tagLst>
</file>

<file path=ppt/tags/tag410.xml><?xml version="1.0" encoding="utf-8"?>
<p:tagLst xmlns:p="http://schemas.openxmlformats.org/presentationml/2006/main">
  <p:tag name="AS_UNIQUEID" val="3425"/>
</p:tagLst>
</file>

<file path=ppt/tags/tag411.xml><?xml version="1.0" encoding="utf-8"?>
<p:tagLst xmlns:p="http://schemas.openxmlformats.org/presentationml/2006/main">
  <p:tag name="AS_UNIQUEID" val="1179"/>
</p:tagLst>
</file>

<file path=ppt/tags/tag412.xml><?xml version="1.0" encoding="utf-8"?>
<p:tagLst xmlns:p="http://schemas.openxmlformats.org/presentationml/2006/main">
  <p:tag name="AS_UNIQUEID" val="1180"/>
</p:tagLst>
</file>

<file path=ppt/tags/tag413.xml><?xml version="1.0" encoding="utf-8"?>
<p:tagLst xmlns:p="http://schemas.openxmlformats.org/presentationml/2006/main">
  <p:tag name="AS_UNIQUEID" val="1181"/>
</p:tagLst>
</file>

<file path=ppt/tags/tag414.xml><?xml version="1.0" encoding="utf-8"?>
<p:tagLst xmlns:p="http://schemas.openxmlformats.org/presentationml/2006/main">
  <p:tag name="AS_UNIQUEID" val="1182"/>
</p:tagLst>
</file>

<file path=ppt/tags/tag415.xml><?xml version="1.0" encoding="utf-8"?>
<p:tagLst xmlns:p="http://schemas.openxmlformats.org/presentationml/2006/main">
  <p:tag name="AS_UNIQUEID" val="1055"/>
</p:tagLst>
</file>

<file path=ppt/tags/tag416.xml><?xml version="1.0" encoding="utf-8"?>
<p:tagLst xmlns:p="http://schemas.openxmlformats.org/presentationml/2006/main">
  <p:tag name="AS_UNIQUEID" val="1412"/>
</p:tagLst>
</file>

<file path=ppt/tags/tag417.xml><?xml version="1.0" encoding="utf-8"?>
<p:tagLst xmlns:p="http://schemas.openxmlformats.org/presentationml/2006/main">
  <p:tag name="AS_UNIQUEID" val="2455"/>
</p:tagLst>
</file>

<file path=ppt/tags/tag418.xml><?xml version="1.0" encoding="utf-8"?>
<p:tagLst xmlns:p="http://schemas.openxmlformats.org/presentationml/2006/main">
  <p:tag name="AS_UNIQUEID" val="2456"/>
</p:tagLst>
</file>

<file path=ppt/tags/tag419.xml><?xml version="1.0" encoding="utf-8"?>
<p:tagLst xmlns:p="http://schemas.openxmlformats.org/presentationml/2006/main">
  <p:tag name="AS_UNIQUEID" val="112"/>
</p:tagLst>
</file>

<file path=ppt/tags/tag42.xml><?xml version="1.0" encoding="utf-8"?>
<p:tagLst xmlns:p="http://schemas.openxmlformats.org/presentationml/2006/main">
  <p:tag name="AS_UNIQUEID" val="1848"/>
</p:tagLst>
</file>

<file path=ppt/tags/tag420.xml><?xml version="1.0" encoding="utf-8"?>
<p:tagLst xmlns:p="http://schemas.openxmlformats.org/presentationml/2006/main">
  <p:tag name="AS_UNIQUEID" val="163"/>
</p:tagLst>
</file>

<file path=ppt/tags/tag421.xml><?xml version="1.0" encoding="utf-8"?>
<p:tagLst xmlns:p="http://schemas.openxmlformats.org/presentationml/2006/main">
  <p:tag name="AS_UNIQUEID" val="3126"/>
</p:tagLst>
</file>

<file path=ppt/tags/tag422.xml><?xml version="1.0" encoding="utf-8"?>
<p:tagLst xmlns:p="http://schemas.openxmlformats.org/presentationml/2006/main">
  <p:tag name="AS_UNIQUEID" val="3127"/>
</p:tagLst>
</file>

<file path=ppt/tags/tag423.xml><?xml version="1.0" encoding="utf-8"?>
<p:tagLst xmlns:p="http://schemas.openxmlformats.org/presentationml/2006/main">
  <p:tag name="AS_UNIQUEID" val="6605"/>
  <p:tag name="KSO_WM_UNIT_TABLE_BEAUTIFY" val="smartTable{6815870a-b283-42c3-a057-b6bbb29ee854}"/>
</p:tagLst>
</file>

<file path=ppt/tags/tag424.xml><?xml version="1.0" encoding="utf-8"?>
<p:tagLst xmlns:p="http://schemas.openxmlformats.org/presentationml/2006/main">
  <p:tag name="AS_UNIQUEID" val="6606"/>
</p:tagLst>
</file>

<file path=ppt/tags/tag425.xml><?xml version="1.0" encoding="utf-8"?>
<p:tagLst xmlns:p="http://schemas.openxmlformats.org/presentationml/2006/main">
  <p:tag name="AS_UNIQUEID" val="6607"/>
</p:tagLst>
</file>

<file path=ppt/tags/tag426.xml><?xml version="1.0" encoding="utf-8"?>
<p:tagLst xmlns:p="http://schemas.openxmlformats.org/presentationml/2006/main">
  <p:tag name="AS_UNIQUEID" val="2455"/>
</p:tagLst>
</file>

<file path=ppt/tags/tag427.xml><?xml version="1.0" encoding="utf-8"?>
<p:tagLst xmlns:p="http://schemas.openxmlformats.org/presentationml/2006/main">
  <p:tag name="AS_UNIQUEID" val="2456"/>
</p:tagLst>
</file>

<file path=ppt/tags/tag428.xml><?xml version="1.0" encoding="utf-8"?>
<p:tagLst xmlns:p="http://schemas.openxmlformats.org/presentationml/2006/main">
  <p:tag name="AS_UNIQUEID" val="7954"/>
</p:tagLst>
</file>

<file path=ppt/tags/tag429.xml><?xml version="1.0" encoding="utf-8"?>
<p:tagLst xmlns:p="http://schemas.openxmlformats.org/presentationml/2006/main">
  <p:tag name="AS_UNIQUEID" val="7955"/>
</p:tagLst>
</file>

<file path=ppt/tags/tag43.xml><?xml version="1.0" encoding="utf-8"?>
<p:tagLst xmlns:p="http://schemas.openxmlformats.org/presentationml/2006/main">
  <p:tag name="AS_UNIQUEID" val="1849"/>
</p:tagLst>
</file>

<file path=ppt/tags/tag430.xml><?xml version="1.0" encoding="utf-8"?>
<p:tagLst xmlns:p="http://schemas.openxmlformats.org/presentationml/2006/main">
  <p:tag name="AS_UNIQUEID" val="7956"/>
</p:tagLst>
</file>

<file path=ppt/tags/tag431.xml><?xml version="1.0" encoding="utf-8"?>
<p:tagLst xmlns:p="http://schemas.openxmlformats.org/presentationml/2006/main">
  <p:tag name="AS_UNIQUEID" val="7957"/>
</p:tagLst>
</file>

<file path=ppt/tags/tag432.xml><?xml version="1.0" encoding="utf-8"?>
<p:tagLst xmlns:p="http://schemas.openxmlformats.org/presentationml/2006/main">
  <p:tag name="AS_UNIQUEID" val="7958"/>
</p:tagLst>
</file>

<file path=ppt/tags/tag433.xml><?xml version="1.0" encoding="utf-8"?>
<p:tagLst xmlns:p="http://schemas.openxmlformats.org/presentationml/2006/main">
  <p:tag name="AS_UNIQUEID" val="7959"/>
</p:tagLst>
</file>

<file path=ppt/tags/tag434.xml><?xml version="1.0" encoding="utf-8"?>
<p:tagLst xmlns:p="http://schemas.openxmlformats.org/presentationml/2006/main">
  <p:tag name="AS_UNIQUEID" val="1904"/>
</p:tagLst>
</file>

<file path=ppt/tags/tag435.xml><?xml version="1.0" encoding="utf-8"?>
<p:tagLst xmlns:p="http://schemas.openxmlformats.org/presentationml/2006/main">
  <p:tag name="KSO_WM_SPECIAL_SOURCE" val="bdnull"/>
</p:tagLst>
</file>

<file path=ppt/tags/tag436.xml><?xml version="1.0" encoding="utf-8"?>
<p:tagLst xmlns:p="http://schemas.openxmlformats.org/presentationml/2006/main">
  <p:tag name="AS_UNIQUEID" val="1184"/>
</p:tagLst>
</file>

<file path=ppt/tags/tag437.xml><?xml version="1.0" encoding="utf-8"?>
<p:tagLst xmlns:p="http://schemas.openxmlformats.org/presentationml/2006/main">
  <p:tag name="AS_UNIQUEID" val="3431"/>
</p:tagLst>
</file>

<file path=ppt/tags/tag438.xml><?xml version="1.0" encoding="utf-8"?>
<p:tagLst xmlns:p="http://schemas.openxmlformats.org/presentationml/2006/main">
  <p:tag name="AS_UNIQUEID" val="1186"/>
</p:tagLst>
</file>

<file path=ppt/tags/tag439.xml><?xml version="1.0" encoding="utf-8"?>
<p:tagLst xmlns:p="http://schemas.openxmlformats.org/presentationml/2006/main">
  <p:tag name="AS_UNIQUEID" val="1187"/>
</p:tagLst>
</file>

<file path=ppt/tags/tag44.xml><?xml version="1.0" encoding="utf-8"?>
<p:tagLst xmlns:p="http://schemas.openxmlformats.org/presentationml/2006/main">
  <p:tag name="AS_UNIQUEID" val="1851"/>
</p:tagLst>
</file>

<file path=ppt/tags/tag440.xml><?xml version="1.0" encoding="utf-8"?>
<p:tagLst xmlns:p="http://schemas.openxmlformats.org/presentationml/2006/main">
  <p:tag name="AS_UNIQUEID" val="1188"/>
</p:tagLst>
</file>

<file path=ppt/tags/tag441.xml><?xml version="1.0" encoding="utf-8"?>
<p:tagLst xmlns:p="http://schemas.openxmlformats.org/presentationml/2006/main">
  <p:tag name="AS_UNIQUEID" val="1189"/>
</p:tagLst>
</file>

<file path=ppt/tags/tag442.xml><?xml version="1.0" encoding="utf-8"?>
<p:tagLst xmlns:p="http://schemas.openxmlformats.org/presentationml/2006/main">
  <p:tag name="AS_UNIQUEID" val="1190"/>
</p:tagLst>
</file>

<file path=ppt/tags/tag443.xml><?xml version="1.0" encoding="utf-8"?>
<p:tagLst xmlns:p="http://schemas.openxmlformats.org/presentationml/2006/main">
  <p:tag name="AS_UNIQUEID" val="1191"/>
</p:tagLst>
</file>

<file path=ppt/tags/tag444.xml><?xml version="1.0" encoding="utf-8"?>
<p:tagLst xmlns:p="http://schemas.openxmlformats.org/presentationml/2006/main">
  <p:tag name="AS_UNIQUEID" val="1192"/>
</p:tagLst>
</file>

<file path=ppt/tags/tag445.xml><?xml version="1.0" encoding="utf-8"?>
<p:tagLst xmlns:p="http://schemas.openxmlformats.org/presentationml/2006/main">
  <p:tag name="AS_UNIQUEID" val="1193"/>
</p:tagLst>
</file>

<file path=ppt/tags/tag446.xml><?xml version="1.0" encoding="utf-8"?>
<p:tagLst xmlns:p="http://schemas.openxmlformats.org/presentationml/2006/main">
  <p:tag name="AS_UNIQUEID" val="1194"/>
</p:tagLst>
</file>

<file path=ppt/tags/tag447.xml><?xml version="1.0" encoding="utf-8"?>
<p:tagLst xmlns:p="http://schemas.openxmlformats.org/presentationml/2006/main">
  <p:tag name="AS_UNIQUEID" val="1195"/>
</p:tagLst>
</file>

<file path=ppt/tags/tag448.xml><?xml version="1.0" encoding="utf-8"?>
<p:tagLst xmlns:p="http://schemas.openxmlformats.org/presentationml/2006/main">
  <p:tag name="AS_UNIQUEID" val="1196"/>
</p:tagLst>
</file>

<file path=ppt/tags/tag449.xml><?xml version="1.0" encoding="utf-8"?>
<p:tagLst xmlns:p="http://schemas.openxmlformats.org/presentationml/2006/main">
  <p:tag name="AS_UNIQUEID" val="1197"/>
</p:tagLst>
</file>

<file path=ppt/tags/tag45.xml><?xml version="1.0" encoding="utf-8"?>
<p:tagLst xmlns:p="http://schemas.openxmlformats.org/presentationml/2006/main">
  <p:tag name="AS_UNIQUEID" val="1852"/>
</p:tagLst>
</file>

<file path=ppt/tags/tag450.xml><?xml version="1.0" encoding="utf-8"?>
<p:tagLst xmlns:p="http://schemas.openxmlformats.org/presentationml/2006/main">
  <p:tag name="AS_UNIQUEID" val="1198"/>
</p:tagLst>
</file>

<file path=ppt/tags/tag451.xml><?xml version="1.0" encoding="utf-8"?>
<p:tagLst xmlns:p="http://schemas.openxmlformats.org/presentationml/2006/main">
  <p:tag name="AS_UNIQUEID" val="3432"/>
</p:tagLst>
</file>

<file path=ppt/tags/tag452.xml><?xml version="1.0" encoding="utf-8"?>
<p:tagLst xmlns:p="http://schemas.openxmlformats.org/presentationml/2006/main">
  <p:tag name="AS_UNIQUEID" val="1200"/>
</p:tagLst>
</file>

<file path=ppt/tags/tag453.xml><?xml version="1.0" encoding="utf-8"?>
<p:tagLst xmlns:p="http://schemas.openxmlformats.org/presentationml/2006/main">
  <p:tag name="AS_UNIQUEID" val="1201"/>
</p:tagLst>
</file>

<file path=ppt/tags/tag454.xml><?xml version="1.0" encoding="utf-8"?>
<p:tagLst xmlns:p="http://schemas.openxmlformats.org/presentationml/2006/main">
  <p:tag name="AS_UNIQUEID" val="3433"/>
</p:tagLst>
</file>

<file path=ppt/tags/tag455.xml><?xml version="1.0" encoding="utf-8"?>
<p:tagLst xmlns:p="http://schemas.openxmlformats.org/presentationml/2006/main">
  <p:tag name="AS_UNIQUEID" val="1203"/>
</p:tagLst>
</file>

<file path=ppt/tags/tag456.xml><?xml version="1.0" encoding="utf-8"?>
<p:tagLst xmlns:p="http://schemas.openxmlformats.org/presentationml/2006/main">
  <p:tag name="AS_UNIQUEID" val="1204"/>
</p:tagLst>
</file>

<file path=ppt/tags/tag457.xml><?xml version="1.0" encoding="utf-8"?>
<p:tagLst xmlns:p="http://schemas.openxmlformats.org/presentationml/2006/main">
  <p:tag name="AS_UNIQUEID" val="3434"/>
</p:tagLst>
</file>

<file path=ppt/tags/tag458.xml><?xml version="1.0" encoding="utf-8"?>
<p:tagLst xmlns:p="http://schemas.openxmlformats.org/presentationml/2006/main">
  <p:tag name="AS_UNIQUEID" val="1206"/>
</p:tagLst>
</file>

<file path=ppt/tags/tag459.xml><?xml version="1.0" encoding="utf-8"?>
<p:tagLst xmlns:p="http://schemas.openxmlformats.org/presentationml/2006/main">
  <p:tag name="AS_UNIQUEID" val="1207"/>
</p:tagLst>
</file>

<file path=ppt/tags/tag46.xml><?xml version="1.0" encoding="utf-8"?>
<p:tagLst xmlns:p="http://schemas.openxmlformats.org/presentationml/2006/main">
  <p:tag name="AS_UNIQUEID" val="1853"/>
</p:tagLst>
</file>

<file path=ppt/tags/tag460.xml><?xml version="1.0" encoding="utf-8"?>
<p:tagLst xmlns:p="http://schemas.openxmlformats.org/presentationml/2006/main">
  <p:tag name="AS_UNIQUEID" val="1208"/>
</p:tagLst>
</file>

<file path=ppt/tags/tag461.xml><?xml version="1.0" encoding="utf-8"?>
<p:tagLst xmlns:p="http://schemas.openxmlformats.org/presentationml/2006/main">
  <p:tag name="AS_UNIQUEID" val="1209"/>
</p:tagLst>
</file>

<file path=ppt/tags/tag462.xml><?xml version="1.0" encoding="utf-8"?>
<p:tagLst xmlns:p="http://schemas.openxmlformats.org/presentationml/2006/main">
  <p:tag name="AS_UNIQUEID" val="1210"/>
</p:tagLst>
</file>

<file path=ppt/tags/tag463.xml><?xml version="1.0" encoding="utf-8"?>
<p:tagLst xmlns:p="http://schemas.openxmlformats.org/presentationml/2006/main">
  <p:tag name="AS_UNIQUEID" val="1211"/>
</p:tagLst>
</file>

<file path=ppt/tags/tag464.xml><?xml version="1.0" encoding="utf-8"?>
<p:tagLst xmlns:p="http://schemas.openxmlformats.org/presentationml/2006/main">
  <p:tag name="AS_UNIQUEID" val="1212"/>
</p:tagLst>
</file>

<file path=ppt/tags/tag465.xml><?xml version="1.0" encoding="utf-8"?>
<p:tagLst xmlns:p="http://schemas.openxmlformats.org/presentationml/2006/main">
  <p:tag name="AS_UNIQUEID" val="1213"/>
</p:tagLst>
</file>

<file path=ppt/tags/tag466.xml><?xml version="1.0" encoding="utf-8"?>
<p:tagLst xmlns:p="http://schemas.openxmlformats.org/presentationml/2006/main">
  <p:tag name="AS_UNIQUEID" val="1214"/>
</p:tagLst>
</file>

<file path=ppt/tags/tag467.xml><?xml version="1.0" encoding="utf-8"?>
<p:tagLst xmlns:p="http://schemas.openxmlformats.org/presentationml/2006/main">
  <p:tag name="AS_UNIQUEID" val="1215"/>
</p:tagLst>
</file>

<file path=ppt/tags/tag468.xml><?xml version="1.0" encoding="utf-8"?>
<p:tagLst xmlns:p="http://schemas.openxmlformats.org/presentationml/2006/main">
  <p:tag name="AS_UNIQUEID" val="1216"/>
</p:tagLst>
</file>

<file path=ppt/tags/tag469.xml><?xml version="1.0" encoding="utf-8"?>
<p:tagLst xmlns:p="http://schemas.openxmlformats.org/presentationml/2006/main">
  <p:tag name="AS_UNIQUEID" val="3435"/>
</p:tagLst>
</file>

<file path=ppt/tags/tag47.xml><?xml version="1.0" encoding="utf-8"?>
<p:tagLst xmlns:p="http://schemas.openxmlformats.org/presentationml/2006/main">
  <p:tag name="AS_UNIQUEID" val="1854"/>
</p:tagLst>
</file>

<file path=ppt/tags/tag470.xml><?xml version="1.0" encoding="utf-8"?>
<p:tagLst xmlns:p="http://schemas.openxmlformats.org/presentationml/2006/main">
  <p:tag name="AS_UNIQUEID" val="1218"/>
</p:tagLst>
</file>

<file path=ppt/tags/tag471.xml><?xml version="1.0" encoding="utf-8"?>
<p:tagLst xmlns:p="http://schemas.openxmlformats.org/presentationml/2006/main">
  <p:tag name="AS_UNIQUEID" val="1219"/>
</p:tagLst>
</file>

<file path=ppt/tags/tag472.xml><?xml version="1.0" encoding="utf-8"?>
<p:tagLst xmlns:p="http://schemas.openxmlformats.org/presentationml/2006/main">
  <p:tag name="AS_UNIQUEID" val="1220"/>
</p:tagLst>
</file>

<file path=ppt/tags/tag473.xml><?xml version="1.0" encoding="utf-8"?>
<p:tagLst xmlns:p="http://schemas.openxmlformats.org/presentationml/2006/main">
  <p:tag name="AS_UNIQUEID" val="1221"/>
</p:tagLst>
</file>

<file path=ppt/tags/tag474.xml><?xml version="1.0" encoding="utf-8"?>
<p:tagLst xmlns:p="http://schemas.openxmlformats.org/presentationml/2006/main">
  <p:tag name="AS_UNIQUEID" val="1222"/>
</p:tagLst>
</file>

<file path=ppt/tags/tag475.xml><?xml version="1.0" encoding="utf-8"?>
<p:tagLst xmlns:p="http://schemas.openxmlformats.org/presentationml/2006/main">
  <p:tag name="AS_UNIQUEID" val="1223"/>
</p:tagLst>
</file>

<file path=ppt/tags/tag476.xml><?xml version="1.0" encoding="utf-8"?>
<p:tagLst xmlns:p="http://schemas.openxmlformats.org/presentationml/2006/main">
  <p:tag name="AS_UNIQUEID" val="1224"/>
</p:tagLst>
</file>

<file path=ppt/tags/tag477.xml><?xml version="1.0" encoding="utf-8"?>
<p:tagLst xmlns:p="http://schemas.openxmlformats.org/presentationml/2006/main">
  <p:tag name="AS_UNIQUEID" val="1225"/>
</p:tagLst>
</file>

<file path=ppt/tags/tag478.xml><?xml version="1.0" encoding="utf-8"?>
<p:tagLst xmlns:p="http://schemas.openxmlformats.org/presentationml/2006/main">
  <p:tag name="AS_UNIQUEID" val="1226"/>
</p:tagLst>
</file>

<file path=ppt/tags/tag479.xml><?xml version="1.0" encoding="utf-8"?>
<p:tagLst xmlns:p="http://schemas.openxmlformats.org/presentationml/2006/main">
  <p:tag name="AS_UNIQUEID" val="1055"/>
</p:tagLst>
</file>

<file path=ppt/tags/tag48.xml><?xml version="1.0" encoding="utf-8"?>
<p:tagLst xmlns:p="http://schemas.openxmlformats.org/presentationml/2006/main">
  <p:tag name="AS_UNIQUEID" val="1855"/>
</p:tagLst>
</file>

<file path=ppt/tags/tag480.xml><?xml version="1.0" encoding="utf-8"?>
<p:tagLst xmlns:p="http://schemas.openxmlformats.org/presentationml/2006/main">
  <p:tag name="AS_UNIQUEID" val="2455"/>
</p:tagLst>
</file>

<file path=ppt/tags/tag481.xml><?xml version="1.0" encoding="utf-8"?>
<p:tagLst xmlns:p="http://schemas.openxmlformats.org/presentationml/2006/main">
  <p:tag name="AS_UNIQUEID" val="2456"/>
</p:tagLst>
</file>

<file path=ppt/tags/tag482.xml><?xml version="1.0" encoding="utf-8"?>
<p:tagLst xmlns:p="http://schemas.openxmlformats.org/presentationml/2006/main">
  <p:tag name="AS_UNIQUEID" val="7962"/>
</p:tagLst>
</file>

<file path=ppt/tags/tag483.xml><?xml version="1.0" encoding="utf-8"?>
<p:tagLst xmlns:p="http://schemas.openxmlformats.org/presentationml/2006/main">
  <p:tag name="AS_UNIQUEID" val="7963"/>
</p:tagLst>
</file>

<file path=ppt/tags/tag484.xml><?xml version="1.0" encoding="utf-8"?>
<p:tagLst xmlns:p="http://schemas.openxmlformats.org/presentationml/2006/main">
  <p:tag name="AS_UNIQUEID" val="7964"/>
</p:tagLst>
</file>

<file path=ppt/tags/tag485.xml><?xml version="1.0" encoding="utf-8"?>
<p:tagLst xmlns:p="http://schemas.openxmlformats.org/presentationml/2006/main">
  <p:tag name="AS_UNIQUEID" val="7965"/>
</p:tagLst>
</file>

<file path=ppt/tags/tag486.xml><?xml version="1.0" encoding="utf-8"?>
<p:tagLst xmlns:p="http://schemas.openxmlformats.org/presentationml/2006/main">
  <p:tag name="AS_UNIQUEID" val="7966"/>
</p:tagLst>
</file>

<file path=ppt/tags/tag487.xml><?xml version="1.0" encoding="utf-8"?>
<p:tagLst xmlns:p="http://schemas.openxmlformats.org/presentationml/2006/main">
  <p:tag name="AS_UNIQUEID" val="3128"/>
</p:tagLst>
</file>

<file path=ppt/tags/tag488.xml><?xml version="1.0" encoding="utf-8"?>
<p:tagLst xmlns:p="http://schemas.openxmlformats.org/presentationml/2006/main">
  <p:tag name="AS_UNIQUEID" val="3129"/>
</p:tagLst>
</file>

<file path=ppt/tags/tag489.xml><?xml version="1.0" encoding="utf-8"?>
<p:tagLst xmlns:p="http://schemas.openxmlformats.org/presentationml/2006/main">
  <p:tag name="AS_UNIQUEID" val="2559"/>
</p:tagLst>
</file>

<file path=ppt/tags/tag49.xml><?xml version="1.0" encoding="utf-8"?>
<p:tagLst xmlns:p="http://schemas.openxmlformats.org/presentationml/2006/main">
  <p:tag name="AS_UNIQUEID" val="1856"/>
</p:tagLst>
</file>

<file path=ppt/tags/tag490.xml><?xml version="1.0" encoding="utf-8"?>
<p:tagLst xmlns:p="http://schemas.openxmlformats.org/presentationml/2006/main">
  <p:tag name="AS_UNIQUEID" val="2560"/>
</p:tagLst>
</file>

<file path=ppt/tags/tag491.xml><?xml version="1.0" encoding="utf-8"?>
<p:tagLst xmlns:p="http://schemas.openxmlformats.org/presentationml/2006/main">
  <p:tag name="AS_UNIQUEID" val="2561"/>
</p:tagLst>
</file>

<file path=ppt/tags/tag492.xml><?xml version="1.0" encoding="utf-8"?>
<p:tagLst xmlns:p="http://schemas.openxmlformats.org/presentationml/2006/main">
  <p:tag name="AS_UNIQUEID" val="2562"/>
</p:tagLst>
</file>

<file path=ppt/tags/tag493.xml><?xml version="1.0" encoding="utf-8"?>
<p:tagLst xmlns:p="http://schemas.openxmlformats.org/presentationml/2006/main">
  <p:tag name="AS_UNIQUEID" val="2566"/>
</p:tagLst>
</file>

<file path=ppt/tags/tag494.xml><?xml version="1.0" encoding="utf-8"?>
<p:tagLst xmlns:p="http://schemas.openxmlformats.org/presentationml/2006/main">
  <p:tag name="AS_UNIQUEID" val="2568"/>
</p:tagLst>
</file>

<file path=ppt/tags/tag495.xml><?xml version="1.0" encoding="utf-8"?>
<p:tagLst xmlns:p="http://schemas.openxmlformats.org/presentationml/2006/main">
  <p:tag name="AS_UNIQUEID" val="2570"/>
</p:tagLst>
</file>

<file path=ppt/tags/tag496.xml><?xml version="1.0" encoding="utf-8"?>
<p:tagLst xmlns:p="http://schemas.openxmlformats.org/presentationml/2006/main">
  <p:tag name="AS_UNIQUEID" val="2571"/>
</p:tagLst>
</file>

<file path=ppt/tags/tag497.xml><?xml version="1.0" encoding="utf-8"?>
<p:tagLst xmlns:p="http://schemas.openxmlformats.org/presentationml/2006/main">
  <p:tag name="AS_UNIQUEID" val="2573"/>
</p:tagLst>
</file>

<file path=ppt/tags/tag498.xml><?xml version="1.0" encoding="utf-8"?>
<p:tagLst xmlns:p="http://schemas.openxmlformats.org/presentationml/2006/main">
  <p:tag name="AS_UNIQUEID" val="3297"/>
</p:tagLst>
</file>

<file path=ppt/tags/tag499.xml><?xml version="1.0" encoding="utf-8"?>
<p:tagLst xmlns:p="http://schemas.openxmlformats.org/presentationml/2006/main">
  <p:tag name="AS_UNIQUEID" val="3298"/>
</p:tagLst>
</file>

<file path=ppt/tags/tag5.xml><?xml version="1.0" encoding="utf-8"?>
<p:tagLst xmlns:p="http://schemas.openxmlformats.org/presentationml/2006/main">
  <p:tag name="AS_UNIQUEID" val="1805"/>
</p:tagLst>
</file>

<file path=ppt/tags/tag50.xml><?xml version="1.0" encoding="utf-8"?>
<p:tagLst xmlns:p="http://schemas.openxmlformats.org/presentationml/2006/main">
  <p:tag name="AS_UNIQUEID" val="1857"/>
</p:tagLst>
</file>

<file path=ppt/tags/tag500.xml><?xml version="1.0" encoding="utf-8"?>
<p:tagLst xmlns:p="http://schemas.openxmlformats.org/presentationml/2006/main">
  <p:tag name="AS_UNIQUEID" val="3299"/>
</p:tagLst>
</file>

<file path=ppt/tags/tag501.xml><?xml version="1.0" encoding="utf-8"?>
<p:tagLst xmlns:p="http://schemas.openxmlformats.org/presentationml/2006/main">
  <p:tag name="AS_UNIQUEID" val="3297"/>
</p:tagLst>
</file>

<file path=ppt/tags/tag502.xml><?xml version="1.0" encoding="utf-8"?>
<p:tagLst xmlns:p="http://schemas.openxmlformats.org/presentationml/2006/main">
  <p:tag name="AS_UNIQUEID" val="3298"/>
</p:tagLst>
</file>

<file path=ppt/tags/tag503.xml><?xml version="1.0" encoding="utf-8"?>
<p:tagLst xmlns:p="http://schemas.openxmlformats.org/presentationml/2006/main">
  <p:tag name="AS_UNIQUEID" val="3299"/>
</p:tagLst>
</file>

<file path=ppt/tags/tag504.xml><?xml version="1.0" encoding="utf-8"?>
<p:tagLst xmlns:p="http://schemas.openxmlformats.org/presentationml/2006/main">
  <p:tag name="AS_UNIQUEID" val="3297"/>
</p:tagLst>
</file>

<file path=ppt/tags/tag505.xml><?xml version="1.0" encoding="utf-8"?>
<p:tagLst xmlns:p="http://schemas.openxmlformats.org/presentationml/2006/main">
  <p:tag name="AS_UNIQUEID" val="3298"/>
</p:tagLst>
</file>

<file path=ppt/tags/tag506.xml><?xml version="1.0" encoding="utf-8"?>
<p:tagLst xmlns:p="http://schemas.openxmlformats.org/presentationml/2006/main">
  <p:tag name="AS_UNIQUEID" val="3299"/>
</p:tagLst>
</file>

<file path=ppt/tags/tag507.xml><?xml version="1.0" encoding="utf-8"?>
<p:tagLst xmlns:p="http://schemas.openxmlformats.org/presentationml/2006/main">
  <p:tag name="AS_UNIQUEID" val="3297"/>
</p:tagLst>
</file>

<file path=ppt/tags/tag508.xml><?xml version="1.0" encoding="utf-8"?>
<p:tagLst xmlns:p="http://schemas.openxmlformats.org/presentationml/2006/main">
  <p:tag name="AS_UNIQUEID" val="3298"/>
</p:tagLst>
</file>

<file path=ppt/tags/tag509.xml><?xml version="1.0" encoding="utf-8"?>
<p:tagLst xmlns:p="http://schemas.openxmlformats.org/presentationml/2006/main">
  <p:tag name="AS_UNIQUEID" val="3299"/>
</p:tagLst>
</file>

<file path=ppt/tags/tag51.xml><?xml version="1.0" encoding="utf-8"?>
<p:tagLst xmlns:p="http://schemas.openxmlformats.org/presentationml/2006/main">
  <p:tag name="AS_UNIQUEID" val="1858"/>
</p:tagLst>
</file>

<file path=ppt/tags/tag510.xml><?xml version="1.0" encoding="utf-8"?>
<p:tagLst xmlns:p="http://schemas.openxmlformats.org/presentationml/2006/main">
  <p:tag name="AS_UNIQUEID" val="7216"/>
</p:tagLst>
</file>

<file path=ppt/tags/tag511.xml><?xml version="1.0" encoding="utf-8"?>
<p:tagLst xmlns:p="http://schemas.openxmlformats.org/presentationml/2006/main">
  <p:tag name="AS_UNIQUEID" val="7217"/>
</p:tagLst>
</file>

<file path=ppt/tags/tag512.xml><?xml version="1.0" encoding="utf-8"?>
<p:tagLst xmlns:p="http://schemas.openxmlformats.org/presentationml/2006/main">
  <p:tag name="AS_UNIQUEID" val="7218"/>
</p:tagLst>
</file>

<file path=ppt/tags/tag513.xml><?xml version="1.0" encoding="utf-8"?>
<p:tagLst xmlns:p="http://schemas.openxmlformats.org/presentationml/2006/main">
  <p:tag name="AS_UNIQUEID" val="7219"/>
</p:tagLst>
</file>

<file path=ppt/tags/tag514.xml><?xml version="1.0" encoding="utf-8"?>
<p:tagLst xmlns:p="http://schemas.openxmlformats.org/presentationml/2006/main">
  <p:tag name="AS_UNIQUEID" val="2455"/>
</p:tagLst>
</file>

<file path=ppt/tags/tag515.xml><?xml version="1.0" encoding="utf-8"?>
<p:tagLst xmlns:p="http://schemas.openxmlformats.org/presentationml/2006/main">
  <p:tag name="AS_UNIQUEID" val="2456"/>
</p:tagLst>
</file>

<file path=ppt/tags/tag516.xml><?xml version="1.0" encoding="utf-8"?>
<p:tagLst xmlns:p="http://schemas.openxmlformats.org/presentationml/2006/main">
  <p:tag name="KSO_WM_TEMPLATE_CATEGORY" val="custom"/>
  <p:tag name="KSO_WM_TEMPLATE_INDEX" val="20202816"/>
</p:tagLst>
</file>

<file path=ppt/tags/tag517.xml><?xml version="1.0" encoding="utf-8"?>
<p:tagLst xmlns:p="http://schemas.openxmlformats.org/presentationml/2006/main">
  <p:tag name="AS_UNIQUEID" val="2551"/>
</p:tagLst>
</file>

<file path=ppt/tags/tag518.xml><?xml version="1.0" encoding="utf-8"?>
<p:tagLst xmlns:p="http://schemas.openxmlformats.org/presentationml/2006/main">
  <p:tag name="AS_UNIQUEID" val="2552"/>
</p:tagLst>
</file>

<file path=ppt/tags/tag519.xml><?xml version="1.0" encoding="utf-8"?>
<p:tagLst xmlns:p="http://schemas.openxmlformats.org/presentationml/2006/main">
  <p:tag name="AS_UNIQUEID" val="2553"/>
</p:tagLst>
</file>

<file path=ppt/tags/tag52.xml><?xml version="1.0" encoding="utf-8"?>
<p:tagLst xmlns:p="http://schemas.openxmlformats.org/presentationml/2006/main">
  <p:tag name="AS_UNIQUEID" val="1860"/>
</p:tagLst>
</file>

<file path=ppt/tags/tag520.xml><?xml version="1.0" encoding="utf-8"?>
<p:tagLst xmlns:p="http://schemas.openxmlformats.org/presentationml/2006/main">
  <p:tag name="AS_UNIQUEID" val="2556"/>
</p:tagLst>
</file>

<file path=ppt/tags/tag521.xml><?xml version="1.0" encoding="utf-8"?>
<p:tagLst xmlns:p="http://schemas.openxmlformats.org/presentationml/2006/main">
  <p:tag name="AS_UNIQUEID" val="2557"/>
</p:tagLst>
</file>

<file path=ppt/tags/tag522.xml><?xml version="1.0" encoding="utf-8"?>
<p:tagLst xmlns:p="http://schemas.openxmlformats.org/presentationml/2006/main">
  <p:tag name="AS_UNIQUEID" val="2558"/>
</p:tagLst>
</file>

<file path=ppt/tags/tag523.xml><?xml version="1.0" encoding="utf-8"?>
<p:tagLst xmlns:p="http://schemas.openxmlformats.org/presentationml/2006/main">
  <p:tag name="AS_UNIQUEID" val="2559"/>
</p:tagLst>
</file>

<file path=ppt/tags/tag524.xml><?xml version="1.0" encoding="utf-8"?>
<p:tagLst xmlns:p="http://schemas.openxmlformats.org/presentationml/2006/main">
  <p:tag name="AS_UNIQUEID" val="2560"/>
</p:tagLst>
</file>

<file path=ppt/tags/tag525.xml><?xml version="1.0" encoding="utf-8"?>
<p:tagLst xmlns:p="http://schemas.openxmlformats.org/presentationml/2006/main">
  <p:tag name="AS_UNIQUEID" val="2455"/>
</p:tagLst>
</file>

<file path=ppt/tags/tag526.xml><?xml version="1.0" encoding="utf-8"?>
<p:tagLst xmlns:p="http://schemas.openxmlformats.org/presentationml/2006/main">
  <p:tag name="AS_UNIQUEID" val="2456"/>
</p:tagLst>
</file>

<file path=ppt/tags/tag527.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528.xml><?xml version="1.0" encoding="utf-8"?>
<p:tagLst xmlns:p="http://schemas.openxmlformats.org/presentationml/2006/main">
  <p:tag name="AS_UNIQUEID" val="2547"/>
</p:tagLst>
</file>

<file path=ppt/tags/tag529.xml><?xml version="1.0" encoding="utf-8"?>
<p:tagLst xmlns:p="http://schemas.openxmlformats.org/presentationml/2006/main">
  <p:tag name="AS_UNIQUEID" val="2548"/>
</p:tagLst>
</file>

<file path=ppt/tags/tag53.xml><?xml version="1.0" encoding="utf-8"?>
<p:tagLst xmlns:p="http://schemas.openxmlformats.org/presentationml/2006/main">
  <p:tag name="AS_UNIQUEID" val="1861"/>
</p:tagLst>
</file>

<file path=ppt/tags/tag530.xml><?xml version="1.0" encoding="utf-8"?>
<p:tagLst xmlns:p="http://schemas.openxmlformats.org/presentationml/2006/main">
  <p:tag name="AS_UNIQUEID" val="2549"/>
</p:tagLst>
</file>

<file path=ppt/tags/tag531.xml><?xml version="1.0" encoding="utf-8"?>
<p:tagLst xmlns:p="http://schemas.openxmlformats.org/presentationml/2006/main">
  <p:tag name="AS_UNIQUEID" val="1596"/>
  <p:tag name="KSO_WM_UNIT_TABLE_BEAUTIFY" val="smartTable{d86e16a4-9145-4320-b7c2-5352b8d7b287}"/>
</p:tagLst>
</file>

<file path=ppt/tags/tag532.xml><?xml version="1.0" encoding="utf-8"?>
<p:tagLst xmlns:p="http://schemas.openxmlformats.org/presentationml/2006/main">
  <p:tag name="AS_UNIQUEID" val="1597"/>
</p:tagLst>
</file>

<file path=ppt/tags/tag533.xml><?xml version="1.0" encoding="utf-8"?>
<p:tagLst xmlns:p="http://schemas.openxmlformats.org/presentationml/2006/main">
  <p:tag name="AS_UNIQUEID" val="1598"/>
</p:tagLst>
</file>

<file path=ppt/tags/tag534.xml><?xml version="1.0" encoding="utf-8"?>
<p:tagLst xmlns:p="http://schemas.openxmlformats.org/presentationml/2006/main">
  <p:tag name="AS_UNIQUEID" val="1599"/>
</p:tagLst>
</file>

<file path=ppt/tags/tag535.xml><?xml version="1.0" encoding="utf-8"?>
<p:tagLst xmlns:p="http://schemas.openxmlformats.org/presentationml/2006/main">
  <p:tag name="AS_UNIQUEID" val="1600"/>
</p:tagLst>
</file>

<file path=ppt/tags/tag536.xml><?xml version="1.0" encoding="utf-8"?>
<p:tagLst xmlns:p="http://schemas.openxmlformats.org/presentationml/2006/main">
  <p:tag name="AS_UNIQUEID" val="1601"/>
</p:tagLst>
</file>

<file path=ppt/tags/tag537.xml><?xml version="1.0" encoding="utf-8"?>
<p:tagLst xmlns:p="http://schemas.openxmlformats.org/presentationml/2006/main">
  <p:tag name="AS_UNIQUEID" val="1602"/>
</p:tagLst>
</file>

<file path=ppt/tags/tag538.xml><?xml version="1.0" encoding="utf-8"?>
<p:tagLst xmlns:p="http://schemas.openxmlformats.org/presentationml/2006/main">
  <p:tag name="AS_UNIQUEID" val="1603"/>
</p:tagLst>
</file>

<file path=ppt/tags/tag539.xml><?xml version="1.0" encoding="utf-8"?>
<p:tagLst xmlns:p="http://schemas.openxmlformats.org/presentationml/2006/main">
  <p:tag name="AS_UNIQUEID" val="1604"/>
</p:tagLst>
</file>

<file path=ppt/tags/tag54.xml><?xml version="1.0" encoding="utf-8"?>
<p:tagLst xmlns:p="http://schemas.openxmlformats.org/presentationml/2006/main">
  <p:tag name="AS_UNIQUEID" val="1862"/>
</p:tagLst>
</file>

<file path=ppt/tags/tag540.xml><?xml version="1.0" encoding="utf-8"?>
<p:tagLst xmlns:p="http://schemas.openxmlformats.org/presentationml/2006/main">
  <p:tag name="AS_UNIQUEID" val="1605"/>
</p:tagLst>
</file>

<file path=ppt/tags/tag541.xml><?xml version="1.0" encoding="utf-8"?>
<p:tagLst xmlns:p="http://schemas.openxmlformats.org/presentationml/2006/main">
  <p:tag name="AS_UNIQUEID" val="1606"/>
</p:tagLst>
</file>

<file path=ppt/tags/tag542.xml><?xml version="1.0" encoding="utf-8"?>
<p:tagLst xmlns:p="http://schemas.openxmlformats.org/presentationml/2006/main">
  <p:tag name="AS_UNIQUEID" val="1607"/>
</p:tagLst>
</file>

<file path=ppt/tags/tag543.xml><?xml version="1.0" encoding="utf-8"?>
<p:tagLst xmlns:p="http://schemas.openxmlformats.org/presentationml/2006/main">
  <p:tag name="AS_UNIQUEID" val="1608"/>
</p:tagLst>
</file>

<file path=ppt/tags/tag544.xml><?xml version="1.0" encoding="utf-8"?>
<p:tagLst xmlns:p="http://schemas.openxmlformats.org/presentationml/2006/main">
  <p:tag name="AS_UNIQUEID" val="1609"/>
</p:tagLst>
</file>

<file path=ppt/tags/tag545.xml><?xml version="1.0" encoding="utf-8"?>
<p:tagLst xmlns:p="http://schemas.openxmlformats.org/presentationml/2006/main">
  <p:tag name="AS_UNIQUEID" val="1610"/>
</p:tagLst>
</file>

<file path=ppt/tags/tag546.xml><?xml version="1.0" encoding="utf-8"?>
<p:tagLst xmlns:p="http://schemas.openxmlformats.org/presentationml/2006/main">
  <p:tag name="AS_UNIQUEID" val="1611"/>
</p:tagLst>
</file>

<file path=ppt/tags/tag547.xml><?xml version="1.0" encoding="utf-8"?>
<p:tagLst xmlns:p="http://schemas.openxmlformats.org/presentationml/2006/main">
  <p:tag name="AS_UNIQUEID" val="1612"/>
</p:tagLst>
</file>

<file path=ppt/tags/tag548.xml><?xml version="1.0" encoding="utf-8"?>
<p:tagLst xmlns:p="http://schemas.openxmlformats.org/presentationml/2006/main">
  <p:tag name="AS_UNIQUEID" val="1613"/>
</p:tagLst>
</file>

<file path=ppt/tags/tag549.xml><?xml version="1.0" encoding="utf-8"?>
<p:tagLst xmlns:p="http://schemas.openxmlformats.org/presentationml/2006/main">
  <p:tag name="AS_UNIQUEID" val="1614"/>
</p:tagLst>
</file>

<file path=ppt/tags/tag55.xml><?xml version="1.0" encoding="utf-8"?>
<p:tagLst xmlns:p="http://schemas.openxmlformats.org/presentationml/2006/main">
  <p:tag name="AS_UNIQUEID" val="1863"/>
</p:tagLst>
</file>

<file path=ppt/tags/tag550.xml><?xml version="1.0" encoding="utf-8"?>
<p:tagLst xmlns:p="http://schemas.openxmlformats.org/presentationml/2006/main">
  <p:tag name="AS_UNIQUEID" val="1615"/>
</p:tagLst>
</file>

<file path=ppt/tags/tag551.xml><?xml version="1.0" encoding="utf-8"?>
<p:tagLst xmlns:p="http://schemas.openxmlformats.org/presentationml/2006/main">
  <p:tag name="AS_UNIQUEID" val="1616"/>
</p:tagLst>
</file>

<file path=ppt/tags/tag552.xml><?xml version="1.0" encoding="utf-8"?>
<p:tagLst xmlns:p="http://schemas.openxmlformats.org/presentationml/2006/main">
  <p:tag name="AS_UNIQUEID" val="1617"/>
</p:tagLst>
</file>

<file path=ppt/tags/tag553.xml><?xml version="1.0" encoding="utf-8"?>
<p:tagLst xmlns:p="http://schemas.openxmlformats.org/presentationml/2006/main">
  <p:tag name="AS_UNIQUEID" val="1618"/>
</p:tagLst>
</file>

<file path=ppt/tags/tag554.xml><?xml version="1.0" encoding="utf-8"?>
<p:tagLst xmlns:p="http://schemas.openxmlformats.org/presentationml/2006/main">
  <p:tag name="AS_UNIQUEID" val="1619"/>
</p:tagLst>
</file>

<file path=ppt/tags/tag555.xml><?xml version="1.0" encoding="utf-8"?>
<p:tagLst xmlns:p="http://schemas.openxmlformats.org/presentationml/2006/main">
  <p:tag name="AS_UNIQUEID" val="2562"/>
</p:tagLst>
</file>

<file path=ppt/tags/tag556.xml><?xml version="1.0" encoding="utf-8"?>
<p:tagLst xmlns:p="http://schemas.openxmlformats.org/presentationml/2006/main">
  <p:tag name="AS_UNIQUEID" val="2450"/>
</p:tagLst>
</file>

<file path=ppt/tags/tag557.xml><?xml version="1.0" encoding="utf-8"?>
<p:tagLst xmlns:p="http://schemas.openxmlformats.org/presentationml/2006/main">
  <p:tag name="AS_UNIQUEID" val="2447"/>
</p:tagLst>
</file>

<file path=ppt/tags/tag558.xml><?xml version="1.0" encoding="utf-8"?>
<p:tagLst xmlns:p="http://schemas.openxmlformats.org/presentationml/2006/main">
  <p:tag name="AS_UNIQUEID" val="2448"/>
</p:tagLst>
</file>

<file path=ppt/tags/tag559.xml><?xml version="1.0" encoding="utf-8"?>
<p:tagLst xmlns:p="http://schemas.openxmlformats.org/presentationml/2006/main">
  <p:tag name="AS_UNIQUEID" val="1331"/>
</p:tagLst>
</file>

<file path=ppt/tags/tag56.xml><?xml version="1.0" encoding="utf-8"?>
<p:tagLst xmlns:p="http://schemas.openxmlformats.org/presentationml/2006/main">
  <p:tag name="AS_UNIQUEID" val="1865"/>
</p:tagLst>
</file>

<file path=ppt/tags/tag560.xml><?xml version="1.0" encoding="utf-8"?>
<p:tagLst xmlns:p="http://schemas.openxmlformats.org/presentationml/2006/main">
  <p:tag name="AS_UNIQUEID" val="1332"/>
</p:tagLst>
</file>

<file path=ppt/tags/tag561.xml><?xml version="1.0" encoding="utf-8"?>
<p:tagLst xmlns:p="http://schemas.openxmlformats.org/presentationml/2006/main">
  <p:tag name="AS_UNIQUEID" val="1333"/>
</p:tagLst>
</file>

<file path=ppt/tags/tag562.xml><?xml version="1.0" encoding="utf-8"?>
<p:tagLst xmlns:p="http://schemas.openxmlformats.org/presentationml/2006/main">
  <p:tag name="AS_UNIQUEID" val="1334"/>
</p:tagLst>
</file>

<file path=ppt/tags/tag563.xml><?xml version="1.0" encoding="utf-8"?>
<p:tagLst xmlns:p="http://schemas.openxmlformats.org/presentationml/2006/main">
  <p:tag name="AS_UNIQUEID" val="1335"/>
</p:tagLst>
</file>

<file path=ppt/tags/tag564.xml><?xml version="1.0" encoding="utf-8"?>
<p:tagLst xmlns:p="http://schemas.openxmlformats.org/presentationml/2006/main">
  <p:tag name="AS_UNIQUEID" val="1336"/>
</p:tagLst>
</file>

<file path=ppt/tags/tag565.xml><?xml version="1.0" encoding="utf-8"?>
<p:tagLst xmlns:p="http://schemas.openxmlformats.org/presentationml/2006/main">
  <p:tag name="AS_UNIQUEID" val="1337"/>
</p:tagLst>
</file>

<file path=ppt/tags/tag566.xml><?xml version="1.0" encoding="utf-8"?>
<p:tagLst xmlns:p="http://schemas.openxmlformats.org/presentationml/2006/main">
  <p:tag name="AS_UNIQUEID" val="1338"/>
</p:tagLst>
</file>

<file path=ppt/tags/tag567.xml><?xml version="1.0" encoding="utf-8"?>
<p:tagLst xmlns:p="http://schemas.openxmlformats.org/presentationml/2006/main">
  <p:tag name="AS_UNIQUEID" val="1339"/>
  <p:tag name="KSO_WM_UNIT_TABLE_BEAUTIFY" val="smartTable{a01a1cae-e26e-433d-9e8e-1c0d90ec7730}"/>
</p:tagLst>
</file>

<file path=ppt/tags/tag568.xml><?xml version="1.0" encoding="utf-8"?>
<p:tagLst xmlns:p="http://schemas.openxmlformats.org/presentationml/2006/main">
  <p:tag name="AS_UNIQUEID" val="1340"/>
</p:tagLst>
</file>

<file path=ppt/tags/tag569.xml><?xml version="1.0" encoding="utf-8"?>
<p:tagLst xmlns:p="http://schemas.openxmlformats.org/presentationml/2006/main">
  <p:tag name="AS_UNIQUEID" val="1341"/>
</p:tagLst>
</file>

<file path=ppt/tags/tag57.xml><?xml version="1.0" encoding="utf-8"?>
<p:tagLst xmlns:p="http://schemas.openxmlformats.org/presentationml/2006/main">
  <p:tag name="AS_UNIQUEID" val="1866"/>
</p:tagLst>
</file>

<file path=ppt/tags/tag570.xml><?xml version="1.0" encoding="utf-8"?>
<p:tagLst xmlns:p="http://schemas.openxmlformats.org/presentationml/2006/main">
  <p:tag name="AS_UNIQUEID" val="1342"/>
</p:tagLst>
</file>

<file path=ppt/tags/tag571.xml><?xml version="1.0" encoding="utf-8"?>
<p:tagLst xmlns:p="http://schemas.openxmlformats.org/presentationml/2006/main">
  <p:tag name="AS_UNIQUEID" val="1343"/>
</p:tagLst>
</file>

<file path=ppt/tags/tag572.xml><?xml version="1.0" encoding="utf-8"?>
<p:tagLst xmlns:p="http://schemas.openxmlformats.org/presentationml/2006/main">
  <p:tag name="AS_UNIQUEID" val="2446"/>
</p:tagLst>
</file>

<file path=ppt/tags/tag573.xml><?xml version="1.0" encoding="utf-8"?>
<p:tagLst xmlns:p="http://schemas.openxmlformats.org/presentationml/2006/main">
  <p:tag name="AS_UNIQUEID" val="1344"/>
</p:tagLst>
</file>

<file path=ppt/tags/tag574.xml><?xml version="1.0" encoding="utf-8"?>
<p:tagLst xmlns:p="http://schemas.openxmlformats.org/presentationml/2006/main">
  <p:tag name="AS_UNIQUEID" val="1345"/>
</p:tagLst>
</file>

<file path=ppt/tags/tag575.xml><?xml version="1.0" encoding="utf-8"?>
<p:tagLst xmlns:p="http://schemas.openxmlformats.org/presentationml/2006/main">
  <p:tag name="AS_UNIQUEID" val="1346"/>
</p:tagLst>
</file>

<file path=ppt/tags/tag576.xml><?xml version="1.0" encoding="utf-8"?>
<p:tagLst xmlns:p="http://schemas.openxmlformats.org/presentationml/2006/main">
  <p:tag name="AS_UNIQUEID" val="2447"/>
</p:tagLst>
</file>

<file path=ppt/tags/tag577.xml><?xml version="1.0" encoding="utf-8"?>
<p:tagLst xmlns:p="http://schemas.openxmlformats.org/presentationml/2006/main">
  <p:tag name="AS_UNIQUEID" val="2448"/>
</p:tagLst>
</file>

<file path=ppt/tags/tag578.xml><?xml version="1.0" encoding="utf-8"?>
<p:tagLst xmlns:p="http://schemas.openxmlformats.org/presentationml/2006/main">
  <p:tag name="AS_UNIQUEID" val="1376"/>
</p:tagLst>
</file>

<file path=ppt/tags/tag579.xml><?xml version="1.0" encoding="utf-8"?>
<p:tagLst xmlns:p="http://schemas.openxmlformats.org/presentationml/2006/main">
  <p:tag name="AS_UNIQUEID" val="1377"/>
</p:tagLst>
</file>

<file path=ppt/tags/tag58.xml><?xml version="1.0" encoding="utf-8"?>
<p:tagLst xmlns:p="http://schemas.openxmlformats.org/presentationml/2006/main">
  <p:tag name="AS_UNIQUEID" val="1867"/>
</p:tagLst>
</file>

<file path=ppt/tags/tag580.xml><?xml version="1.0" encoding="utf-8"?>
<p:tagLst xmlns:p="http://schemas.openxmlformats.org/presentationml/2006/main">
  <p:tag name="AS_UNIQUEID" val="1378"/>
</p:tagLst>
</file>

<file path=ppt/tags/tag581.xml><?xml version="1.0" encoding="utf-8"?>
<p:tagLst xmlns:p="http://schemas.openxmlformats.org/presentationml/2006/main">
  <p:tag name="AS_UNIQUEID" val="1379"/>
</p:tagLst>
</file>

<file path=ppt/tags/tag582.xml><?xml version="1.0" encoding="utf-8"?>
<p:tagLst xmlns:p="http://schemas.openxmlformats.org/presentationml/2006/main">
  <p:tag name="AS_UNIQUEID" val="1380"/>
</p:tagLst>
</file>

<file path=ppt/tags/tag583.xml><?xml version="1.0" encoding="utf-8"?>
<p:tagLst xmlns:p="http://schemas.openxmlformats.org/presentationml/2006/main">
  <p:tag name="AS_UNIQUEID" val="1381"/>
</p:tagLst>
</file>

<file path=ppt/tags/tag584.xml><?xml version="1.0" encoding="utf-8"?>
<p:tagLst xmlns:p="http://schemas.openxmlformats.org/presentationml/2006/main">
  <p:tag name="AS_UNIQUEID" val="2447"/>
</p:tagLst>
</file>

<file path=ppt/tags/tag585.xml><?xml version="1.0" encoding="utf-8"?>
<p:tagLst xmlns:p="http://schemas.openxmlformats.org/presentationml/2006/main">
  <p:tag name="AS_UNIQUEID" val="2448"/>
</p:tagLst>
</file>

<file path=ppt/tags/tag586.xml><?xml version="1.0" encoding="utf-8"?>
<p:tagLst xmlns:p="http://schemas.openxmlformats.org/presentationml/2006/main">
  <p:tag name="AS_UNIQUEID" val="7975"/>
</p:tagLst>
</file>

<file path=ppt/tags/tag587.xml><?xml version="1.0" encoding="utf-8"?>
<p:tagLst xmlns:p="http://schemas.openxmlformats.org/presentationml/2006/main">
  <p:tag name="AS_UNIQUEID" val="7976"/>
</p:tagLst>
</file>

<file path=ppt/tags/tag588.xml><?xml version="1.0" encoding="utf-8"?>
<p:tagLst xmlns:p="http://schemas.openxmlformats.org/presentationml/2006/main">
  <p:tag name="AS_UNIQUEID" val="4528"/>
</p:tagLst>
</file>

<file path=ppt/tags/tag589.xml><?xml version="1.0" encoding="utf-8"?>
<p:tagLst xmlns:p="http://schemas.openxmlformats.org/presentationml/2006/main">
  <p:tag name="AS_UNIQUEID" val="7869"/>
</p:tagLst>
</file>

<file path=ppt/tags/tag59.xml><?xml version="1.0" encoding="utf-8"?>
<p:tagLst xmlns:p="http://schemas.openxmlformats.org/presentationml/2006/main">
  <p:tag name="AS_UNIQUEID" val="1868"/>
</p:tagLst>
</file>

<file path=ppt/tags/tag590.xml><?xml version="1.0" encoding="utf-8"?>
<p:tagLst xmlns:p="http://schemas.openxmlformats.org/presentationml/2006/main">
  <p:tag name="AS_UNIQUEID" val="7870"/>
</p:tagLst>
</file>

<file path=ppt/tags/tag591.xml><?xml version="1.0" encoding="utf-8"?>
<p:tagLst xmlns:p="http://schemas.openxmlformats.org/presentationml/2006/main">
  <p:tag name="AS_UNIQUEID" val="7871"/>
</p:tagLst>
</file>

<file path=ppt/tags/tag592.xml><?xml version="1.0" encoding="utf-8"?>
<p:tagLst xmlns:p="http://schemas.openxmlformats.org/presentationml/2006/main">
  <p:tag name="KSO_WM_SPECIAL_SOURCE" val="bdnull"/>
  <p:tag name="KSO_WM_TEMPLATE_CATEGORY" val="custom"/>
  <p:tag name="KSO_WM_TEMPLATE_INDEX" val="20201292"/>
</p:tagLst>
</file>

<file path=ppt/tags/tag593.xml><?xml version="1.0" encoding="utf-8"?>
<p:tagLst xmlns:p="http://schemas.openxmlformats.org/presentationml/2006/main">
  <p:tag name="AS_UNIQUEID" val="7978"/>
</p:tagLst>
</file>

<file path=ppt/tags/tag594.xml><?xml version="1.0" encoding="utf-8"?>
<p:tagLst xmlns:p="http://schemas.openxmlformats.org/presentationml/2006/main">
  <p:tag name="AS_UNIQUEID" val="7979"/>
</p:tagLst>
</file>

<file path=ppt/tags/tag595.xml><?xml version="1.0" encoding="utf-8"?>
<p:tagLst xmlns:p="http://schemas.openxmlformats.org/presentationml/2006/main">
  <p:tag name="AS_UNIQUEID" val="4528"/>
</p:tagLst>
</file>

<file path=ppt/tags/tag596.xml><?xml version="1.0" encoding="utf-8"?>
<p:tagLst xmlns:p="http://schemas.openxmlformats.org/presentationml/2006/main">
  <p:tag name="AS_UNIQUEID" val="7877"/>
</p:tagLst>
</file>

<file path=ppt/tags/tag597.xml><?xml version="1.0" encoding="utf-8"?>
<p:tagLst xmlns:p="http://schemas.openxmlformats.org/presentationml/2006/main">
  <p:tag name="AS_UNIQUEID" val="7878"/>
</p:tagLst>
</file>

<file path=ppt/tags/tag598.xml><?xml version="1.0" encoding="utf-8"?>
<p:tagLst xmlns:p="http://schemas.openxmlformats.org/presentationml/2006/main">
  <p:tag name="AS_UNIQUEID" val="7879"/>
</p:tagLst>
</file>

<file path=ppt/tags/tag599.xml><?xml version="1.0" encoding="utf-8"?>
<p:tagLst xmlns:p="http://schemas.openxmlformats.org/presentationml/2006/main">
  <p:tag name="KSO_WM_SPECIAL_SOURCE" val="bdnull"/>
  <p:tag name="KSO_WM_TEMPLATE_CATEGORY" val="custom"/>
  <p:tag name="KSO_WM_TEMPLATE_INDEX" val="20201292"/>
</p:tagLst>
</file>

<file path=ppt/tags/tag6.xml><?xml version="1.0" encoding="utf-8"?>
<p:tagLst xmlns:p="http://schemas.openxmlformats.org/presentationml/2006/main">
  <p:tag name="AS_UNIQUEID" val="1806"/>
  <p:tag name="PA" val="v5.2.11"/>
  <p:tag name="RESOURCELIBID_ANIM" val="432"/>
</p:tagLst>
</file>

<file path=ppt/tags/tag60.xml><?xml version="1.0" encoding="utf-8"?>
<p:tagLst xmlns:p="http://schemas.openxmlformats.org/presentationml/2006/main">
  <p:tag name="AS_UNIQUEID" val="1869"/>
</p:tagLst>
</file>

<file path=ppt/tags/tag600.xml><?xml version="1.0" encoding="utf-8"?>
<p:tagLst xmlns:p="http://schemas.openxmlformats.org/presentationml/2006/main">
  <p:tag name="AS_UNIQUEID" val="7981"/>
</p:tagLst>
</file>

<file path=ppt/tags/tag601.xml><?xml version="1.0" encoding="utf-8"?>
<p:tagLst xmlns:p="http://schemas.openxmlformats.org/presentationml/2006/main">
  <p:tag name="AS_UNIQUEID" val="7982"/>
</p:tagLst>
</file>

<file path=ppt/tags/tag602.xml><?xml version="1.0" encoding="utf-8"?>
<p:tagLst xmlns:p="http://schemas.openxmlformats.org/presentationml/2006/main">
  <p:tag name="AS_UNIQUEID" val="4528"/>
</p:tagLst>
</file>

<file path=ppt/tags/tag603.xml><?xml version="1.0" encoding="utf-8"?>
<p:tagLst xmlns:p="http://schemas.openxmlformats.org/presentationml/2006/main">
  <p:tag name="AS_UNIQUEID" val="7983"/>
</p:tagLst>
</file>

<file path=ppt/tags/tag604.xml><?xml version="1.0" encoding="utf-8"?>
<p:tagLst xmlns:p="http://schemas.openxmlformats.org/presentationml/2006/main">
  <p:tag name="KSO_WM_SPECIAL_SOURCE" val="bdnull"/>
  <p:tag name="KSO_WM_TEMPLATE_CATEGORY" val="custom"/>
  <p:tag name="KSO_WM_TEMPLATE_INDEX" val="20201292"/>
</p:tagLst>
</file>

<file path=ppt/tags/tag605.xml><?xml version="1.0" encoding="utf-8"?>
<p:tagLst xmlns:p="http://schemas.openxmlformats.org/presentationml/2006/main">
  <p:tag name="AS_UNIQUEID" val="7985"/>
</p:tagLst>
</file>

<file path=ppt/tags/tag606.xml><?xml version="1.0" encoding="utf-8"?>
<p:tagLst xmlns:p="http://schemas.openxmlformats.org/presentationml/2006/main">
  <p:tag name="AS_UNIQUEID" val="7986"/>
</p:tagLst>
</file>

<file path=ppt/tags/tag607.xml><?xml version="1.0" encoding="utf-8"?>
<p:tagLst xmlns:p="http://schemas.openxmlformats.org/presentationml/2006/main">
  <p:tag name="AS_UNIQUEID" val="4528"/>
</p:tagLst>
</file>

<file path=ppt/tags/tag608.xml><?xml version="1.0" encoding="utf-8"?>
<p:tagLst xmlns:p="http://schemas.openxmlformats.org/presentationml/2006/main">
  <p:tag name="AS_UNIQUEID" val="6654"/>
</p:tagLst>
</file>

<file path=ppt/tags/tag609.xml><?xml version="1.0" encoding="utf-8"?>
<p:tagLst xmlns:p="http://schemas.openxmlformats.org/presentationml/2006/main">
  <p:tag name="KSO_WM_SPECIAL_SOURCE" val="bdnull"/>
  <p:tag name="KSO_WM_TEMPLATE_CATEGORY" val="custom"/>
  <p:tag name="KSO_WM_TEMPLATE_INDEX" val="20201292"/>
</p:tagLst>
</file>

<file path=ppt/tags/tag61.xml><?xml version="1.0" encoding="utf-8"?>
<p:tagLst xmlns:p="http://schemas.openxmlformats.org/presentationml/2006/main">
  <p:tag name="AS_UNIQUEID" val="1870"/>
</p:tagLst>
</file>

<file path=ppt/tags/tag610.xml><?xml version="1.0" encoding="utf-8"?>
<p:tagLst xmlns:p="http://schemas.openxmlformats.org/presentationml/2006/main">
  <p:tag name="AS_UNIQUEID" val="7988"/>
</p:tagLst>
</file>

<file path=ppt/tags/tag611.xml><?xml version="1.0" encoding="utf-8"?>
<p:tagLst xmlns:p="http://schemas.openxmlformats.org/presentationml/2006/main">
  <p:tag name="AS_UNIQUEID" val="7989"/>
</p:tagLst>
</file>

<file path=ppt/tags/tag612.xml><?xml version="1.0" encoding="utf-8"?>
<p:tagLst xmlns:p="http://schemas.openxmlformats.org/presentationml/2006/main">
  <p:tag name="AS_UNIQUEID" val="4528"/>
</p:tagLst>
</file>

<file path=ppt/tags/tag613.xml><?xml version="1.0" encoding="utf-8"?>
<p:tagLst xmlns:p="http://schemas.openxmlformats.org/presentationml/2006/main">
  <p:tag name="AS_UNIQUEID" val="4599"/>
</p:tagLst>
</file>

<file path=ppt/tags/tag614.xml><?xml version="1.0" encoding="utf-8"?>
<p:tagLst xmlns:p="http://schemas.openxmlformats.org/presentationml/2006/main">
  <p:tag name="KSO_WM_SPECIAL_SOURCE" val="bdnull"/>
  <p:tag name="KSO_WM_TEMPLATE_CATEGORY" val="custom"/>
  <p:tag name="KSO_WM_TEMPLATE_INDEX" val="20201292"/>
</p:tagLst>
</file>

<file path=ppt/tags/tag615.xml><?xml version="1.0" encoding="utf-8"?>
<p:tagLst xmlns:p="http://schemas.openxmlformats.org/presentationml/2006/main">
  <p:tag name="AS_UNIQUEID" val="1912"/>
</p:tagLst>
</file>

<file path=ppt/tags/tag616.xml><?xml version="1.0" encoding="utf-8"?>
<p:tagLst xmlns:p="http://schemas.openxmlformats.org/presentationml/2006/main">
  <p:tag name="AS_UNIQUEID" val="1913"/>
</p:tagLst>
</file>

<file path=ppt/tags/tag617.xml><?xml version="1.0" encoding="utf-8"?>
<p:tagLst xmlns:p="http://schemas.openxmlformats.org/presentationml/2006/main">
  <p:tag name="AS_UNIQUEID" val="1914"/>
</p:tagLst>
</file>

<file path=ppt/tags/tag618.xml><?xml version="1.0" encoding="utf-8"?>
<p:tagLst xmlns:p="http://schemas.openxmlformats.org/presentationml/2006/main">
  <p:tag name="AS_UNIQUEID" val="1915"/>
</p:tagLst>
</file>

<file path=ppt/tags/tag619.xml><?xml version="1.0" encoding="utf-8"?>
<p:tagLst xmlns:p="http://schemas.openxmlformats.org/presentationml/2006/main">
  <p:tag name="AS_UNIQUEID" val="1916"/>
</p:tagLst>
</file>

<file path=ppt/tags/tag62.xml><?xml version="1.0" encoding="utf-8"?>
<p:tagLst xmlns:p="http://schemas.openxmlformats.org/presentationml/2006/main">
  <p:tag name="AS_UNIQUEID" val="1872"/>
</p:tagLst>
</file>

<file path=ppt/tags/tag620.xml><?xml version="1.0" encoding="utf-8"?>
<p:tagLst xmlns:p="http://schemas.openxmlformats.org/presentationml/2006/main">
  <p:tag name="AS_UNIQUEID" val="1917"/>
</p:tagLst>
</file>

<file path=ppt/tags/tag621.xml><?xml version="1.0" encoding="utf-8"?>
<p:tagLst xmlns:p="http://schemas.openxmlformats.org/presentationml/2006/main">
  <p:tag name="AS_OS" val="Unix 3.10 unknown"/>
  <p:tag name="AS_RELEASE_DATE" val="2020.11.30"/>
  <p:tag name="AS_TITLE" val="Aspose.Slides for Java"/>
  <p:tag name="AS_VERSION" val="20.11"/>
  <p:tag name="COMMONDATA" val="eyJoZGlkIjoiYmI2ZDBkYTQyNGFmMDM0NmU5ZmY2YWQyMDBlOWEyYjIifQ=="/>
  <p:tag name="KSO_WPP_MARK_KEY" val="32291afb-ca7e-4b93-80ca-04177c2edfb5"/>
</p:tagLst>
</file>

<file path=ppt/tags/tag63.xml><?xml version="1.0" encoding="utf-8"?>
<p:tagLst xmlns:p="http://schemas.openxmlformats.org/presentationml/2006/main">
  <p:tag name="AS_UNIQUEID" val="1873"/>
</p:tagLst>
</file>

<file path=ppt/tags/tag64.xml><?xml version="1.0" encoding="utf-8"?>
<p:tagLst xmlns:p="http://schemas.openxmlformats.org/presentationml/2006/main">
  <p:tag name="AS_UNIQUEID" val="1874"/>
</p:tagLst>
</file>

<file path=ppt/tags/tag65.xml><?xml version="1.0" encoding="utf-8"?>
<p:tagLst xmlns:p="http://schemas.openxmlformats.org/presentationml/2006/main">
  <p:tag name="AS_UNIQUEID" val="1875"/>
</p:tagLst>
</file>

<file path=ppt/tags/tag66.xml><?xml version="1.0" encoding="utf-8"?>
<p:tagLst xmlns:p="http://schemas.openxmlformats.org/presentationml/2006/main">
  <p:tag name="AS_UNIQUEID" val="1876"/>
</p:tagLst>
</file>

<file path=ppt/tags/tag67.xml><?xml version="1.0" encoding="utf-8"?>
<p:tagLst xmlns:p="http://schemas.openxmlformats.org/presentationml/2006/main">
  <p:tag name="AS_UNIQUEID" val="1877"/>
</p:tagLst>
</file>

<file path=ppt/tags/tag68.xml><?xml version="1.0" encoding="utf-8"?>
<p:tagLst xmlns:p="http://schemas.openxmlformats.org/presentationml/2006/main">
  <p:tag name="AS_UNIQUEID" val="1879"/>
</p:tagLst>
</file>

<file path=ppt/tags/tag69.xml><?xml version="1.0" encoding="utf-8"?>
<p:tagLst xmlns:p="http://schemas.openxmlformats.org/presentationml/2006/main">
  <p:tag name="AS_UNIQUEID" val="1880"/>
</p:tagLst>
</file>

<file path=ppt/tags/tag7.xml><?xml version="1.0" encoding="utf-8"?>
<p:tagLst xmlns:p="http://schemas.openxmlformats.org/presentationml/2006/main">
  <p:tag name="AS_UNIQUEID" val="1808"/>
</p:tagLst>
</file>

<file path=ppt/tags/tag70.xml><?xml version="1.0" encoding="utf-8"?>
<p:tagLst xmlns:p="http://schemas.openxmlformats.org/presentationml/2006/main">
  <p:tag name="AS_UNIQUEID" val="1881"/>
</p:tagLst>
</file>

<file path=ppt/tags/tag71.xml><?xml version="1.0" encoding="utf-8"?>
<p:tagLst xmlns:p="http://schemas.openxmlformats.org/presentationml/2006/main">
  <p:tag name="AS_UNIQUEID" val="1882"/>
</p:tagLst>
</file>

<file path=ppt/tags/tag72.xml><?xml version="1.0" encoding="utf-8"?>
<p:tagLst xmlns:p="http://schemas.openxmlformats.org/presentationml/2006/main">
  <p:tag name="AS_UNIQUEID" val="1883"/>
</p:tagLst>
</file>

<file path=ppt/tags/tag73.xml><?xml version="1.0" encoding="utf-8"?>
<p:tagLst xmlns:p="http://schemas.openxmlformats.org/presentationml/2006/main">
  <p:tag name="AS_UNIQUEID" val="1885"/>
</p:tagLst>
</file>

<file path=ppt/tags/tag74.xml><?xml version="1.0" encoding="utf-8"?>
<p:tagLst xmlns:p="http://schemas.openxmlformats.org/presentationml/2006/main">
  <p:tag name="AS_UNIQUEID" val="1886"/>
</p:tagLst>
</file>

<file path=ppt/tags/tag75.xml><?xml version="1.0" encoding="utf-8"?>
<p:tagLst xmlns:p="http://schemas.openxmlformats.org/presentationml/2006/main">
  <p:tag name="AS_UNIQUEID" val="1887"/>
</p:tagLst>
</file>

<file path=ppt/tags/tag76.xml><?xml version="1.0" encoding="utf-8"?>
<p:tagLst xmlns:p="http://schemas.openxmlformats.org/presentationml/2006/main">
  <p:tag name="AS_UNIQUEID" val="1888"/>
</p:tagLst>
</file>

<file path=ppt/tags/tag77.xml><?xml version="1.0" encoding="utf-8"?>
<p:tagLst xmlns:p="http://schemas.openxmlformats.org/presentationml/2006/main">
  <p:tag name="AS_UNIQUEID" val="1889"/>
</p:tagLst>
</file>

<file path=ppt/tags/tag78.xml><?xml version="1.0" encoding="utf-8"?>
<p:tagLst xmlns:p="http://schemas.openxmlformats.org/presentationml/2006/main">
  <p:tag name="AS_UNIQUEID" val="1894"/>
</p:tagLst>
</file>

<file path=ppt/tags/tag79.xml><?xml version="1.0" encoding="utf-8"?>
<p:tagLst xmlns:p="http://schemas.openxmlformats.org/presentationml/2006/main">
  <p:tag name="AS_UNIQUEID" val="1895"/>
</p:tagLst>
</file>

<file path=ppt/tags/tag8.xml><?xml version="1.0" encoding="utf-8"?>
<p:tagLst xmlns:p="http://schemas.openxmlformats.org/presentationml/2006/main">
  <p:tag name="AS_UNIQUEID" val="1809"/>
</p:tagLst>
</file>

<file path=ppt/tags/tag80.xml><?xml version="1.0" encoding="utf-8"?>
<p:tagLst xmlns:p="http://schemas.openxmlformats.org/presentationml/2006/main">
  <p:tag name="AS_UNIQUEID" val="1896"/>
</p:tagLst>
</file>

<file path=ppt/tags/tag81.xml><?xml version="1.0" encoding="utf-8"?>
<p:tagLst xmlns:p="http://schemas.openxmlformats.org/presentationml/2006/main">
  <p:tag name="AS_UNIQUEID" val="1897"/>
</p:tagLst>
</file>

<file path=ppt/tags/tag82.xml><?xml version="1.0" encoding="utf-8"?>
<p:tagLst xmlns:p="http://schemas.openxmlformats.org/presentationml/2006/main">
  <p:tag name="AS_UNIQUEID" val="1898"/>
</p:tagLst>
</file>

<file path=ppt/tags/tag83.xml><?xml version="1.0" encoding="utf-8"?>
<p:tagLst xmlns:p="http://schemas.openxmlformats.org/presentationml/2006/main">
  <p:tag name="AS_UNIQUEID" val="1899"/>
</p:tagLst>
</file>

<file path=ppt/tags/tag84.xml><?xml version="1.0" encoding="utf-8"?>
<p:tagLst xmlns:p="http://schemas.openxmlformats.org/presentationml/2006/main">
  <p:tag name="AS_UNIQUEID" val="1900"/>
</p:tagLst>
</file>

<file path=ppt/tags/tag85.xml><?xml version="1.0" encoding="utf-8"?>
<p:tagLst xmlns:p="http://schemas.openxmlformats.org/presentationml/2006/main">
  <p:tag name="AS_UNIQUEID" val="937"/>
</p:tagLst>
</file>

<file path=ppt/tags/tag86.xml><?xml version="1.0" encoding="utf-8"?>
<p:tagLst xmlns:p="http://schemas.openxmlformats.org/presentationml/2006/main">
  <p:tag name="AS_UNIQUEID" val="480"/>
</p:tagLst>
</file>

<file path=ppt/tags/tag87.xml><?xml version="1.0" encoding="utf-8"?>
<p:tagLst xmlns:p="http://schemas.openxmlformats.org/presentationml/2006/main">
  <p:tag name="AS_UNIQUEID" val="481"/>
</p:tagLst>
</file>

<file path=ppt/tags/tag88.xml><?xml version="1.0" encoding="utf-8"?>
<p:tagLst xmlns:p="http://schemas.openxmlformats.org/presentationml/2006/main">
  <p:tag name="AS_UNIQUEID" val="571"/>
</p:tagLst>
</file>

<file path=ppt/tags/tag89.xml><?xml version="1.0" encoding="utf-8"?>
<p:tagLst xmlns:p="http://schemas.openxmlformats.org/presentationml/2006/main">
  <p:tag name="AS_UNIQUEID" val="572"/>
</p:tagLst>
</file>

<file path=ppt/tags/tag9.xml><?xml version="1.0" encoding="utf-8"?>
<p:tagLst xmlns:p="http://schemas.openxmlformats.org/presentationml/2006/main">
  <p:tag name="AS_UNIQUEID" val="1810"/>
</p:tagLst>
</file>

<file path=ppt/tags/tag90.xml><?xml version="1.0" encoding="utf-8"?>
<p:tagLst xmlns:p="http://schemas.openxmlformats.org/presentationml/2006/main">
  <p:tag name="AS_UNIQUEID" val="573"/>
</p:tagLst>
</file>

<file path=ppt/tags/tag91.xml><?xml version="1.0" encoding="utf-8"?>
<p:tagLst xmlns:p="http://schemas.openxmlformats.org/presentationml/2006/main">
  <p:tag name="AS_UNIQUEID" val="574"/>
</p:tagLst>
</file>

<file path=ppt/tags/tag92.xml><?xml version="1.0" encoding="utf-8"?>
<p:tagLst xmlns:p="http://schemas.openxmlformats.org/presentationml/2006/main">
  <p:tag name="AS_UNIQUEID" val="2097"/>
</p:tagLst>
</file>

<file path=ppt/tags/tag93.xml><?xml version="1.0" encoding="utf-8"?>
<p:tagLst xmlns:p="http://schemas.openxmlformats.org/presentationml/2006/main">
  <p:tag name="AS_UNIQUEID" val="2098"/>
</p:tagLst>
</file>

<file path=ppt/tags/tag94.xml><?xml version="1.0" encoding="utf-8"?>
<p:tagLst xmlns:p="http://schemas.openxmlformats.org/presentationml/2006/main">
  <p:tag name="AS_UNIQUEID" val="2099"/>
</p:tagLst>
</file>

<file path=ppt/tags/tag95.xml><?xml version="1.0" encoding="utf-8"?>
<p:tagLst xmlns:p="http://schemas.openxmlformats.org/presentationml/2006/main">
  <p:tag name="AS_UNIQUEID" val="2100"/>
</p:tagLst>
</file>

<file path=ppt/tags/tag96.xml><?xml version="1.0" encoding="utf-8"?>
<p:tagLst xmlns:p="http://schemas.openxmlformats.org/presentationml/2006/main">
  <p:tag name="AS_UNIQUEID" val="2101"/>
</p:tagLst>
</file>

<file path=ppt/tags/tag97.xml><?xml version="1.0" encoding="utf-8"?>
<p:tagLst xmlns:p="http://schemas.openxmlformats.org/presentationml/2006/main">
  <p:tag name="AS_UNIQUEID" val="2102"/>
</p:tagLst>
</file>

<file path=ppt/tags/tag98.xml><?xml version="1.0" encoding="utf-8"?>
<p:tagLst xmlns:p="http://schemas.openxmlformats.org/presentationml/2006/main">
  <p:tag name="AS_UNIQUEID" val="2103"/>
</p:tagLst>
</file>

<file path=ppt/tags/tag99.xml><?xml version="1.0" encoding="utf-8"?>
<p:tagLst xmlns:p="http://schemas.openxmlformats.org/presentationml/2006/main">
  <p:tag name="AS_UNIQUEID" val="1906"/>
</p:tagLst>
</file>

<file path=ppt/theme/theme1.xml><?xml version="1.0" encoding="utf-8"?>
<a:theme xmlns:a="http://schemas.openxmlformats.org/drawingml/2006/main" name="主题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xbifsop2">
      <a:majorFont>
        <a:latin typeface="Arial Black"/>
        <a:ea typeface="微软雅黑"/>
        <a:cs typeface="Arial"/>
      </a:majorFont>
      <a:minorFont>
        <a:latin typeface="Arial Black"/>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xbifsop2">
      <a:majorFont>
        <a:latin typeface="Arial Black"/>
        <a:ea typeface="微软雅黑"/>
        <a:cs typeface="Arial"/>
      </a:majorFont>
      <a:minorFont>
        <a:latin typeface="Arial Black"/>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2388</Words>
  <Application>WPS 演示</Application>
  <PresentationFormat/>
  <Paragraphs>521</Paragraphs>
  <Slides>19</Slides>
  <Notes>5</Notes>
  <HiddenSlides>0</HiddenSlides>
  <MMClips>3</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19</vt:i4>
      </vt:variant>
    </vt:vector>
  </HeadingPairs>
  <TitlesOfParts>
    <vt:vector size="40" baseType="lpstr">
      <vt:lpstr>Arial</vt:lpstr>
      <vt:lpstr>宋体</vt:lpstr>
      <vt:lpstr>Wingdings</vt:lpstr>
      <vt:lpstr>Arial</vt:lpstr>
      <vt:lpstr>华文行楷</vt:lpstr>
      <vt:lpstr>微软雅黑</vt:lpstr>
      <vt:lpstr>楷体</vt:lpstr>
      <vt:lpstr>MingLiU_HKSCS-ExtB</vt:lpstr>
      <vt:lpstr>黑体</vt:lpstr>
      <vt:lpstr>Calibri</vt:lpstr>
      <vt:lpstr>Calibri</vt:lpstr>
      <vt:lpstr>等线</vt:lpstr>
      <vt:lpstr>等线</vt:lpstr>
      <vt:lpstr>Times New Roman</vt:lpstr>
      <vt:lpstr>Verdana</vt:lpstr>
      <vt:lpstr>楷体_GB2312</vt:lpstr>
      <vt:lpstr>Comic Sans MS</vt:lpstr>
      <vt:lpstr>Arial Unicode MS</vt:lpstr>
      <vt:lpstr>Arial Black</vt:lpstr>
      <vt:lpstr>主题3</vt:lpstr>
      <vt:lpstr>1_主题3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3</cp:revision>
  <cp:lastPrinted>2022-05-12T11:35:00Z</cp:lastPrinted>
  <dcterms:created xsi:type="dcterms:W3CDTF">2022-05-12T11:35:00Z</dcterms:created>
  <dcterms:modified xsi:type="dcterms:W3CDTF">2023-02-04T14:23:52Z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49E874ACA56C4F10A31F22DEC400664F</vt:lpwstr>
  </property>
  <property fmtid="{D5CDD505-2E9C-101B-9397-08002B2CF9AE}" pid="7" name="KSOProductBuildVer">
    <vt:lpwstr>2052-11.1.0.13703</vt:lpwstr>
  </property>
</Properties>
</file>