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heme/theme6.xml" ContentType="application/vnd.openxmlformats-officedocument.theme+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notesSlides/notesSlide1.xml" ContentType="application/vnd.openxmlformats-officedocument.presentationml.notesSlide+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notesSlides/notesSlide2.xml" ContentType="application/vnd.openxmlformats-officedocument.presentationml.notesSlide+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notesSlides/notesSlide3.xml" ContentType="application/vnd.openxmlformats-officedocument.presentationml.notesSlide+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7" r:id="rId4"/>
    <p:sldMasterId id="2147483712" r:id="rId5"/>
  </p:sldMasterIdLst>
  <p:notesMasterIdLst>
    <p:notesMasterId r:id="rId21"/>
  </p:notesMasterIdLst>
  <p:sldIdLst>
    <p:sldId id="307" r:id="rId6"/>
    <p:sldId id="511" r:id="rId7"/>
    <p:sldId id="486" r:id="rId8"/>
    <p:sldId id="488" r:id="rId9"/>
    <p:sldId id="566" r:id="rId10"/>
    <p:sldId id="512" r:id="rId11"/>
    <p:sldId id="459" r:id="rId12"/>
    <p:sldId id="548" r:id="rId13"/>
    <p:sldId id="562" r:id="rId14"/>
    <p:sldId id="438" r:id="rId15"/>
    <p:sldId id="440" r:id="rId16"/>
    <p:sldId id="550" r:id="rId17"/>
    <p:sldId id="561" r:id="rId18"/>
    <p:sldId id="553" r:id="rId19"/>
    <p:sldId id="466"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initials="" lastIdx="0" clrIdx="0"/>
  <p:cmAuthor id="1" name="Administrator" initials="A" lastIdx="0" clrIdx="0"/>
  <p:cmAuthor id="2" name="靳曼" initials="" lastIdx="0" clrIdx="2"/>
  <p:cmAuthor id="3" name="Lenovo" initials="L" lastIdx="0" clrIdx="2"/>
  <p:cmAuthor id="4" name="yaosh" initials="y" lastIdx="0" clrIdx="3"/>
  <p:cmAuthor id="5" name="ccgz" initials="c" lastIdx="0" clrIdx="4"/>
  <p:cmAuthor id="6" name="ming qiu" initials="m" lastIdx="0" clrIdx="1"/>
  <p:cmAuthor id="7" name="1206988966@qq.com" initials="1" lastIdx="0" clrIdx="2"/>
  <p:cmAuthor id="8" name="姜伟光" initials="姜" lastIdx="0" clrIdx="0"/>
  <p:cmAuthor id="9" name="86158" initials="8" lastIdx="0" clrIdx="8"/>
  <p:cmAuthor id="10" name="yyyaogd@126.com" initials="y" lastIdx="0" clrIdx="0"/>
  <p:cmAuthor id="11" name="wucj" initials="w" lastIdx="0" clrIdx="0"/>
  <p:cmAuthor id="12" name="SkyUser" initials="S" lastIdx="0" clrIdx="0"/>
  <p:cmAuthor id="15" name="admin" initials="a" lastIdx="0" clrIdx="14"/>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471.xml"/><Relationship Id="rId7" Type="http://schemas.openxmlformats.org/officeDocument/2006/relationships/tags" Target="../tags/tag475.xml"/><Relationship Id="rId2" Type="http://schemas.openxmlformats.org/officeDocument/2006/relationships/tags" Target="../tags/tag470.xml"/><Relationship Id="rId1" Type="http://schemas.openxmlformats.org/officeDocument/2006/relationships/theme" Target="../theme/theme6.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tags" Target="../tags/tag47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3E17AC5D-08E6-4C89-B66F-5F8601C4164B}" type="datetimeFigureOut">
              <a:rPr lang="zh-CN" altLang="en-US" smtClean="0"/>
              <a:t>2023/2/4</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CDDDD16F-BB4D-4E03-A445-BCAA65A4D44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81.xml"/><Relationship Id="rId1" Type="http://schemas.openxmlformats.org/officeDocument/2006/relationships/tags" Target="../tags/tag480.xml"/><Relationship Id="rId4"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40.xml"/><Relationship Id="rId1" Type="http://schemas.openxmlformats.org/officeDocument/2006/relationships/tags" Target="../tags/tag539.xml"/><Relationship Id="rId4"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586.xml"/><Relationship Id="rId2" Type="http://schemas.openxmlformats.org/officeDocument/2006/relationships/tags" Target="../tags/tag585.xml"/><Relationship Id="rId1" Type="http://schemas.openxmlformats.org/officeDocument/2006/relationships/tags" Target="../tags/tag584.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r>
              <a:rPr lang="en-US" altLang="zh-CN" b="1">
                <a:latin typeface="楷体" panose="02010609060101010101" pitchFamily="49" charset="-122"/>
                <a:ea typeface="楷体" panose="02010609060101010101" pitchFamily="49" charset="-122"/>
                <a:cs typeface="楷体" panose="02010609060101010101" pitchFamily="49" charset="-122"/>
                <a:sym typeface="+mn-ea"/>
              </a:rPr>
              <a:t>2.</a:t>
            </a:r>
            <a:r>
              <a:rPr lang="zh-CN" altLang="en-US" b="1">
                <a:latin typeface="楷体" panose="02010609060101010101" pitchFamily="49" charset="-122"/>
                <a:ea typeface="楷体" panose="02010609060101010101" pitchFamily="49" charset="-122"/>
                <a:cs typeface="楷体" panose="02010609060101010101" pitchFamily="49" charset="-122"/>
                <a:sym typeface="+mn-ea"/>
              </a:rPr>
              <a:t>是不是古老的地层中只有低等生物，而新近形成的地层中只有高等生物？</a:t>
            </a:r>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custDataLst>
              <p:tags r:id="rId1"/>
            </p:custDataLst>
          </p:nvPr>
        </p:nvSpPr>
        <p:spPr/>
      </p:sp>
      <p:sp>
        <p:nvSpPr>
          <p:cNvPr id="43011" name="备注占位符 2"/>
          <p:cNvSpPr>
            <a:spLocks noGrp="1"/>
          </p:cNvSpPr>
          <p:nvPr>
            <p:ph type="body" idx="1"/>
            <p:custDataLst>
              <p:tags r:id="rId2"/>
            </p:custDataLst>
          </p:nvPr>
        </p:nvSpPr>
        <p:spPr/>
        <p:txBody>
          <a:bodyPr wrap="square" lIns="91440" tIns="45720" rIns="91440" bIns="45720" anchor="t"/>
          <a:lstStyle/>
          <a:p>
            <a:pPr marL="0" lvl="0" indent="0" algn="l" defTabSz="914400" rtl="0" eaLnBrk="0" fontAlgn="base" latinLnBrk="0" hangingPunct="0">
              <a:lnSpc>
                <a:spcPct val="100000"/>
              </a:lnSpc>
              <a:spcBef>
                <a:spcPct val="0"/>
              </a:spcBef>
              <a:spcAft>
                <a:spcPct val="0"/>
              </a:spcAft>
              <a:buClrTx/>
              <a:buSzTx/>
              <a:buFontTx/>
              <a:buNone/>
            </a:pPr>
            <a:endParaRPr lang="zh-CN" altLang="en-US" sz="1200" u="none" baseline="0">
              <a:solidFill>
                <a:srgbClr val="000000"/>
              </a:solidFill>
              <a:effectLst/>
              <a:latin typeface="等线"/>
              <a:ea typeface="等线" panose="02010600030101010101" charset="-122"/>
            </a:endParaRPr>
          </a:p>
        </p:txBody>
      </p:sp>
      <p:sp>
        <p:nvSpPr>
          <p:cNvPr id="43012" name="灯片编号占位符 3"/>
          <p:cNvSpPr>
            <a:spLocks noGrp="1"/>
          </p:cNvSpPr>
          <p:nvPr>
            <p:ph type="sldNum" sz="quarter" idx="10"/>
            <p:custDataLst>
              <p:tags r:id="rId3"/>
            </p:custDataLst>
          </p:nvPr>
        </p:nvSpPr>
        <p:spPr>
          <a:xfrm>
            <a:off x="3884613" y="8685213"/>
            <a:ext cx="2971800" cy="458787"/>
          </a:xfrm>
          <a:prstGeom prst="rect">
            <a:avLst/>
          </a:prstGeom>
          <a:noFill/>
          <a:ln w="9525">
            <a:noFill/>
          </a:ln>
        </p:spPr>
        <p:txBody>
          <a:bodyPr anchor="b"/>
          <a:lstStyle/>
          <a:p>
            <a:pPr marL="0" lvl="0" indent="0" algn="r" eaLnBrk="1" hangingPunct="1"/>
            <a:fld id="{9A0DB2DC-4C9A-4742-B13C-FB6460FD3503}" type="slidenum">
              <a:rPr lang="en-US" altLang="en-US" sz="1200"/>
              <a:t>12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tags" Target="../tags/tag77.xml"/><Relationship Id="rId17" Type="http://schemas.openxmlformats.org/officeDocument/2006/relationships/image" Target="../media/image2.png"/><Relationship Id="rId2" Type="http://schemas.openxmlformats.org/officeDocument/2006/relationships/tags" Target="../tags/tag67.xml"/><Relationship Id="rId16" Type="http://schemas.openxmlformats.org/officeDocument/2006/relationships/slideMaster" Target="../slideMasters/slideMaster1.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tags" Target="../tags/tag80.xml"/><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Master" Target="../slideMasters/slideMaster1.xml"/><Relationship Id="rId4" Type="http://schemas.openxmlformats.org/officeDocument/2006/relationships/tags" Target="../tags/tag8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slideMaster" Target="../slideMasters/slideMaster2.xml"/><Relationship Id="rId5" Type="http://schemas.openxmlformats.org/officeDocument/2006/relationships/tags" Target="../tags/tag96.xml"/><Relationship Id="rId4" Type="http://schemas.openxmlformats.org/officeDocument/2006/relationships/tags" Target="../tags/tag95.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Master" Target="../slideMasters/slideMaster2.xml"/><Relationship Id="rId5" Type="http://schemas.openxmlformats.org/officeDocument/2006/relationships/tags" Target="../tags/tag101.xml"/><Relationship Id="rId4" Type="http://schemas.openxmlformats.org/officeDocument/2006/relationships/tags" Target="../tags/tag10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Master" Target="../slideMasters/slideMaster2.xml"/><Relationship Id="rId5" Type="http://schemas.openxmlformats.org/officeDocument/2006/relationships/tags" Target="../tags/tag106.xml"/><Relationship Id="rId4" Type="http://schemas.openxmlformats.org/officeDocument/2006/relationships/tags" Target="../tags/tag10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slideMaster" Target="../slideMasters/slideMaster2.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20.xml"/><Relationship Id="rId3" Type="http://schemas.openxmlformats.org/officeDocument/2006/relationships/tags" Target="../tags/tag115.xml"/><Relationship Id="rId7" Type="http://schemas.openxmlformats.org/officeDocument/2006/relationships/tags" Target="../tags/tag1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slideMaster" Target="../slideMasters/slideMaster2.xml"/><Relationship Id="rId4" Type="http://schemas.openxmlformats.org/officeDocument/2006/relationships/tags" Target="../tags/tag124.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Master" Target="../slideMasters/slideMaster2.xml"/><Relationship Id="rId5" Type="http://schemas.openxmlformats.org/officeDocument/2006/relationships/tags" Target="../tags/tag139.xml"/><Relationship Id="rId4" Type="http://schemas.openxmlformats.org/officeDocument/2006/relationships/tags" Target="../tags/tag138.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slideMaster" Target="../slideMasters/slideMaster2.xml"/><Relationship Id="rId4" Type="http://schemas.openxmlformats.org/officeDocument/2006/relationships/tags" Target="../tags/tag14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6.xml"/><Relationship Id="rId7" Type="http://schemas.openxmlformats.org/officeDocument/2006/relationships/slideMaster" Target="../slideMasters/slideMaster2.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Master" Target="../slideMasters/slideMaster3.xml"/><Relationship Id="rId5" Type="http://schemas.openxmlformats.org/officeDocument/2006/relationships/tags" Target="../tags/tag160.xml"/><Relationship Id="rId4" Type="http://schemas.openxmlformats.org/officeDocument/2006/relationships/tags" Target="../tags/tag15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slideMaster" Target="../slideMasters/slideMaster3.xml"/><Relationship Id="rId5" Type="http://schemas.openxmlformats.org/officeDocument/2006/relationships/tags" Target="../tags/tag165.xml"/><Relationship Id="rId4" Type="http://schemas.openxmlformats.org/officeDocument/2006/relationships/tags" Target="../tags/tag16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slideMaster" Target="../slideMasters/slideMaster3.xml"/><Relationship Id="rId5" Type="http://schemas.openxmlformats.org/officeDocument/2006/relationships/tags" Target="../tags/tag170.xml"/><Relationship Id="rId4" Type="http://schemas.openxmlformats.org/officeDocument/2006/relationships/tags" Target="../tags/tag169.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73.xml"/><Relationship Id="rId7" Type="http://schemas.openxmlformats.org/officeDocument/2006/relationships/slideMaster" Target="../slideMasters/slideMaster3.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9"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slideMaster" Target="../slideMasters/slideMaster3.xml"/><Relationship Id="rId4" Type="http://schemas.openxmlformats.org/officeDocument/2006/relationships/tags" Target="../tags/tag188.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94.xml"/><Relationship Id="rId7" Type="http://schemas.openxmlformats.org/officeDocument/2006/relationships/slideMaster" Target="../slideMasters/slideMaster3.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00.xml"/><Relationship Id="rId7" Type="http://schemas.openxmlformats.org/officeDocument/2006/relationships/slideMaster" Target="../slideMasters/slideMaster3.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Master" Target="../slideMasters/slideMaster3.xml"/><Relationship Id="rId5" Type="http://schemas.openxmlformats.org/officeDocument/2006/relationships/tags" Target="../tags/tag208.xml"/><Relationship Id="rId4" Type="http://schemas.openxmlformats.org/officeDocument/2006/relationships/tags" Target="../tags/tag207.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Master" Target="../slideMasters/slideMaster3.xml"/><Relationship Id="rId5" Type="http://schemas.openxmlformats.org/officeDocument/2006/relationships/tags" Target="../tags/tag213.xml"/><Relationship Id="rId4" Type="http://schemas.openxmlformats.org/officeDocument/2006/relationships/tags" Target="../tags/tag2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23.xml"/><Relationship Id="rId7" Type="http://schemas.openxmlformats.org/officeDocument/2006/relationships/slideMaster" Target="../slideMasters/slideMaster4.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image" Target="../media/image2.png"/><Relationship Id="rId2" Type="http://schemas.openxmlformats.org/officeDocument/2006/relationships/tags" Target="../tags/tag228.xml"/><Relationship Id="rId16" Type="http://schemas.openxmlformats.org/officeDocument/2006/relationships/slideMaster" Target="../slideMasters/slideMaster4.xml"/><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5" Type="http://schemas.openxmlformats.org/officeDocument/2006/relationships/tags" Target="../tags/tag231.xml"/><Relationship Id="rId15" Type="http://schemas.openxmlformats.org/officeDocument/2006/relationships/tags" Target="../tags/tag241.xml"/><Relationship Id="rId10" Type="http://schemas.openxmlformats.org/officeDocument/2006/relationships/tags" Target="../tags/tag236.xml"/><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24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slideMaster" Target="../slideMasters/slideMaster4.xml"/><Relationship Id="rId5" Type="http://schemas.openxmlformats.org/officeDocument/2006/relationships/tags" Target="../tags/tag247.xml"/><Relationship Id="rId4" Type="http://schemas.openxmlformats.org/officeDocument/2006/relationships/tags" Target="../tags/tag246.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slideMaster" Target="../slideMasters/slideMaster4.xml"/><Relationship Id="rId5" Type="http://schemas.openxmlformats.org/officeDocument/2006/relationships/tags" Target="../tags/tag252.xml"/><Relationship Id="rId4" Type="http://schemas.openxmlformats.org/officeDocument/2006/relationships/tags" Target="../tags/tag251.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slideMaster" Target="../slideMasters/slideMaster4.xml"/><Relationship Id="rId5" Type="http://schemas.openxmlformats.org/officeDocument/2006/relationships/tags" Target="../tags/tag257.xml"/><Relationship Id="rId4" Type="http://schemas.openxmlformats.org/officeDocument/2006/relationships/tags" Target="../tags/tag256.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60.xml"/><Relationship Id="rId7" Type="http://schemas.openxmlformats.org/officeDocument/2006/relationships/slideMaster" Target="../slideMasters/slideMaster4.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271.xml"/><Relationship Id="rId3" Type="http://schemas.openxmlformats.org/officeDocument/2006/relationships/tags" Target="../tags/tag266.xml"/><Relationship Id="rId7" Type="http://schemas.openxmlformats.org/officeDocument/2006/relationships/tags" Target="../tags/tag270.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9"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slideMaster" Target="../slideMasters/slideMaster4.xml"/><Relationship Id="rId4" Type="http://schemas.openxmlformats.org/officeDocument/2006/relationships/tags" Target="../tags/tag275.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78.xml"/><Relationship Id="rId7" Type="http://schemas.openxmlformats.org/officeDocument/2006/relationships/slideMaster" Target="../slideMasters/slideMaster4.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tags" Target="../tags/tag279.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84.xml"/><Relationship Id="rId7" Type="http://schemas.openxmlformats.org/officeDocument/2006/relationships/slideMaster" Target="../slideMasters/slideMaster4.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Master" Target="../slideMasters/slideMaster4.xml"/><Relationship Id="rId5" Type="http://schemas.openxmlformats.org/officeDocument/2006/relationships/tags" Target="../tags/tag292.xml"/><Relationship Id="rId4" Type="http://schemas.openxmlformats.org/officeDocument/2006/relationships/tags" Target="../tags/tag291.xml"/></Relationships>
</file>

<file path=ppt/slideLayouts/_rels/slideLayout4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95.xml"/><Relationship Id="rId7" Type="http://schemas.openxmlformats.org/officeDocument/2006/relationships/image" Target="../media/image5.pn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slideMaster" Target="../slideMasters/slideMaster4.xml"/><Relationship Id="rId5" Type="http://schemas.openxmlformats.org/officeDocument/2006/relationships/tags" Target="../tags/tag297.xml"/><Relationship Id="rId4" Type="http://schemas.openxmlformats.org/officeDocument/2006/relationships/tags" Target="../tags/tag29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00.xml"/><Relationship Id="rId7" Type="http://schemas.openxmlformats.org/officeDocument/2006/relationships/tags" Target="../tags/tag30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5" Type="http://schemas.openxmlformats.org/officeDocument/2006/relationships/tags" Target="../tags/tag302.xml"/><Relationship Id="rId10" Type="http://schemas.openxmlformats.org/officeDocument/2006/relationships/image" Target="../media/image7.png"/><Relationship Id="rId4" Type="http://schemas.openxmlformats.org/officeDocument/2006/relationships/tags" Target="../tags/tag301.xml"/><Relationship Id="rId9"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305.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07.xml"/><Relationship Id="rId1" Type="http://schemas.openxmlformats.org/officeDocument/2006/relationships/tags" Target="../tags/tag306.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slideMaster" Target="../slideMasters/slideMaster4.xml"/><Relationship Id="rId4" Type="http://schemas.openxmlformats.org/officeDocument/2006/relationships/tags" Target="../tags/tag311.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319.xml"/><Relationship Id="rId3" Type="http://schemas.openxmlformats.org/officeDocument/2006/relationships/tags" Target="../tags/tag314.xml"/><Relationship Id="rId7" Type="http://schemas.openxmlformats.org/officeDocument/2006/relationships/tags" Target="../tags/tag31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tags" Target="../tags/tag317.xml"/><Relationship Id="rId11" Type="http://schemas.openxmlformats.org/officeDocument/2006/relationships/image" Target="../media/image9.png"/><Relationship Id="rId5" Type="http://schemas.openxmlformats.org/officeDocument/2006/relationships/tags" Target="../tags/tag316.xml"/><Relationship Id="rId10" Type="http://schemas.openxmlformats.org/officeDocument/2006/relationships/slideMaster" Target="../slideMasters/slideMaster4.xml"/><Relationship Id="rId4" Type="http://schemas.openxmlformats.org/officeDocument/2006/relationships/tags" Target="../tags/tag315.xml"/><Relationship Id="rId9" Type="http://schemas.openxmlformats.org/officeDocument/2006/relationships/tags" Target="../tags/tag320.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2.xml"/><Relationship Id="rId1" Type="http://schemas.openxmlformats.org/officeDocument/2006/relationships/tags" Target="../tags/tag32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4.xml"/><Relationship Id="rId1" Type="http://schemas.openxmlformats.org/officeDocument/2006/relationships/tags" Target="../tags/tag323.xml"/><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Master" Target="../slideMasters/slideMaster5.xml"/><Relationship Id="rId5" Type="http://schemas.openxmlformats.org/officeDocument/2006/relationships/tags" Target="../tags/tag336.xml"/><Relationship Id="rId4" Type="http://schemas.openxmlformats.org/officeDocument/2006/relationships/tags" Target="../tags/tag335.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slideMaster" Target="../slideMasters/slideMaster5.xml"/><Relationship Id="rId5" Type="http://schemas.openxmlformats.org/officeDocument/2006/relationships/tags" Target="../tags/tag341.xml"/><Relationship Id="rId4" Type="http://schemas.openxmlformats.org/officeDocument/2006/relationships/tags" Target="../tags/tag340.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slideMaster" Target="../slideMasters/slideMaster5.xml"/><Relationship Id="rId5" Type="http://schemas.openxmlformats.org/officeDocument/2006/relationships/tags" Target="../tags/tag346.xml"/><Relationship Id="rId4" Type="http://schemas.openxmlformats.org/officeDocument/2006/relationships/tags" Target="../tags/tag345.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49.xml"/><Relationship Id="rId7" Type="http://schemas.openxmlformats.org/officeDocument/2006/relationships/slideMaster" Target="../slideMasters/slideMaster5.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s>
</file>

<file path=ppt/slideLayouts/_rels/slideLayout65.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9"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5" Type="http://schemas.openxmlformats.org/officeDocument/2006/relationships/slideMaster" Target="../slideMasters/slideMaster5.xml"/><Relationship Id="rId4" Type="http://schemas.openxmlformats.org/officeDocument/2006/relationships/tags" Target="../tags/tag364.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tags" Target="../tags/tag365.xml"/><Relationship Id="rId4"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370.xml"/><Relationship Id="rId7" Type="http://schemas.openxmlformats.org/officeDocument/2006/relationships/slideMaster" Target="../slideMasters/slideMaster5.xml"/><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376.xml"/><Relationship Id="rId7" Type="http://schemas.openxmlformats.org/officeDocument/2006/relationships/slideMaster" Target="../slideMasters/slideMaster5.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5" Type="http://schemas.openxmlformats.org/officeDocument/2006/relationships/tags" Target="../tags/tag378.xml"/><Relationship Id="rId4" Type="http://schemas.openxmlformats.org/officeDocument/2006/relationships/tags" Target="../tags/tag37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slideMaster" Target="../slideMasters/slideMaster5.xml"/><Relationship Id="rId5" Type="http://schemas.openxmlformats.org/officeDocument/2006/relationships/tags" Target="../tags/tag384.xml"/><Relationship Id="rId4" Type="http://schemas.openxmlformats.org/officeDocument/2006/relationships/tags" Target="../tags/tag383.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slideMaster" Target="../slideMasters/slideMaster5.xml"/><Relationship Id="rId5" Type="http://schemas.openxmlformats.org/officeDocument/2006/relationships/tags" Target="../tags/tag389.xml"/><Relationship Id="rId4" Type="http://schemas.openxmlformats.org/officeDocument/2006/relationships/tags" Target="../tags/tag388.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4"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01.xml"/><Relationship Id="rId7" Type="http://schemas.openxmlformats.org/officeDocument/2006/relationships/slideMaster" Target="../slideMasters/slideMaster5.xml"/><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5" Type="http://schemas.openxmlformats.org/officeDocument/2006/relationships/slideMaster" Target="../slideMasters/slideMaster5.xml"/><Relationship Id="rId4" Type="http://schemas.openxmlformats.org/officeDocument/2006/relationships/tags" Target="../tags/tag408.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slideMaster" Target="../slideMasters/slideMaster5.xml"/><Relationship Id="rId5" Type="http://schemas.openxmlformats.org/officeDocument/2006/relationships/tags" Target="../tags/tag413.xml"/><Relationship Id="rId4" Type="http://schemas.openxmlformats.org/officeDocument/2006/relationships/tags" Target="../tags/tag4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80.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416.xml"/><Relationship Id="rId7" Type="http://schemas.openxmlformats.org/officeDocument/2006/relationships/tags" Target="../tags/tag420.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23.xml"/><Relationship Id="rId7" Type="http://schemas.openxmlformats.org/officeDocument/2006/relationships/image" Target="../media/image11.jpeg"/><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Master" Target="../slideMasters/slideMaster5.xml"/><Relationship Id="rId5" Type="http://schemas.openxmlformats.org/officeDocument/2006/relationships/tags" Target="../tags/tag425.xml"/><Relationship Id="rId4" Type="http://schemas.openxmlformats.org/officeDocument/2006/relationships/tags" Target="../tags/tag424.xml"/></Relationships>
</file>

<file path=ppt/slideLayouts/_rels/slideLayout8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428.xml"/><Relationship Id="rId7" Type="http://schemas.openxmlformats.org/officeDocument/2006/relationships/image" Target="../media/image13.jpeg"/><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Master" Target="../slideMasters/slideMaster5.xml"/><Relationship Id="rId5" Type="http://schemas.openxmlformats.org/officeDocument/2006/relationships/tags" Target="../tags/tag430.xml"/><Relationship Id="rId4" Type="http://schemas.openxmlformats.org/officeDocument/2006/relationships/tags" Target="../tags/tag429.xml"/><Relationship Id="rId9"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433.xml"/><Relationship Id="rId7" Type="http://schemas.openxmlformats.org/officeDocument/2006/relationships/image" Target="../media/image13.jpeg"/><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Master" Target="../slideMasters/slideMaster5.xml"/><Relationship Id="rId5" Type="http://schemas.openxmlformats.org/officeDocument/2006/relationships/tags" Target="../tags/tag435.xml"/><Relationship Id="rId4" Type="http://schemas.openxmlformats.org/officeDocument/2006/relationships/tags" Target="../tags/tag434.xml"/><Relationship Id="rId9"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 Id="rId5" Type="http://schemas.openxmlformats.org/officeDocument/2006/relationships/slideMaster" Target="../slideMasters/slideMaster5.xml"/><Relationship Id="rId4" Type="http://schemas.openxmlformats.org/officeDocument/2006/relationships/tags" Target="../tags/tag439.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442.xml"/><Relationship Id="rId2" Type="http://schemas.openxmlformats.org/officeDocument/2006/relationships/tags" Target="../tags/tag441.xml"/><Relationship Id="rId1" Type="http://schemas.openxmlformats.org/officeDocument/2006/relationships/tags" Target="../tags/tag440.xml"/><Relationship Id="rId4"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445.xml"/><Relationship Id="rId7" Type="http://schemas.openxmlformats.org/officeDocument/2006/relationships/tags" Target="../tags/tag449.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tags" Target="../tags/tag448.xml"/><Relationship Id="rId5" Type="http://schemas.openxmlformats.org/officeDocument/2006/relationships/tags" Target="../tags/tag447.xml"/><Relationship Id="rId10" Type="http://schemas.openxmlformats.org/officeDocument/2006/relationships/image" Target="../media/image15.png"/><Relationship Id="rId4" Type="http://schemas.openxmlformats.org/officeDocument/2006/relationships/tags" Target="../tags/tag446.xml"/><Relationship Id="rId9"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tags" Target="../tags/tag450.xml"/><Relationship Id="rId5" Type="http://schemas.openxmlformats.org/officeDocument/2006/relationships/slideMaster" Target="../slideMasters/slideMaster5.xml"/><Relationship Id="rId4" Type="http://schemas.openxmlformats.org/officeDocument/2006/relationships/tags" Target="../tags/tag453.xml"/></Relationships>
</file>

<file path=ppt/slideLayouts/_rels/slideLayout88.xml.rels><?xml version="1.0" encoding="UTF-8" standalone="yes"?>
<Relationships xmlns="http://schemas.openxmlformats.org/package/2006/relationships"><Relationship Id="rId8" Type="http://schemas.openxmlformats.org/officeDocument/2006/relationships/tags" Target="../tags/tag461.xml"/><Relationship Id="rId13" Type="http://schemas.openxmlformats.org/officeDocument/2006/relationships/slideMaster" Target="../slideMasters/slideMaster5.xml"/><Relationship Id="rId3" Type="http://schemas.openxmlformats.org/officeDocument/2006/relationships/tags" Target="../tags/tag456.xml"/><Relationship Id="rId7" Type="http://schemas.openxmlformats.org/officeDocument/2006/relationships/tags" Target="../tags/tag460.xml"/><Relationship Id="rId12" Type="http://schemas.openxmlformats.org/officeDocument/2006/relationships/tags" Target="../tags/tag465.xml"/><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tags" Target="../tags/tag459.xml"/><Relationship Id="rId11" Type="http://schemas.openxmlformats.org/officeDocument/2006/relationships/tags" Target="../tags/tag464.xml"/><Relationship Id="rId5" Type="http://schemas.openxmlformats.org/officeDocument/2006/relationships/tags" Target="../tags/tag458.xml"/><Relationship Id="rId15" Type="http://schemas.openxmlformats.org/officeDocument/2006/relationships/image" Target="../media/image17.png"/><Relationship Id="rId10" Type="http://schemas.openxmlformats.org/officeDocument/2006/relationships/tags" Target="../tags/tag463.xml"/><Relationship Id="rId4" Type="http://schemas.openxmlformats.org/officeDocument/2006/relationships/tags" Target="../tags/tag457.xml"/><Relationship Id="rId9" Type="http://schemas.openxmlformats.org/officeDocument/2006/relationships/tags" Target="../tags/tag462.xml"/><Relationship Id="rId14"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468.xml"/><Relationship Id="rId2" Type="http://schemas.openxmlformats.org/officeDocument/2006/relationships/tags" Target="../tags/tag467.xml"/><Relationship Id="rId1" Type="http://schemas.openxmlformats.org/officeDocument/2006/relationships/tags" Target="../tags/tag466.xml"/><Relationship Id="rId5" Type="http://schemas.openxmlformats.org/officeDocument/2006/relationships/slideMaster" Target="../slideMasters/slideMaster5.xml"/><Relationship Id="rId4" Type="http://schemas.openxmlformats.org/officeDocument/2006/relationships/tags" Target="../tags/tag46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5" name="任意多边形: 形状 4"/>
          <p:cNvSpPr/>
          <p:nvPr>
            <p:custDataLst>
              <p:tags r:id="rId1"/>
            </p:custDataLst>
          </p:nvPr>
        </p:nvSpPr>
        <p:spPr>
          <a:xfrm>
            <a:off x="1788346" y="91"/>
            <a:ext cx="6323879" cy="586517"/>
          </a:xfrm>
          <a:custGeom>
            <a:avLst/>
            <a:gdLst>
              <a:gd name="connsiteX0" fmla="*/ 0 w 2548277"/>
              <a:gd name="connsiteY0" fmla="*/ 0 h 586515"/>
              <a:gd name="connsiteX1" fmla="*/ 2255020 w 2548277"/>
              <a:gd name="connsiteY1" fmla="*/ 0 h 586515"/>
              <a:gd name="connsiteX2" fmla="*/ 2548277 w 2548277"/>
              <a:gd name="connsiteY2" fmla="*/ 293258 h 586515"/>
              <a:gd name="connsiteX3" fmla="*/ 2255020 w 2548277"/>
              <a:gd name="connsiteY3" fmla="*/ 586515 h 586515"/>
              <a:gd name="connsiteX4" fmla="*/ 0 w 2548277"/>
              <a:gd name="connsiteY4" fmla="*/ 586515 h 586515"/>
              <a:gd name="connsiteX5" fmla="*/ 0 w 2548277"/>
              <a:gd name="connsiteY5" fmla="*/ 0 h 5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8277" h="586515">
                <a:moveTo>
                  <a:pt x="2548277" y="586514"/>
                </a:moveTo>
                <a:lnTo>
                  <a:pt x="293257" y="586514"/>
                </a:lnTo>
                <a:lnTo>
                  <a:pt x="0" y="293257"/>
                </a:lnTo>
                <a:lnTo>
                  <a:pt x="293257" y="1"/>
                </a:lnTo>
                <a:lnTo>
                  <a:pt x="2548277" y="1"/>
                </a:lnTo>
                <a:lnTo>
                  <a:pt x="2548277" y="586514"/>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03951" tIns="68581" rIns="128016" bIns="68581"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ndParaRPr>
          </a:p>
        </p:txBody>
      </p:sp>
      <p:grpSp>
        <p:nvGrpSpPr>
          <p:cNvPr id="6" name="组合 5"/>
          <p:cNvGrpSpPr/>
          <p:nvPr>
            <p:custDataLst>
              <p:tags r:id="rId2"/>
            </p:custDataLst>
          </p:nvPr>
        </p:nvGrpSpPr>
        <p:grpSpPr>
          <a:xfrm>
            <a:off x="1122047" y="-12700"/>
            <a:ext cx="720725" cy="696595"/>
            <a:chOff x="3303416" y="720051"/>
            <a:chExt cx="5585166" cy="5416218"/>
          </a:xfrm>
        </p:grpSpPr>
        <p:sp>
          <p:nvSpPr>
            <p:cNvPr id="7" name="任意多边形: 形状 6"/>
            <p:cNvSpPr/>
            <p:nvPr>
              <p:custDataLst>
                <p:tags r:id="rId6"/>
              </p:custDataLst>
            </p:nvPr>
          </p:nvSpPr>
          <p:spPr>
            <a:xfrm>
              <a:off x="6736665"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8" name="箭头: 环形 7"/>
            <p:cNvSpPr/>
            <p:nvPr>
              <p:custDataLst>
                <p:tags r:id="rId7"/>
              </p:custDataLst>
            </p:nvPr>
          </p:nvSpPr>
          <p:spPr>
            <a:xfrm>
              <a:off x="3581560" y="720051"/>
              <a:ext cx="5028878" cy="5028878"/>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a:p>
          </p:txBody>
        </p:sp>
        <p:sp>
          <p:nvSpPr>
            <p:cNvPr id="9" name="任意多边形: 形状 8"/>
            <p:cNvSpPr/>
            <p:nvPr>
              <p:custDataLst>
                <p:tags r:id="rId8"/>
              </p:custDataLst>
            </p:nvPr>
          </p:nvSpPr>
          <p:spPr>
            <a:xfrm>
              <a:off x="7547145"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0" name="箭头: 环形 9"/>
            <p:cNvSpPr/>
            <p:nvPr>
              <p:custDataLst>
                <p:tags r:id="rId9"/>
              </p:custDataLst>
            </p:nvPr>
          </p:nvSpPr>
          <p:spPr>
            <a:xfrm>
              <a:off x="3581560" y="720051"/>
              <a:ext cx="5028878" cy="5028878"/>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4">
                <a:hueOff val="2450223"/>
                <a:satOff val="-10181"/>
                <a:lumOff val="2402"/>
                <a:alphaOff val="0"/>
              </a:schemeClr>
            </a:fillRef>
            <a:effectRef idx="0">
              <a:schemeClr val="accent4">
                <a:hueOff val="2450223"/>
                <a:satOff val="-10181"/>
                <a:lumOff val="2402"/>
                <a:alphaOff val="0"/>
              </a:schemeClr>
            </a:effectRef>
            <a:fontRef idx="minor">
              <a:schemeClr val="lt1"/>
            </a:fontRef>
          </p:style>
          <p:txBody>
            <a:bodyPr/>
            <a:lstStyle/>
            <a:p>
              <a:endParaRPr/>
            </a:p>
          </p:txBody>
        </p:sp>
        <p:sp>
          <p:nvSpPr>
            <p:cNvPr id="11" name="任意多边形: 形状 10"/>
            <p:cNvSpPr/>
            <p:nvPr>
              <p:custDataLst>
                <p:tags r:id="rId10"/>
              </p:custDataLst>
            </p:nvPr>
          </p:nvSpPr>
          <p:spPr>
            <a:xfrm>
              <a:off x="5425281" y="4794832"/>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2" name="箭头: 环形 11"/>
            <p:cNvSpPr/>
            <p:nvPr>
              <p:custDataLst>
                <p:tags r:id="rId11"/>
              </p:custDataLst>
            </p:nvPr>
          </p:nvSpPr>
          <p:spPr>
            <a:xfrm>
              <a:off x="3581560" y="720051"/>
              <a:ext cx="5028878" cy="5028878"/>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4">
                <a:hueOff val="4900445"/>
                <a:satOff val="-20375"/>
                <a:lumOff val="4804"/>
                <a:alphaOff val="0"/>
              </a:schemeClr>
            </a:fillRef>
            <a:effectRef idx="0">
              <a:schemeClr val="accent4">
                <a:hueOff val="4900445"/>
                <a:satOff val="-20375"/>
                <a:lumOff val="4804"/>
                <a:alphaOff val="0"/>
              </a:schemeClr>
            </a:effectRef>
            <a:fontRef idx="minor">
              <a:schemeClr val="lt1"/>
            </a:fontRef>
          </p:style>
          <p:txBody>
            <a:bodyPr/>
            <a:lstStyle/>
            <a:p>
              <a:endParaRPr/>
            </a:p>
          </p:txBody>
        </p:sp>
        <p:sp>
          <p:nvSpPr>
            <p:cNvPr id="13" name="任意多边形: 形状 12"/>
            <p:cNvSpPr/>
            <p:nvPr>
              <p:custDataLst>
                <p:tags r:id="rId12"/>
              </p:custDataLst>
            </p:nvPr>
          </p:nvSpPr>
          <p:spPr>
            <a:xfrm>
              <a:off x="3303416"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4" name="箭头: 环形 13"/>
            <p:cNvSpPr/>
            <p:nvPr>
              <p:custDataLst>
                <p:tags r:id="rId13"/>
              </p:custDataLst>
            </p:nvPr>
          </p:nvSpPr>
          <p:spPr>
            <a:xfrm>
              <a:off x="3581560" y="720051"/>
              <a:ext cx="5028878" cy="5028878"/>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4">
                <a:hueOff val="7350668"/>
                <a:satOff val="-30570"/>
                <a:lumOff val="7206"/>
                <a:alphaOff val="0"/>
              </a:schemeClr>
            </a:fillRef>
            <a:effectRef idx="0">
              <a:schemeClr val="accent4">
                <a:hueOff val="7350668"/>
                <a:satOff val="-30570"/>
                <a:lumOff val="7206"/>
                <a:alphaOff val="0"/>
              </a:schemeClr>
            </a:effectRef>
            <a:fontRef idx="minor">
              <a:schemeClr val="lt1"/>
            </a:fontRef>
          </p:style>
          <p:txBody>
            <a:bodyPr/>
            <a:lstStyle/>
            <a:p>
              <a:endParaRPr/>
            </a:p>
          </p:txBody>
        </p:sp>
        <p:sp>
          <p:nvSpPr>
            <p:cNvPr id="15" name="任意多边形: 形状 14"/>
            <p:cNvSpPr/>
            <p:nvPr>
              <p:custDataLst>
                <p:tags r:id="rId14"/>
              </p:custDataLst>
            </p:nvPr>
          </p:nvSpPr>
          <p:spPr>
            <a:xfrm>
              <a:off x="4113896"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6" name="箭头: 环形 15"/>
            <p:cNvSpPr/>
            <p:nvPr>
              <p:custDataLst>
                <p:tags r:id="rId15"/>
              </p:custDataLst>
            </p:nvPr>
          </p:nvSpPr>
          <p:spPr>
            <a:xfrm>
              <a:off x="3581560" y="720051"/>
              <a:ext cx="5028878" cy="5028878"/>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4">
                <a:hueOff val="9800891"/>
                <a:satOff val="-40764"/>
                <a:lumOff val="9608"/>
                <a:alphaOff val="0"/>
              </a:schemeClr>
            </a:fillRef>
            <a:effectRef idx="0">
              <a:schemeClr val="accent4">
                <a:hueOff val="9800891"/>
                <a:satOff val="-40764"/>
                <a:lumOff val="9608"/>
                <a:alphaOff val="0"/>
              </a:schemeClr>
            </a:effectRef>
            <a:fontRef idx="minor">
              <a:schemeClr val="lt1"/>
            </a:fontRef>
          </p:style>
          <p:txBody>
            <a:bodyPr/>
            <a:lstStyle/>
            <a:p>
              <a:endParaRPr/>
            </a:p>
          </p:txBody>
        </p:sp>
      </p:grpSp>
      <p:sp>
        <p:nvSpPr>
          <p:cNvPr id="17" name="文本占位符 28"/>
          <p:cNvSpPr>
            <a:spLocks noGrp="1"/>
          </p:cNvSpPr>
          <p:nvPr>
            <p:ph type="body" sz="quarter" idx="10"/>
            <p:custDataLst>
              <p:tags r:id="rId3"/>
            </p:custDataLst>
          </p:nvPr>
        </p:nvSpPr>
        <p:spPr>
          <a:xfrm>
            <a:off x="1227992" y="68409"/>
            <a:ext cx="501015" cy="372745"/>
          </a:xfrm>
        </p:spPr>
        <p:txBody>
          <a:bodyPr>
            <a:noAutofit/>
          </a:bodyPr>
          <a:lstStyle>
            <a:lvl1pPr marL="0" indent="0" algn="ctr">
              <a:buNone/>
              <a:defRPr sz="3200" b="1">
                <a:solidFill>
                  <a:schemeClr val="tx1"/>
                </a:solidFill>
                <a:latin typeface="华文行楷" panose="02010800040101010101" charset="-122"/>
                <a:ea typeface="华文行楷" panose="02010800040101010101" charset="-122"/>
              </a:defRPr>
            </a:lvl1pPr>
          </a:lstStyle>
          <a:p>
            <a:pPr lvl="0"/>
            <a:r>
              <a:rPr lang="zh-CN" altLang="en-US"/>
              <a:t>单击此处编辑母版文本样式</a:t>
            </a:r>
          </a:p>
        </p:txBody>
      </p:sp>
      <p:sp>
        <p:nvSpPr>
          <p:cNvPr id="18" name="文本占位符 30"/>
          <p:cNvSpPr>
            <a:spLocks noGrp="1"/>
          </p:cNvSpPr>
          <p:nvPr>
            <p:ph type="body" sz="quarter" idx="11"/>
            <p:custDataLst>
              <p:tags r:id="rId4"/>
            </p:custDataLst>
          </p:nvPr>
        </p:nvSpPr>
        <p:spPr>
          <a:xfrm>
            <a:off x="2231382" y="27572"/>
            <a:ext cx="5880844" cy="492125"/>
          </a:xfrm>
        </p:spPr>
        <p:txBody>
          <a:bodyPr>
            <a:noAutofit/>
          </a:bodyPr>
          <a:lstStyle>
            <a:lvl1pPr marL="0" indent="0">
              <a:buNone/>
              <a:defRPr sz="3200" b="1">
                <a:solidFill>
                  <a:schemeClr val="bg1"/>
                </a:solidFill>
                <a:latin typeface="华文行楷" panose="02010800040101010101" charset="-122"/>
                <a:ea typeface="华文行楷" panose="02010800040101010101" charset="-122"/>
              </a:defRPr>
            </a:lvl1pPr>
          </a:lstStyle>
          <a:p>
            <a:pPr lvl="0"/>
            <a:r>
              <a:rPr lang="zh-CN" altLang="en-US"/>
              <a:t>单击此处编辑母版文本样式</a:t>
            </a:r>
          </a:p>
        </p:txBody>
      </p:sp>
      <p:pic>
        <p:nvPicPr>
          <p:cNvPr id="19" name="Picture 2"/>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l="12344" r="12344"/>
          <a:stretch>
            <a:fillRect/>
          </a:stretch>
        </p:blipFill>
        <p:spPr bwMode="auto">
          <a:xfrm>
            <a:off x="5621" y="-5490"/>
            <a:ext cx="648940" cy="64894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par>
                                <p:cTn id="8" presetID="8" presetClass="emph" presetSubtype="0" repeatCount="indefinite" fill="hold" nodeType="withEffect">
                                  <p:stCondLst>
                                    <p:cond delay="0"/>
                                  </p:stCondLst>
                                  <p:childTnLst>
                                    <p:animRot by="21600000">
                                      <p:cBhvr>
                                        <p:cTn id="9" dur="2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524000" y="1322962"/>
            <a:ext cx="9144000" cy="2187001"/>
          </a:xfrm>
        </p:spPr>
        <p:txBody>
          <a:bodyPr anchor="b">
            <a:normAutofit/>
          </a:bodyPr>
          <a:lstStyle>
            <a:lvl1pPr algn="ctr">
              <a:defRPr sz="6000">
                <a:effectLst>
                  <a:outerShdw blurRad="38100" dist="38100" dir="2700000" algn="tl">
                    <a:srgbClr val="000000">
                      <a:alpha val="43137"/>
                    </a:srgbClr>
                  </a:outerShdw>
                </a:effectLst>
              </a:defRPr>
            </a:lvl1pPr>
          </a:lstStyle>
          <a:p>
            <a:r>
              <a:rPr lang="zh-CN" altLang="en-US"/>
              <a:t>单击此处编辑标题</a:t>
            </a:r>
          </a:p>
        </p:txBody>
      </p:sp>
      <p:sp>
        <p:nvSpPr>
          <p:cNvPr id="3" name="副标题 2"/>
          <p:cNvSpPr>
            <a:spLocks noGrp="1"/>
          </p:cNvSpPr>
          <p:nvPr>
            <p:ph type="subTitle" idx="1"/>
            <p:custDataLst>
              <p:tags r:id="rId2"/>
            </p:custDataLst>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a:t>单击此处编辑母版标题样式</a:t>
            </a:r>
          </a:p>
        </p:txBody>
      </p:sp>
      <p:sp>
        <p:nvSpPr>
          <p:cNvPr id="3" name="内容占位符 2"/>
          <p:cNvSpPr>
            <a:spLocks noGrp="1"/>
          </p:cNvSpPr>
          <p:nvPr>
            <p:ph idx="1"/>
            <p:custDataLst>
              <p:tags r:id="rId2"/>
            </p:custDataLst>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a:t>单击此处编辑母版标题样式</a:t>
            </a:r>
          </a:p>
        </p:txBody>
      </p:sp>
      <p:sp>
        <p:nvSpPr>
          <p:cNvPr id="3" name="内容占位符 2"/>
          <p:cNvSpPr>
            <a:spLocks noGrp="1"/>
          </p:cNvSpPr>
          <p:nvPr>
            <p:ph sz="half" idx="1"/>
            <p:custDataLst>
              <p:tags r:id="rId2"/>
            </p:custDataLst>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615609"/>
            <a:ext cx="5157787" cy="35740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615609"/>
            <a:ext cx="5183188" cy="35740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a:t>单击此处编辑标题</a:t>
            </a:r>
          </a:p>
        </p:txBody>
      </p:sp>
      <p:sp>
        <p:nvSpPr>
          <p:cNvPr id="3" name="图片占位符 2"/>
          <p:cNvSpPr>
            <a:spLocks noGrp="1" noChangeAspect="1"/>
          </p:cNvSpPr>
          <p:nvPr>
            <p:ph type="pic" idx="1"/>
            <p:custDataLst>
              <p:tags r:id="rId2"/>
            </p:custDataLst>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a:t>
            </a:fld>
            <a:endParaRPr lang="zh-CN" altLang="en-US"/>
          </a:p>
        </p:txBody>
      </p:sp>
      <p:cxnSp>
        <p:nvCxnSpPr>
          <p:cNvPr id="8" name="直接连接符 7" hidden="1"/>
          <p:cNvCxnSpPr/>
          <p:nvPr userDrawn="1">
            <p:custDataLst>
              <p:tags r:id="rId7"/>
            </p:custDataLst>
          </p:nvPr>
        </p:nvCxnSpPr>
        <p:spPr>
          <a:xfrm flipH="1">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8879958"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838200" y="551543"/>
            <a:ext cx="10515600" cy="555897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122238"/>
            <a:ext cx="10058400" cy="12954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custDataLst>
              <p:tags r:id="rId2"/>
            </p:custDataLst>
          </p:nvPr>
        </p:nvSpPr>
        <p:spPr>
          <a:xfrm>
            <a:off x="609600" y="1719263"/>
            <a:ext cx="5384800" cy="4411662"/>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custDataLst>
              <p:tags r:id="rId3"/>
            </p:custDataLst>
          </p:nvPr>
        </p:nvSpPr>
        <p:spPr>
          <a:xfrm>
            <a:off x="6197600" y="1719263"/>
            <a:ext cx="5384800" cy="4411662"/>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custDataLst>
              <p:tags r:id="rId4"/>
            </p:custDataLst>
          </p:nvPr>
        </p:nvSpPr>
        <p:spPr/>
        <p:txBody>
          <a:bodyPr/>
          <a:lstStyle/>
          <a:p>
            <a:fld id="{97B1E6E6-7C26-48DF-9DFE-B4F28718B641}"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custDataLst>
              <p:tags r:id="rId6"/>
            </p:custDataLst>
          </p:nvPr>
        </p:nvSpPr>
        <p:spPr/>
        <p:txBody>
          <a:bodyPr/>
          <a:lstStyle/>
          <a:p>
            <a:fld id="{97B1E6E6-7C26-48DF-9DFE-B4F28718B641}"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97B1E6E6-7C26-48DF-9DFE-B4F28718B641}"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97B1E6E6-7C26-48DF-9DFE-B4F28718B641}"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97B1E6E6-7C26-48DF-9DFE-B4F28718B641}"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97B1E6E6-7C26-48DF-9DFE-B4F28718B641}"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竖排标题与文本">
    <p:spTree>
      <p:nvGrpSpPr>
        <p:cNvPr id="1" name=""/>
        <p:cNvGrpSpPr/>
        <p:nvPr/>
      </p:nvGrpSpPr>
      <p:grpSpPr>
        <a:xfrm>
          <a:off x="0" y="0"/>
          <a:ext cx="0" cy="0"/>
          <a:chOff x="0" y="0"/>
          <a:chExt cx="0" cy="0"/>
        </a:xfrm>
      </p:grpSpPr>
      <p:pic>
        <p:nvPicPr>
          <p:cNvPr id="3" name="图片 2"/>
          <p:cNvPicPr>
            <a:picLocks noChangeAspect="1"/>
          </p:cNvPicPr>
          <p:nvPr userDrawn="1">
            <p:custDataLst>
              <p:tags r:id="rId1"/>
            </p:custDataLst>
          </p:nvPr>
        </p:nvPicPr>
        <p:blipFill>
          <a:blip r:embed="rId8"/>
          <a:stretch>
            <a:fillRect/>
          </a:stretch>
        </p:blipFill>
        <p:spPr>
          <a:xfrm>
            <a:off x="1" y="0"/>
            <a:ext cx="12192000" cy="6858000"/>
          </a:xfrm>
          <a:prstGeom prst="rect">
            <a:avLst/>
          </a:prstGeom>
        </p:spPr>
      </p:pic>
      <p:grpSp>
        <p:nvGrpSpPr>
          <p:cNvPr id="13" name="组合 12"/>
          <p:cNvGrpSpPr/>
          <p:nvPr>
            <p:custDataLst>
              <p:tags r:id="rId2"/>
            </p:custDataLst>
          </p:nvPr>
        </p:nvGrpSpPr>
        <p:grpSpPr>
          <a:xfrm>
            <a:off x="5270886" y="1700180"/>
            <a:ext cx="6353556" cy="674783"/>
            <a:chOff x="5299478" y="1177636"/>
            <a:chExt cx="6415525" cy="674782"/>
          </a:xfrm>
        </p:grpSpPr>
        <p:sp>
          <p:nvSpPr>
            <p:cNvPr id="9" name="箭头: 燕尾形 8"/>
            <p:cNvSpPr/>
            <p:nvPr>
              <p:custDataLst>
                <p:tags r:id="rId4"/>
              </p:custDataLst>
            </p:nvPr>
          </p:nvSpPr>
          <p:spPr>
            <a:xfrm>
              <a:off x="5299478" y="1177636"/>
              <a:ext cx="6415525" cy="674782"/>
            </a:xfrm>
            <a:prstGeom prst="notchedRightArrow">
              <a:avLst>
                <a:gd name="adj1" fmla="val 47381"/>
                <a:gd name="adj2" fmla="val 63810"/>
              </a:avLst>
            </a:prstGeom>
            <a:solidFill>
              <a:srgbClr val="FF33CC"/>
            </a:solidFill>
            <a:scene3d>
              <a:camera prst="orthographicFront"/>
              <a:lightRig rig="flat" dir="t"/>
            </a:scene3d>
            <a:sp3d z="-190500" extrusionH="12700" prstMaterial="plastic">
              <a:bevelT w="50800" h="50800" prst="coolSlant"/>
            </a:sp3d>
          </p:spPr>
          <p:style>
            <a:lnRef idx="0">
              <a:schemeClr val="dk1">
                <a:hueOff val="0"/>
                <a:satOff val="0"/>
                <a:lumOff val="0"/>
                <a:alphaOff val="0"/>
              </a:schemeClr>
            </a:lnRef>
            <a:fillRef idx="3">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zh-CN" altLang="en-US">
                <a:cs typeface="+mn-ea"/>
                <a:sym typeface="+mn-lt"/>
              </a:endParaRPr>
            </a:p>
          </p:txBody>
        </p:sp>
        <p:sp>
          <p:nvSpPr>
            <p:cNvPr id="10" name="椭圆 9"/>
            <p:cNvSpPr/>
            <p:nvPr>
              <p:custDataLst>
                <p:tags r:id="rId5"/>
              </p:custDataLst>
            </p:nvPr>
          </p:nvSpPr>
          <p:spPr>
            <a:xfrm>
              <a:off x="7146271" y="1416317"/>
              <a:ext cx="223809" cy="193639"/>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zh-CN" altLang="en-US">
                <a:cs typeface="+mn-ea"/>
                <a:sym typeface="+mn-lt"/>
              </a:endParaRPr>
            </a:p>
          </p:txBody>
        </p:sp>
        <p:sp>
          <p:nvSpPr>
            <p:cNvPr id="11" name="椭圆 10"/>
            <p:cNvSpPr/>
            <p:nvPr>
              <p:custDataLst>
                <p:tags r:id="rId6"/>
              </p:custDataLst>
            </p:nvPr>
          </p:nvSpPr>
          <p:spPr>
            <a:xfrm>
              <a:off x="10030877" y="1418819"/>
              <a:ext cx="223809" cy="193639"/>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9800891"/>
                <a:satOff val="-40765"/>
                <a:lumOff val="9608"/>
                <a:alphaOff val="0"/>
              </a:schemeClr>
            </a:fillRef>
            <a:effectRef idx="2">
              <a:schemeClr val="accent4">
                <a:hueOff val="9800891"/>
                <a:satOff val="-40765"/>
                <a:lumOff val="9608"/>
                <a:alphaOff val="0"/>
              </a:schemeClr>
            </a:effectRef>
            <a:fontRef idx="minor">
              <a:schemeClr val="lt1"/>
            </a:fontRef>
          </p:style>
          <p:txBody>
            <a:bodyPr/>
            <a:lstStyle/>
            <a:p>
              <a:endParaRPr lang="zh-CN" altLang="en-US">
                <a:cs typeface="+mn-ea"/>
                <a:sym typeface="+mn-lt"/>
              </a:endParaRPr>
            </a:p>
          </p:txBody>
        </p:sp>
      </p:grpSp>
      <p:sp>
        <p:nvSpPr>
          <p:cNvPr id="7" name="PA-文本框 3"/>
          <p:cNvSpPr txBox="1"/>
          <p:nvPr>
            <p:custDataLst>
              <p:tags r:id="rId3"/>
            </p:custDataLst>
          </p:nvPr>
        </p:nvSpPr>
        <p:spPr>
          <a:xfrm>
            <a:off x="7450614" y="5424709"/>
            <a:ext cx="3699768" cy="461665"/>
          </a:xfrm>
          <a:prstGeom prst="rect">
            <a:avLst/>
          </a:prstGeom>
          <a:noFill/>
        </p:spPr>
        <p:style>
          <a:lnRef idx="0">
            <a:schemeClr val="accent6"/>
          </a:lnRef>
          <a:fillRef idx="3">
            <a:schemeClr val="accent6"/>
          </a:fillRef>
          <a:effectRef idx="3">
            <a:schemeClr val="accent6"/>
          </a:effectRef>
          <a:fontRef idx="minor">
            <a:schemeClr val="lt1"/>
          </a:fontRef>
        </p:style>
        <p:txBody>
          <a:bodyPr vert="horz" wrap="square" rtlCol="0">
            <a:spAutoFit/>
          </a:bodyPr>
          <a:lstStyle/>
          <a:p>
            <a:r>
              <a:rPr lang="zh-CN" altLang="en-US" sz="2400" b="1">
                <a:ln w="13462">
                  <a:noFill/>
                  <a:prstDash val="solid"/>
                </a:ln>
                <a:solidFill>
                  <a:srgbClr val="FF3300"/>
                </a:solidFill>
                <a:effectLst>
                  <a:outerShdw blurRad="50800" dist="38100" dir="5400000" algn="t" rotWithShape="0">
                    <a:srgbClr val="00B0F0">
                      <a:alpha val="40000"/>
                    </a:srgbClr>
                  </a:outerShdw>
                </a:effectLst>
                <a:cs typeface="+mn-ea"/>
                <a:sym typeface="+mn-lt"/>
              </a:rPr>
              <a:t>涡阳二中        蒋兵强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mph" presetSubtype="0" repeatCount="indefinite" fill="hold" grpId="0" nodeType="withEffect">
                                  <p:stCondLst>
                                    <p:cond delay="0"/>
                                  </p:stCondLst>
                                  <p:iterate type="lt">
                                    <p:tmPct val="15000"/>
                                  </p:iterate>
                                  <p:childTnLst>
                                    <p:animClr clrSpc="hsl" dir="cw">
                                      <p:cBhvr override="childStyle">
                                        <p:cTn id="6" dur="3000" fill="hold"/>
                                        <p:tgtEl>
                                          <p:spTgt spid="7"/>
                                        </p:tgtEl>
                                        <p:attrNameLst>
                                          <p:attrName>style.color</p:attrName>
                                        </p:attrNameLst>
                                      </p:cBhvr>
                                      <p:by>
                                        <p:hsl h="7200000" s="0" l="0"/>
                                      </p:by>
                                    </p:animClr>
                                    <p:animClr clrSpc="hsl" dir="cw">
                                      <p:cBhvr>
                                        <p:cTn id="7" dur="3000" fill="hold"/>
                                        <p:tgtEl>
                                          <p:spTgt spid="7"/>
                                        </p:tgtEl>
                                        <p:attrNameLst>
                                          <p:attrName>fillcolor</p:attrName>
                                        </p:attrNameLst>
                                      </p:cBhvr>
                                      <p:by>
                                        <p:hsl h="7200000" s="0" l="0"/>
                                      </p:by>
                                    </p:animClr>
                                    <p:animClr clrSpc="hsl" dir="cw">
                                      <p:cBhvr>
                                        <p:cTn id="8" dur="3000" fill="hold"/>
                                        <p:tgtEl>
                                          <p:spTgt spid="7"/>
                                        </p:tgtEl>
                                        <p:attrNameLst>
                                          <p:attrName>stroke.color</p:attrName>
                                        </p:attrNameLst>
                                      </p:cBhvr>
                                      <p:by>
                                        <p:hsl h="7200000" s="0" l="0"/>
                                      </p:by>
                                    </p:animClr>
                                    <p:set>
                                      <p:cBhvr>
                                        <p:cTn id="9" dur="3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5" name="任意多边形: 形状 4"/>
          <p:cNvSpPr/>
          <p:nvPr>
            <p:custDataLst>
              <p:tags r:id="rId1"/>
            </p:custDataLst>
          </p:nvPr>
        </p:nvSpPr>
        <p:spPr>
          <a:xfrm>
            <a:off x="1788346" y="91"/>
            <a:ext cx="6323879" cy="586517"/>
          </a:xfrm>
          <a:custGeom>
            <a:avLst/>
            <a:gdLst>
              <a:gd name="connsiteX0" fmla="*/ 0 w 2548277"/>
              <a:gd name="connsiteY0" fmla="*/ 0 h 586515"/>
              <a:gd name="connsiteX1" fmla="*/ 2255020 w 2548277"/>
              <a:gd name="connsiteY1" fmla="*/ 0 h 586515"/>
              <a:gd name="connsiteX2" fmla="*/ 2548277 w 2548277"/>
              <a:gd name="connsiteY2" fmla="*/ 293258 h 586515"/>
              <a:gd name="connsiteX3" fmla="*/ 2255020 w 2548277"/>
              <a:gd name="connsiteY3" fmla="*/ 586515 h 586515"/>
              <a:gd name="connsiteX4" fmla="*/ 0 w 2548277"/>
              <a:gd name="connsiteY4" fmla="*/ 586515 h 586515"/>
              <a:gd name="connsiteX5" fmla="*/ 0 w 2548277"/>
              <a:gd name="connsiteY5" fmla="*/ 0 h 5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8277" h="586515">
                <a:moveTo>
                  <a:pt x="2548277" y="586514"/>
                </a:moveTo>
                <a:lnTo>
                  <a:pt x="293257" y="586514"/>
                </a:lnTo>
                <a:lnTo>
                  <a:pt x="0" y="293257"/>
                </a:lnTo>
                <a:lnTo>
                  <a:pt x="293257" y="1"/>
                </a:lnTo>
                <a:lnTo>
                  <a:pt x="2548277" y="1"/>
                </a:lnTo>
                <a:lnTo>
                  <a:pt x="2548277" y="586514"/>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03951" tIns="68581" rIns="128016" bIns="68581"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ndParaRPr>
          </a:p>
        </p:txBody>
      </p:sp>
      <p:grpSp>
        <p:nvGrpSpPr>
          <p:cNvPr id="6" name="组合 5"/>
          <p:cNvGrpSpPr/>
          <p:nvPr>
            <p:custDataLst>
              <p:tags r:id="rId2"/>
            </p:custDataLst>
          </p:nvPr>
        </p:nvGrpSpPr>
        <p:grpSpPr>
          <a:xfrm>
            <a:off x="1122047" y="-12700"/>
            <a:ext cx="720725" cy="696595"/>
            <a:chOff x="3303416" y="720051"/>
            <a:chExt cx="5585166" cy="5416218"/>
          </a:xfrm>
        </p:grpSpPr>
        <p:sp>
          <p:nvSpPr>
            <p:cNvPr id="7" name="任意多边形: 形状 6"/>
            <p:cNvSpPr/>
            <p:nvPr>
              <p:custDataLst>
                <p:tags r:id="rId6"/>
              </p:custDataLst>
            </p:nvPr>
          </p:nvSpPr>
          <p:spPr>
            <a:xfrm>
              <a:off x="6736665"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8" name="箭头: 环形 7"/>
            <p:cNvSpPr/>
            <p:nvPr>
              <p:custDataLst>
                <p:tags r:id="rId7"/>
              </p:custDataLst>
            </p:nvPr>
          </p:nvSpPr>
          <p:spPr>
            <a:xfrm>
              <a:off x="3581560" y="720051"/>
              <a:ext cx="5028878" cy="5028878"/>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a:p>
          </p:txBody>
        </p:sp>
        <p:sp>
          <p:nvSpPr>
            <p:cNvPr id="9" name="任意多边形: 形状 8"/>
            <p:cNvSpPr/>
            <p:nvPr>
              <p:custDataLst>
                <p:tags r:id="rId8"/>
              </p:custDataLst>
            </p:nvPr>
          </p:nvSpPr>
          <p:spPr>
            <a:xfrm>
              <a:off x="7547145"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0" name="箭头: 环形 9"/>
            <p:cNvSpPr/>
            <p:nvPr>
              <p:custDataLst>
                <p:tags r:id="rId9"/>
              </p:custDataLst>
            </p:nvPr>
          </p:nvSpPr>
          <p:spPr>
            <a:xfrm>
              <a:off x="3581560" y="720051"/>
              <a:ext cx="5028878" cy="5028878"/>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4">
                <a:hueOff val="2450223"/>
                <a:satOff val="-10181"/>
                <a:lumOff val="2402"/>
                <a:alphaOff val="0"/>
              </a:schemeClr>
            </a:fillRef>
            <a:effectRef idx="0">
              <a:schemeClr val="accent4">
                <a:hueOff val="2450223"/>
                <a:satOff val="-10181"/>
                <a:lumOff val="2402"/>
                <a:alphaOff val="0"/>
              </a:schemeClr>
            </a:effectRef>
            <a:fontRef idx="minor">
              <a:schemeClr val="lt1"/>
            </a:fontRef>
          </p:style>
          <p:txBody>
            <a:bodyPr/>
            <a:lstStyle/>
            <a:p>
              <a:endParaRPr/>
            </a:p>
          </p:txBody>
        </p:sp>
        <p:sp>
          <p:nvSpPr>
            <p:cNvPr id="11" name="任意多边形: 形状 10"/>
            <p:cNvSpPr/>
            <p:nvPr>
              <p:custDataLst>
                <p:tags r:id="rId10"/>
              </p:custDataLst>
            </p:nvPr>
          </p:nvSpPr>
          <p:spPr>
            <a:xfrm>
              <a:off x="5425281" y="4794832"/>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2" name="箭头: 环形 11"/>
            <p:cNvSpPr/>
            <p:nvPr>
              <p:custDataLst>
                <p:tags r:id="rId11"/>
              </p:custDataLst>
            </p:nvPr>
          </p:nvSpPr>
          <p:spPr>
            <a:xfrm>
              <a:off x="3581560" y="720051"/>
              <a:ext cx="5028878" cy="5028878"/>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4">
                <a:hueOff val="4900445"/>
                <a:satOff val="-20375"/>
                <a:lumOff val="4804"/>
                <a:alphaOff val="0"/>
              </a:schemeClr>
            </a:fillRef>
            <a:effectRef idx="0">
              <a:schemeClr val="accent4">
                <a:hueOff val="4900445"/>
                <a:satOff val="-20375"/>
                <a:lumOff val="4804"/>
                <a:alphaOff val="0"/>
              </a:schemeClr>
            </a:effectRef>
            <a:fontRef idx="minor">
              <a:schemeClr val="lt1"/>
            </a:fontRef>
          </p:style>
          <p:txBody>
            <a:bodyPr/>
            <a:lstStyle/>
            <a:p>
              <a:endParaRPr/>
            </a:p>
          </p:txBody>
        </p:sp>
        <p:sp>
          <p:nvSpPr>
            <p:cNvPr id="13" name="任意多边形: 形状 12"/>
            <p:cNvSpPr/>
            <p:nvPr>
              <p:custDataLst>
                <p:tags r:id="rId12"/>
              </p:custDataLst>
            </p:nvPr>
          </p:nvSpPr>
          <p:spPr>
            <a:xfrm>
              <a:off x="3303416"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4" name="箭头: 环形 13"/>
            <p:cNvSpPr/>
            <p:nvPr>
              <p:custDataLst>
                <p:tags r:id="rId13"/>
              </p:custDataLst>
            </p:nvPr>
          </p:nvSpPr>
          <p:spPr>
            <a:xfrm>
              <a:off x="3581560" y="720051"/>
              <a:ext cx="5028878" cy="5028878"/>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4">
                <a:hueOff val="7350668"/>
                <a:satOff val="-30570"/>
                <a:lumOff val="7206"/>
                <a:alphaOff val="0"/>
              </a:schemeClr>
            </a:fillRef>
            <a:effectRef idx="0">
              <a:schemeClr val="accent4">
                <a:hueOff val="7350668"/>
                <a:satOff val="-30570"/>
                <a:lumOff val="7206"/>
                <a:alphaOff val="0"/>
              </a:schemeClr>
            </a:effectRef>
            <a:fontRef idx="minor">
              <a:schemeClr val="lt1"/>
            </a:fontRef>
          </p:style>
          <p:txBody>
            <a:bodyPr/>
            <a:lstStyle/>
            <a:p>
              <a:endParaRPr/>
            </a:p>
          </p:txBody>
        </p:sp>
        <p:sp>
          <p:nvSpPr>
            <p:cNvPr id="15" name="任意多边形: 形状 14"/>
            <p:cNvSpPr/>
            <p:nvPr>
              <p:custDataLst>
                <p:tags r:id="rId14"/>
              </p:custDataLst>
            </p:nvPr>
          </p:nvSpPr>
          <p:spPr>
            <a:xfrm>
              <a:off x="4113896"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6" name="箭头: 环形 15"/>
            <p:cNvSpPr/>
            <p:nvPr>
              <p:custDataLst>
                <p:tags r:id="rId15"/>
              </p:custDataLst>
            </p:nvPr>
          </p:nvSpPr>
          <p:spPr>
            <a:xfrm>
              <a:off x="3581560" y="720051"/>
              <a:ext cx="5028878" cy="5028878"/>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4">
                <a:hueOff val="9800891"/>
                <a:satOff val="-40764"/>
                <a:lumOff val="9608"/>
                <a:alphaOff val="0"/>
              </a:schemeClr>
            </a:fillRef>
            <a:effectRef idx="0">
              <a:schemeClr val="accent4">
                <a:hueOff val="9800891"/>
                <a:satOff val="-40764"/>
                <a:lumOff val="9608"/>
                <a:alphaOff val="0"/>
              </a:schemeClr>
            </a:effectRef>
            <a:fontRef idx="minor">
              <a:schemeClr val="lt1"/>
            </a:fontRef>
          </p:style>
          <p:txBody>
            <a:bodyPr/>
            <a:lstStyle/>
            <a:p>
              <a:endParaRPr/>
            </a:p>
          </p:txBody>
        </p:sp>
      </p:grpSp>
      <p:sp>
        <p:nvSpPr>
          <p:cNvPr id="17" name="文本占位符 28"/>
          <p:cNvSpPr>
            <a:spLocks noGrp="1"/>
          </p:cNvSpPr>
          <p:nvPr>
            <p:ph type="body" sz="quarter" idx="10"/>
            <p:custDataLst>
              <p:tags r:id="rId3"/>
            </p:custDataLst>
          </p:nvPr>
        </p:nvSpPr>
        <p:spPr>
          <a:xfrm>
            <a:off x="1227992" y="68409"/>
            <a:ext cx="501015" cy="372745"/>
          </a:xfrm>
        </p:spPr>
        <p:txBody>
          <a:bodyPr>
            <a:noAutofit/>
          </a:bodyPr>
          <a:lstStyle>
            <a:lvl1pPr marL="0" indent="0" algn="ctr">
              <a:buNone/>
              <a:defRPr sz="3200" b="1">
                <a:solidFill>
                  <a:schemeClr val="tx1"/>
                </a:solidFill>
                <a:latin typeface="华文行楷" panose="02010800040101010101" charset="-122"/>
                <a:ea typeface="华文行楷" panose="02010800040101010101" charset="-122"/>
              </a:defRPr>
            </a:lvl1pPr>
          </a:lstStyle>
          <a:p>
            <a:pPr lvl="0"/>
            <a:r>
              <a:rPr lang="zh-CN" altLang="en-US"/>
              <a:t>单击此处编辑母版文本样式</a:t>
            </a:r>
          </a:p>
        </p:txBody>
      </p:sp>
      <p:sp>
        <p:nvSpPr>
          <p:cNvPr id="18" name="文本占位符 30"/>
          <p:cNvSpPr>
            <a:spLocks noGrp="1"/>
          </p:cNvSpPr>
          <p:nvPr>
            <p:ph type="body" sz="quarter" idx="11"/>
            <p:custDataLst>
              <p:tags r:id="rId4"/>
            </p:custDataLst>
          </p:nvPr>
        </p:nvSpPr>
        <p:spPr>
          <a:xfrm>
            <a:off x="2231382" y="27572"/>
            <a:ext cx="5880844" cy="492125"/>
          </a:xfrm>
        </p:spPr>
        <p:txBody>
          <a:bodyPr>
            <a:noAutofit/>
          </a:bodyPr>
          <a:lstStyle>
            <a:lvl1pPr marL="0" indent="0">
              <a:buNone/>
              <a:defRPr sz="3200" b="1">
                <a:solidFill>
                  <a:schemeClr val="bg1"/>
                </a:solidFill>
                <a:latin typeface="华文行楷" panose="02010800040101010101" charset="-122"/>
                <a:ea typeface="华文行楷" panose="02010800040101010101" charset="-122"/>
              </a:defRPr>
            </a:lvl1pPr>
          </a:lstStyle>
          <a:p>
            <a:pPr lvl="0"/>
            <a:r>
              <a:rPr lang="zh-CN" altLang="en-US"/>
              <a:t>单击此处编辑母版文本样式</a:t>
            </a:r>
          </a:p>
        </p:txBody>
      </p:sp>
      <p:pic>
        <p:nvPicPr>
          <p:cNvPr id="19" name="Picture 2"/>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l="12344" r="12344"/>
          <a:stretch>
            <a:fillRect/>
          </a:stretch>
        </p:blipFill>
        <p:spPr bwMode="auto">
          <a:xfrm>
            <a:off x="5621" y="-5490"/>
            <a:ext cx="648940" cy="64894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par>
                                <p:cTn id="8" presetID="8" presetClass="emph" presetSubtype="0" repeatCount="indefinite" fill="hold" nodeType="withEffect">
                                  <p:stCondLst>
                                    <p:cond delay="0"/>
                                  </p:stCondLst>
                                  <p:childTnLst>
                                    <p:animRot by="21600000">
                                      <p:cBhvr>
                                        <p:cTn id="9" dur="2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Picture 2"/>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l="12344" r="12344"/>
          <a:stretch>
            <a:fillRect/>
          </a:stretch>
        </p:blipFill>
        <p:spPr bwMode="auto">
          <a:xfrm>
            <a:off x="5621" y="-5490"/>
            <a:ext cx="648940" cy="64894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withEffect">
                                  <p:stCondLst>
                                    <p:cond delay="0"/>
                                  </p:stCondLst>
                                  <p:childTnLst>
                                    <p:animRot by="21600000">
                                      <p:cBhvr>
                                        <p:cTn id="6" dur="2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custDataLst>
              <p:tags r:id="rId4"/>
            </p:custDataLst>
          </p:nvPr>
        </p:nvSpPr>
        <p:spPr/>
        <p:txBody>
          <a:bodyPr/>
          <a:lstStyle/>
          <a:p>
            <a:fld id="{97B1E6E6-7C26-48DF-9DFE-B4F28718B641}"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71E0D267-5E3A-472F-B69A-E878D4E7ADD5}"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71E0D267-5E3A-472F-B69A-E878D4E7ADD5}"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71E0D267-5E3A-472F-B69A-E878D4E7ADD5}"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custDataLst>
              <p:tags r:id="rId3"/>
            </p:custDataLst>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custDataLst>
              <p:tags r:id="rId4"/>
            </p:custDataLst>
          </p:nvPr>
        </p:nvSpPr>
        <p:spPr/>
        <p:txBody>
          <a:bodyPr/>
          <a:lstStyle/>
          <a:p>
            <a:fld id="{71E0D267-5E3A-472F-B69A-E878D4E7ADD5}"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custDataLst>
              <p:tags r:id="rId4"/>
            </p:custDataLst>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custDataLst>
              <p:tags r:id="rId6"/>
            </p:custDataLst>
          </p:nvPr>
        </p:nvSpPr>
        <p:spPr/>
        <p:txBody>
          <a:bodyPr/>
          <a:lstStyle/>
          <a:p>
            <a:fld id="{71E0D267-5E3A-472F-B69A-E878D4E7ADD5}"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1E0D267-5E3A-472F-B69A-E878D4E7ADD5}"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custDataLst>
              <p:tags r:id="rId3"/>
            </p:custDataLst>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71E0D267-5E3A-472F-B69A-E878D4E7ADD5}"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custDataLst>
              <p:tags r:id="rId3"/>
            </p:custDataLst>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71E0D267-5E3A-472F-B69A-E878D4E7ADD5}"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71E0D267-5E3A-472F-B69A-E878D4E7ADD5}"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1E0D267-5E3A-472F-B69A-E878D4E7ADD5}"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a:xfrm>
            <a:off x="1451579" y="329307"/>
            <a:ext cx="5938836" cy="309201"/>
          </a:xfrm>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6ECB6B36-14F4-4B2D-A4DF-028023CEAB15}" type="slidenum">
              <a:rPr lang="zh-CN" altLang="en-US" smtClean="0"/>
              <a:t>‹#›</a:t>
            </a:fld>
            <a:endParaRPr lang="zh-CN" altLang="en-US"/>
          </a:p>
        </p:txBody>
      </p:sp>
      <p:pic>
        <p:nvPicPr>
          <p:cNvPr id="6" name="图片 5"/>
          <p:cNvPicPr>
            <a:picLocks noChangeAspect="1"/>
          </p:cNvPicPr>
          <p:nvPr>
            <p:custDataLst>
              <p:tags r:id="rId4"/>
            </p:custDataLst>
          </p:nvPr>
        </p:nvPicPr>
        <p:blipFill>
          <a:blip r:embed="rId7">
            <a:extLst>
              <a:ext uri="{BEBA8EAE-BF5A-486C-A8C5-ECC9F3942E4B}">
                <a14:imgProps xmlns:a14="http://schemas.microsoft.com/office/drawing/2010/main">
                  <a14:imgLayer r:embed="rId8">
                    <a14:imgEffect>
                      <a14:artisticGlowEdges trans="82000"/>
                    </a14:imgEffect>
                    <a14:imgEffect>
                      <a14:brightnessContrast bright="40000" contrast="-40000"/>
                    </a14:imgEffect>
                    <a14:imgEffect>
                      <a14:sharpenSoften amount="-25000"/>
                    </a14:imgEffect>
                  </a14:imgLayer>
                </a14:imgProps>
              </a:ext>
            </a:extLst>
          </a:blip>
          <a:stretch>
            <a:fillRect/>
          </a:stretch>
        </p:blipFill>
        <p:spPr>
          <a:xfrm>
            <a:off x="3468397" y="1012878"/>
            <a:ext cx="5255207" cy="140673"/>
          </a:xfrm>
          <a:prstGeom prst="rect">
            <a:avLst/>
          </a:prstGeom>
          <a:solidFill>
            <a:schemeClr val="bg1">
              <a:alpha val="0"/>
            </a:schemeClr>
          </a:solidFill>
        </p:spPr>
      </p:pic>
      <p:sp>
        <p:nvSpPr>
          <p:cNvPr id="7" name="标题 1"/>
          <p:cNvSpPr>
            <a:spLocks noGrp="1"/>
          </p:cNvSpPr>
          <p:nvPr>
            <p:ph type="title"/>
            <p:custDataLst>
              <p:tags r:id="rId5"/>
            </p:custDataLst>
          </p:nvPr>
        </p:nvSpPr>
        <p:spPr>
          <a:xfrm>
            <a:off x="2456340" y="365126"/>
            <a:ext cx="7279321" cy="634630"/>
          </a:xfrm>
        </p:spPr>
        <p:txBody>
          <a:bodyPr>
            <a:noAutofit/>
          </a:bodyPr>
          <a:lstStyle>
            <a:lvl1pPr algn="ctr">
              <a:lnSpc>
                <a:spcPct val="100000"/>
              </a:lnSpc>
              <a:defRPr sz="3200" spc="600"/>
            </a:lvl1pPr>
          </a:lstStyle>
          <a:p>
            <a:r>
              <a:rPr lang="zh-CN" altLang="en-US"/>
              <a:t>单击此处编辑母版标题样式</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custDataLst>
              <p:tags r:id="rId6"/>
            </p:custDataLst>
          </p:nvPr>
        </p:nvSpPr>
        <p:spPr/>
        <p:txBody>
          <a:bodyPr/>
          <a:lstStyle/>
          <a:p>
            <a:fld id="{97B1E6E6-7C26-48DF-9DFE-B4F28718B641}"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71E0D267-5E3A-472F-B69A-E878D4E7ADD5}" type="datetimeFigureOut">
              <a:rPr lang="zh-CN" altLang="en-US" smtClean="0"/>
              <a:t>2023/2/4</a:t>
            </a:fld>
            <a:endParaRPr lang="zh-CN" altLang="en-US"/>
          </a:p>
        </p:txBody>
      </p:sp>
      <p:sp>
        <p:nvSpPr>
          <p:cNvPr id="3" name="Footer Placeholder 2"/>
          <p:cNvSpPr>
            <a:spLocks noGrp="1"/>
          </p:cNvSpPr>
          <p:nvPr>
            <p:ph type="ftr" sz="quarter" idx="11"/>
            <p:custDataLst>
              <p:tags r:id="rId2"/>
            </p:custDataLst>
          </p:nvPr>
        </p:nvSpPr>
        <p:spPr/>
        <p:txBody>
          <a:bodyPr/>
          <a:lstStyle/>
          <a:p>
            <a:endParaRPr lang="zh-CN" altLang="en-US"/>
          </a:p>
        </p:txBody>
      </p:sp>
      <p:sp>
        <p:nvSpPr>
          <p:cNvPr id="4" name="Slide Number Placeholder 3"/>
          <p:cNvSpPr>
            <a:spLocks noGrp="1"/>
          </p:cNvSpPr>
          <p:nvPr>
            <p:ph type="sldNum" sz="quarter" idx="12"/>
            <p:custDataLst>
              <p:tags r:id="rId3"/>
            </p:custDataLst>
          </p:nvPr>
        </p:nvSpPr>
        <p:spPr/>
        <p:txBody>
          <a:bodyPr/>
          <a:lstStyle/>
          <a:p>
            <a:fld id="{6ECB6B36-14F4-4B2D-A4DF-028023CEAB15}" type="slidenum">
              <a:rPr lang="zh-CN" altLang="en-US" smtClean="0"/>
              <a:t>‹#›</a:t>
            </a:fld>
            <a:endParaRPr lang="zh-CN" altLang="en-US"/>
          </a:p>
        </p:txBody>
      </p:sp>
      <p:sp>
        <p:nvSpPr>
          <p:cNvPr id="5" name="Title 1"/>
          <p:cNvSpPr>
            <a:spLocks noGrp="1"/>
          </p:cNvSpPr>
          <p:nvPr>
            <p:ph type="title"/>
            <p:custDataLst>
              <p:tags r:id="rId4"/>
            </p:custDataLst>
          </p:nvPr>
        </p:nvSpPr>
        <p:spPr>
          <a:xfrm>
            <a:off x="2831709" y="195508"/>
            <a:ext cx="6528582" cy="707537"/>
          </a:xfrm>
        </p:spPr>
        <p:txBody>
          <a:bodyPr>
            <a:normAutofit/>
          </a:bodyPr>
          <a:lstStyle>
            <a:lvl1pPr algn="ctr">
              <a:defRPr sz="3200" spc="300"/>
            </a:lvl1pPr>
          </a:lstStyle>
          <a:p>
            <a:r>
              <a:rPr lang="zh-CN" altLang="en-US"/>
              <a:t>单击此处编辑母版标题样式</a:t>
            </a:r>
            <a:endParaRPr lang="en-US"/>
          </a:p>
        </p:txBody>
      </p:sp>
      <p:pic>
        <p:nvPicPr>
          <p:cNvPr id="7" name="图片 6"/>
          <p:cNvPicPr>
            <a:picLocks noChangeAspect="1"/>
          </p:cNvPicPr>
          <p:nvPr>
            <p:custDataLst>
              <p:tags r:id="rId5"/>
            </p:custDataLst>
          </p:nvPr>
        </p:nvPicPr>
        <p:blipFill>
          <a:blip r:embed="rId9"/>
          <a:srcRect l="31074" r="29112"/>
          <a:stretch>
            <a:fillRect/>
          </a:stretch>
        </p:blipFill>
        <p:spPr>
          <a:xfrm>
            <a:off x="2495502" y="360680"/>
            <a:ext cx="318645" cy="569778"/>
          </a:xfrm>
          <a:prstGeom prst="rect">
            <a:avLst/>
          </a:prstGeom>
        </p:spPr>
      </p:pic>
      <p:pic>
        <p:nvPicPr>
          <p:cNvPr id="8" name="图片 7"/>
          <p:cNvPicPr>
            <a:picLocks noChangeAspect="1"/>
          </p:cNvPicPr>
          <p:nvPr>
            <p:custDataLst>
              <p:tags r:id="rId6"/>
            </p:custDataLst>
          </p:nvPr>
        </p:nvPicPr>
        <p:blipFill>
          <a:blip r:embed="rId10"/>
          <a:stretch>
            <a:fillRect/>
          </a:stretch>
        </p:blipFill>
        <p:spPr>
          <a:xfrm flipH="1">
            <a:off x="9359302" y="346331"/>
            <a:ext cx="319269" cy="569299"/>
          </a:xfrm>
          <a:prstGeom prst="rect">
            <a:avLst/>
          </a:prstGeom>
        </p:spPr>
      </p:pic>
      <p:cxnSp>
        <p:nvCxnSpPr>
          <p:cNvPr id="10" name="直接连接符 9"/>
          <p:cNvCxnSpPr/>
          <p:nvPr>
            <p:custDataLst>
              <p:tags r:id="rId7"/>
            </p:custDataLst>
          </p:nvPr>
        </p:nvCxnSpPr>
        <p:spPr>
          <a:xfrm>
            <a:off x="2831709" y="903045"/>
            <a:ext cx="6527593"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3_标题幻灯片">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r="44845"/>
          <a:stretch>
            <a:fillRect/>
          </a:stretch>
        </p:blipFill>
        <p:spPr>
          <a:xfrm>
            <a:off x="0" y="0"/>
            <a:ext cx="4992915" cy="6858706"/>
          </a:xfrm>
          <a:prstGeom prst="rect">
            <a:avLst/>
          </a:prstGeom>
        </p:spPr>
      </p:pic>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表格占位符 2"/>
          <p:cNvSpPr>
            <a:spLocks noGrp="1"/>
          </p:cNvSpPr>
          <p:nvPr>
            <p:ph type="tbl" idx="1" hasCustomPrompt="1"/>
            <p:custDataLst>
              <p:tags r:id="rId2"/>
            </p:custDataLst>
          </p:nvPr>
        </p:nvSpPr>
        <p:spPr/>
        <p:txBody>
          <a:bodyPr/>
          <a:lstStyle/>
          <a:p>
            <a:r>
              <a:rPr lang="zh-CN" altLang="en-US"/>
              <a:t>单击图标添加表格</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custDataLst>
              <p:tags r:id="rId1"/>
            </p:custDataLst>
          </p:nvPr>
        </p:nvSpPr>
        <p:spPr>
          <a:xfrm>
            <a:off x="609600" y="274639"/>
            <a:ext cx="10972800" cy="5851525"/>
          </a:xfrm>
        </p:spPr>
        <p:txBody>
          <a:bodyPr/>
          <a:lstStyle/>
          <a:p>
            <a:pPr lvl="0" fontAlgn="base"/>
            <a:r>
              <a:rPr lang="zh-CN" altLang="en-US" strike="noStrike" noProof="1"/>
              <a:t>单击此处编辑母版文本样式</a:t>
            </a:r>
          </a:p>
          <a:p>
            <a:pPr lvl="1" fontAlgn="base"/>
            <a:r>
              <a:rPr lang="zh-CN" altLang="en-US" strike="noStrike" noProof="1"/>
              <a:t>二级</a:t>
            </a:r>
          </a:p>
          <a:p>
            <a:pPr lvl="2" fontAlgn="base"/>
            <a:r>
              <a:rPr lang="zh-CN" altLang="en-US" strike="noStrike" noProof="1"/>
              <a:t>三级</a:t>
            </a:r>
          </a:p>
          <a:p>
            <a:pPr lvl="3" fontAlgn="base"/>
            <a:r>
              <a:rPr lang="zh-CN" altLang="en-US" strike="noStrike" noProof="1"/>
              <a:t>四级</a:t>
            </a:r>
          </a:p>
          <a:p>
            <a:pPr lvl="4" fontAlgn="base"/>
            <a:r>
              <a:rPr lang="zh-CN" altLang="en-US" strike="noStrike" noProof="1"/>
              <a:t>五级</a:t>
            </a:r>
          </a:p>
        </p:txBody>
      </p:sp>
      <p:sp>
        <p:nvSpPr>
          <p:cNvPr id="3" name="日期占位符 2"/>
          <p:cNvSpPr>
            <a:spLocks noGrp="1"/>
          </p:cNvSpPr>
          <p:nvPr>
            <p:ph type="dt" sz="half" idx="10"/>
            <p:custDataLst>
              <p:tags r:id="rId2"/>
            </p:custDataLst>
          </p:nvPr>
        </p:nvSpPr>
        <p:spPr/>
        <p:txBody>
          <a:bodyPr/>
          <a:lstStyle/>
          <a:p>
            <a:fld id="{71E0D267-5E3A-472F-B69A-E878D4E7ADD5}"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6ECB6B36-14F4-4B2D-A4DF-028023CEAB15}" type="slidenum">
              <a:rPr lang="zh-CN" altLang="en-US" smtClean="0"/>
              <a:t>‹#›</a:t>
            </a:fld>
            <a:endParaRPr lang="zh-CN"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内容页-背景2-图书馆">
    <p:spTree>
      <p:nvGrpSpPr>
        <p:cNvPr id="1" name=""/>
        <p:cNvGrpSpPr/>
        <p:nvPr/>
      </p:nvGrpSpPr>
      <p:grpSpPr>
        <a:xfrm>
          <a:off x="0" y="0"/>
          <a:ext cx="0" cy="0"/>
          <a:chOff x="0" y="0"/>
          <a:chExt cx="0" cy="0"/>
        </a:xfrm>
      </p:grpSpPr>
      <p:grpSp>
        <p:nvGrpSpPr>
          <p:cNvPr id="54" name="组合 53"/>
          <p:cNvGrpSpPr/>
          <p:nvPr userDrawn="1">
            <p:custDataLst>
              <p:tags r:id="rId1"/>
            </p:custDataLst>
          </p:nvPr>
        </p:nvGrpSpPr>
        <p:grpSpPr>
          <a:xfrm>
            <a:off x="0" y="122428"/>
            <a:ext cx="340853" cy="699305"/>
            <a:chOff x="0" y="118204"/>
            <a:chExt cx="340853" cy="699305"/>
          </a:xfrm>
        </p:grpSpPr>
        <p:pic>
          <p:nvPicPr>
            <p:cNvPr id="55" name="图片 54"/>
            <p:cNvPicPr>
              <a:picLocks noChangeAspect="1"/>
            </p:cNvPicPr>
            <p:nvPr userDrawn="1">
              <p:custDataLst>
                <p:tags r:id="rId6"/>
              </p:custDataLst>
            </p:nvPr>
          </p:nvPicPr>
          <p:blipFill>
            <a:blip r:embed="rId11">
              <a:duotone>
                <a:prstClr val="black"/>
                <a:schemeClr val="accent1">
                  <a:tint val="45000"/>
                  <a:satMod val="400000"/>
                </a:schemeClr>
              </a:duotone>
            </a:blip>
            <a:srcRect t="5542" r="81695" b="72735"/>
            <a:stretch>
              <a:fillRect/>
            </a:stretch>
          </p:blipFill>
          <p:spPr>
            <a:xfrm>
              <a:off x="0" y="118206"/>
              <a:ext cx="340853" cy="699303"/>
            </a:xfrm>
            <a:custGeom>
              <a:avLst/>
              <a:gdLst>
                <a:gd name="connsiteX0" fmla="*/ 0 w 340853"/>
                <a:gd name="connsiteY0" fmla="*/ 0 h 699303"/>
                <a:gd name="connsiteX1" fmla="*/ 340853 w 340853"/>
                <a:gd name="connsiteY1" fmla="*/ 0 h 699303"/>
                <a:gd name="connsiteX2" fmla="*/ 195974 w 340853"/>
                <a:gd name="connsiteY2" fmla="*/ 699303 h 699303"/>
                <a:gd name="connsiteX3" fmla="*/ 0 w 340853"/>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340853" h="699303">
                  <a:moveTo>
                    <a:pt x="0" y="0"/>
                  </a:moveTo>
                  <a:lnTo>
                    <a:pt x="340853" y="0"/>
                  </a:lnTo>
                  <a:lnTo>
                    <a:pt x="195974" y="699303"/>
                  </a:lnTo>
                  <a:lnTo>
                    <a:pt x="0" y="699303"/>
                  </a:lnTo>
                  <a:close/>
                </a:path>
              </a:pathLst>
            </a:custGeom>
          </p:spPr>
        </p:pic>
        <p:sp>
          <p:nvSpPr>
            <p:cNvPr id="56" name="任意多边形: 形状 55"/>
            <p:cNvSpPr/>
            <p:nvPr userDrawn="1">
              <p:custDataLst>
                <p:tags r:id="rId7"/>
              </p:custDataLst>
            </p:nvPr>
          </p:nvSpPr>
          <p:spPr>
            <a:xfrm>
              <a:off x="0" y="118205"/>
              <a:ext cx="340853"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09" h="895350">
                  <a:moveTo>
                    <a:pt x="0" y="0"/>
                  </a:moveTo>
                  <a:lnTo>
                    <a:pt x="436410" y="0"/>
                  </a:lnTo>
                  <a:lnTo>
                    <a:pt x="250915" y="895350"/>
                  </a:lnTo>
                  <a:lnTo>
                    <a:pt x="0" y="895350"/>
                  </a:lnTo>
                  <a:close/>
                </a:path>
              </a:pathLst>
            </a:custGeom>
            <a:gradFill flip="none" rotWithShape="1">
              <a:gsLst>
                <a:gs pos="0">
                  <a:schemeClr val="accent1"/>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7" name="任意多边形: 形状 56"/>
            <p:cNvSpPr/>
            <p:nvPr userDrawn="1">
              <p:custDataLst>
                <p:tags r:id="rId8"/>
              </p:custDataLst>
            </p:nvPr>
          </p:nvSpPr>
          <p:spPr>
            <a:xfrm>
              <a:off x="0" y="118204"/>
              <a:ext cx="340853"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09" h="895350">
                  <a:moveTo>
                    <a:pt x="0" y="0"/>
                  </a:moveTo>
                  <a:lnTo>
                    <a:pt x="436410" y="0"/>
                  </a:lnTo>
                  <a:lnTo>
                    <a:pt x="250915" y="895350"/>
                  </a:lnTo>
                  <a:lnTo>
                    <a:pt x="0" y="895350"/>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8" name="任意多边形: 形状 57"/>
            <p:cNvSpPr/>
            <p:nvPr userDrawn="1">
              <p:custDataLst>
                <p:tags r:id="rId9"/>
              </p:custDataLst>
            </p:nvPr>
          </p:nvSpPr>
          <p:spPr>
            <a:xfrm>
              <a:off x="238840" y="356903"/>
              <a:ext cx="58818"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86" name="直接连接符 85"/>
          <p:cNvCxnSpPr/>
          <p:nvPr userDrawn="1">
            <p:custDataLst>
              <p:tags r:id="rId2"/>
            </p:custDataLst>
          </p:nvPr>
        </p:nvCxnSpPr>
        <p:spPr>
          <a:xfrm>
            <a:off x="442913" y="821731"/>
            <a:ext cx="11306175"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矩形 1"/>
          <p:cNvSpPr/>
          <p:nvPr userDrawn="1">
            <p:custDataLst>
              <p:tags r:id="rId3"/>
            </p:custDataLst>
          </p:nvPr>
        </p:nvSpPr>
        <p:spPr>
          <a:xfrm>
            <a:off x="12146281" y="336478"/>
            <a:ext cx="45719" cy="265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85" name="直接连接符 84"/>
          <p:cNvCxnSpPr/>
          <p:nvPr userDrawn="1">
            <p:custDataLst>
              <p:tags r:id="rId4"/>
            </p:custDataLst>
          </p:nvPr>
        </p:nvCxnSpPr>
        <p:spPr>
          <a:xfrm>
            <a:off x="442913" y="6416675"/>
            <a:ext cx="11306175" cy="0"/>
          </a:xfrm>
          <a:prstGeom prst="line">
            <a:avLst/>
          </a:prstGeom>
        </p:spPr>
        <p:style>
          <a:lnRef idx="1">
            <a:schemeClr val="accent3"/>
          </a:lnRef>
          <a:fillRef idx="0">
            <a:schemeClr val="accent3"/>
          </a:fillRef>
          <a:effectRef idx="0">
            <a:schemeClr val="accent3"/>
          </a:effectRef>
          <a:fontRef idx="minor">
            <a:schemeClr val="tx1"/>
          </a:fontRef>
        </p:style>
      </p:cxnSp>
      <p:sp>
        <p:nvSpPr>
          <p:cNvPr id="3" name="标题 2"/>
          <p:cNvSpPr>
            <a:spLocks noGrp="1"/>
          </p:cNvSpPr>
          <p:nvPr>
            <p:ph type="title"/>
            <p:custDataLst>
              <p:tags r:id="rId5"/>
            </p:custDataLst>
          </p:nvPr>
        </p:nvSpPr>
        <p:spPr>
          <a:xfrm>
            <a:off x="533400" y="165735"/>
            <a:ext cx="10515600" cy="612775"/>
          </a:xfrm>
        </p:spPr>
        <p:txBody>
          <a:bodyPr/>
          <a:lstStyle>
            <a:lvl1pPr>
              <a:defRPr sz="3200" b="1">
                <a:latin typeface="微软雅黑" panose="020B0503020204020204" charset="-122"/>
                <a:ea typeface="微软雅黑"/>
              </a:defRPr>
            </a:lvl1pPr>
          </a:lstStyle>
          <a:p>
            <a:r>
              <a:rPr lang="zh-CN" altLang="en-US"/>
              <a:t>单击此处编辑母版标题样式</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空白">
    <p:spTree>
      <p:nvGrpSpPr>
        <p:cNvPr id="1" name=""/>
        <p:cNvGrpSpPr/>
        <p:nvPr/>
      </p:nvGrpSpPr>
      <p:grpSpPr>
        <a:xfrm>
          <a:off x="0" y="0"/>
          <a:ext cx="0" cy="0"/>
          <a:chOff x="0" y="0"/>
          <a:chExt cx="0" cy="0"/>
        </a:xfrm>
      </p:grpSpPr>
      <p:pic>
        <p:nvPicPr>
          <p:cNvPr id="3" name="图片 2"/>
          <p:cNvPicPr>
            <a:picLocks noChangeAspect="1"/>
          </p:cNvPicPr>
          <p:nvPr userDrawn="1">
            <p:custDataLst>
              <p:tags r:id="rId1"/>
            </p:custDataLst>
          </p:nvPr>
        </p:nvPicPr>
        <p:blipFill>
          <a:blip r:embed="rId4">
            <a:alphaModFix amt="37000"/>
          </a:blip>
          <a:stretch>
            <a:fillRect/>
          </a:stretch>
        </p:blipFill>
        <p:spPr>
          <a:xfrm>
            <a:off x="0" y="0"/>
            <a:ext cx="12192000" cy="6858000"/>
          </a:xfrm>
          <a:prstGeom prst="rect">
            <a:avLst/>
          </a:prstGeom>
        </p:spPr>
      </p:pic>
      <p:sp>
        <p:nvSpPr>
          <p:cNvPr id="2" name="矩形 1"/>
          <p:cNvSpPr/>
          <p:nvPr userDrawn="1">
            <p:custDataLst>
              <p:tags r:id="rId2"/>
            </p:custDataLst>
          </p:nvPr>
        </p:nvSpPr>
        <p:spPr>
          <a:xfrm>
            <a:off x="0" y="3787911"/>
            <a:ext cx="12192000" cy="307008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lvl="0" algn="ctr"/>
            <a:endParaRPr lang="zh-CN" altLang="en-US" sz="10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97B1E6E6-7C26-48DF-9DFE-B4F28718B641}"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pic>
        <p:nvPicPr>
          <p:cNvPr id="3" name="图片 2"/>
          <p:cNvPicPr>
            <a:picLocks noChangeAspect="1"/>
          </p:cNvPicPr>
          <p:nvPr userDrawn="1">
            <p:custDataLst>
              <p:tags r:id="rId1"/>
            </p:custDataLst>
          </p:nvPr>
        </p:nvPicPr>
        <p:blipFill>
          <a:blip r:embed="rId4">
            <a:alphaModFix amt="37000"/>
          </a:blip>
          <a:stretch>
            <a:fillRect/>
          </a:stretch>
        </p:blipFill>
        <p:spPr>
          <a:xfrm>
            <a:off x="0" y="0"/>
            <a:ext cx="12192000" cy="6858000"/>
          </a:xfrm>
          <a:prstGeom prst="rect">
            <a:avLst/>
          </a:prstGeom>
        </p:spPr>
      </p:pic>
      <p:sp>
        <p:nvSpPr>
          <p:cNvPr id="2" name="矩形 1"/>
          <p:cNvSpPr/>
          <p:nvPr userDrawn="1">
            <p:custDataLst>
              <p:tags r:id="rId2"/>
            </p:custDataLst>
          </p:nvPr>
        </p:nvSpPr>
        <p:spPr>
          <a:xfrm>
            <a:off x="0" y="2708293"/>
            <a:ext cx="12192000" cy="4149707"/>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zh-CN" altLang="en-US" sz="100"/>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1122363"/>
            <a:ext cx="9144000" cy="2387600"/>
          </a:xfrm>
        </p:spPr>
        <p:txBody>
          <a:bodyPr anchor="b"/>
          <a:lstStyle>
            <a:lvl1pPr algn="ctr">
              <a:defRPr sz="6000"/>
            </a:lvl1pPr>
          </a:lstStyle>
          <a:p>
            <a:pPr fontAlgn="base"/>
            <a:r>
              <a:rPr lang="zh-CN" altLang="en-US" strike="noStrike" noProof="1" smtClean="0"/>
              <a:t>单击此处编辑母版标题样式</a:t>
            </a:r>
            <a:endParaRPr lang="en-US" strike="noStrike" noProof="1"/>
          </a:p>
        </p:txBody>
      </p:sp>
      <p:sp>
        <p:nvSpPr>
          <p:cNvPr id="3" name="Subtitle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en-US" strike="noStrike" noProof="1"/>
          </a:p>
        </p:txBody>
      </p:sp>
      <p:sp>
        <p:nvSpPr>
          <p:cNvPr id="4" name="日期占位符 3"/>
          <p:cNvSpPr>
            <a:spLocks noGrp="1"/>
          </p:cNvSpPr>
          <p:nvPr>
            <p:ph type="dt" sz="half" idx="10"/>
            <p:custDataLst>
              <p:tags r:id="rId3"/>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pPr fontAlgn="base"/>
            <a:r>
              <a:rPr lang="zh-CN" altLang="en-US" strike="noStrike" noProof="1" smtClean="0"/>
              <a:t>单击此处编辑母版标题样式</a:t>
            </a:r>
            <a:endParaRPr lang="en-US" strike="noStrike" noProof="1"/>
          </a:p>
        </p:txBody>
      </p:sp>
      <p:sp>
        <p:nvSpPr>
          <p:cNvPr id="3" name="Content Placeholder 2"/>
          <p:cNvSpPr>
            <a:spLocks noGrp="1"/>
          </p:cNvSpPr>
          <p:nvPr>
            <p:ph idx="1"/>
            <p:custDataLst>
              <p:tags r:id="rId2"/>
            </p:custDataLst>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日期占位符 3"/>
          <p:cNvSpPr>
            <a:spLocks noGrp="1"/>
          </p:cNvSpPr>
          <p:nvPr>
            <p:ph type="dt" sz="half" idx="10"/>
            <p:custDataLst>
              <p:tags r:id="rId3"/>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1" y="1709740"/>
            <a:ext cx="10515600" cy="2852737"/>
          </a:xfrm>
        </p:spPr>
        <p:txBody>
          <a:bodyPr anchor="b"/>
          <a:lstStyle>
            <a:lvl1pPr>
              <a:defRPr sz="6000"/>
            </a:lvl1pPr>
          </a:lstStyle>
          <a:p>
            <a:pPr fontAlgn="base"/>
            <a:r>
              <a:rPr lang="zh-CN" altLang="en-US" strike="noStrike" noProof="1" smtClean="0"/>
              <a:t>单击此处编辑母版标题样式</a:t>
            </a:r>
            <a:endParaRPr lang="en-US" strike="noStrike" noProof="1"/>
          </a:p>
        </p:txBody>
      </p:sp>
      <p:sp>
        <p:nvSpPr>
          <p:cNvPr id="3" name="Text Placeholder 2"/>
          <p:cNvSpPr>
            <a:spLocks noGrp="1"/>
          </p:cNvSpPr>
          <p:nvPr>
            <p:ph type="body" idx="1"/>
            <p:custDataLst>
              <p:tags r:id="rId2"/>
            </p:custDataLst>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pPr fontAlgn="base"/>
            <a:r>
              <a:rPr lang="zh-CN" altLang="en-US" strike="noStrike" noProof="1" smtClean="0"/>
              <a:t>单击此处编辑母版标题样式</a:t>
            </a:r>
            <a:endParaRPr lang="en-US" strike="noStrike" noProof="1"/>
          </a:p>
        </p:txBody>
      </p:sp>
      <p:sp>
        <p:nvSpPr>
          <p:cNvPr id="3" name="Content Placeholder 2"/>
          <p:cNvSpPr>
            <a:spLocks noGrp="1"/>
          </p:cNvSpPr>
          <p:nvPr>
            <p:ph sz="half" idx="1"/>
            <p:custDataLst>
              <p:tags r:id="rId2"/>
            </p:custDataLst>
          </p:nvPr>
        </p:nvSpPr>
        <p:spPr>
          <a:xfrm>
            <a:off x="838200" y="1825625"/>
            <a:ext cx="51816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Content Placeholder 3"/>
          <p:cNvSpPr>
            <a:spLocks noGrp="1"/>
          </p:cNvSpPr>
          <p:nvPr>
            <p:ph sz="half" idx="2"/>
            <p:custDataLst>
              <p:tags r:id="rId3"/>
            </p:custDataLst>
          </p:nvPr>
        </p:nvSpPr>
        <p:spPr>
          <a:xfrm>
            <a:off x="6172200" y="1825625"/>
            <a:ext cx="51816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5" name="日期占位符 4"/>
          <p:cNvSpPr>
            <a:spLocks noGrp="1"/>
          </p:cNvSpPr>
          <p:nvPr>
            <p:ph type="dt" sz="half" idx="10"/>
            <p:custDataLst>
              <p:tags r:id="rId4"/>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365127"/>
            <a:ext cx="10515600" cy="1325563"/>
          </a:xfrm>
        </p:spPr>
        <p:txBody>
          <a:bodyPr/>
          <a:lstStyle/>
          <a:p>
            <a:pPr fontAlgn="base"/>
            <a:r>
              <a:rPr lang="zh-CN" altLang="en-US" strike="noStrike" noProof="1" smtClean="0"/>
              <a:t>单击此处编辑母版标题样式</a:t>
            </a:r>
            <a:endParaRPr lang="en-US" strike="noStrike" noProof="1"/>
          </a:p>
        </p:txBody>
      </p:sp>
      <p:sp>
        <p:nvSpPr>
          <p:cNvPr id="3" name="Text Placeholder 2"/>
          <p:cNvSpPr>
            <a:spLocks noGrp="1"/>
          </p:cNvSpPr>
          <p:nvPr>
            <p:ph type="body" idx="1"/>
            <p:custDataLst>
              <p:tags r:id="rId2"/>
            </p:custDataLst>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Content Placeholder 3"/>
          <p:cNvSpPr>
            <a:spLocks noGrp="1"/>
          </p:cNvSpPr>
          <p:nvPr>
            <p:ph sz="half" idx="2"/>
            <p:custDataLst>
              <p:tags r:id="rId3"/>
            </p:custDataLst>
          </p:nvPr>
        </p:nvSpPr>
        <p:spPr>
          <a:xfrm>
            <a:off x="839789" y="2505075"/>
            <a:ext cx="5157787" cy="368458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5" name="Text Placeholder 4"/>
          <p:cNvSpPr>
            <a:spLocks noGrp="1"/>
          </p:cNvSpPr>
          <p:nvPr>
            <p:ph type="body" sz="quarter" idx="3"/>
            <p:custDataLst>
              <p:tags r:id="rId4"/>
            </p:custDataLst>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Content Placeholder 5"/>
          <p:cNvSpPr>
            <a:spLocks noGrp="1"/>
          </p:cNvSpPr>
          <p:nvPr>
            <p:ph sz="quarter" idx="4"/>
            <p:custDataLst>
              <p:tags r:id="rId5"/>
            </p:custDataLst>
          </p:nvPr>
        </p:nvSpPr>
        <p:spPr>
          <a:xfrm>
            <a:off x="6172201" y="2505075"/>
            <a:ext cx="5183188" cy="368458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7" name="日期占位符 6"/>
          <p:cNvSpPr>
            <a:spLocks noGrp="1"/>
          </p:cNvSpPr>
          <p:nvPr>
            <p:ph type="dt" sz="half" idx="10"/>
            <p:custDataLst>
              <p:tags r:id="rId6"/>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pPr fontAlgn="base"/>
            <a:r>
              <a:rPr lang="zh-CN" altLang="en-US" strike="noStrike" noProof="1" smtClean="0"/>
              <a:t>单击此处编辑母版标题样式</a:t>
            </a:r>
            <a:endParaRPr lang="en-US" strike="noStrike" noProof="1"/>
          </a:p>
        </p:txBody>
      </p:sp>
      <p:sp>
        <p:nvSpPr>
          <p:cNvPr id="3" name="日期占位符 2"/>
          <p:cNvSpPr>
            <a:spLocks noGrp="1"/>
          </p:cNvSpPr>
          <p:nvPr>
            <p:ph type="dt" sz="half" idx="10"/>
            <p:custDataLst>
              <p:tags r:id="rId2"/>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457200"/>
            <a:ext cx="3932237" cy="1600200"/>
          </a:xfrm>
        </p:spPr>
        <p:txBody>
          <a:bodyPr anchor="b"/>
          <a:lstStyle>
            <a:lvl1pPr>
              <a:defRPr sz="3200"/>
            </a:lvl1pPr>
          </a:lstStyle>
          <a:p>
            <a:pPr fontAlgn="base"/>
            <a:r>
              <a:rPr lang="zh-CN" altLang="en-US" strike="noStrike" noProof="1" smtClean="0"/>
              <a:t>单击此处编辑母版标题样式</a:t>
            </a:r>
            <a:endParaRPr lang="en-US" strike="noStrike" noProof="1"/>
          </a:p>
        </p:txBody>
      </p:sp>
      <p:sp>
        <p:nvSpPr>
          <p:cNvPr id="3" name="Content Placeholder 2"/>
          <p:cNvSpPr>
            <a:spLocks noGrp="1"/>
          </p:cNvSpPr>
          <p:nvPr>
            <p:ph idx="1"/>
            <p:custDataLst>
              <p:tags r:id="rId2"/>
            </p:custDataLst>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Text Placeholder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457200"/>
            <a:ext cx="3932237" cy="1600200"/>
          </a:xfrm>
        </p:spPr>
        <p:txBody>
          <a:bodyPr anchor="b"/>
          <a:lstStyle>
            <a:lvl1pPr>
              <a:defRPr sz="3200"/>
            </a:lvl1pPr>
          </a:lstStyle>
          <a:p>
            <a:pPr fontAlgn="base"/>
            <a:r>
              <a:rPr lang="zh-CN" altLang="en-US" strike="noStrike" noProof="1" smtClean="0"/>
              <a:t>单击此处编辑母版标题样式</a:t>
            </a:r>
            <a:endParaRPr lang="en-US" strike="noStrike" noProof="1"/>
          </a:p>
        </p:txBody>
      </p:sp>
      <p:sp>
        <p:nvSpPr>
          <p:cNvPr id="3" name="Picture Placeholder 2"/>
          <p:cNvSpPr>
            <a:spLocks noGrp="1" noChangeAspect="1"/>
          </p:cNvSpPr>
          <p:nvPr>
            <p:ph type="pic" idx="1"/>
            <p:custDataLst>
              <p:tags r:id="rId2"/>
            </p:custDataLst>
          </p:nvPr>
        </p:nvSpPr>
        <p:spPr>
          <a:xfrm>
            <a:off x="5183188" y="987427"/>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32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97B1E6E6-7C26-48DF-9DFE-B4F28718B641}"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pPr fontAlgn="base"/>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p:custDataLst>
              <p:tags r:id="rId2"/>
            </p:custDataLst>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日期占位符 3"/>
          <p:cNvSpPr>
            <a:spLocks noGrp="1"/>
          </p:cNvSpPr>
          <p:nvPr>
            <p:ph type="dt" sz="half" idx="10"/>
            <p:custDataLst>
              <p:tags r:id="rId3"/>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8724901" y="365125"/>
            <a:ext cx="2628900" cy="5811838"/>
          </a:xfrm>
        </p:spPr>
        <p:txBody>
          <a:bodyPr vert="eaVert"/>
          <a:lstStyle/>
          <a:p>
            <a:pPr fontAlgn="base"/>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p:custDataLst>
              <p:tags r:id="rId2"/>
            </p:custDataLst>
          </p:nvPr>
        </p:nvSpPr>
        <p:spPr>
          <a:xfrm>
            <a:off x="838201" y="365125"/>
            <a:ext cx="7734300" cy="5811838"/>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日期占位符 3"/>
          <p:cNvSpPr>
            <a:spLocks noGrp="1"/>
          </p:cNvSpPr>
          <p:nvPr>
            <p:ph type="dt" sz="half" idx="10"/>
            <p:custDataLst>
              <p:tags r:id="rId3"/>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标题和内容">
    <p:bg>
      <p:bgPr>
        <a:solidFill>
          <a:schemeClr val="bg1"/>
        </a:solid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custDataLst>
              <p:tags r:id="rId1"/>
            </p:custDataLst>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8" name="页脚占位符 2"/>
          <p:cNvSpPr>
            <a:spLocks noGrp="1"/>
          </p:cNvSpPr>
          <p:nvPr>
            <p:ph type="ftr" sz="quarter" idx="3"/>
            <p:custDataLst>
              <p:tags r:id="rId2"/>
            </p:custDataLst>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3"/>
          <p:cNvSpPr>
            <a:spLocks noGrp="1"/>
          </p:cNvSpPr>
          <p:nvPr>
            <p:ph type="sldNum" sz="quarter" idx="4"/>
            <p:custDataLst>
              <p:tags r:id="rId3"/>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6AF1B1A9-5607-406F-A560-87D457E3A698}"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bg1"/>
        </a:solid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custDataLst>
              <p:tags r:id="rId1"/>
            </p:custDataLst>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8" name="页脚占位符 2"/>
          <p:cNvSpPr>
            <a:spLocks noGrp="1"/>
          </p:cNvSpPr>
          <p:nvPr>
            <p:ph type="ftr" sz="quarter" idx="3"/>
            <p:custDataLst>
              <p:tags r:id="rId2"/>
            </p:custDataLst>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3"/>
          <p:cNvSpPr>
            <a:spLocks noGrp="1"/>
          </p:cNvSpPr>
          <p:nvPr>
            <p:ph type="sldNum" sz="quarter" idx="4"/>
            <p:custDataLst>
              <p:tags r:id="rId3"/>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C61C9AA-33B8-4B78-B797-CE4823A02C85}"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p:hf sldNum="0"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custDataLst>
              <p:tags r:id="rId2"/>
            </p:custDataLst>
          </p:nvPr>
        </p:nvSpPr>
        <p:spPr>
          <a:xfrm>
            <a:off x="609600" y="1600200"/>
            <a:ext cx="5384800"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custDataLst>
              <p:tags r:id="rId3"/>
            </p:custDataLst>
          </p:nvPr>
        </p:nvSpPr>
        <p:spPr>
          <a:xfrm>
            <a:off x="6197600" y="1600200"/>
            <a:ext cx="5384800"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9" name="Rectangle 4"/>
          <p:cNvSpPr>
            <a:spLocks noGrp="1" noChangeArrowheads="1"/>
          </p:cNvSpPr>
          <p:nvPr>
            <p:ph type="dt" sz="half" idx="12"/>
            <p:custDataLst>
              <p:tags r:id="rId4"/>
            </p:custDataLst>
          </p:nvPr>
        </p:nvSpPr>
        <p:spPr>
          <a:xfrm>
            <a:off x="101600" y="6400800"/>
            <a:ext cx="4267200" cy="284163"/>
          </a:xfrm>
          <a:prstGeom prst="rect">
            <a:avLst/>
          </a:prstGeom>
        </p:spPr>
        <p:txBody>
          <a:bodyPr vert="horz" rtlCol="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BB962C8B-B14F-4D97-AF65-F5344CB8AC3E}" type="datetime1">
              <a:rPr kumimoji="0" lang="zh-CN" altLang="zh-CN" sz="1100" b="0" i="0" u="none" strike="noStrike" kern="1200" cap="none" spc="0" normalizeH="0" baseline="0" noProof="0">
                <a:ln>
                  <a:noFill/>
                </a:ln>
                <a:solidFill>
                  <a:schemeClr val="tx2">
                    <a:lumMod val="75000"/>
                    <a:lumOff val="25000"/>
                  </a:schemeClr>
                </a:solidFill>
                <a:effectLst/>
                <a:uLnTx/>
                <a:uFillTx/>
                <a:latin typeface="Arial" panose="020B0604020202020204" pitchFamily="34" charset="0"/>
                <a:ea typeface="宋体" panose="02010600030101010101" pitchFamily="2" charset="-122"/>
                <a:cs typeface="+mn-cs"/>
              </a:rPr>
              <a:t>2023/2/4</a:t>
            </a:fld>
            <a:endParaRPr kumimoji="0" lang="en-US" altLang="zh-CN" sz="1100" b="0" i="0" u="none" strike="noStrike" kern="1200" cap="none" spc="0" normalizeH="0" baseline="0" noProof="0">
              <a:ln>
                <a:noFill/>
              </a:ln>
              <a:solidFill>
                <a:schemeClr val="tx2">
                  <a:lumMod val="75000"/>
                  <a:lumOff val="25000"/>
                </a:schemeClr>
              </a:solidFill>
              <a:effectLst/>
              <a:uLnTx/>
              <a:uFillTx/>
              <a:latin typeface="Arial" panose="020B0604020202020204" pitchFamily="34" charset="0"/>
              <a:ea typeface="宋体" panose="02010600030101010101" pitchFamily="2" charset="-122"/>
              <a:cs typeface="+mn-cs"/>
            </a:endParaRPr>
          </a:p>
        </p:txBody>
      </p:sp>
      <p:sp>
        <p:nvSpPr>
          <p:cNvPr id="10" name="Rectangle 5"/>
          <p:cNvSpPr>
            <a:spLocks noGrp="1" noChangeArrowheads="1"/>
          </p:cNvSpPr>
          <p:nvPr>
            <p:ph type="ftr" sz="quarter" idx="3"/>
            <p:custDataLst>
              <p:tags r:id="rId5"/>
            </p:custDataLst>
          </p:nvPr>
        </p:nvSpPr>
        <p:spPr>
          <a:xfrm>
            <a:off x="7112000" y="6400800"/>
            <a:ext cx="4978400" cy="284163"/>
          </a:xfrm>
          <a:prstGeom prst="rect">
            <a:avLst/>
          </a:prstGeom>
        </p:spPr>
        <p:txBody>
          <a:bodyPr vert="horz" rtlCol="0" anchor="ct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100" b="0" i="0" u="none" strike="noStrike" kern="1200" cap="none" spc="0" normalizeH="0" baseline="0" noProof="0">
              <a:ln>
                <a:noFill/>
              </a:ln>
              <a:solidFill>
                <a:schemeClr val="tx2">
                  <a:lumMod val="75000"/>
                  <a:lumOff val="25000"/>
                </a:schemeClr>
              </a:solidFill>
              <a:effectLst/>
              <a:uLnTx/>
              <a:uFillTx/>
              <a:latin typeface="Arial" panose="020B0604020202020204" pitchFamily="34" charset="0"/>
              <a:ea typeface="宋体" panose="02010600030101010101" pitchFamily="2" charset="-122"/>
              <a:cs typeface="+mn-cs"/>
            </a:endParaRPr>
          </a:p>
        </p:txBody>
      </p:sp>
      <p:sp>
        <p:nvSpPr>
          <p:cNvPr id="11" name="Rectangle 6"/>
          <p:cNvSpPr>
            <a:spLocks noGrp="1" noChangeArrowheads="1"/>
          </p:cNvSpPr>
          <p:nvPr>
            <p:ph type="sldNum" sz="quarter" idx="4"/>
            <p:custDataLst>
              <p:tags r:id="rId6"/>
            </p:custDataLst>
          </p:nvPr>
        </p:nvSpPr>
        <p:spPr>
          <a:xfrm>
            <a:off x="5486400" y="6400800"/>
            <a:ext cx="1219200" cy="284163"/>
          </a:xfrm>
          <a:prstGeom prst="rect">
            <a:avLst/>
          </a:prstGeom>
          <a:noFill/>
        </p:spPr>
        <p:txBody>
          <a:bodyPr vert="horz" lIns="45720" rIns="45720" rtlCol="0" anchor="ctr"/>
          <a:lstStyle/>
          <a:p>
            <a:pPr algn="ctr" fontAlgn="base"/>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p>
        </p:txBody>
      </p:sp>
    </p:spTree>
  </p:cSld>
  <p:clrMapOvr>
    <a:masterClrMapping/>
  </p:clrMapOvr>
  <p:transition/>
  <p:hf sldNum="0"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custDataLst>
              <p:tags r:id="rId1"/>
            </p:custDataLst>
          </p:nvPr>
        </p:nvSpPr>
        <p:spPr>
          <a:xfrm>
            <a:off x="914400" y="609600"/>
            <a:ext cx="10363200" cy="548640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2"/>
          <p:cNvSpPr>
            <a:spLocks noGrp="1"/>
          </p:cNvSpPr>
          <p:nvPr>
            <p:ph type="dt" sz="half" idx="2"/>
            <p:custDataLst>
              <p:tags r:id="rId2"/>
            </p:custDataLst>
          </p:nvPr>
        </p:nvSpPr>
        <p:spPr>
          <a:xfrm>
            <a:off x="0" y="6477000"/>
            <a:ext cx="2540000" cy="457200"/>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2005</a:t>
            </a:r>
            <a:r>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年</a:t>
            </a:r>
            <a:r>
              <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10</a:t>
            </a:r>
            <a:r>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月</a:t>
            </a:r>
          </a:p>
        </p:txBody>
      </p:sp>
      <p:sp>
        <p:nvSpPr>
          <p:cNvPr id="8" name="页脚占位符 3"/>
          <p:cNvSpPr>
            <a:spLocks noGrp="1"/>
          </p:cNvSpPr>
          <p:nvPr>
            <p:ph type="ftr" sz="quarter" idx="3"/>
            <p:custDataLst>
              <p:tags r:id="rId3"/>
            </p:custDataLst>
          </p:nvPr>
        </p:nvSpPr>
        <p:spPr>
          <a:xfrm>
            <a:off x="8331200" y="6477000"/>
            <a:ext cx="3860800" cy="457200"/>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第三章       细胞的基本结构</a:t>
            </a:r>
          </a:p>
        </p:txBody>
      </p:sp>
      <p:sp>
        <p:nvSpPr>
          <p:cNvPr id="9" name="灯片编号占位符 2"/>
          <p:cNvSpPr>
            <a:spLocks noGrp="1"/>
          </p:cNvSpPr>
          <p:nvPr>
            <p:ph type="sldNum" sz="quarter" idx="4"/>
            <p:custDataLst>
              <p:tags r:id="rId4"/>
            </p:custDataLst>
          </p:nvPr>
        </p:nvSpPr>
        <p:spPr>
          <a:xfrm>
            <a:off x="8737600" y="6356350"/>
            <a:ext cx="2844800" cy="365125"/>
          </a:xfrm>
          <a:prstGeom prst="rect">
            <a:avLst/>
          </a:prstGeom>
        </p:spPr>
        <p:txBody>
          <a:bodyPr vert="horz" wrap="square" lIns="91440" tIns="45720" rIns="91440" bIns="45720" numCol="1" anchor="ctr" anchorCtr="0" compatLnSpc="1"/>
          <a:lstStyle/>
          <a:p>
            <a:pPr algn="r"/>
            <a:fld id="{9A0DB2DC-4C9A-4742-B13C-FB6460FD3503}" type="slidenum">
              <a:rPr lang="en-US" altLang="zh-CN"/>
              <a:t>‹#›</a:t>
            </a:fld>
            <a:endParaRPr lang="en-US" altLang="zh-CN"/>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custDataLst>
              <p:tags r:id="rId2"/>
            </p:custDataLst>
          </p:nvPr>
        </p:nvSpPr>
        <p:spPr>
          <a:xfrm>
            <a:off x="609600" y="1600200"/>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lvl="0" eaLnBrk="1" fontAlgn="base" hangingPunct="1"/>
            <a:fld id="{9A0DB2DC-4C9A-4742-B13C-FB6460FD3503}" type="slidenum">
              <a:rPr lang="zh-CN" altLang="zh-CN" strike="noStrike" noProof="1">
                <a:latin typeface="Arial" panose="020B0604020202020204" pitchFamily="34" charset="0"/>
                <a:ea typeface="宋体" panose="02010600030101010101" pitchFamily="2" charset="-122"/>
                <a:cs typeface="+mn-cs"/>
              </a:rPr>
              <a:t>‹#›</a:t>
            </a:fld>
            <a:endParaRPr lang="zh-CN" altLang="zh-CN" strike="noStrike" noProof="1">
              <a:latin typeface="Arial" panose="020B0604020202020204" pitchFamily="34" charset="0"/>
            </a:endParaRPr>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标题，文本与剪贴画">
    <p:spTree>
      <p:nvGrpSpPr>
        <p:cNvPr id="1" name=""/>
        <p:cNvGrpSpPr/>
        <p:nvPr/>
      </p:nvGrpSpPr>
      <p:grpSpPr>
        <a:xfrm>
          <a:off x="0" y="0"/>
          <a:ext cx="0" cy="0"/>
          <a:chOff x="0" y="0"/>
          <a:chExt cx="0" cy="0"/>
        </a:xfrm>
      </p:grpSpPr>
    </p:spTree>
  </p:cSld>
  <p:clrMapOvr>
    <a:masterClrMapping/>
  </p:clrMapOvr>
  <p:transition>
    <p:checke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97B1E6E6-7C26-48DF-9DFE-B4F28718B641}"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92288" y="275169"/>
            <a:ext cx="11604068"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custDataLst>
              <p:tags r:id="rId2"/>
            </p:custDataLst>
          </p:nvPr>
        </p:nvSpPr>
        <p:spPr>
          <a:xfrm>
            <a:off x="292287" y="1599597"/>
            <a:ext cx="5640772" cy="5022547"/>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custDataLst>
              <p:tags r:id="rId3"/>
            </p:custDataLst>
          </p:nvPr>
        </p:nvSpPr>
        <p:spPr>
          <a:xfrm>
            <a:off x="6255581" y="1599597"/>
            <a:ext cx="5640775" cy="2364619"/>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custDataLst>
              <p:tags r:id="rId4"/>
            </p:custDataLst>
          </p:nvPr>
        </p:nvSpPr>
        <p:spPr>
          <a:xfrm>
            <a:off x="6255581" y="4254501"/>
            <a:ext cx="5640775" cy="2367642"/>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custDataLst>
              <p:tags r:id="rId5"/>
            </p:custDataLst>
          </p:nvPr>
        </p:nvSpPr>
        <p:spPr>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页脚占位符 6"/>
          <p:cNvSpPr>
            <a:spLocks noGrp="1"/>
          </p:cNvSpPr>
          <p:nvPr>
            <p:ph type="ftr" sz="quarter" idx="11"/>
            <p:custDataLst>
              <p:tags r:id="rId6"/>
            </p:custDataLst>
          </p:nvPr>
        </p:nvSpPr>
        <p:spPr>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7"/>
          <p:cNvSpPr>
            <a:spLocks noGrp="1"/>
          </p:cNvSpPr>
          <p:nvPr>
            <p:ph type="sldNum" sz="quarter" idx="12"/>
            <p:custDataLst>
              <p:tags r:id="rId7"/>
            </p:custDataLst>
          </p:nvPr>
        </p:nvSpPr>
        <p:spPr>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p:cNvPicPr>
          <p:nvPr userDrawn="1">
            <p:custDataLst>
              <p:tags r:id="rId1"/>
            </p:custDataLst>
          </p:nvPr>
        </p:nvPicPr>
        <p:blipFill>
          <a:blip r:embed="rId7"/>
          <a:stretch>
            <a:fillRect/>
          </a:stretch>
        </p:blipFill>
        <p:spPr>
          <a:xfrm>
            <a:off x="0" y="0"/>
            <a:ext cx="12191365" cy="6857365"/>
          </a:xfrm>
          <a:prstGeom prst="rect">
            <a:avLst/>
          </a:prstGeom>
          <a:noFill/>
          <a:ln w="9525">
            <a:noFill/>
          </a:ln>
        </p:spPr>
      </p:pic>
      <p:sp>
        <p:nvSpPr>
          <p:cNvPr id="2" name="日期占位符 1"/>
          <p:cNvSpPr>
            <a:spLocks noGrp="1"/>
          </p:cNvSpPr>
          <p:nvPr>
            <p:ph type="dt" sz="half" idx="10"/>
            <p:custDataLst>
              <p:tags r:id="rId2"/>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37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3"/>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37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4"/>
            </p:custDataLst>
          </p:nvPr>
        </p:nvSpPr>
        <p:spPr/>
        <p:txBody>
          <a:bodyPr/>
          <a:lstStyle/>
          <a:p>
            <a:pPr lvl="0" eaLnBrk="1" hangingPunct="1">
              <a:buNone/>
            </a:pPr>
            <a:fld id="{9A0DB2DC-4C9A-4742-B13C-FB6460FD3503}" type="slidenum">
              <a:rPr lang="zh-CN" altLang="zh-CN">
                <a:latin typeface="Arial" panose="020B0604020202020204" pitchFamily="34" charset="0"/>
              </a:rPr>
              <a:t>‹#›</a:t>
            </a:fld>
            <a:endParaRPr lang="zh-CN" altLang="zh-CN">
              <a:latin typeface="Arial" panose="020B0604020202020204" pitchFamily="34" charset="0"/>
            </a:endParaRPr>
          </a:p>
        </p:txBody>
      </p:sp>
      <p:pic>
        <p:nvPicPr>
          <p:cNvPr id="6" name="图片 5"/>
          <p:cNvPicPr>
            <a:picLocks noChangeAspect="1"/>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1158" y="824"/>
            <a:ext cx="12190207" cy="6856714"/>
          </a:xfrm>
          <a:prstGeom prst="rect">
            <a:avLst/>
          </a:prstGeom>
        </p:spPr>
      </p:pic>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两栏内容">
    <p:bg>
      <p:bgPr>
        <a:solidFill>
          <a:schemeClr val="bg1"/>
        </a:solidFill>
        <a:effectLst/>
      </p:bgPr>
    </p:bg>
    <p:spTree>
      <p:nvGrpSpPr>
        <p:cNvPr id="1" name=""/>
        <p:cNvGrpSpPr/>
        <p:nvPr/>
      </p:nvGrpSpPr>
      <p:grpSpPr>
        <a:xfrm>
          <a:off x="0" y="0"/>
          <a:ext cx="0" cy="0"/>
          <a:chOff x="0" y="0"/>
          <a:chExt cx="0" cy="0"/>
        </a:xfrm>
      </p:grpSpPr>
      <p:pic>
        <p:nvPicPr>
          <p:cNvPr id="5122" name="Picture 2" descr="E:\新教材项目\新教材同步课\PPT模板设计\源文件\生物封面内页（大）.jpg"/>
          <p:cNvPicPr>
            <a:picLocks noChangeAspect="1"/>
          </p:cNvPicPr>
          <p:nvPr userDrawn="1">
            <p:custDataLst>
              <p:tags r:id="rId1"/>
            </p:custDataLst>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0" y="0"/>
            <a:ext cx="12191365" cy="6857365"/>
          </a:xfrm>
          <a:prstGeom prst="rect">
            <a:avLst/>
          </a:prstGeom>
          <a:noFill/>
          <a:ln w="9525">
            <a:noFill/>
          </a:ln>
        </p:spPr>
      </p:pic>
      <p:sp>
        <p:nvSpPr>
          <p:cNvPr id="2" name="日期占位符 1"/>
          <p:cNvSpPr>
            <a:spLocks noGrp="1"/>
          </p:cNvSpPr>
          <p:nvPr>
            <p:ph type="dt" sz="half" idx="10"/>
            <p:custDataLst>
              <p:tags r:id="rId2"/>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37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3"/>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37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4"/>
            </p:custDataLst>
          </p:nvPr>
        </p:nvSpPr>
        <p:spPr/>
        <p:txBody>
          <a:bodyPr/>
          <a:lstStyle/>
          <a:p>
            <a:pPr lvl="0" eaLnBrk="1" hangingPunct="1">
              <a:buNone/>
            </a:pPr>
            <a:fld id="{9A0DB2DC-4C9A-4742-B13C-FB6460FD3503}" type="slidenum">
              <a:rPr lang="zh-CN" altLang="zh-CN">
                <a:latin typeface="Arial" panose="020B0604020202020204" pitchFamily="34" charset="0"/>
              </a:rPr>
              <a:t>‹#›</a:t>
            </a:fld>
            <a:endParaRPr lang="zh-CN" altLang="zh-CN">
              <a:latin typeface="Arial" panose="020B0604020202020204" pitchFamily="34" charset="0"/>
            </a:endParaRPr>
          </a:p>
        </p:txBody>
      </p:sp>
      <p:pic>
        <p:nvPicPr>
          <p:cNvPr id="6" name="图片 5"/>
          <p:cNvPicPr>
            <a:picLocks noChangeAspect="1"/>
          </p:cNvPicPr>
          <p:nvPr userDrawn="1">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1158" y="825"/>
            <a:ext cx="12191001" cy="6857160"/>
          </a:xfrm>
          <a:prstGeom prst="rect">
            <a:avLst/>
          </a:prstGeom>
        </p:spPr>
      </p:pic>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两栏内容">
    <p:bg>
      <p:bgPr>
        <a:solidFill>
          <a:schemeClr val="bg1"/>
        </a:solidFill>
        <a:effectLst/>
      </p:bgPr>
    </p:bg>
    <p:spTree>
      <p:nvGrpSpPr>
        <p:cNvPr id="1" name=""/>
        <p:cNvGrpSpPr/>
        <p:nvPr/>
      </p:nvGrpSpPr>
      <p:grpSpPr>
        <a:xfrm>
          <a:off x="0" y="0"/>
          <a:ext cx="0" cy="0"/>
          <a:chOff x="0" y="0"/>
          <a:chExt cx="0" cy="0"/>
        </a:xfrm>
      </p:grpSpPr>
      <p:pic>
        <p:nvPicPr>
          <p:cNvPr id="5122" name="Picture 2" descr="E:\新教材项目\新教材同步课\PPT模板设计\源文件\生物封面内页（大）.jpg"/>
          <p:cNvPicPr>
            <a:picLocks noChangeAspect="1"/>
          </p:cNvPicPr>
          <p:nvPr userDrawn="1">
            <p:custDataLst>
              <p:tags r:id="rId1"/>
            </p:custDataLst>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0" y="0"/>
            <a:ext cx="12191365" cy="6857365"/>
          </a:xfrm>
          <a:prstGeom prst="rect">
            <a:avLst/>
          </a:prstGeom>
          <a:noFill/>
          <a:ln w="9525">
            <a:noFill/>
          </a:ln>
        </p:spPr>
      </p:pic>
      <p:sp>
        <p:nvSpPr>
          <p:cNvPr id="2" name="日期占位符 1"/>
          <p:cNvSpPr>
            <a:spLocks noGrp="1"/>
          </p:cNvSpPr>
          <p:nvPr>
            <p:ph type="dt" sz="half" idx="10"/>
            <p:custDataLst>
              <p:tags r:id="rId2"/>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37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3"/>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37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4"/>
            </p:custDataLst>
          </p:nvPr>
        </p:nvSpPr>
        <p:spPr/>
        <p:txBody>
          <a:bodyPr/>
          <a:lstStyle/>
          <a:p>
            <a:pPr lvl="0" eaLnBrk="1" hangingPunct="1">
              <a:buNone/>
            </a:pPr>
            <a:fld id="{9A0DB2DC-4C9A-4742-B13C-FB6460FD3503}" type="slidenum">
              <a:rPr lang="zh-CN" altLang="zh-CN">
                <a:latin typeface="Arial" panose="020B0604020202020204" pitchFamily="34" charset="0"/>
              </a:rPr>
              <a:t>‹#›</a:t>
            </a:fld>
            <a:endParaRPr lang="zh-CN" altLang="zh-CN">
              <a:latin typeface="Arial" panose="020B0604020202020204" pitchFamily="34" charset="0"/>
            </a:endParaRPr>
          </a:p>
        </p:txBody>
      </p:sp>
      <p:pic>
        <p:nvPicPr>
          <p:cNvPr id="6" name="图片 5"/>
          <p:cNvPicPr>
            <a:picLocks noChangeAspect="1"/>
          </p:cNvPicPr>
          <p:nvPr userDrawn="1">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1158" y="825"/>
            <a:ext cx="12191001" cy="6857160"/>
          </a:xfrm>
          <a:prstGeom prst="rect">
            <a:avLst/>
          </a:prstGeom>
        </p:spPr>
      </p:pic>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1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pPr fontAlgn="base"/>
            <a:r>
              <a:rPr lang="zh-CN" altLang="en-US" strike="noStrike" noProof="1" smtClean="0"/>
              <a:t>单击此处编辑母版标题样式</a:t>
            </a:r>
            <a:endParaRPr lang="zh-CN" altLang="en-US" strike="noStrike" noProof="1"/>
          </a:p>
        </p:txBody>
      </p:sp>
      <p:sp>
        <p:nvSpPr>
          <p:cNvPr id="10246" name="日期占位符 2"/>
          <p:cNvSpPr>
            <a:spLocks noGrp="1"/>
          </p:cNvSpPr>
          <p:nvPr>
            <p:ph type="dt" sz="half" idx="10"/>
            <p:custDataLst>
              <p:tags r:id="rId2"/>
            </p:custDataLst>
          </p:nvPr>
        </p:nvSpPr>
        <p:spPr>
          <a:xfrm>
            <a:off x="838200" y="6356350"/>
            <a:ext cx="2743200" cy="365125"/>
          </a:xfrm>
          <a:prstGeom prst="rect">
            <a:avLst/>
          </a:prstGeom>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5pPr>
          </a:lstStyle>
          <a:p>
            <a:pPr lvl="0"/>
            <a:fld id="{E03152E8-7A84-49A0-9809-798692E8724F}" type="datetime1">
              <a:rPr lang="zh-CN" altLang="en-US"/>
              <a:t>2023/2/4</a:t>
            </a:fld>
            <a:endParaRPr lang="zh-CN" altLang="en-US"/>
          </a:p>
        </p:txBody>
      </p:sp>
      <p:sp>
        <p:nvSpPr>
          <p:cNvPr id="10247" name="页脚占位符 3"/>
          <p:cNvSpPr>
            <a:spLocks noGrp="1"/>
          </p:cNvSpPr>
          <p:nvPr>
            <p:ph type="ftr" sz="quarter" idx="11"/>
            <p:custDataLst>
              <p:tags r:id="rId3"/>
            </p:custDataLst>
          </p:nvPr>
        </p:nvSpPr>
        <p:spPr>
          <a:xfrm>
            <a:off x="4038600" y="6356350"/>
            <a:ext cx="4114800" cy="365125"/>
          </a:xfrm>
          <a:prstGeom prst="rect">
            <a:avLst/>
          </a:prstGeom>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5pPr>
          </a:lstStyle>
          <a:p>
            <a:pPr lvl="0"/>
            <a:endParaRPr lang="zh-CN" altLang="en-US"/>
          </a:p>
        </p:txBody>
      </p:sp>
      <p:sp>
        <p:nvSpPr>
          <p:cNvPr id="10248" name="灯片编号占位符 4"/>
          <p:cNvSpPr>
            <a:spLocks noGrp="1"/>
          </p:cNvSpPr>
          <p:nvPr>
            <p:ph type="sldNum" sz="quarter" idx="12"/>
            <p:custDataLst>
              <p:tags r:id="rId4"/>
            </p:custDataLst>
          </p:nvPr>
        </p:nvSpPr>
        <p:spPr>
          <a:xfrm>
            <a:off x="8610600" y="6356350"/>
            <a:ext cx="2743200" cy="365125"/>
          </a:xfrm>
          <a:prstGeom prst="rect">
            <a:avLst/>
          </a:prstGeom>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anose="02010609030101010101" pitchFamily="49" charset="-122"/>
                <a:ea typeface="楷体_GB2312" panose="02010609030101010101" pitchFamily="49" charset="-122"/>
              </a:defRPr>
            </a:lvl5pPr>
          </a:lstStyle>
          <a:p>
            <a:pPr lvl="0"/>
            <a:fld id="{22588A9C-E1FC-4D60-8028-9B51062C05DB}" type="slidenum">
              <a:rPr lang="zh-CN" altLang="en-US"/>
              <a:t>‹#›</a:t>
            </a:fld>
            <a:endParaRPr lang="zh-CN" alt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两栏内容">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37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37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3"/>
            </p:custDataLst>
          </p:nvPr>
        </p:nvSpPr>
        <p:spPr/>
        <p:txBody>
          <a:bodyPr/>
          <a:lstStyle/>
          <a:p>
            <a:pPr lvl="0" eaLnBrk="1" hangingPunct="1">
              <a:buNone/>
            </a:pPr>
            <a:fld id="{9A0DB2DC-4C9A-4742-B13C-FB6460FD3503}" type="slidenum">
              <a:rPr lang="zh-CN" altLang="zh-CN">
                <a:latin typeface="Arial" panose="020B0604020202020204" pitchFamily="34" charset="0"/>
              </a:rPr>
              <a:t>‹#›</a:t>
            </a:fld>
            <a:endParaRPr lang="zh-CN" altLang="zh-CN">
              <a:latin typeface="Arial" panose="020B0604020202020204" pitchFamily="34" charset="0"/>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lvl1pPr>
              <a:defRPr baseline="0">
                <a:latin typeface="Arial" panose="020B0604020202020204" pitchFamily="34" charset="0"/>
                <a:ea typeface="微软雅黑"/>
              </a:defRPr>
            </a:lvl1p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grpSp>
        <p:nvGrpSpPr>
          <p:cNvPr id="8" name="组合 7"/>
          <p:cNvGrpSpPr/>
          <p:nvPr>
            <p:custDataLst>
              <p:tags r:id="rId5"/>
            </p:custDataLst>
          </p:nvPr>
        </p:nvGrpSpPr>
        <p:grpSpPr>
          <a:xfrm>
            <a:off x="-18415" y="5789295"/>
            <a:ext cx="12093575" cy="1068705"/>
            <a:chOff x="-18415" y="5789295"/>
            <a:chExt cx="12093575" cy="1068705"/>
          </a:xfrm>
        </p:grpSpPr>
        <p:pic>
          <p:nvPicPr>
            <p:cNvPr id="6" name="图片 5"/>
            <p:cNvPicPr>
              <a:picLocks noChangeAspect="1"/>
            </p:cNvPicPr>
            <p:nvPr userDrawn="1">
              <p:custDataLst>
                <p:tags r:id="rId6"/>
              </p:custDataLst>
            </p:nvPr>
          </p:nvPicPr>
          <p:blipFill>
            <a:blip r:embed="rId9">
              <a:extLst>
                <a:ext uri="{28A0092B-C50C-407E-A947-70E740481C1C}">
                  <a14:useLocalDpi xmlns:a14="http://schemas.microsoft.com/office/drawing/2010/main" val="0"/>
                </a:ext>
              </a:extLst>
            </a:blip>
            <a:stretch>
              <a:fillRect/>
            </a:stretch>
          </p:blipFill>
          <p:spPr>
            <a:xfrm>
              <a:off x="10839450" y="5789295"/>
              <a:ext cx="1235710" cy="1068705"/>
            </a:xfrm>
            <a:prstGeom prst="rect">
              <a:avLst/>
            </a:prstGeom>
          </p:spPr>
        </p:pic>
        <p:pic>
          <p:nvPicPr>
            <p:cNvPr id="7" name="图片 6" descr="图层 3"/>
            <p:cNvPicPr>
              <a:picLocks noChangeAspect="1"/>
            </p:cNvPicPr>
            <p:nvPr userDrawn="1">
              <p:custDataLst>
                <p:tags r:id="rId7"/>
              </p:custDataLst>
            </p:nvPr>
          </p:nvPicPr>
          <p:blipFill>
            <a:blip r:embed="rId10"/>
            <a:stretch>
              <a:fillRect/>
            </a:stretch>
          </p:blipFill>
          <p:spPr>
            <a:xfrm>
              <a:off x="-18415" y="5976620"/>
              <a:ext cx="2155825" cy="881380"/>
            </a:xfrm>
            <a:prstGeom prst="rect">
              <a:avLst/>
            </a:prstGeom>
          </p:spPr>
        </p:pic>
      </p:gr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092" y="607873"/>
            <a:ext cx="10969465" cy="706273"/>
          </a:xfrm>
          <a:prstGeom prst="rect">
            <a:avLst/>
          </a:prstGeom>
        </p:spPr>
        <p:txBody>
          <a:bodyPr lIns="76800" tIns="38400" rIns="76800" bIns="38400"/>
          <a:lstStyle/>
          <a:p>
            <a:pPr fontAlgn="auto"/>
            <a:r>
              <a:rPr lang="zh-CN" altLang="en-US" strike="noStrike" noProof="1" smtClean="0"/>
              <a:t>单击此处编辑母版标题样式</a:t>
            </a:r>
            <a:endParaRPr lang="zh-CN" altLang="en-US" strike="noStrike" noProof="1"/>
          </a:p>
        </p:txBody>
      </p:sp>
      <p:sp>
        <p:nvSpPr>
          <p:cNvPr id="3" name="日期占位符 3"/>
          <p:cNvSpPr>
            <a:spLocks noGrp="1"/>
          </p:cNvSpPr>
          <p:nvPr>
            <p:ph type="dt" sz="half" idx="10"/>
            <p:custDataLst>
              <p:tags r:id="rId2"/>
            </p:custDataLst>
          </p:nvPr>
        </p:nvSpPr>
        <p:spPr>
          <a:xfrm>
            <a:off x="611268" y="6315201"/>
            <a:ext cx="2700689" cy="315840"/>
          </a:xfrm>
          <a:prstGeom prst="rect">
            <a:avLst/>
          </a:prstGeom>
        </p:spPr>
        <p:txBody>
          <a:bodyPr vert="horz" lIns="76800" tIns="38400" rIns="76800" bIns="38400" rtlCol="0" anchor="ctr" anchorCtr="0"/>
          <a:lstStyle>
            <a:defPPr>
              <a:defRPr lang="zh-CN"/>
            </a:defPPr>
            <a:lvl1pPr marL="0" indent="0" algn="l" defTabSz="768350" rtl="0" eaLnBrk="1" fontAlgn="base" hangingPunct="1">
              <a:lnSpc>
                <a:spcPct val="100000"/>
              </a:lnSpc>
              <a:spcBef>
                <a:spcPct val="0"/>
              </a:spcBef>
              <a:spcAft>
                <a:spcPct val="0"/>
              </a:spcAft>
              <a:buClrTx/>
              <a:buSzTx/>
              <a:buFontTx/>
              <a:buNone/>
              <a:defRPr lang="zh-CN" altLang="en-US" sz="800" b="1" i="0" u="none" baseline="0">
                <a:solidFill>
                  <a:schemeClr val="tx1">
                    <a:tint val="75000"/>
                  </a:schemeClr>
                </a:solidFill>
                <a:latin typeface="Arial" panose="020B0604020202020204" pitchFamily="34" charset="0"/>
                <a:ea typeface="微软雅黑"/>
              </a:defRPr>
            </a:lvl1pPr>
            <a:lvl2pPr marL="384175"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2pPr>
            <a:lvl3pPr marL="768350"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3pPr>
            <a:lvl4pPr marL="1151890"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4pPr>
            <a:lvl5pPr marL="1536065"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5pPr>
          </a:lstStyle>
          <a:p>
            <a:pPr lvl="0"/>
            <a:fld id="{861B8D64-5F22-402A-AC9B-203E936F5A18}" type="datetime1">
              <a:rPr lang="zh-CN" altLang="en-US" sz="800">
                <a:solidFill>
                  <a:srgbClr val="898989"/>
                </a:solidFill>
                <a:latin typeface="Arial" panose="020B0604020202020204" pitchFamily="34" charset="0"/>
                <a:ea typeface="微软雅黑"/>
              </a:rPr>
              <a:t>2023/2/4</a:t>
            </a:fld>
            <a:endParaRPr lang="zh-CN" altLang="en-US" sz="800">
              <a:solidFill>
                <a:srgbClr val="898989"/>
              </a:solidFill>
              <a:latin typeface="Arial" panose="020B0604020202020204" pitchFamily="34" charset="0"/>
              <a:ea typeface="微软雅黑"/>
            </a:endParaRPr>
          </a:p>
        </p:txBody>
      </p:sp>
      <p:sp>
        <p:nvSpPr>
          <p:cNvPr id="4" name="页脚占位符 4"/>
          <p:cNvSpPr>
            <a:spLocks noGrp="1"/>
          </p:cNvSpPr>
          <p:nvPr>
            <p:ph type="ftr" sz="quarter" idx="11"/>
            <p:custDataLst>
              <p:tags r:id="rId3"/>
            </p:custDataLst>
          </p:nvPr>
        </p:nvSpPr>
        <p:spPr>
          <a:xfrm>
            <a:off x="4115336" y="6315201"/>
            <a:ext cx="3961328" cy="315840"/>
          </a:xfrm>
          <a:prstGeom prst="rect">
            <a:avLst/>
          </a:prstGeom>
        </p:spPr>
        <p:txBody>
          <a:bodyPr vert="horz" lIns="76800" tIns="38400" rIns="76800" bIns="38400" rtlCol="0" anchor="ctr" anchorCtr="0"/>
          <a:lstStyle>
            <a:defPPr>
              <a:defRPr lang="zh-CN"/>
            </a:defPPr>
            <a:lvl1pPr marL="0" indent="0" algn="ctr" defTabSz="768350" rtl="0" eaLnBrk="1" fontAlgn="base" hangingPunct="1">
              <a:lnSpc>
                <a:spcPct val="100000"/>
              </a:lnSpc>
              <a:spcBef>
                <a:spcPct val="0"/>
              </a:spcBef>
              <a:spcAft>
                <a:spcPct val="0"/>
              </a:spcAft>
              <a:buClrTx/>
              <a:buSzTx/>
              <a:buFontTx/>
              <a:buNone/>
              <a:defRPr lang="zh-CN" altLang="en-US" sz="800" b="1" i="0" u="none" baseline="0">
                <a:solidFill>
                  <a:schemeClr val="tx1">
                    <a:tint val="75000"/>
                  </a:schemeClr>
                </a:solidFill>
                <a:latin typeface="Arial" panose="020B0604020202020204" pitchFamily="34" charset="0"/>
                <a:ea typeface="微软雅黑"/>
              </a:defRPr>
            </a:lvl1pPr>
            <a:lvl2pPr marL="384175"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2pPr>
            <a:lvl3pPr marL="768350"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3pPr>
            <a:lvl4pPr marL="1151890"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4pPr>
            <a:lvl5pPr marL="1536065"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5pPr>
          </a:lstStyle>
          <a:p>
            <a:pPr lvl="0" algn="ctr"/>
            <a:endParaRPr lang="zh-CN" altLang="en-US" sz="800">
              <a:solidFill>
                <a:srgbClr val="898989"/>
              </a:solidFill>
              <a:latin typeface="Arial" panose="020B0604020202020204" pitchFamily="34" charset="0"/>
              <a:ea typeface="微软雅黑"/>
            </a:endParaRPr>
          </a:p>
        </p:txBody>
      </p:sp>
      <p:sp>
        <p:nvSpPr>
          <p:cNvPr id="5" name="灯片编号占位符 5"/>
          <p:cNvSpPr>
            <a:spLocks noGrp="1"/>
          </p:cNvSpPr>
          <p:nvPr>
            <p:ph type="sldNum" sz="quarter" idx="12"/>
            <p:custDataLst>
              <p:tags r:id="rId4"/>
            </p:custDataLst>
          </p:nvPr>
        </p:nvSpPr>
        <p:spPr>
          <a:xfrm>
            <a:off x="8878456" y="6315201"/>
            <a:ext cx="2699101" cy="315840"/>
          </a:xfrm>
          <a:prstGeom prst="rect">
            <a:avLst/>
          </a:prstGeom>
        </p:spPr>
        <p:txBody>
          <a:bodyPr vert="horz" lIns="76800" tIns="38400" rIns="76800" bIns="38400" rtlCol="0" anchor="ctr" anchorCtr="0"/>
          <a:lstStyle>
            <a:defPPr>
              <a:defRPr lang="zh-CN"/>
            </a:defPPr>
            <a:lvl1pPr marL="0" indent="0" algn="r" defTabSz="768350" rtl="0" eaLnBrk="1" fontAlgn="base" hangingPunct="1">
              <a:lnSpc>
                <a:spcPct val="100000"/>
              </a:lnSpc>
              <a:spcBef>
                <a:spcPct val="0"/>
              </a:spcBef>
              <a:spcAft>
                <a:spcPct val="0"/>
              </a:spcAft>
              <a:buClrTx/>
              <a:buSzTx/>
              <a:buFontTx/>
              <a:buNone/>
              <a:defRPr lang="zh-CN" altLang="en-US" sz="800" b="1" i="0" u="none" baseline="0">
                <a:solidFill>
                  <a:schemeClr val="tx1">
                    <a:tint val="75000"/>
                  </a:schemeClr>
                </a:solidFill>
                <a:latin typeface="Arial" panose="020B0604020202020204" pitchFamily="34" charset="0"/>
                <a:ea typeface="微软雅黑"/>
              </a:defRPr>
            </a:lvl1pPr>
            <a:lvl2pPr marL="384175"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2pPr>
            <a:lvl3pPr marL="768350"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3pPr>
            <a:lvl4pPr marL="1151890"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4pPr>
            <a:lvl5pPr marL="1536065" indent="0" algn="l" defTabSz="768350" rtl="0" eaLnBrk="1" fontAlgn="base" hangingPunct="1">
              <a:lnSpc>
                <a:spcPct val="100000"/>
              </a:lnSpc>
              <a:spcBef>
                <a:spcPct val="0"/>
              </a:spcBef>
              <a:spcAft>
                <a:spcPct val="0"/>
              </a:spcAft>
              <a:buClrTx/>
              <a:buSzTx/>
              <a:buFontTx/>
              <a:buNone/>
              <a:defRPr lang="zh-CN" altLang="en-US" sz="2200" b="1" i="0" u="none" baseline="0">
                <a:solidFill>
                  <a:schemeClr val="tx1"/>
                </a:solidFill>
                <a:latin typeface="宋体" panose="02010600030101010101" pitchFamily="2" charset="-122"/>
                <a:ea typeface="宋体" panose="02010600030101010101" pitchFamily="2" charset="-122"/>
              </a:defRPr>
            </a:lvl5pPr>
          </a:lstStyle>
          <a:p>
            <a:pPr lvl="0" algn="r"/>
            <a:fld id="{37EC9681-6888-45CB-85AD-628D332C1A20}" type="slidenum">
              <a:rPr lang="zh-CN" altLang="en-US" sz="800">
                <a:solidFill>
                  <a:srgbClr val="898989"/>
                </a:solidFill>
                <a:latin typeface="Arial" panose="020B0604020202020204" pitchFamily="34" charset="0"/>
                <a:ea typeface="微软雅黑"/>
              </a:rPr>
              <a:t>‹#›</a:t>
            </a:fld>
            <a:endParaRPr lang="zh-CN" altLang="en-US" sz="800">
              <a:solidFill>
                <a:srgbClr val="898989"/>
              </a:solidFill>
              <a:latin typeface="Arial" panose="020B0604020202020204" pitchFamily="34" charset="0"/>
              <a:ea typeface="微软雅黑"/>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2"/>
            </p:custDataLst>
          </p:nvPr>
        </p:nvSpPr>
        <p:spPr>
          <a:xfrm>
            <a:off x="579600" y="237600"/>
            <a:ext cx="11037600" cy="441964"/>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a:t>单击此处编辑母版文本样式</a:t>
            </a:r>
          </a:p>
        </p:txBody>
      </p:sp>
      <p:sp>
        <p:nvSpPr>
          <p:cNvPr id="13"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a:t>单击此处编辑母版文本样式</a:t>
            </a:r>
          </a:p>
        </p:txBody>
      </p:sp>
      <p:grpSp>
        <p:nvGrpSpPr>
          <p:cNvPr id="6" name="组合 5"/>
          <p:cNvGrpSpPr/>
          <p:nvPr>
            <p:custDataLst>
              <p:tags r:id="rId10"/>
            </p:custDataLst>
          </p:nvPr>
        </p:nvGrpSpPr>
        <p:grpSpPr>
          <a:xfrm>
            <a:off x="4445" y="5516880"/>
            <a:ext cx="12190095" cy="1341120"/>
            <a:chOff x="4445" y="5516880"/>
            <a:chExt cx="12190095" cy="1341120"/>
          </a:xfrm>
        </p:grpSpPr>
        <p:pic>
          <p:nvPicPr>
            <p:cNvPr id="12" name="图片 11" descr="图层 3"/>
            <p:cNvPicPr>
              <a:picLocks noChangeAspect="1"/>
            </p:cNvPicPr>
            <p:nvPr userDrawn="1">
              <p:custDataLst>
                <p:tags r:id="rId11"/>
              </p:custDataLst>
            </p:nvPr>
          </p:nvPicPr>
          <p:blipFill>
            <a:blip r:embed="rId14"/>
            <a:stretch>
              <a:fillRect/>
            </a:stretch>
          </p:blipFill>
          <p:spPr>
            <a:xfrm>
              <a:off x="4445" y="5993130"/>
              <a:ext cx="2114550" cy="864870"/>
            </a:xfrm>
            <a:prstGeom prst="rect">
              <a:avLst/>
            </a:prstGeom>
          </p:spPr>
        </p:pic>
        <p:pic>
          <p:nvPicPr>
            <p:cNvPr id="14" name="图片 13" descr="图层 4"/>
            <p:cNvPicPr>
              <a:picLocks noChangeAspect="1"/>
            </p:cNvPicPr>
            <p:nvPr userDrawn="1">
              <p:custDataLst>
                <p:tags r:id="rId12"/>
              </p:custDataLst>
            </p:nvPr>
          </p:nvPicPr>
          <p:blipFill>
            <a:blip r:embed="rId15"/>
            <a:stretch>
              <a:fillRect/>
            </a:stretch>
          </p:blipFill>
          <p:spPr>
            <a:xfrm>
              <a:off x="10727055" y="5516880"/>
              <a:ext cx="1467485" cy="1341120"/>
            </a:xfrm>
            <a:prstGeom prst="rect">
              <a:avLst/>
            </a:prstGeom>
          </p:spPr>
        </p:pic>
      </p:gr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97B1E6E6-7C26-48DF-9DFE-B4F28718B641}"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CA43685A-A1C7-49D8-8FC8-FCA529AC3850}" type="slidenum">
              <a:rPr lang="zh-CN" altLang="en-US" smtClean="0"/>
              <a:t>‹#›</a:t>
            </a:fld>
            <a:endParaRPr lang="zh-CN"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file:///D:\qq&#25991;&#20214;\712321467\Image\C2C\Image2\%7b75232B38-A165-1FB7-499C-2E1C792CACB5%7d.png"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85.xml"/><Relationship Id="rId18" Type="http://schemas.openxmlformats.org/officeDocument/2006/relationships/tags" Target="../tags/tag90.xml"/><Relationship Id="rId3" Type="http://schemas.openxmlformats.org/officeDocument/2006/relationships/slideLayout" Target="../slideLayouts/slideLayout16.xml"/><Relationship Id="rId21" Type="http://schemas.openxmlformats.org/officeDocument/2006/relationships/image" Target="file:///D:\qq&#25991;&#20214;\712321467\Image\C2C\Image2\%7b75232B38-A165-1FB7-499C-2E1C792CACB5%7d.png" TargetMode="Externa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tags" Target="../tags/tag89.xml"/><Relationship Id="rId2" Type="http://schemas.openxmlformats.org/officeDocument/2006/relationships/slideLayout" Target="../slideLayouts/slideLayout15.xml"/><Relationship Id="rId16" Type="http://schemas.openxmlformats.org/officeDocument/2006/relationships/tags" Target="../tags/tag88.xml"/><Relationship Id="rId20"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87.xml"/><Relationship Id="rId10" Type="http://schemas.openxmlformats.org/officeDocument/2006/relationships/slideLayout" Target="../slideLayouts/slideLayout23.xml"/><Relationship Id="rId19" Type="http://schemas.openxmlformats.org/officeDocument/2006/relationships/tags" Target="../tags/tag91.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tags" Target="../tags/tag154.xml"/><Relationship Id="rId3" Type="http://schemas.openxmlformats.org/officeDocument/2006/relationships/slideLayout" Target="../slideLayouts/slideLayout27.xml"/><Relationship Id="rId21" Type="http://schemas.openxmlformats.org/officeDocument/2006/relationships/image" Target="file:///D:\qq&#25991;&#20214;\712321467\Image\C2C\Image2\%7b75232B38-A165-1FB7-499C-2E1C792CACB5%7d.png" TargetMode="Externa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ags" Target="../tags/tag153.xml"/><Relationship Id="rId2" Type="http://schemas.openxmlformats.org/officeDocument/2006/relationships/slideLayout" Target="../slideLayouts/slideLayout26.xml"/><Relationship Id="rId16" Type="http://schemas.openxmlformats.org/officeDocument/2006/relationships/tags" Target="../tags/tag152.xml"/><Relationship Id="rId20"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ags" Target="../tags/tag151.xml"/><Relationship Id="rId10" Type="http://schemas.openxmlformats.org/officeDocument/2006/relationships/slideLayout" Target="../slideLayouts/slideLayout34.xml"/><Relationship Id="rId19" Type="http://schemas.openxmlformats.org/officeDocument/2006/relationships/tags" Target="../tags/tag1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15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ags" Target="../tags/tag21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image" Target="../media/image1.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4.xml"/><Relationship Id="rId33" Type="http://schemas.openxmlformats.org/officeDocument/2006/relationships/image" Target="../media/image3.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ags" Target="../tags/tag21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tags" Target="../tags/tag22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tags" Target="../tags/tag216.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tags" Target="../tags/tag21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ags" Target="../tags/tag215.xml"/><Relationship Id="rId30" Type="http://schemas.openxmlformats.org/officeDocument/2006/relationships/tags" Target="../tags/tag218.xml"/><Relationship Id="rId35" Type="http://schemas.openxmlformats.org/officeDocument/2006/relationships/image" Target="file:///D:\qq&#25991;&#20214;\712321467\Image\C2C\Image2\%7b75232B38-A165-1FB7-499C-2E1C792CACB5%7d.png" TargetMode="External"/><Relationship Id="rId8"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image" Target="../media/image1.png"/><Relationship Id="rId21" Type="http://schemas.openxmlformats.org/officeDocument/2006/relationships/slideLayout" Target="../slideLayouts/slideLayout81.xml"/><Relationship Id="rId34" Type="http://schemas.openxmlformats.org/officeDocument/2006/relationships/tags" Target="../tags/tag327.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ags" Target="../tags/tag326.xml"/><Relationship Id="rId38" Type="http://schemas.openxmlformats.org/officeDocument/2006/relationships/tags" Target="../tags/tag331.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tags" Target="../tags/tag325.xml"/><Relationship Id="rId37" Type="http://schemas.openxmlformats.org/officeDocument/2006/relationships/tags" Target="../tags/tag330.xml"/><Relationship Id="rId40" Type="http://schemas.openxmlformats.org/officeDocument/2006/relationships/image" Target="file:///D:\qq&#25991;&#20214;\712321467\Image\C2C\Image2\%7b75232B38-A165-1FB7-499C-2E1C792CACB5%7d.png" TargetMode="Externa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ags" Target="../tags/tag329.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heme" Target="../theme/theme5.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tags" Target="../tags/tag328.xml"/><Relationship Id="rId8" Type="http://schemas.openxmlformats.org/officeDocument/2006/relationships/slideLayout" Target="../slideLayouts/slideLayout68.xml"/><Relationship Id="rId3"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3685A-A1C7-49D8-8FC8-FCA529AC3850}" type="slidenum">
              <a:rPr lang="zh-CN" altLang="en-US" smtClean="0"/>
              <a:t>‹#›</a:t>
            </a:fld>
            <a:endParaRPr lang="zh-CN" altLang="en-US"/>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tx2"/>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
        <p:nvSpPr>
          <p:cNvPr id="7" name="KSO_TEMPLATE" hidden="1"/>
          <p:cNvSpPr/>
          <p:nvPr userDrawn="1">
            <p:custDataLst>
              <p:tags r:id="rId18"/>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1E6E6-7C26-48DF-9DFE-B4F28718B641}"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3685A-A1C7-49D8-8FC8-FCA529AC3850}" type="slidenum">
              <a:rPr lang="zh-CN" altLang="en-US" smtClean="0"/>
              <a:t>‹#›</a:t>
            </a:fld>
            <a:endParaRPr lang="zh-CN" altLang="en-US"/>
          </a:p>
        </p:txBody>
      </p:sp>
      <p:pic>
        <p:nvPicPr>
          <p:cNvPr id="7"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3"/>
          <a:stretch>
            <a:fillRect t="-17000" b="-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27"/>
            </p:custDataLst>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custDataLst>
              <p:tags r:id="rId28"/>
            </p:custDataLst>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0D267-5E3A-472F-B69A-E878D4E7ADD5}" type="datetimeFigureOut">
              <a:rPr lang="zh-CN" altLang="en-US" smtClean="0"/>
              <a:t>2023/2/4</a:t>
            </a:fld>
            <a:endParaRPr lang="zh-CN" altLang="en-US"/>
          </a:p>
        </p:txBody>
      </p:sp>
      <p:sp>
        <p:nvSpPr>
          <p:cNvPr id="5" name="页脚占位符 4"/>
          <p:cNvSpPr>
            <a:spLocks noGrp="1"/>
          </p:cNvSpPr>
          <p:nvPr>
            <p:ph type="ftr" sz="quarter" idx="3"/>
            <p:custDataLst>
              <p:tags r:id="rId29"/>
            </p:custDataLst>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30"/>
            </p:custDataLst>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B6B36-14F4-4B2D-A4DF-028023CEAB15}" type="slidenum">
              <a:rPr lang="zh-CN" altLang="en-US" smtClean="0"/>
              <a:t>‹#›</a:t>
            </a:fld>
            <a:endParaRPr lang="zh-CN" altLang="en-US"/>
          </a:p>
        </p:txBody>
      </p:sp>
      <p:pic>
        <p:nvPicPr>
          <p:cNvPr id="7" name="图片 1073743875" descr="学科网 zxxk.com"/>
          <p:cNvPicPr>
            <a:picLocks noChangeAspect="1"/>
          </p:cNvPicPr>
          <p:nvPr>
            <p:custDataLst>
              <p:tags r:id="rId31"/>
            </p:custDataLst>
          </p:nvPr>
        </p:nvPicPr>
        <p:blipFill>
          <a:blip r:embed="rId34" r:link="rId35"/>
          <a:stretch>
            <a:fillRect/>
          </a:stretch>
        </p:blipFill>
        <p:spPr>
          <a:xfrm>
            <a:off x="838200" y="365125"/>
            <a:ext cx="9525" cy="9525"/>
          </a:xfrm>
          <a:prstGeom prst="rect">
            <a:avLst/>
          </a:prstGeom>
          <a:noFill/>
          <a:ln>
            <a:noFill/>
            <a:miter lim="800000"/>
          </a:ln>
        </p:spPr>
      </p:pic>
      <p:pic>
        <p:nvPicPr>
          <p:cNvPr id="8" name="图片 1073743875" descr="学科网 zxxk.com"/>
          <p:cNvPicPr>
            <a:picLocks noChangeAspect="1"/>
          </p:cNvPicPr>
          <p:nvPr>
            <p:custDataLst>
              <p:tags r:id="rId32"/>
            </p:custDataLst>
          </p:nvPr>
        </p:nvPicPr>
        <p:blipFill>
          <a:blip r:embed="rId34" r:link="rId35"/>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32"/>
            </p:custDataLst>
          </p:nvPr>
        </p:nvSpPr>
        <p:spPr>
          <a:xfrm>
            <a:off x="838200" y="365125"/>
            <a:ext cx="10515600" cy="1325563"/>
          </a:xfrm>
          <a:prstGeom prst="rect">
            <a:avLst/>
          </a:prstGeom>
          <a:noFill/>
          <a:ln w="9525">
            <a:noFill/>
          </a:ln>
        </p:spPr>
        <p:txBody>
          <a:bodyPr anchor="ctr"/>
          <a:lstStyle/>
          <a:p>
            <a:pPr lvl="0"/>
            <a:r>
              <a:rPr lang="zh-CN" altLang="en-US"/>
              <a:t>单击此处编辑母版标题样式</a:t>
            </a:r>
            <a:endParaRPr lang="en-US" altLang="zh-CN"/>
          </a:p>
        </p:txBody>
      </p:sp>
      <p:sp>
        <p:nvSpPr>
          <p:cNvPr id="1027" name="Text Placeholder 2"/>
          <p:cNvSpPr>
            <a:spLocks noGrp="1"/>
          </p:cNvSpPr>
          <p:nvPr>
            <p:ph type="body" idx="5"/>
            <p:custDataLst>
              <p:tags r:id="rId33"/>
            </p:custDataLst>
          </p:nvPr>
        </p:nvSpPr>
        <p:spPr>
          <a:xfrm>
            <a:off x="838200" y="1825625"/>
            <a:ext cx="10515600" cy="4351338"/>
          </a:xfrm>
          <a:prstGeom prst="rect">
            <a:avLst/>
          </a:prstGeom>
          <a:noFill/>
          <a:ln w="9525">
            <a:noFill/>
          </a:ln>
        </p:spPr>
        <p:txBody>
          <a:bodyPr anchor="t"/>
          <a:lstStyle/>
          <a:p>
            <a:pPr lvl="0"/>
            <a:r>
              <a:rPr lang="zh-CN" altLang="en-US"/>
              <a:t>单击此处编辑母版文本样式</a:t>
            </a:r>
          </a:p>
          <a:p>
            <a:pPr lvl="1" indent="-227330"/>
            <a:r>
              <a:rPr lang="zh-CN" altLang="en-US"/>
              <a:t>第二级</a:t>
            </a:r>
          </a:p>
          <a:p>
            <a:pPr lvl="2" indent="-227330"/>
            <a:r>
              <a:rPr lang="zh-CN" altLang="en-US"/>
              <a:t>第三级</a:t>
            </a:r>
          </a:p>
          <a:p>
            <a:pPr lvl="3" indent="-227330"/>
            <a:r>
              <a:rPr lang="zh-CN" altLang="en-US"/>
              <a:t>第四级</a:t>
            </a:r>
          </a:p>
          <a:p>
            <a:pPr lvl="4" indent="-227330"/>
            <a:r>
              <a:rPr lang="zh-CN" altLang="en-US"/>
              <a:t>第五级</a:t>
            </a:r>
            <a:endParaRPr lang="en-US" altLang="zh-CN"/>
          </a:p>
        </p:txBody>
      </p:sp>
      <p:sp>
        <p:nvSpPr>
          <p:cNvPr id="4" name="Date Placeholder 3"/>
          <p:cNvSpPr>
            <a:spLocks noGrp="1"/>
          </p:cNvSpPr>
          <p:nvPr>
            <p:ph type="dt" sz="half" idx="2"/>
            <p:custDataLst>
              <p:tags r:id="rId34"/>
            </p:custDataLst>
          </p:nvPr>
        </p:nvSpPr>
        <p:spPr>
          <a:xfrm>
            <a:off x="838200" y="6356350"/>
            <a:ext cx="2743200" cy="365125"/>
          </a:xfrm>
          <a:prstGeom prst="rect">
            <a:avLst/>
          </a:prstGeom>
        </p:spPr>
        <p:txBody>
          <a:bodyPr vert="horz" lIns="91440" tIns="45720" rIns="91440" bIns="45720" rtlCol="0" anchor="ctr"/>
          <a:lstStyle>
            <a:lvl1pPr algn="l" eaLnBrk="0" hangingPunct="0">
              <a:buFontTx/>
              <a:buNone/>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BB962C8B-B14F-4D97-AF65-F5344CB8AC3E}"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2023/2/4</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3"/>
            <p:custDataLst>
              <p:tags r:id="rId35"/>
            </p:custDataLst>
          </p:nvPr>
        </p:nvSpPr>
        <p:spPr>
          <a:xfrm>
            <a:off x="4038600" y="6356350"/>
            <a:ext cx="4114800" cy="365125"/>
          </a:xfrm>
          <a:prstGeom prst="rect">
            <a:avLst/>
          </a:prstGeom>
        </p:spPr>
        <p:txBody>
          <a:bodyPr vert="horz" lIns="91440" tIns="45720" rIns="91440" bIns="45720" rtlCol="0" anchor="ctr"/>
          <a:lstStyle>
            <a:lvl1pPr algn="ctr" eaLnBrk="0" hangingPunct="0">
              <a:buFontTx/>
              <a:buNone/>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4"/>
            <p:custDataLst>
              <p:tags r:id="rId36"/>
            </p:custDataLst>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buFont typeface="Arial" panose="020B0604020202020204" pitchFamily="34" charset="0"/>
              <a:buNone/>
              <a:defRPr sz="1200" noProof="1">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92C10E-045F-4C04-BCE7-84753817AD3F}" type="slidenum">
              <a:rPr kumimoji="0"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pic>
        <p:nvPicPr>
          <p:cNvPr id="1028" name="图片 1073743875" descr="学科网 zxxk.com"/>
          <p:cNvPicPr>
            <a:picLocks noChangeAspect="1"/>
          </p:cNvPicPr>
          <p:nvPr>
            <p:custDataLst>
              <p:tags r:id="rId37"/>
            </p:custDataLst>
          </p:nvPr>
        </p:nvPicPr>
        <p:blipFill>
          <a:blip r:embed="rId39" r:link="rId40"/>
          <a:stretch>
            <a:fillRect/>
          </a:stretch>
        </p:blipFill>
        <p:spPr>
          <a:xfrm>
            <a:off x="838200" y="365125"/>
            <a:ext cx="9525" cy="9525"/>
          </a:xfrm>
          <a:prstGeom prst="rect">
            <a:avLst/>
          </a:prstGeom>
          <a:noFill/>
          <a:ln>
            <a:noFill/>
            <a:miter lim="800000"/>
          </a:ln>
        </p:spPr>
      </p:pic>
      <p:pic>
        <p:nvPicPr>
          <p:cNvPr id="1029" name="图片 1073743875" descr="学科网 zxxk.com"/>
          <p:cNvPicPr>
            <a:picLocks noChangeAspect="1"/>
          </p:cNvPicPr>
          <p:nvPr>
            <p:custDataLst>
              <p:tags r:id="rId38"/>
            </p:custDataLst>
          </p:nvPr>
        </p:nvPicPr>
        <p:blipFill>
          <a:blip r:embed="rId39" r:link="rId40"/>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Lst>
  <p:transition/>
  <p:hf sldNum="0"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7330" indent="-22733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530" indent="-22733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7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9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78.xml"/><Relationship Id="rId7" Type="http://schemas.openxmlformats.org/officeDocument/2006/relationships/image" Target="../media/image18.png"/><Relationship Id="rId2" Type="http://schemas.openxmlformats.org/officeDocument/2006/relationships/tags" Target="../tags/tag477.xml"/><Relationship Id="rId1" Type="http://schemas.openxmlformats.org/officeDocument/2006/relationships/tags" Target="../tags/tag476.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79.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564.xml"/><Relationship Id="rId7" Type="http://schemas.openxmlformats.org/officeDocument/2006/relationships/slideLayout" Target="../slideLayouts/slideLayout2.xml"/><Relationship Id="rId2" Type="http://schemas.openxmlformats.org/officeDocument/2006/relationships/tags" Target="../tags/tag563.xml"/><Relationship Id="rId1" Type="http://schemas.openxmlformats.org/officeDocument/2006/relationships/tags" Target="../tags/tag562.xml"/><Relationship Id="rId6" Type="http://schemas.openxmlformats.org/officeDocument/2006/relationships/tags" Target="../tags/tag567.xml"/><Relationship Id="rId5" Type="http://schemas.openxmlformats.org/officeDocument/2006/relationships/tags" Target="../tags/tag566.xml"/><Relationship Id="rId4" Type="http://schemas.openxmlformats.org/officeDocument/2006/relationships/tags" Target="../tags/tag565.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70.xml"/><Relationship Id="rId7" Type="http://schemas.openxmlformats.org/officeDocument/2006/relationships/slideLayout" Target="../slideLayouts/slideLayout2.xml"/><Relationship Id="rId2" Type="http://schemas.openxmlformats.org/officeDocument/2006/relationships/tags" Target="../tags/tag569.xml"/><Relationship Id="rId1" Type="http://schemas.openxmlformats.org/officeDocument/2006/relationships/tags" Target="../tags/tag568.xml"/><Relationship Id="rId6" Type="http://schemas.openxmlformats.org/officeDocument/2006/relationships/tags" Target="../tags/tag573.xml"/><Relationship Id="rId5" Type="http://schemas.openxmlformats.org/officeDocument/2006/relationships/tags" Target="../tags/tag572.xml"/><Relationship Id="rId4" Type="http://schemas.openxmlformats.org/officeDocument/2006/relationships/tags" Target="../tags/tag571.xml"/><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tags" Target="../tags/tag581.xml"/><Relationship Id="rId3" Type="http://schemas.openxmlformats.org/officeDocument/2006/relationships/tags" Target="../tags/tag576.xml"/><Relationship Id="rId7" Type="http://schemas.openxmlformats.org/officeDocument/2006/relationships/tags" Target="../tags/tag580.xml"/><Relationship Id="rId12" Type="http://schemas.openxmlformats.org/officeDocument/2006/relationships/notesSlide" Target="../notesSlides/notesSlide3.xml"/><Relationship Id="rId2" Type="http://schemas.openxmlformats.org/officeDocument/2006/relationships/tags" Target="../tags/tag575.xml"/><Relationship Id="rId1" Type="http://schemas.openxmlformats.org/officeDocument/2006/relationships/tags" Target="../tags/tag574.xml"/><Relationship Id="rId6" Type="http://schemas.openxmlformats.org/officeDocument/2006/relationships/tags" Target="../tags/tag579.xml"/><Relationship Id="rId11" Type="http://schemas.openxmlformats.org/officeDocument/2006/relationships/slideLayout" Target="../slideLayouts/slideLayout7.xml"/><Relationship Id="rId5" Type="http://schemas.openxmlformats.org/officeDocument/2006/relationships/tags" Target="../tags/tag578.xml"/><Relationship Id="rId10" Type="http://schemas.openxmlformats.org/officeDocument/2006/relationships/tags" Target="../tags/tag583.xml"/><Relationship Id="rId4" Type="http://schemas.openxmlformats.org/officeDocument/2006/relationships/tags" Target="../tags/tag577.xml"/><Relationship Id="rId9" Type="http://schemas.openxmlformats.org/officeDocument/2006/relationships/tags" Target="../tags/tag58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87.xml"/></Relationships>
</file>

<file path=ppt/slides/_rels/slide14.xml.rels><?xml version="1.0" encoding="UTF-8" standalone="yes"?>
<Relationships xmlns="http://schemas.openxmlformats.org/package/2006/relationships"><Relationship Id="rId13" Type="http://schemas.openxmlformats.org/officeDocument/2006/relationships/tags" Target="../tags/tag600.xml"/><Relationship Id="rId18" Type="http://schemas.openxmlformats.org/officeDocument/2006/relationships/tags" Target="../tags/tag605.xml"/><Relationship Id="rId26" Type="http://schemas.openxmlformats.org/officeDocument/2006/relationships/tags" Target="../tags/tag613.xml"/><Relationship Id="rId3" Type="http://schemas.openxmlformats.org/officeDocument/2006/relationships/tags" Target="../tags/tag590.xml"/><Relationship Id="rId21" Type="http://schemas.openxmlformats.org/officeDocument/2006/relationships/tags" Target="../tags/tag608.xml"/><Relationship Id="rId34" Type="http://schemas.openxmlformats.org/officeDocument/2006/relationships/slideLayout" Target="../slideLayouts/slideLayout39.xml"/><Relationship Id="rId7" Type="http://schemas.openxmlformats.org/officeDocument/2006/relationships/tags" Target="../tags/tag594.xml"/><Relationship Id="rId12" Type="http://schemas.openxmlformats.org/officeDocument/2006/relationships/tags" Target="../tags/tag599.xml"/><Relationship Id="rId17" Type="http://schemas.openxmlformats.org/officeDocument/2006/relationships/tags" Target="../tags/tag604.xml"/><Relationship Id="rId25" Type="http://schemas.openxmlformats.org/officeDocument/2006/relationships/tags" Target="../tags/tag612.xml"/><Relationship Id="rId33" Type="http://schemas.openxmlformats.org/officeDocument/2006/relationships/tags" Target="../tags/tag620.xml"/><Relationship Id="rId2" Type="http://schemas.openxmlformats.org/officeDocument/2006/relationships/tags" Target="../tags/tag589.xml"/><Relationship Id="rId16" Type="http://schemas.openxmlformats.org/officeDocument/2006/relationships/tags" Target="../tags/tag603.xml"/><Relationship Id="rId20" Type="http://schemas.openxmlformats.org/officeDocument/2006/relationships/tags" Target="../tags/tag607.xml"/><Relationship Id="rId29" Type="http://schemas.openxmlformats.org/officeDocument/2006/relationships/tags" Target="../tags/tag616.xml"/><Relationship Id="rId1" Type="http://schemas.openxmlformats.org/officeDocument/2006/relationships/tags" Target="../tags/tag588.xml"/><Relationship Id="rId6" Type="http://schemas.openxmlformats.org/officeDocument/2006/relationships/tags" Target="../tags/tag593.xml"/><Relationship Id="rId11" Type="http://schemas.openxmlformats.org/officeDocument/2006/relationships/tags" Target="../tags/tag598.xml"/><Relationship Id="rId24" Type="http://schemas.openxmlformats.org/officeDocument/2006/relationships/tags" Target="../tags/tag611.xml"/><Relationship Id="rId32" Type="http://schemas.openxmlformats.org/officeDocument/2006/relationships/tags" Target="../tags/tag619.xml"/><Relationship Id="rId5" Type="http://schemas.openxmlformats.org/officeDocument/2006/relationships/tags" Target="../tags/tag592.xml"/><Relationship Id="rId15" Type="http://schemas.openxmlformats.org/officeDocument/2006/relationships/tags" Target="../tags/tag602.xml"/><Relationship Id="rId23" Type="http://schemas.openxmlformats.org/officeDocument/2006/relationships/tags" Target="../tags/tag610.xml"/><Relationship Id="rId28" Type="http://schemas.openxmlformats.org/officeDocument/2006/relationships/tags" Target="../tags/tag615.xml"/><Relationship Id="rId10" Type="http://schemas.openxmlformats.org/officeDocument/2006/relationships/tags" Target="../tags/tag597.xml"/><Relationship Id="rId19" Type="http://schemas.openxmlformats.org/officeDocument/2006/relationships/tags" Target="../tags/tag606.xml"/><Relationship Id="rId31" Type="http://schemas.openxmlformats.org/officeDocument/2006/relationships/tags" Target="../tags/tag618.xml"/><Relationship Id="rId4" Type="http://schemas.openxmlformats.org/officeDocument/2006/relationships/tags" Target="../tags/tag591.xml"/><Relationship Id="rId9" Type="http://schemas.openxmlformats.org/officeDocument/2006/relationships/tags" Target="../tags/tag596.xml"/><Relationship Id="rId14" Type="http://schemas.openxmlformats.org/officeDocument/2006/relationships/tags" Target="../tags/tag601.xml"/><Relationship Id="rId22" Type="http://schemas.openxmlformats.org/officeDocument/2006/relationships/tags" Target="../tags/tag609.xml"/><Relationship Id="rId27" Type="http://schemas.openxmlformats.org/officeDocument/2006/relationships/tags" Target="../tags/tag614.xml"/><Relationship Id="rId30" Type="http://schemas.openxmlformats.org/officeDocument/2006/relationships/tags" Target="../tags/tag617.xml"/><Relationship Id="rId8" Type="http://schemas.openxmlformats.org/officeDocument/2006/relationships/tags" Target="../tags/tag595.xml"/></Relationships>
</file>

<file path=ppt/slides/_rels/slide15.xml.rels><?xml version="1.0" encoding="UTF-8" standalone="yes"?>
<Relationships xmlns="http://schemas.openxmlformats.org/package/2006/relationships"><Relationship Id="rId3" Type="http://schemas.openxmlformats.org/officeDocument/2006/relationships/tags" Target="../tags/tag623.xml"/><Relationship Id="rId2" Type="http://schemas.openxmlformats.org/officeDocument/2006/relationships/tags" Target="../tags/tag622.xml"/><Relationship Id="rId1" Type="http://schemas.openxmlformats.org/officeDocument/2006/relationships/tags" Target="../tags/tag621.xml"/><Relationship Id="rId6" Type="http://schemas.openxmlformats.org/officeDocument/2006/relationships/slideLayout" Target="../slideLayouts/slideLayout20.xml"/><Relationship Id="rId5" Type="http://schemas.openxmlformats.org/officeDocument/2006/relationships/tags" Target="../tags/tag625.xml"/><Relationship Id="rId4" Type="http://schemas.openxmlformats.org/officeDocument/2006/relationships/tags" Target="../tags/tag624.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84.xml"/><Relationship Id="rId7" Type="http://schemas.openxmlformats.org/officeDocument/2006/relationships/tags" Target="../tags/tag488.xml"/><Relationship Id="rId2" Type="http://schemas.openxmlformats.org/officeDocument/2006/relationships/tags" Target="../tags/tag483.xml"/><Relationship Id="rId1" Type="http://schemas.openxmlformats.org/officeDocument/2006/relationships/tags" Target="../tags/tag482.xml"/><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tags" Target="../tags/tag485.xml"/><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13" Type="http://schemas.openxmlformats.org/officeDocument/2006/relationships/tags" Target="../tags/tag501.xml"/><Relationship Id="rId18" Type="http://schemas.openxmlformats.org/officeDocument/2006/relationships/tags" Target="../tags/tag506.xml"/><Relationship Id="rId26" Type="http://schemas.openxmlformats.org/officeDocument/2006/relationships/tags" Target="../tags/tag514.xml"/><Relationship Id="rId3" Type="http://schemas.openxmlformats.org/officeDocument/2006/relationships/tags" Target="../tags/tag491.xml"/><Relationship Id="rId21" Type="http://schemas.openxmlformats.org/officeDocument/2006/relationships/tags" Target="../tags/tag509.xml"/><Relationship Id="rId34" Type="http://schemas.openxmlformats.org/officeDocument/2006/relationships/image" Target="../media/image23.png"/><Relationship Id="rId7" Type="http://schemas.openxmlformats.org/officeDocument/2006/relationships/tags" Target="../tags/tag495.xml"/><Relationship Id="rId12" Type="http://schemas.openxmlformats.org/officeDocument/2006/relationships/tags" Target="../tags/tag500.xml"/><Relationship Id="rId17" Type="http://schemas.openxmlformats.org/officeDocument/2006/relationships/tags" Target="../tags/tag505.xml"/><Relationship Id="rId25" Type="http://schemas.openxmlformats.org/officeDocument/2006/relationships/tags" Target="../tags/tag513.xml"/><Relationship Id="rId33" Type="http://schemas.openxmlformats.org/officeDocument/2006/relationships/image" Target="../media/image22.png"/><Relationship Id="rId2" Type="http://schemas.openxmlformats.org/officeDocument/2006/relationships/tags" Target="../tags/tag490.xml"/><Relationship Id="rId16" Type="http://schemas.openxmlformats.org/officeDocument/2006/relationships/tags" Target="../tags/tag504.xml"/><Relationship Id="rId20" Type="http://schemas.openxmlformats.org/officeDocument/2006/relationships/tags" Target="../tags/tag508.xml"/><Relationship Id="rId29" Type="http://schemas.openxmlformats.org/officeDocument/2006/relationships/tags" Target="../tags/tag517.xml"/><Relationship Id="rId1" Type="http://schemas.openxmlformats.org/officeDocument/2006/relationships/tags" Target="../tags/tag489.xml"/><Relationship Id="rId6" Type="http://schemas.openxmlformats.org/officeDocument/2006/relationships/tags" Target="../tags/tag494.xml"/><Relationship Id="rId11" Type="http://schemas.openxmlformats.org/officeDocument/2006/relationships/tags" Target="../tags/tag499.xml"/><Relationship Id="rId24" Type="http://schemas.openxmlformats.org/officeDocument/2006/relationships/tags" Target="../tags/tag512.xml"/><Relationship Id="rId32" Type="http://schemas.openxmlformats.org/officeDocument/2006/relationships/image" Target="../media/image21.png"/><Relationship Id="rId5" Type="http://schemas.openxmlformats.org/officeDocument/2006/relationships/tags" Target="../tags/tag493.xml"/><Relationship Id="rId15" Type="http://schemas.openxmlformats.org/officeDocument/2006/relationships/tags" Target="../tags/tag503.xml"/><Relationship Id="rId23" Type="http://schemas.openxmlformats.org/officeDocument/2006/relationships/tags" Target="../tags/tag511.xml"/><Relationship Id="rId28" Type="http://schemas.openxmlformats.org/officeDocument/2006/relationships/tags" Target="../tags/tag516.xml"/><Relationship Id="rId10" Type="http://schemas.openxmlformats.org/officeDocument/2006/relationships/tags" Target="../tags/tag498.xml"/><Relationship Id="rId19" Type="http://schemas.openxmlformats.org/officeDocument/2006/relationships/tags" Target="../tags/tag507.xml"/><Relationship Id="rId31" Type="http://schemas.openxmlformats.org/officeDocument/2006/relationships/image" Target="../media/image20.png"/><Relationship Id="rId4" Type="http://schemas.openxmlformats.org/officeDocument/2006/relationships/tags" Target="../tags/tag492.xml"/><Relationship Id="rId9" Type="http://schemas.openxmlformats.org/officeDocument/2006/relationships/tags" Target="../tags/tag497.xml"/><Relationship Id="rId14" Type="http://schemas.openxmlformats.org/officeDocument/2006/relationships/tags" Target="../tags/tag502.xml"/><Relationship Id="rId22" Type="http://schemas.openxmlformats.org/officeDocument/2006/relationships/tags" Target="../tags/tag510.xml"/><Relationship Id="rId27" Type="http://schemas.openxmlformats.org/officeDocument/2006/relationships/tags" Target="../tags/tag515.xml"/><Relationship Id="rId30" Type="http://schemas.openxmlformats.org/officeDocument/2006/relationships/slideLayout" Target="../slideLayouts/slideLayout7.xml"/><Relationship Id="rId8" Type="http://schemas.openxmlformats.org/officeDocument/2006/relationships/tags" Target="../tags/tag496.xml"/></Relationships>
</file>

<file path=ppt/slides/_rels/slide4.xml.rels><?xml version="1.0" encoding="UTF-8" standalone="yes"?>
<Relationships xmlns="http://schemas.openxmlformats.org/package/2006/relationships"><Relationship Id="rId8" Type="http://schemas.openxmlformats.org/officeDocument/2006/relationships/tags" Target="../tags/tag525.xml"/><Relationship Id="rId13" Type="http://schemas.openxmlformats.org/officeDocument/2006/relationships/tags" Target="../tags/tag530.xml"/><Relationship Id="rId18" Type="http://schemas.openxmlformats.org/officeDocument/2006/relationships/image" Target="../media/image25.png"/><Relationship Id="rId3" Type="http://schemas.openxmlformats.org/officeDocument/2006/relationships/tags" Target="../tags/tag520.xml"/><Relationship Id="rId7" Type="http://schemas.openxmlformats.org/officeDocument/2006/relationships/tags" Target="../tags/tag524.xml"/><Relationship Id="rId12" Type="http://schemas.openxmlformats.org/officeDocument/2006/relationships/tags" Target="../tags/tag529.xml"/><Relationship Id="rId17" Type="http://schemas.openxmlformats.org/officeDocument/2006/relationships/image" Target="../media/image24.png"/><Relationship Id="rId2" Type="http://schemas.openxmlformats.org/officeDocument/2006/relationships/tags" Target="../tags/tag519.xml"/><Relationship Id="rId16" Type="http://schemas.openxmlformats.org/officeDocument/2006/relationships/slideLayout" Target="../slideLayouts/slideLayout7.xml"/><Relationship Id="rId20" Type="http://schemas.openxmlformats.org/officeDocument/2006/relationships/image" Target="../media/image27.png"/><Relationship Id="rId1" Type="http://schemas.openxmlformats.org/officeDocument/2006/relationships/tags" Target="../tags/tag518.xml"/><Relationship Id="rId6" Type="http://schemas.openxmlformats.org/officeDocument/2006/relationships/tags" Target="../tags/tag523.xml"/><Relationship Id="rId11" Type="http://schemas.openxmlformats.org/officeDocument/2006/relationships/tags" Target="../tags/tag528.xml"/><Relationship Id="rId5" Type="http://schemas.openxmlformats.org/officeDocument/2006/relationships/tags" Target="../tags/tag522.xml"/><Relationship Id="rId15" Type="http://schemas.openxmlformats.org/officeDocument/2006/relationships/tags" Target="../tags/tag532.xml"/><Relationship Id="rId10" Type="http://schemas.openxmlformats.org/officeDocument/2006/relationships/tags" Target="../tags/tag527.xml"/><Relationship Id="rId19" Type="http://schemas.openxmlformats.org/officeDocument/2006/relationships/image" Target="../media/image26.png"/><Relationship Id="rId4" Type="http://schemas.openxmlformats.org/officeDocument/2006/relationships/tags" Target="../tags/tag521.xml"/><Relationship Id="rId9" Type="http://schemas.openxmlformats.org/officeDocument/2006/relationships/tags" Target="../tags/tag526.xml"/><Relationship Id="rId14" Type="http://schemas.openxmlformats.org/officeDocument/2006/relationships/tags" Target="../tags/tag531.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35.xml"/><Relationship Id="rId7" Type="http://schemas.openxmlformats.org/officeDocument/2006/relationships/slideLayout" Target="../slideLayouts/slideLayout7.xml"/><Relationship Id="rId2" Type="http://schemas.openxmlformats.org/officeDocument/2006/relationships/tags" Target="../tags/tag534.xml"/><Relationship Id="rId1" Type="http://schemas.openxmlformats.org/officeDocument/2006/relationships/tags" Target="../tags/tag533.xml"/><Relationship Id="rId6" Type="http://schemas.openxmlformats.org/officeDocument/2006/relationships/tags" Target="../tags/tag538.xml"/><Relationship Id="rId5" Type="http://schemas.openxmlformats.org/officeDocument/2006/relationships/tags" Target="../tags/tag537.xml"/><Relationship Id="rId10" Type="http://schemas.microsoft.com/office/2007/relationships/hdphoto" Target="../media/hdphoto3.wdp"/><Relationship Id="rId4" Type="http://schemas.openxmlformats.org/officeDocument/2006/relationships/tags" Target="../tags/tag536.xml"/><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tags" Target="../tags/tag543.xml"/><Relationship Id="rId7" Type="http://schemas.openxmlformats.org/officeDocument/2006/relationships/image" Target="../media/image29.png"/><Relationship Id="rId2" Type="http://schemas.openxmlformats.org/officeDocument/2006/relationships/tags" Target="../tags/tag542.xml"/><Relationship Id="rId1" Type="http://schemas.openxmlformats.org/officeDocument/2006/relationships/tags" Target="../tags/tag541.xml"/><Relationship Id="rId6" Type="http://schemas.openxmlformats.org/officeDocument/2006/relationships/slideLayout" Target="../slideLayouts/slideLayout2.xml"/><Relationship Id="rId5" Type="http://schemas.openxmlformats.org/officeDocument/2006/relationships/tags" Target="../tags/tag545.xml"/><Relationship Id="rId4" Type="http://schemas.openxmlformats.org/officeDocument/2006/relationships/tags" Target="../tags/tag544.xml"/></Relationships>
</file>

<file path=ppt/slides/_rels/slide7.xml.rels><?xml version="1.0" encoding="UTF-8" standalone="yes"?>
<Relationships xmlns="http://schemas.openxmlformats.org/package/2006/relationships"><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tags" Target="../tags/tag546.xml"/><Relationship Id="rId6" Type="http://schemas.openxmlformats.org/officeDocument/2006/relationships/image" Target="../media/image30.png"/><Relationship Id="rId5" Type="http://schemas.openxmlformats.org/officeDocument/2006/relationships/slideLayout" Target="../slideLayouts/slideLayout26.xml"/><Relationship Id="rId4" Type="http://schemas.openxmlformats.org/officeDocument/2006/relationships/tags" Target="../tags/tag549.xml"/></Relationships>
</file>

<file path=ppt/slides/_rels/slide8.xml.rels><?xml version="1.0" encoding="UTF-8" standalone="yes"?>
<Relationships xmlns="http://schemas.openxmlformats.org/package/2006/relationships"><Relationship Id="rId8" Type="http://schemas.openxmlformats.org/officeDocument/2006/relationships/tags" Target="../tags/tag557.xml"/><Relationship Id="rId13" Type="http://schemas.openxmlformats.org/officeDocument/2006/relationships/image" Target="../media/image34.jpeg"/><Relationship Id="rId3" Type="http://schemas.openxmlformats.org/officeDocument/2006/relationships/tags" Target="../tags/tag552.xml"/><Relationship Id="rId7" Type="http://schemas.openxmlformats.org/officeDocument/2006/relationships/tags" Target="../tags/tag556.xml"/><Relationship Id="rId12" Type="http://schemas.openxmlformats.org/officeDocument/2006/relationships/image" Target="../media/image33.jpeg"/><Relationship Id="rId2" Type="http://schemas.openxmlformats.org/officeDocument/2006/relationships/tags" Target="../tags/tag551.xml"/><Relationship Id="rId1" Type="http://schemas.openxmlformats.org/officeDocument/2006/relationships/tags" Target="../tags/tag550.xml"/><Relationship Id="rId6" Type="http://schemas.openxmlformats.org/officeDocument/2006/relationships/tags" Target="../tags/tag555.xml"/><Relationship Id="rId11" Type="http://schemas.openxmlformats.org/officeDocument/2006/relationships/image" Target="../media/image32.jpeg"/><Relationship Id="rId5" Type="http://schemas.openxmlformats.org/officeDocument/2006/relationships/tags" Target="../tags/tag554.xml"/><Relationship Id="rId10" Type="http://schemas.openxmlformats.org/officeDocument/2006/relationships/image" Target="../media/image31.jpeg"/><Relationship Id="rId4" Type="http://schemas.openxmlformats.org/officeDocument/2006/relationships/tags" Target="../tags/tag553.xml"/><Relationship Id="rId9"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tags" Target="../tags/tag558.xml"/><Relationship Id="rId5" Type="http://schemas.openxmlformats.org/officeDocument/2006/relationships/slideLayout" Target="../slideLayouts/slideLayout72.xml"/><Relationship Id="rId4" Type="http://schemas.openxmlformats.org/officeDocument/2006/relationships/tags" Target="../tags/tag5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2635" cy="22440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70AD47">
                  <a:lumMod val="75000"/>
                </a:srgbClr>
              </a:solidFill>
              <a:effectLst/>
              <a:uLnTx/>
              <a:uFillTx/>
              <a:latin typeface="Calibri"/>
              <a:ea typeface="微软雅黑"/>
              <a:cs typeface="+mn-cs"/>
            </a:endParaRPr>
          </a:p>
        </p:txBody>
      </p:sp>
      <p:sp>
        <p:nvSpPr>
          <p:cNvPr id="14" name="文本框 13"/>
          <p:cNvSpPr txBox="1"/>
          <p:nvPr>
            <p:custDataLst>
              <p:tags r:id="rId2"/>
            </p:custDataLst>
          </p:nvPr>
        </p:nvSpPr>
        <p:spPr>
          <a:xfrm>
            <a:off x="3478774" y="168207"/>
            <a:ext cx="5461314" cy="645160"/>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宋体" panose="02010600030101010101" pitchFamily="2" charset="-122"/>
              </a:rPr>
              <a:t>第六章   </a:t>
            </a:r>
            <a:r>
              <a:rPr lang="zh-CN" altLang="en-US" sz="2400">
                <a:solidFill>
                  <a:prstClr val="black"/>
                </a:solidFill>
                <a:latin typeface="宋体" panose="02010600030101010101" pitchFamily="2" charset="-122"/>
                <a:ea typeface="宋体" panose="02010600030101010101" pitchFamily="2" charset="-122"/>
                <a:cs typeface="宋体" panose="02010600030101010101" pitchFamily="2" charset="-122"/>
              </a:rPr>
              <a:t>生物的进化</a:t>
            </a:r>
            <a:endParaRPr kumimoji="0" lang="en-US" altLang="zh-CN" sz="24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custDataLst>
              <p:tags r:id="rId3"/>
            </p:custDataLst>
          </p:nvPr>
        </p:nvSpPr>
        <p:spPr>
          <a:xfrm>
            <a:off x="2813487" y="936820"/>
            <a:ext cx="6564630" cy="70675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第</a:t>
            </a:r>
            <a:r>
              <a:rPr kumimoji="0" lang="en-US" altLang="zh-CN" sz="4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1</a:t>
            </a:r>
            <a:r>
              <a:rPr kumimoji="0" lang="zh-CN" altLang="en-US" sz="4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节</a:t>
            </a:r>
            <a:r>
              <a:rPr kumimoji="0" lang="en-US" altLang="zh-CN" sz="4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zh-CN" altLang="en-US" sz="36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生物有共同祖先的证据</a:t>
            </a:r>
          </a:p>
        </p:txBody>
      </p:sp>
      <p:pic>
        <p:nvPicPr>
          <p:cNvPr id="3" name="图片 2"/>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2941955" y="2243455"/>
            <a:ext cx="6703695" cy="461454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51130" y="388620"/>
            <a:ext cx="9766935" cy="46164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chemeClr val="tx1"/>
                </a:solidFill>
                <a:effectLst/>
                <a:uLnTx/>
                <a:uFillTx/>
                <a:latin typeface="黑体" panose="02010609060101010101" pitchFamily="49" charset="-122"/>
                <a:ea typeface="黑体" panose="02010609060101010101" pitchFamily="49" charset="-122"/>
                <a:cs typeface="+mn-cs"/>
              </a:rPr>
              <a:t>二、当今生物体上进化的印迹</a:t>
            </a:r>
            <a:r>
              <a:rPr kumimoji="0" lang="en-US" altLang="zh-CN" sz="3200" b="1" i="0" u="none" strike="noStrike" kern="1200" cap="none" spc="0" normalizeH="0" baseline="0" noProof="0">
                <a:ln>
                  <a:noFill/>
                </a:ln>
                <a:solidFill>
                  <a:schemeClr val="tx1"/>
                </a:solidFill>
                <a:effectLst/>
                <a:uLnTx/>
                <a:uFillTx/>
                <a:latin typeface="黑体" panose="02010609060101010101" pitchFamily="49" charset="-122"/>
                <a:ea typeface="黑体" panose="02010609060101010101" pitchFamily="49" charset="-122"/>
                <a:cs typeface="+mn-cs"/>
              </a:rPr>
              <a:t>——</a:t>
            </a:r>
            <a:r>
              <a:rPr kumimoji="0" lang="zh-CN" altLang="en-US" sz="3200" b="1" i="0" u="none" strike="noStrike" kern="1200" cap="none" spc="0" normalizeH="0" baseline="0" noProof="0">
                <a:ln>
                  <a:noFill/>
                </a:ln>
                <a:solidFill>
                  <a:schemeClr val="tx1"/>
                </a:solidFill>
                <a:effectLst/>
                <a:uLnTx/>
                <a:uFillTx/>
                <a:latin typeface="黑体" panose="02010609060101010101" pitchFamily="49" charset="-122"/>
                <a:ea typeface="黑体" panose="02010609060101010101" pitchFamily="49" charset="-122"/>
                <a:cs typeface="+mn-cs"/>
              </a:rPr>
              <a:t>其他方面的证据</a:t>
            </a:r>
          </a:p>
        </p:txBody>
      </p:sp>
      <p:pic>
        <p:nvPicPr>
          <p:cNvPr id="10" name="图片 9"/>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83565" y="1701165"/>
            <a:ext cx="6878320" cy="4212590"/>
          </a:xfrm>
          <a:prstGeom prst="rect">
            <a:avLst/>
          </a:prstGeom>
        </p:spPr>
      </p:pic>
      <p:sp>
        <p:nvSpPr>
          <p:cNvPr id="11" name="Text Box 6"/>
          <p:cNvSpPr txBox="1">
            <a:spLocks noChangeArrowheads="1"/>
          </p:cNvSpPr>
          <p:nvPr>
            <p:custDataLst>
              <p:tags r:id="rId3"/>
            </p:custDataLst>
          </p:nvPr>
        </p:nvSpPr>
        <p:spPr bwMode="auto">
          <a:xfrm>
            <a:off x="583379" y="1117790"/>
            <a:ext cx="5064461"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lvl="0" algn="l" defTabSz="914400" rtl="0" eaLnBrk="1" fontAlgn="auto" latinLnBrk="0" hangingPunct="1">
              <a:lnSpc>
                <a:spcPct val="100000"/>
              </a:lnSpc>
              <a:spcBef>
                <a:spcPct val="50000"/>
              </a:spcBef>
              <a:spcAft>
                <a:spcPct val="0"/>
              </a:spcAft>
              <a:buClrTx/>
              <a:buSzTx/>
              <a:defRPr/>
            </a:pPr>
            <a:r>
              <a:rPr kumimoji="1" lang="en-US" altLang="zh-CN"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1</a:t>
            </a:r>
            <a:r>
              <a:rPr kumimoji="1" lang="zh-CN" altLang="en-US"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、比较解剖学证据</a:t>
            </a:r>
          </a:p>
        </p:txBody>
      </p:sp>
      <p:sp>
        <p:nvSpPr>
          <p:cNvPr id="8" name="文本框 7"/>
          <p:cNvSpPr txBox="1"/>
          <p:nvPr>
            <p:custDataLst>
              <p:tags r:id="rId4"/>
            </p:custDataLst>
          </p:nvPr>
        </p:nvSpPr>
        <p:spPr>
          <a:xfrm>
            <a:off x="1392555" y="6015355"/>
            <a:ext cx="9326880" cy="645160"/>
          </a:xfrm>
          <a:prstGeom prst="rect">
            <a:avLst/>
          </a:prstGeom>
          <a:noFill/>
        </p:spPr>
        <p:txBody>
          <a:bodyPr wrap="none" rtlCol="0" anchor="t">
            <a:spAutoFit/>
          </a:bodyPr>
          <a:lstStyle/>
          <a:p>
            <a:r>
              <a:rPr lang="zh-CN" altLang="en-US" sz="3600" b="1">
                <a:solidFill>
                  <a:schemeClr val="tx1"/>
                </a:solidFill>
                <a:highlight>
                  <a:srgbClr val="FFFF00"/>
                </a:highlight>
                <a:latin typeface="微软雅黑" panose="020B0503020204020204" charset="-122"/>
                <a:ea typeface="微软雅黑"/>
                <a:sym typeface="+mn-ea"/>
              </a:rPr>
              <a:t>推断：这四种动物</a:t>
            </a:r>
            <a:r>
              <a:rPr lang="zh-CN" altLang="en-US" sz="3600" b="1" u="sng">
                <a:solidFill>
                  <a:schemeClr val="tx1"/>
                </a:solidFill>
                <a:highlight>
                  <a:srgbClr val="FFFF00"/>
                </a:highlight>
                <a:latin typeface="微软雅黑" panose="020B0503020204020204" charset="-122"/>
                <a:ea typeface="微软雅黑"/>
                <a:sym typeface="+mn-ea"/>
              </a:rPr>
              <a:t>可能</a:t>
            </a:r>
            <a:r>
              <a:rPr lang="zh-CN" altLang="en-US" sz="3600" b="1">
                <a:solidFill>
                  <a:schemeClr val="tx1"/>
                </a:solidFill>
                <a:highlight>
                  <a:srgbClr val="FFFF00"/>
                </a:highlight>
                <a:latin typeface="微软雅黑" panose="020B0503020204020204" charset="-122"/>
                <a:ea typeface="微软雅黑"/>
                <a:sym typeface="+mn-ea"/>
              </a:rPr>
              <a:t>由共同祖先进化而来。</a:t>
            </a:r>
          </a:p>
        </p:txBody>
      </p:sp>
      <p:sp>
        <p:nvSpPr>
          <p:cNvPr id="18452" name="矩形 28692"/>
          <p:cNvSpPr/>
          <p:nvPr>
            <p:custDataLst>
              <p:tags r:id="rId5"/>
            </p:custDataLst>
          </p:nvPr>
        </p:nvSpPr>
        <p:spPr>
          <a:xfrm>
            <a:off x="7726680" y="1701165"/>
            <a:ext cx="4147820" cy="3833495"/>
          </a:xfrm>
          <a:prstGeom prst="rect">
            <a:avLst/>
          </a:prstGeom>
          <a:noFill/>
          <a:ln w="9525">
            <a:noFill/>
          </a:ln>
        </p:spPr>
        <p:txBody>
          <a:bodyPr wrap="square" anchor="t">
            <a:spAutoFit/>
          </a:bodyPr>
          <a:lstStyle/>
          <a:p>
            <a:pPr algn="l" fontAlgn="auto">
              <a:lnSpc>
                <a:spcPct val="160000"/>
              </a:lnSpc>
            </a:pPr>
            <a:r>
              <a:rPr lang="zh-CN" altLang="en-US" sz="2800">
                <a:solidFill>
                  <a:schemeClr val="tx1"/>
                </a:solidFill>
                <a:latin typeface="微软雅黑" panose="020B0503020204020204" charset="-122"/>
                <a:ea typeface="微软雅黑"/>
              </a:rPr>
              <a:t>①</a:t>
            </a:r>
            <a:r>
              <a:rPr lang="en-US" altLang="zh-CN" sz="2800">
                <a:solidFill>
                  <a:schemeClr val="tx1"/>
                </a:solidFill>
                <a:latin typeface="微软雅黑" panose="020B0503020204020204" charset="-122"/>
                <a:ea typeface="微软雅黑"/>
              </a:rPr>
              <a:t> </a:t>
            </a:r>
            <a:r>
              <a:rPr lang="zh-CN" altLang="en-US" sz="2800">
                <a:solidFill>
                  <a:srgbClr val="FF0000"/>
                </a:solidFill>
                <a:latin typeface="微软雅黑" panose="020B0503020204020204" charset="-122"/>
                <a:ea typeface="微软雅黑"/>
              </a:rPr>
              <a:t>种类具有一致性。</a:t>
            </a:r>
            <a:r>
              <a:rPr lang="zh-CN" altLang="en-US" sz="2000">
                <a:solidFill>
                  <a:schemeClr val="tx1"/>
                </a:solidFill>
                <a:latin typeface="微软雅黑" panose="020B0503020204020204" charset="-122"/>
                <a:ea typeface="微软雅黑"/>
              </a:rPr>
              <a:t>都有肱骨、桡骨、尺骨、腕骨、掌骨和指骨。</a:t>
            </a:r>
          </a:p>
          <a:p>
            <a:pPr algn="l" fontAlgn="auto">
              <a:lnSpc>
                <a:spcPct val="160000"/>
              </a:lnSpc>
            </a:pPr>
            <a:r>
              <a:rPr lang="zh-CN" altLang="en-US" sz="2800">
                <a:solidFill>
                  <a:schemeClr val="tx1"/>
                </a:solidFill>
                <a:latin typeface="微软雅黑" panose="020B0503020204020204" charset="-122"/>
                <a:ea typeface="微软雅黑"/>
              </a:rPr>
              <a:t>②</a:t>
            </a:r>
            <a:r>
              <a:rPr lang="en-US" altLang="zh-CN" sz="2800">
                <a:solidFill>
                  <a:schemeClr val="tx1"/>
                </a:solidFill>
                <a:latin typeface="微软雅黑" panose="020B0503020204020204" charset="-122"/>
                <a:ea typeface="微软雅黑"/>
              </a:rPr>
              <a:t> </a:t>
            </a:r>
            <a:r>
              <a:rPr lang="zh-CN" altLang="en-US" sz="2800">
                <a:solidFill>
                  <a:srgbClr val="FF0000"/>
                </a:solidFill>
                <a:latin typeface="微软雅黑" panose="020B0503020204020204" charset="-122"/>
                <a:ea typeface="微软雅黑"/>
              </a:rPr>
              <a:t>排列顺序具有一致性。</a:t>
            </a:r>
          </a:p>
          <a:p>
            <a:pPr algn="l" fontAlgn="auto">
              <a:lnSpc>
                <a:spcPct val="160000"/>
              </a:lnSpc>
            </a:pPr>
            <a:r>
              <a:rPr lang="zh-CN" altLang="en-US" sz="2800">
                <a:solidFill>
                  <a:schemeClr val="tx1"/>
                </a:solidFill>
                <a:latin typeface="微软雅黑" panose="020B0503020204020204" charset="-122"/>
                <a:ea typeface="微软雅黑"/>
              </a:rPr>
              <a:t>③</a:t>
            </a:r>
            <a:r>
              <a:rPr lang="en-US" altLang="zh-CN" sz="2800">
                <a:solidFill>
                  <a:srgbClr val="FF0000"/>
                </a:solidFill>
                <a:latin typeface="微软雅黑" panose="020B0503020204020204" charset="-122"/>
                <a:ea typeface="微软雅黑"/>
              </a:rPr>
              <a:t> </a:t>
            </a:r>
            <a:r>
              <a:rPr lang="zh-CN" altLang="en-US" sz="2800">
                <a:solidFill>
                  <a:srgbClr val="FF0000"/>
                </a:solidFill>
                <a:latin typeface="微软雅黑" panose="020B0503020204020204" charset="-122"/>
                <a:ea typeface="微软雅黑"/>
              </a:rPr>
              <a:t>内部结构模式具有一致性。</a:t>
            </a:r>
            <a:endParaRPr lang="zh-CN" altLang="en-US" sz="2800" b="1">
              <a:solidFill>
                <a:srgbClr val="FF0000"/>
              </a:solidFill>
              <a:latin typeface="微软雅黑" panose="020B0503020204020204" charset="-122"/>
              <a:ea typeface="微软雅黑"/>
            </a:endParaRPr>
          </a:p>
        </p:txBody>
      </p:sp>
      <p:sp>
        <p:nvSpPr>
          <p:cNvPr id="2" name="文本框 1"/>
          <p:cNvSpPr txBox="1"/>
          <p:nvPr>
            <p:custDataLst>
              <p:tags r:id="rId6"/>
            </p:custDataLst>
          </p:nvPr>
        </p:nvSpPr>
        <p:spPr>
          <a:xfrm>
            <a:off x="4349750" y="1148080"/>
            <a:ext cx="2327910" cy="521970"/>
          </a:xfrm>
          <a:prstGeom prst="rect">
            <a:avLst/>
          </a:prstGeom>
          <a:noFill/>
        </p:spPr>
        <p:txBody>
          <a:bodyPr wrap="none" rtlCol="0" anchor="t">
            <a:spAutoFit/>
          </a:bodyPr>
          <a:lstStyle/>
          <a:p>
            <a:r>
              <a:rPr lang="zh-CN" altLang="en-US" sz="28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a:t>
            </a:r>
            <a:r>
              <a:rPr lang="zh-CN" altLang="en-US" sz="2800" b="1">
                <a:solidFill>
                  <a:srgbClr val="FF0000"/>
                </a:solidFill>
                <a:latin typeface="楷体" panose="02010609060101010101" pitchFamily="49" charset="-122"/>
                <a:ea typeface="楷体" panose="02010609060101010101" pitchFamily="49" charset="-122"/>
                <a:sym typeface="+mn-ea"/>
              </a:rPr>
              <a:t>同源器官</a:t>
            </a:r>
            <a:r>
              <a:rPr lang="zh-CN" altLang="en-US" sz="2800" b="1">
                <a:latin typeface="楷体" panose="02010609060101010101" pitchFamily="49" charset="-122"/>
                <a:ea typeface="楷体" panose="02010609060101010101" pitchFamily="49" charset="-122"/>
                <a:sym typeface="+mn-ea"/>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4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p:cNvSpPr txBox="1">
            <a:spLocks noChangeArrowheads="1"/>
          </p:cNvSpPr>
          <p:nvPr>
            <p:custDataLst>
              <p:tags r:id="rId1"/>
            </p:custDataLst>
          </p:nvPr>
        </p:nvSpPr>
        <p:spPr bwMode="auto">
          <a:xfrm>
            <a:off x="497840" y="357505"/>
            <a:ext cx="405003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lvl="0" algn="l" defTabSz="914400" rtl="0" eaLnBrk="1" fontAlgn="auto" latinLnBrk="0" hangingPunct="1">
              <a:lnSpc>
                <a:spcPct val="100000"/>
              </a:lnSpc>
              <a:spcBef>
                <a:spcPct val="50000"/>
              </a:spcBef>
              <a:spcAft>
                <a:spcPct val="0"/>
              </a:spcAft>
              <a:buClrTx/>
              <a:buSzTx/>
              <a:defRPr/>
            </a:pPr>
            <a:r>
              <a:rPr kumimoji="1" lang="en-US" altLang="zh-CN" sz="36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3</a:t>
            </a:r>
            <a:r>
              <a:rPr kumimoji="1" lang="zh-CN" altLang="en-US" sz="36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、胚胎学证据</a:t>
            </a:r>
          </a:p>
        </p:txBody>
      </p:sp>
      <p:pic>
        <p:nvPicPr>
          <p:cNvPr id="16" name="图片 15"/>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5975350" y="1290955"/>
            <a:ext cx="2386330" cy="3247390"/>
          </a:xfrm>
          <a:prstGeom prst="rect">
            <a:avLst/>
          </a:prstGeom>
        </p:spPr>
      </p:pic>
      <p:sp>
        <p:nvSpPr>
          <p:cNvPr id="18452" name="矩形 28692"/>
          <p:cNvSpPr/>
          <p:nvPr>
            <p:custDataLst>
              <p:tags r:id="rId3"/>
            </p:custDataLst>
          </p:nvPr>
        </p:nvSpPr>
        <p:spPr>
          <a:xfrm>
            <a:off x="1263650" y="6163945"/>
            <a:ext cx="3796030" cy="570865"/>
          </a:xfrm>
          <a:prstGeom prst="rect">
            <a:avLst/>
          </a:prstGeom>
          <a:noFill/>
          <a:ln w="9525">
            <a:noFill/>
          </a:ln>
        </p:spPr>
        <p:txBody>
          <a:bodyPr wrap="square" anchor="t">
            <a:spAutoFit/>
          </a:bodyPr>
          <a:lstStyle/>
          <a:p>
            <a:pPr algn="l" fontAlgn="auto">
              <a:lnSpc>
                <a:spcPct val="130000"/>
              </a:lnSpc>
            </a:pPr>
            <a:r>
              <a:rPr lang="zh-CN" altLang="en-US" sz="2400" b="1">
                <a:solidFill>
                  <a:schemeClr val="tx1"/>
                </a:solidFill>
                <a:latin typeface="微软雅黑" panose="020B0503020204020204" charset="-122"/>
                <a:ea typeface="微软雅黑"/>
              </a:rPr>
              <a:t>动物胚胎发育的过程</a:t>
            </a:r>
          </a:p>
        </p:txBody>
      </p:sp>
      <p:pic>
        <p:nvPicPr>
          <p:cNvPr id="16385" name="Picture 6" descr="200312811322598862"/>
          <p:cNvPicPr>
            <a:picLocks noChangeAspect="1"/>
          </p:cNvPicPr>
          <p:nvPr>
            <p:custDataLst>
              <p:tags r:id="rId4"/>
            </p:custDataLst>
          </p:nvPr>
        </p:nvPicPr>
        <p:blipFill>
          <a:blip r:embed="rId9"/>
          <a:stretch>
            <a:fillRect/>
          </a:stretch>
        </p:blipFill>
        <p:spPr>
          <a:xfrm>
            <a:off x="149860" y="1290955"/>
            <a:ext cx="5443220" cy="4523105"/>
          </a:xfrm>
          <a:prstGeom prst="rect">
            <a:avLst/>
          </a:prstGeom>
          <a:noFill/>
          <a:ln w="9525">
            <a:noFill/>
          </a:ln>
        </p:spPr>
      </p:pic>
      <p:sp>
        <p:nvSpPr>
          <p:cNvPr id="4" name="文本框 3"/>
          <p:cNvSpPr txBox="1"/>
          <p:nvPr>
            <p:custDataLst>
              <p:tags r:id="rId5"/>
            </p:custDataLst>
          </p:nvPr>
        </p:nvSpPr>
        <p:spPr>
          <a:xfrm>
            <a:off x="8743950" y="2042795"/>
            <a:ext cx="3013710" cy="1420495"/>
          </a:xfrm>
          <a:prstGeom prst="rect">
            <a:avLst/>
          </a:prstGeom>
          <a:noFill/>
        </p:spPr>
        <p:txBody>
          <a:bodyPr wrap="square" rtlCol="0">
            <a:spAutoFit/>
          </a:bodyPr>
          <a:lstStyle/>
          <a:p>
            <a:pPr>
              <a:lnSpc>
                <a:spcPct val="120000"/>
              </a:lnSpc>
            </a:pPr>
            <a:r>
              <a:rPr lang="en-US" altLang="zh-CN" sz="24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脊椎动物在胚胎发育早期都有彼此相似的阶段。</a:t>
            </a:r>
            <a:endParaRPr lang="zh-CN" altLang="en-US" sz="2400" b="1">
              <a:solidFill>
                <a:schemeClr val="accent1"/>
              </a:solidFill>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custDataLst>
              <p:tags r:id="rId6"/>
            </p:custDataLst>
          </p:nvPr>
        </p:nvSpPr>
        <p:spPr>
          <a:xfrm>
            <a:off x="6125210" y="4575810"/>
            <a:ext cx="5868670" cy="2159000"/>
          </a:xfrm>
          <a:prstGeom prst="rect">
            <a:avLst/>
          </a:prstGeom>
          <a:noFill/>
        </p:spPr>
        <p:txBody>
          <a:bodyPr wrap="square" rtlCol="0" anchor="t">
            <a:spAutoFit/>
          </a:bodyPr>
          <a:lstStyle/>
          <a:p>
            <a:pPr>
              <a:lnSpc>
                <a:spcPct val="160000"/>
              </a:lnSpc>
            </a:pPr>
            <a:r>
              <a:rPr lang="zh-CN" altLang="en-US" sz="2800" b="1">
                <a:solidFill>
                  <a:srgbClr val="FF0000"/>
                </a:solidFill>
                <a:latin typeface="黑体" panose="02010609060101010101" pitchFamily="49" charset="-122"/>
                <a:ea typeface="黑体" panose="02010609060101010101" pitchFamily="49" charset="-122"/>
                <a:sym typeface="+mn-ea"/>
              </a:rPr>
              <a:t>推断：</a:t>
            </a:r>
            <a:r>
              <a:rPr lang="zh-CN" altLang="en-US" sz="2800" b="1">
                <a:solidFill>
                  <a:schemeClr val="tx1"/>
                </a:solidFill>
                <a:latin typeface="黑体" panose="02010609060101010101" pitchFamily="49" charset="-122"/>
                <a:ea typeface="黑体" panose="02010609060101010101" pitchFamily="49" charset="-122"/>
                <a:sym typeface="+mn-ea"/>
              </a:rPr>
              <a:t>脊椎动物之间具有一定的亲缘关系；</a:t>
            </a:r>
            <a:r>
              <a:rPr lang="zh-CN" altLang="en-US" sz="2800" b="1">
                <a:solidFill>
                  <a:schemeClr val="tx1"/>
                </a:solidFill>
                <a:highlight>
                  <a:srgbClr val="FFFF00"/>
                </a:highlight>
                <a:latin typeface="黑体" panose="02010609060101010101" pitchFamily="49" charset="-122"/>
                <a:ea typeface="黑体" panose="02010609060101010101" pitchFamily="49" charset="-122"/>
                <a:sym typeface="+mn-ea"/>
              </a:rPr>
              <a:t>人和其他脊椎动物有共同祖先。</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766445" y="4241800"/>
            <a:ext cx="10700385" cy="521970"/>
          </a:xfrm>
          <a:prstGeom prst="rect">
            <a:avLst/>
          </a:prstGeom>
          <a:noFill/>
        </p:spPr>
        <p:txBody>
          <a:bodyPr wrap="square" rtlCol="0">
            <a:spAutoFit/>
          </a:bodyPr>
          <a:lstStyle/>
          <a:p>
            <a:r>
              <a:rPr lang="zh-CN" altLang="en-US" sz="2800" smtClean="0">
                <a:solidFill>
                  <a:srgbClr val="201000"/>
                </a:solidFill>
                <a:effectLst/>
                <a:latin typeface="微软雅黑" panose="020B0503020204020204" charset="-122"/>
                <a:ea typeface="微软雅黑"/>
                <a:cs typeface="微软雅黑" panose="020B0503020204020204" charset="-122"/>
              </a:rPr>
              <a:t>当今生物的细胞在结构上与古细菌有哪些共同点？ 这说明了什么？</a:t>
            </a:r>
          </a:p>
        </p:txBody>
      </p:sp>
      <p:sp>
        <p:nvSpPr>
          <p:cNvPr id="8" name="圆角矩形 7"/>
          <p:cNvSpPr/>
          <p:nvPr>
            <p:custDataLst>
              <p:tags r:id="rId3"/>
            </p:custDataLst>
          </p:nvPr>
        </p:nvSpPr>
        <p:spPr>
          <a:xfrm>
            <a:off x="283845" y="1180465"/>
            <a:ext cx="2062480" cy="540385"/>
          </a:xfrm>
          <a:prstGeom prst="roundRect">
            <a:avLst>
              <a:gd name="adj" fmla="val 50000"/>
            </a:avLst>
          </a:prstGeom>
          <a:solidFill>
            <a:srgbClr val="3D6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4"/>
              </a:solidFill>
              <a:latin typeface="+mn-ea"/>
              <a:cs typeface="+mn-ea"/>
            </a:endParaRPr>
          </a:p>
        </p:txBody>
      </p:sp>
      <p:sp>
        <p:nvSpPr>
          <p:cNvPr id="16" name="文本框 15"/>
          <p:cNvSpPr txBox="1"/>
          <p:nvPr>
            <p:custDataLst>
              <p:tags r:id="rId4"/>
            </p:custDataLst>
          </p:nvPr>
        </p:nvSpPr>
        <p:spPr>
          <a:xfrm>
            <a:off x="333375" y="2058035"/>
            <a:ext cx="11494770" cy="1753235"/>
          </a:xfrm>
          <a:prstGeom prst="rect">
            <a:avLst/>
          </a:prstGeom>
          <a:noFill/>
          <a:ln w="28575" cmpd="sng">
            <a:noFill/>
            <a:prstDash val="solid"/>
          </a:ln>
        </p:spPr>
        <p:txBody>
          <a:bodyPr wrap="square" rtlCol="0">
            <a:spAutoFit/>
          </a:bodyPr>
          <a:lstStyle/>
          <a:p>
            <a:pPr algn="l" fontAlgn="auto">
              <a:lnSpc>
                <a:spcPct val="150000"/>
              </a:lnSpc>
            </a:pPr>
            <a:r>
              <a:rPr lang="en-US" altLang="zh-CN" smtClean="0">
                <a:solidFill>
                  <a:srgbClr val="201000"/>
                </a:solidFill>
                <a:effectLst/>
                <a:latin typeface="思源黑体 CN ExtraLight" panose="020B0200000000000000" pitchFamily="34" charset="-122"/>
                <a:ea typeface="思源黑体 CN ExtraLight" panose="020B0200000000000000" pitchFamily="34" charset="-122"/>
              </a:rPr>
              <a:t> </a:t>
            </a:r>
            <a:r>
              <a:rPr lang="en-US" altLang="zh-CN" sz="2400" b="1" smtClean="0">
                <a:solidFill>
                  <a:srgbClr val="201000"/>
                </a:solidFill>
                <a:effectLst/>
                <a:latin typeface="微软雅黑" panose="020B0503020204020204" charset="-122"/>
                <a:ea typeface="微软雅黑"/>
                <a:cs typeface="微软雅黑" panose="020B0503020204020204" charset="-122"/>
              </a:rPr>
              <a:t>   </a:t>
            </a:r>
            <a:r>
              <a:rPr lang="en-US" altLang="zh-CN" sz="2400" b="1">
                <a:solidFill>
                  <a:srgbClr val="FF0000"/>
                </a:solidFill>
                <a:latin typeface="黑体" panose="02010609060101010101" pitchFamily="49" charset="-122"/>
                <a:ea typeface="黑体" panose="02010609060101010101" pitchFamily="49" charset="-122"/>
                <a:cs typeface="Times New Roman" panose="02020603050405020304" pitchFamily="18" charset="0"/>
                <a:sym typeface="+mn-ea"/>
              </a:rPr>
              <a:t>[</a:t>
            </a:r>
            <a:r>
              <a:rPr lang="zh-CN" altLang="en-US" sz="2400" b="1">
                <a:solidFill>
                  <a:srgbClr val="FF0000"/>
                </a:solidFill>
                <a:latin typeface="黑体" panose="02010609060101010101" pitchFamily="49" charset="-122"/>
                <a:ea typeface="黑体" panose="02010609060101010101" pitchFamily="49" charset="-122"/>
                <a:cs typeface="Times New Roman" panose="02020603050405020304" pitchFamily="18" charset="0"/>
                <a:sym typeface="+mn-ea"/>
              </a:rPr>
              <a:t>资料</a:t>
            </a:r>
            <a:r>
              <a:rPr lang="en-US" altLang="zh-CN" sz="2400" b="1">
                <a:solidFill>
                  <a:srgbClr val="FF0000"/>
                </a:solidFill>
                <a:latin typeface="黑体" panose="02010609060101010101" pitchFamily="49" charset="-122"/>
                <a:ea typeface="黑体" panose="02010609060101010101" pitchFamily="49" charset="-122"/>
                <a:cs typeface="Times New Roman" panose="02020603050405020304" pitchFamily="18" charset="0"/>
                <a:sym typeface="+mn-ea"/>
              </a:rPr>
              <a:t>1] </a:t>
            </a:r>
            <a:r>
              <a:rPr lang="zh-CN" altLang="en-US" sz="2400" b="1" smtClean="0">
                <a:solidFill>
                  <a:srgbClr val="201000"/>
                </a:solidFill>
                <a:effectLst/>
                <a:latin typeface="微软雅黑" panose="020B0503020204020204" charset="-122"/>
                <a:ea typeface="微软雅黑"/>
                <a:cs typeface="微软雅黑" panose="020B0503020204020204" charset="-122"/>
              </a:rPr>
              <a:t>已知最古老的化石是大约</a:t>
            </a:r>
            <a:r>
              <a:rPr lang="en-US" altLang="zh-CN" sz="2400" b="1" smtClean="0">
                <a:solidFill>
                  <a:srgbClr val="201000"/>
                </a:solidFill>
                <a:effectLst/>
                <a:latin typeface="微软雅黑" panose="020B0503020204020204" charset="-122"/>
                <a:ea typeface="微软雅黑"/>
                <a:cs typeface="微软雅黑" panose="020B0503020204020204" charset="-122"/>
              </a:rPr>
              <a:t>35</a:t>
            </a:r>
            <a:r>
              <a:rPr lang="zh-CN" altLang="en-US" sz="2400" b="1" smtClean="0">
                <a:solidFill>
                  <a:srgbClr val="201000"/>
                </a:solidFill>
                <a:effectLst/>
                <a:latin typeface="微软雅黑" panose="020B0503020204020204" charset="-122"/>
                <a:ea typeface="微软雅黑"/>
                <a:cs typeface="微软雅黑" panose="020B0503020204020204" charset="-122"/>
              </a:rPr>
              <a:t>亿年前的古细菌化石。现在，在海洋、湖泊等环境中还能发现古细菌，这些古细菌都有细胞壁、细胞膜、细胞质、核糖体和</a:t>
            </a:r>
            <a:r>
              <a:rPr lang="en-US" altLang="zh-CN" sz="2400" b="1" smtClean="0">
                <a:solidFill>
                  <a:srgbClr val="201000"/>
                </a:solidFill>
                <a:effectLst/>
                <a:latin typeface="微软雅黑" panose="020B0503020204020204" charset="-122"/>
                <a:ea typeface="微软雅黑"/>
                <a:cs typeface="微软雅黑" panose="020B0503020204020204" charset="-122"/>
              </a:rPr>
              <a:t>DNA</a:t>
            </a:r>
            <a:r>
              <a:rPr lang="zh-CN" altLang="en-US" sz="2400" b="1" smtClean="0">
                <a:solidFill>
                  <a:srgbClr val="201000"/>
                </a:solidFill>
                <a:effectLst/>
                <a:latin typeface="微软雅黑" panose="020B0503020204020204" charset="-122"/>
                <a:ea typeface="微软雅黑"/>
                <a:cs typeface="微软雅黑" panose="020B0503020204020204" charset="-122"/>
              </a:rPr>
              <a:t>。</a:t>
            </a:r>
          </a:p>
        </p:txBody>
      </p:sp>
      <p:sp>
        <p:nvSpPr>
          <p:cNvPr id="19" name="文本框 18"/>
          <p:cNvSpPr txBox="1"/>
          <p:nvPr>
            <p:custDataLst>
              <p:tags r:id="rId5"/>
            </p:custDataLst>
          </p:nvPr>
        </p:nvSpPr>
        <p:spPr>
          <a:xfrm>
            <a:off x="766385" y="4763530"/>
            <a:ext cx="9505100" cy="1568450"/>
          </a:xfrm>
          <a:prstGeom prst="rect">
            <a:avLst/>
          </a:prstGeom>
          <a:noFill/>
        </p:spPr>
        <p:txBody>
          <a:bodyPr wrap="square" rtlCol="0">
            <a:spAutoFit/>
          </a:bodyPr>
          <a:lstStyle/>
          <a:p>
            <a:pPr>
              <a:lnSpc>
                <a:spcPct val="150000"/>
              </a:lnSpc>
            </a:pPr>
            <a:r>
              <a:rPr lang="en-US" altLang="zh-CN" sz="3200" smtClean="0">
                <a:solidFill>
                  <a:srgbClr val="FF0000"/>
                </a:solidFill>
                <a:effectLst/>
                <a:latin typeface="楷体" panose="02010609060101010101" pitchFamily="49" charset="-122"/>
                <a:ea typeface="楷体" panose="02010609060101010101" pitchFamily="49" charset="-122"/>
                <a:cs typeface="楷体" panose="02010609060101010101" pitchFamily="49" charset="-122"/>
              </a:rPr>
              <a:t>     </a:t>
            </a:r>
            <a:r>
              <a:rPr lang="zh-CN" altLang="en-US" sz="3200" b="1" smtClean="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都有细胞壁、细胞膜、细胞质、核糖体和</a:t>
            </a:r>
            <a:r>
              <a:rPr lang="en-US" altLang="zh-CN" sz="3200" b="1" smtClean="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DNA</a:t>
            </a:r>
            <a:r>
              <a:rPr lang="zh-CN" altLang="en-US" sz="3200" b="1" smtClean="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3200" b="1" smtClean="0">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3200" b="1" smtClean="0">
                <a:solidFill>
                  <a:srgbClr val="FF0000"/>
                </a:solidFill>
                <a:effectLst/>
                <a:latin typeface="楷体" panose="02010609060101010101" pitchFamily="49" charset="-122"/>
                <a:ea typeface="楷体" panose="02010609060101010101" pitchFamily="49" charset="-122"/>
                <a:cs typeface="楷体" panose="02010609060101010101" pitchFamily="49" charset="-122"/>
              </a:rPr>
              <a:t>     说明古细菌和当今生物的细胞可能有共同祖先。</a:t>
            </a:r>
          </a:p>
        </p:txBody>
      </p:sp>
      <p:cxnSp>
        <p:nvCxnSpPr>
          <p:cNvPr id="20" name="直接连接符 19"/>
          <p:cNvCxnSpPr/>
          <p:nvPr>
            <p:custDataLst>
              <p:tags r:id="rId6"/>
            </p:custDataLst>
          </p:nvPr>
        </p:nvCxnSpPr>
        <p:spPr>
          <a:xfrm flipV="1">
            <a:off x="7180871" y="2614464"/>
            <a:ext cx="1422813" cy="1650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7"/>
            </p:custDataLst>
          </p:nvPr>
        </p:nvCxnSpPr>
        <p:spPr>
          <a:xfrm>
            <a:off x="5637836" y="3175710"/>
            <a:ext cx="54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6"/>
          <p:cNvSpPr txBox="1">
            <a:spLocks noChangeArrowheads="1"/>
          </p:cNvSpPr>
          <p:nvPr>
            <p:custDataLst>
              <p:tags r:id="rId8"/>
            </p:custDataLst>
          </p:nvPr>
        </p:nvSpPr>
        <p:spPr bwMode="auto">
          <a:xfrm>
            <a:off x="497840" y="357505"/>
            <a:ext cx="710057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lvl="0" algn="l" defTabSz="914400" rtl="0" eaLnBrk="1" fontAlgn="auto" latinLnBrk="0" hangingPunct="1">
              <a:lnSpc>
                <a:spcPct val="100000"/>
              </a:lnSpc>
              <a:spcBef>
                <a:spcPct val="50000"/>
              </a:spcBef>
              <a:spcAft>
                <a:spcPct val="0"/>
              </a:spcAft>
              <a:buClrTx/>
              <a:buSzTx/>
              <a:defRPr/>
            </a:pPr>
            <a:r>
              <a:rPr kumimoji="1" lang="en-US" altLang="zh-CN" sz="36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4</a:t>
            </a:r>
            <a:r>
              <a:rPr kumimoji="1" lang="zh-CN" altLang="en-US" sz="36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、细胞和分子水平的证据</a:t>
            </a:r>
          </a:p>
        </p:txBody>
      </p:sp>
      <p:sp>
        <p:nvSpPr>
          <p:cNvPr id="32" name="文本框 102419"/>
          <p:cNvSpPr txBox="1"/>
          <p:nvPr>
            <p:custDataLst>
              <p:tags r:id="rId9"/>
            </p:custDataLst>
          </p:nvPr>
        </p:nvSpPr>
        <p:spPr>
          <a:xfrm>
            <a:off x="3178810" y="1002665"/>
            <a:ext cx="7092950" cy="737235"/>
          </a:xfrm>
          <a:prstGeom prst="rect">
            <a:avLst/>
          </a:prstGeom>
          <a:noFill/>
          <a:ln w="9525">
            <a:noFill/>
          </a:ln>
        </p:spPr>
        <p:txBody>
          <a:bodyPr wrap="square" anchor="t">
            <a:spAutoFit/>
          </a:bodyPr>
          <a:lstStyle>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150000"/>
              </a:lnSpc>
            </a:pPr>
            <a:r>
              <a:rPr lang="zh-CN" altLang="en-US" sz="2800" b="1" smtClean="0">
                <a:solidFill>
                  <a:srgbClr val="0070C0"/>
                </a:solidFill>
                <a:latin typeface="+mn-ea"/>
                <a:cs typeface="+mn-ea"/>
                <a:sym typeface="+mn-ea"/>
              </a:rPr>
              <a:t>从细胞和分子水平看当今生物的共同特征</a:t>
            </a:r>
          </a:p>
        </p:txBody>
      </p:sp>
      <p:sp>
        <p:nvSpPr>
          <p:cNvPr id="4" name="文本框 3"/>
          <p:cNvSpPr txBox="1"/>
          <p:nvPr>
            <p:custDataLst>
              <p:tags r:id="rId10"/>
            </p:custDataLst>
          </p:nvPr>
        </p:nvSpPr>
        <p:spPr>
          <a:xfrm>
            <a:off x="308610" y="1127760"/>
            <a:ext cx="2037715" cy="645160"/>
          </a:xfrm>
          <a:prstGeom prst="rect">
            <a:avLst/>
          </a:prstGeom>
          <a:noFill/>
        </p:spPr>
        <p:txBody>
          <a:bodyPr wrap="square" rtlCol="0">
            <a:spAutoFit/>
          </a:bodyPr>
          <a:lstStyle/>
          <a:p>
            <a:r>
              <a:rPr lang="zh-CN" altLang="en-US" sz="2800" b="1">
                <a:solidFill>
                  <a:schemeClr val="bg1"/>
                </a:solidFill>
              </a:rPr>
              <a:t>思考</a:t>
            </a:r>
            <a:r>
              <a:rPr lang="en-US" altLang="zh-CN" b="1">
                <a:solidFill>
                  <a:schemeClr val="bg1"/>
                </a:solidFill>
              </a:rPr>
              <a:t> </a:t>
            </a:r>
            <a:r>
              <a:rPr lang="en-US" altLang="zh-CN" sz="3600" b="1">
                <a:solidFill>
                  <a:schemeClr val="bg1"/>
                </a:solidFill>
              </a:rPr>
              <a:t>·</a:t>
            </a:r>
            <a:r>
              <a:rPr lang="en-US" altLang="zh-CN" sz="3600">
                <a:solidFill>
                  <a:schemeClr val="bg1"/>
                </a:solidFill>
              </a:rPr>
              <a:t> </a:t>
            </a:r>
            <a:r>
              <a:rPr lang="zh-CN" altLang="en-US" sz="2800" b="1">
                <a:solidFill>
                  <a:schemeClr val="bg1"/>
                </a:solidFill>
              </a:rPr>
              <a:t>讨论</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464275" y="89317"/>
            <a:ext cx="11436089" cy="7054215"/>
          </a:xfrm>
          <a:prstGeom prst="rect">
            <a:avLst/>
          </a:prstGeom>
        </p:spPr>
        <p:txBody>
          <a:bodyPr>
            <a:spAutoFit/>
          </a:bodyPr>
          <a:lstStyle/>
          <a:p>
            <a:pPr indent="267970" algn="ctr" fontAlgn="auto">
              <a:lnSpc>
                <a:spcPct val="130000"/>
              </a:lnSpc>
              <a:spcAft>
                <a:spcPct val="0"/>
              </a:spcAft>
              <a:tabLst>
                <a:tab pos="1029335" algn="l"/>
                <a:tab pos="1850390" algn="l"/>
                <a:tab pos="2538095" algn="l"/>
                <a:tab pos="3221990" algn="l"/>
              </a:tabLst>
            </a:pPr>
            <a:r>
              <a:rPr lang="zh-CN" altLang="zh-CN" sz="4000" b="1" smtClean="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教科书</a:t>
            </a:r>
            <a:r>
              <a:rPr lang="zh-CN" altLang="zh-CN" sz="40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中能说明生物有共同祖先的事例</a:t>
            </a:r>
          </a:p>
          <a:p>
            <a:pPr indent="267970" fontAlgn="auto">
              <a:lnSpc>
                <a:spcPct val="130000"/>
              </a:lnSpc>
              <a:spcAft>
                <a:spcPct val="0"/>
              </a:spcAft>
              <a:tabLst>
                <a:tab pos="1029335" algn="l"/>
                <a:tab pos="1850390" algn="l"/>
                <a:tab pos="2538095" algn="l"/>
                <a:tab pos="3221990" algn="l"/>
              </a:tabLst>
            </a:pPr>
            <a:endParaRPr lang="en-US" altLang="zh-CN" sz="14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endParaRPr>
          </a:p>
          <a:p>
            <a:pPr indent="267970" fontAlgn="auto">
              <a:lnSpc>
                <a:spcPct val="160000"/>
              </a:lnSpc>
              <a:spcAft>
                <a:spcPct val="0"/>
              </a:spcAft>
              <a:tabLst>
                <a:tab pos="1029335" algn="l"/>
                <a:tab pos="1850390" algn="l"/>
                <a:tab pos="2538095" algn="l"/>
                <a:tab pos="3221990" algn="l"/>
              </a:tabLst>
            </a:pPr>
            <a:r>
              <a:rPr lang="en-US" altLang="zh-CN"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rPr>
              <a:t>(1)</a:t>
            </a:r>
            <a:r>
              <a:rPr lang="zh-CN" altLang="zh-CN"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rPr>
              <a:t>生物的遗传物质都是核酸。</a:t>
            </a:r>
            <a:r>
              <a:rPr lang="zh-CN" altLang="zh-CN" sz="2800" b="1">
                <a:solidFill>
                  <a:schemeClr val="tx1"/>
                </a:solidFill>
                <a:effectLst/>
                <a:latin typeface="楷体" panose="02010609060101010101" pitchFamily="49" charset="-122"/>
                <a:ea typeface="楷体" panose="02010609060101010101" pitchFamily="49" charset="-122"/>
                <a:cs typeface="楷体" panose="02010609060101010101" pitchFamily="49" charset="-122"/>
              </a:rPr>
              <a:t>绝大多数生物的遗传物质都是</a:t>
            </a:r>
            <a:r>
              <a:rPr lang="en-US" altLang="zh-CN" sz="2800" b="1">
                <a:solidFill>
                  <a:schemeClr val="tx1"/>
                </a:solidFill>
                <a:effectLst/>
                <a:latin typeface="楷体" panose="02010609060101010101" pitchFamily="49" charset="-122"/>
                <a:ea typeface="楷体" panose="02010609060101010101" pitchFamily="49" charset="-122"/>
                <a:cs typeface="楷体" panose="02010609060101010101" pitchFamily="49" charset="-122"/>
              </a:rPr>
              <a:t>DNA,</a:t>
            </a:r>
            <a:r>
              <a:rPr lang="zh-CN" altLang="zh-CN" sz="2800" b="1">
                <a:solidFill>
                  <a:schemeClr val="tx1"/>
                </a:solidFill>
                <a:effectLst/>
                <a:latin typeface="楷体" panose="02010609060101010101" pitchFamily="49" charset="-122"/>
                <a:ea typeface="楷体" panose="02010609060101010101" pitchFamily="49" charset="-122"/>
                <a:cs typeface="楷体" panose="02010609060101010101" pitchFamily="49" charset="-122"/>
              </a:rPr>
              <a:t>只有少数病毒的遗传物质是</a:t>
            </a:r>
            <a:r>
              <a:rPr lang="en-US" altLang="zh-CN" sz="2800" b="1">
                <a:solidFill>
                  <a:schemeClr val="tx1"/>
                </a:solidFill>
                <a:effectLst/>
                <a:latin typeface="楷体" panose="02010609060101010101" pitchFamily="49" charset="-122"/>
                <a:ea typeface="楷体" panose="02010609060101010101" pitchFamily="49" charset="-122"/>
                <a:cs typeface="楷体" panose="02010609060101010101" pitchFamily="49" charset="-122"/>
              </a:rPr>
              <a:t>RNA</a:t>
            </a:r>
            <a:r>
              <a:rPr lang="zh-CN" altLang="en-US" sz="2800" b="1">
                <a:solidFill>
                  <a:schemeClr val="tx1"/>
                </a:solidFill>
                <a:effectLst/>
                <a:latin typeface="楷体" panose="02010609060101010101" pitchFamily="49" charset="-122"/>
                <a:ea typeface="楷体" panose="02010609060101010101" pitchFamily="49" charset="-122"/>
                <a:cs typeface="楷体" panose="02010609060101010101" pitchFamily="49" charset="-122"/>
              </a:rPr>
              <a:t>。</a:t>
            </a:r>
            <a:endParaRPr lang="zh-CN" altLang="zh-CN" sz="1600" b="1">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indent="267970" fontAlgn="auto">
              <a:lnSpc>
                <a:spcPct val="130000"/>
              </a:lnSpc>
              <a:spcAft>
                <a:spcPct val="0"/>
              </a:spcAft>
              <a:tabLst>
                <a:tab pos="1029335" algn="l"/>
                <a:tab pos="1850390" algn="l"/>
                <a:tab pos="2538095" algn="l"/>
                <a:tab pos="3221990" algn="l"/>
              </a:tabLst>
            </a:pPr>
            <a:r>
              <a:rPr lang="zh-CN" altLang="zh-CN"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rPr>
              <a:t>(2)地球上生物遗传信息的传递都遵循中心法则，</a:t>
            </a:r>
            <a:r>
              <a:rPr lang="zh-CN" altLang="zh-CN" sz="2800" b="1">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传递的过程都遵循碱基互补配对原则。</a:t>
            </a:r>
            <a:endParaRPr lang="zh-CN" altLang="zh-CN" sz="2800" b="1">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indent="267970" algn="l" fontAlgn="auto">
              <a:lnSpc>
                <a:spcPct val="130000"/>
              </a:lnSpc>
              <a:tabLst>
                <a:tab pos="1029335" algn="l"/>
                <a:tab pos="1850390" algn="l"/>
                <a:tab pos="2538095" algn="l"/>
                <a:tab pos="3221990" algn="l"/>
              </a:tabLst>
            </a:pPr>
            <a:endParaRPr lang="zh-CN" altLang="zh-CN" sz="1200" b="1">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indent="267970" algn="l" fontAlgn="auto">
              <a:lnSpc>
                <a:spcPct val="130000"/>
              </a:lnSpc>
              <a:tabLst>
                <a:tab pos="1029335" algn="l"/>
                <a:tab pos="1850390" algn="l"/>
                <a:tab pos="2538095" algn="l"/>
                <a:tab pos="3221990" algn="l"/>
              </a:tabLst>
            </a:pPr>
            <a:r>
              <a:rPr lang="zh-CN" altLang="zh-CN"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(4)地球上的生物都共用同一套遗传密码。</a:t>
            </a:r>
            <a:endParaRPr lang="zh-CN" altLang="zh-CN" sz="1000" b="1">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p>
            <a:pPr algn="l" defTabSz="914400" fontAlgn="auto">
              <a:lnSpc>
                <a:spcPct val="150000"/>
              </a:lnSpc>
              <a:buClrTx/>
              <a:buSzTx/>
              <a:defRPr/>
            </a:pPr>
            <a:r>
              <a:rPr lang="zh-CN" altLang="zh-CN"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(5)生物体有共同起源的其他证据。</a:t>
            </a:r>
            <a:r>
              <a:rPr lang="zh-CN" altLang="zh-CN" sz="2800" b="1">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地球上具有生命系统的细胞都具有生物膜系统(如细胞膜),而且原核细胞和真核细胞的生物膜都是以磷脂双分子层为基本支架的。</a:t>
            </a:r>
            <a:r>
              <a:rPr kumimoji="1" lang="zh-CN" altLang="en-US" sz="2400" b="1" noProof="0">
                <a:ln>
                  <a:noFill/>
                </a:ln>
                <a:solidFill>
                  <a:srgbClr val="FF0000"/>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除病毒外，生物都由细胞及细胞产物构成。</a:t>
            </a:r>
            <a:endParaRPr kumimoji="1"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indent="267970" algn="l" fontAlgn="auto">
              <a:lnSpc>
                <a:spcPct val="150000"/>
              </a:lnSpc>
              <a:tabLst>
                <a:tab pos="1029335" algn="l"/>
                <a:tab pos="1850390" algn="l"/>
                <a:tab pos="2538095" algn="l"/>
                <a:tab pos="3221990" algn="l"/>
              </a:tabLst>
            </a:pPr>
            <a:endParaRPr lang="zh-CN" altLang="zh-CN" sz="2800" b="1">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3"/>
          <p:cNvSpPr txBox="1"/>
          <p:nvPr>
            <p:custDataLst>
              <p:tags r:id="rId1"/>
            </p:custDataLst>
          </p:nvPr>
        </p:nvSpPr>
        <p:spPr>
          <a:xfrm>
            <a:off x="644028" y="53340"/>
            <a:ext cx="1415773" cy="584775"/>
          </a:xfrm>
          <a:prstGeom prst="rect">
            <a:avLst/>
          </a:prstGeom>
          <a:noFill/>
        </p:spPr>
        <p:txBody>
          <a:bodyPr wrap="none" rtlCol="0" anchor="t">
            <a:spAutoFit/>
          </a:bodyPr>
          <a:lstStyle/>
          <a:p>
            <a:pPr algn="ctr"/>
            <a:r>
              <a:rPr lang="zh-CN" altLang="en-US" sz="3200" b="1">
                <a:solidFill>
                  <a:schemeClr val="bg1"/>
                </a:solidFill>
              </a:rPr>
              <a:t>第一节</a:t>
            </a:r>
          </a:p>
        </p:txBody>
      </p:sp>
      <p:sp>
        <p:nvSpPr>
          <p:cNvPr id="15" name="文本框 5"/>
          <p:cNvSpPr txBox="1"/>
          <p:nvPr>
            <p:custDataLst>
              <p:tags r:id="rId2"/>
            </p:custDataLst>
          </p:nvPr>
        </p:nvSpPr>
        <p:spPr>
          <a:xfrm>
            <a:off x="2236174" y="2662317"/>
            <a:ext cx="3292073" cy="605294"/>
          </a:xfrm>
          <a:prstGeom prst="rect">
            <a:avLst/>
          </a:prstGeom>
          <a:solidFill>
            <a:srgbClr val="7030A0">
              <a:alpha val="20000"/>
            </a:srgbClr>
          </a:solidFill>
          <a:ln>
            <a:noFill/>
          </a:ln>
        </p:spPr>
        <p:txBody>
          <a:bodyPr wrap="square" rtlCol="0">
            <a:spAutoFit/>
          </a:bodyPr>
          <a:lstStyle/>
          <a:p>
            <a:pPr marL="719455" indent="-719455" algn="ctr">
              <a:lnSpc>
                <a:spcPts val="4000"/>
              </a:lnSpc>
            </a:pPr>
            <a:r>
              <a:rPr lang="zh-CN" altLang="en-US" sz="2800" b="1">
                <a:solidFill>
                  <a:srgbClr val="00B050"/>
                </a:solidFill>
                <a:latin typeface="+mj-ea"/>
                <a:ea typeface="+mj-ea"/>
              </a:rPr>
              <a:t>共同由来学说</a:t>
            </a:r>
          </a:p>
        </p:txBody>
      </p:sp>
      <p:sp>
        <p:nvSpPr>
          <p:cNvPr id="17" name="文本框 6"/>
          <p:cNvSpPr txBox="1"/>
          <p:nvPr>
            <p:custDataLst>
              <p:tags r:id="rId3"/>
            </p:custDataLst>
          </p:nvPr>
        </p:nvSpPr>
        <p:spPr>
          <a:xfrm>
            <a:off x="8408247" y="2650905"/>
            <a:ext cx="3292073" cy="562526"/>
          </a:xfrm>
          <a:prstGeom prst="rect">
            <a:avLst/>
          </a:prstGeom>
          <a:solidFill>
            <a:srgbClr val="7030A0">
              <a:alpha val="20000"/>
            </a:srgbClr>
          </a:solidFill>
          <a:ln>
            <a:noFill/>
          </a:ln>
        </p:spPr>
        <p:txBody>
          <a:bodyPr wrap="square" rtlCol="0">
            <a:spAutoFit/>
          </a:bodyPr>
          <a:lstStyle/>
          <a:p>
            <a:pPr marL="719455" indent="-719455" algn="ctr">
              <a:lnSpc>
                <a:spcPts val="4000"/>
              </a:lnSpc>
            </a:pPr>
            <a:r>
              <a:rPr lang="zh-CN" altLang="en-US" sz="2800" b="1">
                <a:solidFill>
                  <a:srgbClr val="00B050"/>
                </a:solidFill>
                <a:latin typeface="+mj-ea"/>
                <a:ea typeface="+mj-ea"/>
              </a:rPr>
              <a:t>自然选择学说</a:t>
            </a:r>
          </a:p>
        </p:txBody>
      </p:sp>
      <p:sp>
        <p:nvSpPr>
          <p:cNvPr id="18" name="内容占位符 3"/>
          <p:cNvSpPr txBox="1"/>
          <p:nvPr>
            <p:custDataLst>
              <p:tags r:id="rId4"/>
            </p:custDataLst>
          </p:nvPr>
        </p:nvSpPr>
        <p:spPr>
          <a:xfrm>
            <a:off x="8395942" y="3307631"/>
            <a:ext cx="3604714" cy="1535858"/>
          </a:xfrm>
          <a:prstGeom prst="rect">
            <a:avLst/>
          </a:prstGeom>
        </p:spPr>
        <p:txBody>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charset="-122"/>
                <a:cs typeface="+mn-cs"/>
              </a:defRPr>
            </a:lvl1pPr>
            <a:lvl2pPr marL="808355" indent="-351155" algn="l" defTabSz="914400" rtl="0" eaLnBrk="1" latinLnBrk="0" hangingPunct="1">
              <a:lnSpc>
                <a:spcPts val="4000"/>
              </a:lnSpc>
              <a:spcBef>
                <a:spcPts val="600"/>
              </a:spcBef>
              <a:spcAft>
                <a:spcPts val="600"/>
              </a:spcAft>
              <a:buFont typeface="+mj-lt"/>
              <a:buAutoNum type="arabicPeriod"/>
              <a:defRPr lang="zh-CN" altLang="en-US" sz="2800" kern="1200" baseline="0">
                <a:solidFill>
                  <a:schemeClr val="tx1"/>
                </a:solidFill>
                <a:latin typeface="Times New Roman" panose="02020603050405020304" pitchFamily="18" charset="0"/>
                <a:ea typeface="等线 Light" panose="02010600030101010101" charset="-122"/>
                <a:cs typeface="+mn-cs"/>
              </a:defRPr>
            </a:lvl2pPr>
            <a:lvl3pPr marL="800100" indent="-342900" algn="l" defTabSz="914400" rtl="0" eaLnBrk="1" latinLnBrk="0" hangingPunct="1">
              <a:lnSpc>
                <a:spcPts val="4000"/>
              </a:lnSpc>
              <a:spcBef>
                <a:spcPts val="600"/>
              </a:spcBef>
              <a:spcAft>
                <a:spcPts val="600"/>
              </a:spcAft>
              <a:buFont typeface="Wingdings" panose="05000000000000000000" pitchFamily="2" charset="2"/>
              <a:buChar char="ü"/>
              <a:defRPr sz="2500" kern="1200" baseline="0">
                <a:solidFill>
                  <a:schemeClr val="tx1"/>
                </a:solidFill>
                <a:latin typeface="Times New Roman" panose="02020603050405020304" pitchFamily="18" charset="0"/>
                <a:ea typeface="新宋体" panose="0201060903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3500"/>
              </a:lnSpc>
              <a:buFont typeface="+mj-lt"/>
              <a:buNone/>
            </a:pPr>
            <a:r>
              <a:rPr lang="zh-CN" altLang="en-US" sz="2400" b="1">
                <a:solidFill>
                  <a:srgbClr val="00B050"/>
                </a:solidFill>
                <a:latin typeface="+mj-ea"/>
                <a:ea typeface="+mj-ea"/>
              </a:rPr>
              <a:t>自然选择</a:t>
            </a:r>
            <a:r>
              <a:rPr lang="zh-CN" altLang="en-US" sz="2400" b="1">
                <a:latin typeface="+mj-ea"/>
                <a:ea typeface="+mj-ea"/>
              </a:rPr>
              <a:t>揭示了</a:t>
            </a:r>
            <a:r>
              <a:rPr lang="zh-CN" altLang="en-US" sz="2400" b="1">
                <a:solidFill>
                  <a:srgbClr val="FF0000"/>
                </a:solidFill>
                <a:latin typeface="+mj-ea"/>
                <a:ea typeface="+mj-ea"/>
              </a:rPr>
              <a:t>生物进化的机制</a:t>
            </a:r>
            <a:r>
              <a:rPr lang="zh-CN" altLang="en-US" sz="2400" b="1">
                <a:latin typeface="+mj-ea"/>
                <a:ea typeface="+mj-ea"/>
              </a:rPr>
              <a:t>，解释了</a:t>
            </a:r>
            <a:r>
              <a:rPr lang="zh-CN" altLang="en-US" sz="2400" b="1">
                <a:solidFill>
                  <a:srgbClr val="0000FA"/>
                </a:solidFill>
                <a:latin typeface="+mj-ea"/>
                <a:ea typeface="+mj-ea"/>
              </a:rPr>
              <a:t>适应的形成</a:t>
            </a:r>
            <a:r>
              <a:rPr lang="zh-CN" altLang="en-US" sz="2400" b="1">
                <a:latin typeface="+mj-ea"/>
                <a:ea typeface="+mj-ea"/>
              </a:rPr>
              <a:t>和</a:t>
            </a:r>
            <a:r>
              <a:rPr lang="zh-CN" altLang="en-US" sz="2400" b="1">
                <a:solidFill>
                  <a:srgbClr val="0000FA"/>
                </a:solidFill>
                <a:latin typeface="+mj-ea"/>
                <a:ea typeface="+mj-ea"/>
              </a:rPr>
              <a:t>物种形成</a:t>
            </a:r>
            <a:r>
              <a:rPr lang="zh-CN" altLang="en-US" sz="2400" b="1">
                <a:latin typeface="+mj-ea"/>
                <a:ea typeface="+mj-ea"/>
              </a:rPr>
              <a:t>的</a:t>
            </a:r>
            <a:r>
              <a:rPr lang="zh-CN" altLang="en-US" sz="2400" b="1">
                <a:solidFill>
                  <a:srgbClr val="FF0000"/>
                </a:solidFill>
                <a:latin typeface="+mj-ea"/>
                <a:ea typeface="+mj-ea"/>
              </a:rPr>
              <a:t>原因</a:t>
            </a:r>
          </a:p>
        </p:txBody>
      </p:sp>
      <p:cxnSp>
        <p:nvCxnSpPr>
          <p:cNvPr id="21" name="直接连接符 20"/>
          <p:cNvCxnSpPr/>
          <p:nvPr>
            <p:custDataLst>
              <p:tags r:id="rId5"/>
            </p:custDataLst>
          </p:nvPr>
        </p:nvCxnSpPr>
        <p:spPr>
          <a:xfrm>
            <a:off x="5528247" y="2953552"/>
            <a:ext cx="2880000" cy="0"/>
          </a:xfrm>
          <a:prstGeom prst="line">
            <a:avLst/>
          </a:prstGeom>
          <a:ln w="19050">
            <a:solidFill>
              <a:schemeClr val="tx1"/>
            </a:solidFill>
            <a:tailEnd type="stealth" w="lg" len="lg"/>
          </a:ln>
        </p:spPr>
        <p:style>
          <a:lnRef idx="1">
            <a:schemeClr val="dk1"/>
          </a:lnRef>
          <a:fillRef idx="0">
            <a:schemeClr val="dk1"/>
          </a:fillRef>
          <a:effectRef idx="0">
            <a:schemeClr val="dk1"/>
          </a:effectRef>
          <a:fontRef idx="minor">
            <a:schemeClr val="tx1"/>
          </a:fontRef>
        </p:style>
      </p:cxnSp>
      <p:sp>
        <p:nvSpPr>
          <p:cNvPr id="22" name="文本框 11"/>
          <p:cNvSpPr txBox="1"/>
          <p:nvPr>
            <p:custDataLst>
              <p:tags r:id="rId6"/>
            </p:custDataLst>
          </p:nvPr>
        </p:nvSpPr>
        <p:spPr>
          <a:xfrm>
            <a:off x="3866776" y="3268934"/>
            <a:ext cx="800219" cy="461665"/>
          </a:xfrm>
          <a:prstGeom prst="rect">
            <a:avLst/>
          </a:prstGeom>
          <a:noFill/>
        </p:spPr>
        <p:txBody>
          <a:bodyPr wrap="none" rtlCol="0">
            <a:spAutoFit/>
          </a:bodyPr>
          <a:lstStyle/>
          <a:p>
            <a:r>
              <a:rPr lang="zh-CN" altLang="en-US" sz="2400" b="1">
                <a:latin typeface="+mj-ea"/>
                <a:ea typeface="+mj-ea"/>
              </a:rPr>
              <a:t>证据</a:t>
            </a:r>
          </a:p>
        </p:txBody>
      </p:sp>
      <p:cxnSp>
        <p:nvCxnSpPr>
          <p:cNvPr id="23" name="直接连接符 22"/>
          <p:cNvCxnSpPr/>
          <p:nvPr>
            <p:custDataLst>
              <p:tags r:id="rId7"/>
            </p:custDataLst>
          </p:nvPr>
        </p:nvCxnSpPr>
        <p:spPr>
          <a:xfrm>
            <a:off x="1579021" y="3794722"/>
            <a:ext cx="4752000" cy="0"/>
          </a:xfrm>
          <a:prstGeom prst="line">
            <a:avLst/>
          </a:prstGeom>
          <a:ln w="19050">
            <a:solidFill>
              <a:schemeClr val="tx1"/>
            </a:solidFill>
            <a:tailEnd type="none" w="lg" len="lg"/>
          </a:ln>
        </p:spPr>
        <p:style>
          <a:lnRef idx="1">
            <a:schemeClr val="dk1"/>
          </a:lnRef>
          <a:fillRef idx="0">
            <a:schemeClr val="dk1"/>
          </a:fillRef>
          <a:effectRef idx="0">
            <a:schemeClr val="dk1"/>
          </a:effectRef>
          <a:fontRef idx="minor">
            <a:schemeClr val="tx1"/>
          </a:fontRef>
        </p:style>
      </p:cxnSp>
      <p:cxnSp>
        <p:nvCxnSpPr>
          <p:cNvPr id="24" name="直接连接符 23"/>
          <p:cNvCxnSpPr/>
          <p:nvPr>
            <p:custDataLst>
              <p:tags r:id="rId8"/>
            </p:custDataLst>
          </p:nvPr>
        </p:nvCxnSpPr>
        <p:spPr>
          <a:xfrm flipH="1">
            <a:off x="3866777" y="3218722"/>
            <a:ext cx="0" cy="576000"/>
          </a:xfrm>
          <a:prstGeom prst="line">
            <a:avLst/>
          </a:prstGeom>
          <a:ln w="19050">
            <a:solidFill>
              <a:srgbClr val="002060"/>
            </a:solidFill>
            <a:tailEnd type="none" w="lg" len="lg"/>
          </a:ln>
        </p:spPr>
        <p:style>
          <a:lnRef idx="1">
            <a:schemeClr val="dk1"/>
          </a:lnRef>
          <a:fillRef idx="0">
            <a:schemeClr val="dk1"/>
          </a:fillRef>
          <a:effectRef idx="0">
            <a:schemeClr val="dk1"/>
          </a:effectRef>
          <a:fontRef idx="minor">
            <a:schemeClr val="tx1"/>
          </a:fontRef>
        </p:style>
      </p:cxnSp>
      <p:sp>
        <p:nvSpPr>
          <p:cNvPr id="25" name="文本框 17"/>
          <p:cNvSpPr txBox="1"/>
          <p:nvPr>
            <p:custDataLst>
              <p:tags r:id="rId9"/>
            </p:custDataLst>
          </p:nvPr>
        </p:nvSpPr>
        <p:spPr>
          <a:xfrm>
            <a:off x="6516841" y="2414105"/>
            <a:ext cx="902811" cy="523220"/>
          </a:xfrm>
          <a:prstGeom prst="rect">
            <a:avLst/>
          </a:prstGeom>
          <a:noFill/>
        </p:spPr>
        <p:txBody>
          <a:bodyPr wrap="none" rtlCol="0">
            <a:spAutoFit/>
          </a:bodyPr>
          <a:lstStyle/>
          <a:p>
            <a:r>
              <a:rPr lang="zh-CN" altLang="en-US" sz="2800" b="1">
                <a:latin typeface="+mj-ea"/>
                <a:ea typeface="+mj-ea"/>
              </a:rPr>
              <a:t>基础</a:t>
            </a:r>
          </a:p>
        </p:txBody>
      </p:sp>
      <p:sp>
        <p:nvSpPr>
          <p:cNvPr id="26" name="文本框 19"/>
          <p:cNvSpPr txBox="1"/>
          <p:nvPr>
            <p:custDataLst>
              <p:tags r:id="rId10"/>
            </p:custDataLst>
          </p:nvPr>
        </p:nvSpPr>
        <p:spPr>
          <a:xfrm>
            <a:off x="4461136" y="1118715"/>
            <a:ext cx="5014686" cy="605294"/>
          </a:xfrm>
          <a:prstGeom prst="rect">
            <a:avLst/>
          </a:prstGeom>
          <a:solidFill>
            <a:srgbClr val="7030A0">
              <a:alpha val="20000"/>
            </a:srgbClr>
          </a:solidFill>
          <a:ln>
            <a:noFill/>
          </a:ln>
        </p:spPr>
        <p:txBody>
          <a:bodyPr wrap="square" rtlCol="0">
            <a:spAutoFit/>
          </a:bodyPr>
          <a:lstStyle/>
          <a:p>
            <a:pPr marL="719455" indent="-719455" algn="ctr">
              <a:lnSpc>
                <a:spcPts val="4000"/>
              </a:lnSpc>
            </a:pPr>
            <a:r>
              <a:rPr lang="zh-CN" altLang="en-US" sz="2800" b="1">
                <a:solidFill>
                  <a:srgbClr val="FF0000"/>
                </a:solidFill>
                <a:latin typeface="+mj-ea"/>
                <a:ea typeface="+mj-ea"/>
              </a:rPr>
              <a:t>达尔文的生物进化理论</a:t>
            </a:r>
          </a:p>
        </p:txBody>
      </p:sp>
      <p:cxnSp>
        <p:nvCxnSpPr>
          <p:cNvPr id="27" name="直接连接符 26"/>
          <p:cNvCxnSpPr/>
          <p:nvPr>
            <p:custDataLst>
              <p:tags r:id="rId11"/>
            </p:custDataLst>
          </p:nvPr>
        </p:nvCxnSpPr>
        <p:spPr>
          <a:xfrm flipH="1">
            <a:off x="1589723" y="3794722"/>
            <a:ext cx="0" cy="432000"/>
          </a:xfrm>
          <a:prstGeom prst="line">
            <a:avLst/>
          </a:prstGeom>
          <a:ln w="19050">
            <a:solidFill>
              <a:srgbClr val="002060"/>
            </a:solidFill>
            <a:tailEnd type="stealth" w="lg" len="lg"/>
          </a:ln>
        </p:spPr>
        <p:style>
          <a:lnRef idx="1">
            <a:schemeClr val="dk1"/>
          </a:lnRef>
          <a:fillRef idx="0">
            <a:schemeClr val="dk1"/>
          </a:fillRef>
          <a:effectRef idx="0">
            <a:schemeClr val="dk1"/>
          </a:effectRef>
          <a:fontRef idx="minor">
            <a:schemeClr val="tx1"/>
          </a:fontRef>
        </p:style>
      </p:cxnSp>
      <p:cxnSp>
        <p:nvCxnSpPr>
          <p:cNvPr id="28" name="直接连接符 27"/>
          <p:cNvCxnSpPr/>
          <p:nvPr>
            <p:custDataLst>
              <p:tags r:id="rId12"/>
            </p:custDataLst>
          </p:nvPr>
        </p:nvCxnSpPr>
        <p:spPr>
          <a:xfrm flipH="1">
            <a:off x="6333301" y="3794722"/>
            <a:ext cx="0" cy="432000"/>
          </a:xfrm>
          <a:prstGeom prst="line">
            <a:avLst/>
          </a:prstGeom>
          <a:ln w="19050">
            <a:solidFill>
              <a:srgbClr val="002060"/>
            </a:solidFill>
            <a:tailEnd type="stealth" w="lg" len="lg"/>
          </a:ln>
        </p:spPr>
        <p:style>
          <a:lnRef idx="1">
            <a:schemeClr val="dk1"/>
          </a:lnRef>
          <a:fillRef idx="0">
            <a:schemeClr val="dk1"/>
          </a:fillRef>
          <a:effectRef idx="0">
            <a:schemeClr val="dk1"/>
          </a:effectRef>
          <a:fontRef idx="minor">
            <a:schemeClr val="tx1"/>
          </a:fontRef>
        </p:style>
      </p:cxnSp>
      <p:sp>
        <p:nvSpPr>
          <p:cNvPr id="29" name="文本框 27"/>
          <p:cNvSpPr txBox="1"/>
          <p:nvPr>
            <p:custDataLst>
              <p:tags r:id="rId13"/>
            </p:custDataLst>
          </p:nvPr>
        </p:nvSpPr>
        <p:spPr>
          <a:xfrm>
            <a:off x="546269" y="4196643"/>
            <a:ext cx="2080872" cy="553998"/>
          </a:xfrm>
          <a:prstGeom prst="rect">
            <a:avLst/>
          </a:prstGeom>
          <a:solidFill>
            <a:srgbClr val="7030A0">
              <a:alpha val="20000"/>
            </a:srgbClr>
          </a:solidFill>
          <a:ln>
            <a:noFill/>
          </a:ln>
        </p:spPr>
        <p:txBody>
          <a:bodyPr wrap="square" rtlCol="0" anchor="ctr">
            <a:spAutoFit/>
          </a:bodyPr>
          <a:lstStyle/>
          <a:p>
            <a:pPr marL="719455" indent="-719455" algn="ctr">
              <a:lnSpc>
                <a:spcPts val="3600"/>
              </a:lnSpc>
            </a:pPr>
            <a:r>
              <a:rPr lang="zh-CN" altLang="en-US" sz="2400" b="1">
                <a:latin typeface="+mj-ea"/>
                <a:ea typeface="+mj-ea"/>
              </a:rPr>
              <a:t>古生物证据</a:t>
            </a:r>
          </a:p>
        </p:txBody>
      </p:sp>
      <p:sp>
        <p:nvSpPr>
          <p:cNvPr id="30" name="文本框 28"/>
          <p:cNvSpPr txBox="1"/>
          <p:nvPr>
            <p:custDataLst>
              <p:tags r:id="rId14"/>
            </p:custDataLst>
          </p:nvPr>
        </p:nvSpPr>
        <p:spPr>
          <a:xfrm>
            <a:off x="5286918" y="4228383"/>
            <a:ext cx="2087960" cy="553998"/>
          </a:xfrm>
          <a:prstGeom prst="rect">
            <a:avLst/>
          </a:prstGeom>
          <a:solidFill>
            <a:srgbClr val="7030A0">
              <a:alpha val="20000"/>
            </a:srgbClr>
          </a:solidFill>
          <a:ln>
            <a:noFill/>
          </a:ln>
        </p:spPr>
        <p:txBody>
          <a:bodyPr wrap="square" rtlCol="0">
            <a:spAutoFit/>
          </a:bodyPr>
          <a:lstStyle/>
          <a:p>
            <a:pPr marL="719455" indent="-719455" algn="ctr">
              <a:lnSpc>
                <a:spcPts val="3600"/>
              </a:lnSpc>
            </a:pPr>
            <a:r>
              <a:rPr lang="zh-CN" altLang="en-US" sz="2400" b="1">
                <a:latin typeface="+mj-ea"/>
                <a:ea typeface="+mj-ea"/>
              </a:rPr>
              <a:t>当今生物证据</a:t>
            </a:r>
          </a:p>
        </p:txBody>
      </p:sp>
      <p:sp>
        <p:nvSpPr>
          <p:cNvPr id="31" name="文本框 29"/>
          <p:cNvSpPr txBox="1"/>
          <p:nvPr>
            <p:custDataLst>
              <p:tags r:id="rId15"/>
            </p:custDataLst>
          </p:nvPr>
        </p:nvSpPr>
        <p:spPr>
          <a:xfrm>
            <a:off x="6351101" y="4741251"/>
            <a:ext cx="800219" cy="461665"/>
          </a:xfrm>
          <a:prstGeom prst="rect">
            <a:avLst/>
          </a:prstGeom>
          <a:noFill/>
        </p:spPr>
        <p:txBody>
          <a:bodyPr wrap="none" rtlCol="0">
            <a:spAutoFit/>
          </a:bodyPr>
          <a:lstStyle/>
          <a:p>
            <a:r>
              <a:rPr lang="zh-CN" altLang="en-US" sz="2400" b="1">
                <a:latin typeface="+mj-ea"/>
                <a:ea typeface="+mj-ea"/>
              </a:rPr>
              <a:t>包括</a:t>
            </a:r>
          </a:p>
        </p:txBody>
      </p:sp>
      <p:cxnSp>
        <p:nvCxnSpPr>
          <p:cNvPr id="32" name="直接连接符 31"/>
          <p:cNvCxnSpPr/>
          <p:nvPr>
            <p:custDataLst>
              <p:tags r:id="rId16"/>
            </p:custDataLst>
          </p:nvPr>
        </p:nvCxnSpPr>
        <p:spPr>
          <a:xfrm>
            <a:off x="4115768" y="5302823"/>
            <a:ext cx="4608000" cy="0"/>
          </a:xfrm>
          <a:prstGeom prst="line">
            <a:avLst/>
          </a:prstGeom>
          <a:ln w="19050">
            <a:solidFill>
              <a:schemeClr val="tx1"/>
            </a:solidFill>
            <a:tailEnd type="none" w="lg" len="lg"/>
          </a:ln>
        </p:spPr>
        <p:style>
          <a:lnRef idx="1">
            <a:schemeClr val="dk1"/>
          </a:lnRef>
          <a:fillRef idx="0">
            <a:schemeClr val="dk1"/>
          </a:fillRef>
          <a:effectRef idx="0">
            <a:schemeClr val="dk1"/>
          </a:effectRef>
          <a:fontRef idx="minor">
            <a:schemeClr val="tx1"/>
          </a:fontRef>
        </p:style>
      </p:cxnSp>
      <p:cxnSp>
        <p:nvCxnSpPr>
          <p:cNvPr id="33" name="直接连接符 32"/>
          <p:cNvCxnSpPr/>
          <p:nvPr>
            <p:custDataLst>
              <p:tags r:id="rId17"/>
            </p:custDataLst>
          </p:nvPr>
        </p:nvCxnSpPr>
        <p:spPr>
          <a:xfrm flipH="1">
            <a:off x="6351101" y="4712397"/>
            <a:ext cx="0" cy="576000"/>
          </a:xfrm>
          <a:prstGeom prst="line">
            <a:avLst/>
          </a:prstGeom>
          <a:ln w="19050">
            <a:solidFill>
              <a:srgbClr val="002060"/>
            </a:solidFill>
            <a:tailEnd type="none" w="lg" len="lg"/>
          </a:ln>
        </p:spPr>
        <p:style>
          <a:lnRef idx="1">
            <a:schemeClr val="dk1"/>
          </a:lnRef>
          <a:fillRef idx="0">
            <a:schemeClr val="dk1"/>
          </a:fillRef>
          <a:effectRef idx="0">
            <a:schemeClr val="dk1"/>
          </a:effectRef>
          <a:fontRef idx="minor">
            <a:schemeClr val="tx1"/>
          </a:fontRef>
        </p:style>
      </p:cxnSp>
      <p:cxnSp>
        <p:nvCxnSpPr>
          <p:cNvPr id="34" name="直接连接符 33"/>
          <p:cNvCxnSpPr/>
          <p:nvPr>
            <p:custDataLst>
              <p:tags r:id="rId18"/>
            </p:custDataLst>
          </p:nvPr>
        </p:nvCxnSpPr>
        <p:spPr>
          <a:xfrm flipH="1">
            <a:off x="4114280" y="5317818"/>
            <a:ext cx="0" cy="432000"/>
          </a:xfrm>
          <a:prstGeom prst="line">
            <a:avLst/>
          </a:prstGeom>
          <a:ln w="19050">
            <a:solidFill>
              <a:srgbClr val="002060"/>
            </a:solidFill>
            <a:tailEnd type="stealth" w="lg" len="lg"/>
          </a:ln>
        </p:spPr>
        <p:style>
          <a:lnRef idx="1">
            <a:schemeClr val="dk1"/>
          </a:lnRef>
          <a:fillRef idx="0">
            <a:schemeClr val="dk1"/>
          </a:fillRef>
          <a:effectRef idx="0">
            <a:schemeClr val="dk1"/>
          </a:effectRef>
          <a:fontRef idx="minor">
            <a:schemeClr val="tx1"/>
          </a:fontRef>
        </p:style>
      </p:cxnSp>
      <p:cxnSp>
        <p:nvCxnSpPr>
          <p:cNvPr id="35" name="直接连接符 34"/>
          <p:cNvCxnSpPr/>
          <p:nvPr>
            <p:custDataLst>
              <p:tags r:id="rId19"/>
            </p:custDataLst>
          </p:nvPr>
        </p:nvCxnSpPr>
        <p:spPr>
          <a:xfrm flipH="1">
            <a:off x="8728844" y="5310561"/>
            <a:ext cx="0" cy="432000"/>
          </a:xfrm>
          <a:prstGeom prst="line">
            <a:avLst/>
          </a:prstGeom>
          <a:ln w="19050">
            <a:solidFill>
              <a:srgbClr val="002060"/>
            </a:solidFill>
            <a:tailEnd type="stealth" w="lg" len="lg"/>
          </a:ln>
        </p:spPr>
        <p:style>
          <a:lnRef idx="1">
            <a:schemeClr val="dk1"/>
          </a:lnRef>
          <a:fillRef idx="0">
            <a:schemeClr val="dk1"/>
          </a:fillRef>
          <a:effectRef idx="0">
            <a:schemeClr val="dk1"/>
          </a:effectRef>
          <a:fontRef idx="minor">
            <a:schemeClr val="tx1"/>
          </a:fontRef>
        </p:style>
      </p:cxnSp>
      <p:sp>
        <p:nvSpPr>
          <p:cNvPr id="36" name="文本框 34"/>
          <p:cNvSpPr txBox="1"/>
          <p:nvPr>
            <p:custDataLst>
              <p:tags r:id="rId20"/>
            </p:custDataLst>
          </p:nvPr>
        </p:nvSpPr>
        <p:spPr>
          <a:xfrm>
            <a:off x="2877910" y="5755322"/>
            <a:ext cx="2472740" cy="553998"/>
          </a:xfrm>
          <a:prstGeom prst="rect">
            <a:avLst/>
          </a:prstGeom>
          <a:solidFill>
            <a:srgbClr val="7030A0">
              <a:alpha val="20000"/>
            </a:srgbClr>
          </a:solidFill>
          <a:ln>
            <a:noFill/>
          </a:ln>
        </p:spPr>
        <p:txBody>
          <a:bodyPr wrap="square" rtlCol="0">
            <a:spAutoFit/>
          </a:bodyPr>
          <a:lstStyle/>
          <a:p>
            <a:pPr marL="719455" indent="-719455" algn="ctr">
              <a:lnSpc>
                <a:spcPts val="3600"/>
              </a:lnSpc>
            </a:pPr>
            <a:r>
              <a:rPr lang="zh-CN" altLang="en-US" sz="2400" b="1">
                <a:latin typeface="+mj-ea"/>
                <a:ea typeface="+mj-ea"/>
              </a:rPr>
              <a:t>比较解剖学证据</a:t>
            </a:r>
          </a:p>
        </p:txBody>
      </p:sp>
      <p:sp>
        <p:nvSpPr>
          <p:cNvPr id="37" name="文本框 35"/>
          <p:cNvSpPr txBox="1"/>
          <p:nvPr>
            <p:custDataLst>
              <p:tags r:id="rId21"/>
            </p:custDataLst>
          </p:nvPr>
        </p:nvSpPr>
        <p:spPr>
          <a:xfrm>
            <a:off x="5383402" y="5742560"/>
            <a:ext cx="1823354" cy="553998"/>
          </a:xfrm>
          <a:prstGeom prst="rect">
            <a:avLst/>
          </a:prstGeom>
          <a:solidFill>
            <a:srgbClr val="7030A0">
              <a:alpha val="20000"/>
            </a:srgbClr>
          </a:solidFill>
          <a:ln>
            <a:noFill/>
          </a:ln>
        </p:spPr>
        <p:txBody>
          <a:bodyPr wrap="square" rtlCol="0">
            <a:spAutoFit/>
          </a:bodyPr>
          <a:lstStyle/>
          <a:p>
            <a:pPr marL="719455" indent="-719455" algn="ctr">
              <a:lnSpc>
                <a:spcPts val="3600"/>
              </a:lnSpc>
            </a:pPr>
            <a:r>
              <a:rPr lang="zh-CN" altLang="en-US" sz="2400" b="1">
                <a:latin typeface="+mj-ea"/>
                <a:ea typeface="+mj-ea"/>
              </a:rPr>
              <a:t>胚胎学证据</a:t>
            </a:r>
          </a:p>
        </p:txBody>
      </p:sp>
      <p:sp>
        <p:nvSpPr>
          <p:cNvPr id="38" name="文本框 36"/>
          <p:cNvSpPr txBox="1"/>
          <p:nvPr>
            <p:custDataLst>
              <p:tags r:id="rId22"/>
            </p:custDataLst>
          </p:nvPr>
        </p:nvSpPr>
        <p:spPr>
          <a:xfrm>
            <a:off x="7239508" y="5742561"/>
            <a:ext cx="2991752" cy="553998"/>
          </a:xfrm>
          <a:prstGeom prst="rect">
            <a:avLst/>
          </a:prstGeom>
          <a:solidFill>
            <a:srgbClr val="7030A0">
              <a:alpha val="20000"/>
            </a:srgbClr>
          </a:solidFill>
          <a:ln>
            <a:noFill/>
          </a:ln>
        </p:spPr>
        <p:txBody>
          <a:bodyPr wrap="square" rtlCol="0">
            <a:spAutoFit/>
          </a:bodyPr>
          <a:lstStyle/>
          <a:p>
            <a:pPr marL="719455" indent="-719455" algn="ctr">
              <a:lnSpc>
                <a:spcPts val="3600"/>
              </a:lnSpc>
            </a:pPr>
            <a:r>
              <a:rPr lang="zh-CN" altLang="en-US" sz="2400" b="1">
                <a:latin typeface="+mj-ea"/>
                <a:ea typeface="+mj-ea"/>
              </a:rPr>
              <a:t>细胞和分子水平证据</a:t>
            </a:r>
          </a:p>
        </p:txBody>
      </p:sp>
      <p:sp>
        <p:nvSpPr>
          <p:cNvPr id="39" name="文本框 38"/>
          <p:cNvSpPr txBox="1"/>
          <p:nvPr>
            <p:custDataLst>
              <p:tags r:id="rId23"/>
            </p:custDataLst>
          </p:nvPr>
        </p:nvSpPr>
        <p:spPr>
          <a:xfrm>
            <a:off x="787485" y="5755322"/>
            <a:ext cx="1596504" cy="553998"/>
          </a:xfrm>
          <a:prstGeom prst="rect">
            <a:avLst/>
          </a:prstGeom>
          <a:solidFill>
            <a:srgbClr val="7030A0">
              <a:alpha val="20000"/>
            </a:srgbClr>
          </a:solidFill>
          <a:ln>
            <a:noFill/>
          </a:ln>
        </p:spPr>
        <p:txBody>
          <a:bodyPr wrap="square" rtlCol="0">
            <a:spAutoFit/>
          </a:bodyPr>
          <a:lstStyle/>
          <a:p>
            <a:pPr marL="719455" indent="-719455" algn="ctr">
              <a:lnSpc>
                <a:spcPts val="3600"/>
              </a:lnSpc>
            </a:pPr>
            <a:r>
              <a:rPr lang="zh-CN" altLang="en-US" sz="2400" b="1">
                <a:latin typeface="+mj-ea"/>
                <a:ea typeface="+mj-ea"/>
              </a:rPr>
              <a:t>化石证据</a:t>
            </a:r>
          </a:p>
        </p:txBody>
      </p:sp>
      <p:cxnSp>
        <p:nvCxnSpPr>
          <p:cNvPr id="40" name="直接连接符 39"/>
          <p:cNvCxnSpPr/>
          <p:nvPr>
            <p:custDataLst>
              <p:tags r:id="rId24"/>
            </p:custDataLst>
          </p:nvPr>
        </p:nvCxnSpPr>
        <p:spPr>
          <a:xfrm flipH="1">
            <a:off x="6352385" y="5317818"/>
            <a:ext cx="0" cy="432000"/>
          </a:xfrm>
          <a:prstGeom prst="line">
            <a:avLst/>
          </a:prstGeom>
          <a:ln w="19050">
            <a:solidFill>
              <a:srgbClr val="002060"/>
            </a:solidFill>
            <a:tailEnd type="stealth" w="lg" len="lg"/>
          </a:ln>
        </p:spPr>
        <p:style>
          <a:lnRef idx="1">
            <a:schemeClr val="dk1"/>
          </a:lnRef>
          <a:fillRef idx="0">
            <a:schemeClr val="dk1"/>
          </a:fillRef>
          <a:effectRef idx="0">
            <a:schemeClr val="dk1"/>
          </a:effectRef>
          <a:fontRef idx="minor">
            <a:schemeClr val="tx1"/>
          </a:fontRef>
        </p:style>
      </p:cxnSp>
      <p:cxnSp>
        <p:nvCxnSpPr>
          <p:cNvPr id="41" name="直接连接符 40"/>
          <p:cNvCxnSpPr>
            <a:endCxn id="39" idx="0"/>
          </p:cNvCxnSpPr>
          <p:nvPr>
            <p:custDataLst>
              <p:tags r:id="rId25"/>
            </p:custDataLst>
          </p:nvPr>
        </p:nvCxnSpPr>
        <p:spPr>
          <a:xfrm flipH="1">
            <a:off x="1585737" y="4712397"/>
            <a:ext cx="968" cy="1042925"/>
          </a:xfrm>
          <a:prstGeom prst="line">
            <a:avLst/>
          </a:prstGeom>
          <a:ln w="19050">
            <a:solidFill>
              <a:srgbClr val="002060"/>
            </a:solidFill>
            <a:tailEnd type="stealth" w="lg" len="lg"/>
          </a:ln>
        </p:spPr>
        <p:style>
          <a:lnRef idx="1">
            <a:schemeClr val="dk1"/>
          </a:lnRef>
          <a:fillRef idx="0">
            <a:schemeClr val="dk1"/>
          </a:fillRef>
          <a:effectRef idx="0">
            <a:schemeClr val="dk1"/>
          </a:effectRef>
          <a:fontRef idx="minor">
            <a:schemeClr val="tx1"/>
          </a:fontRef>
        </p:style>
      </p:cxnSp>
      <p:grpSp>
        <p:nvGrpSpPr>
          <p:cNvPr id="42" name="组合 41"/>
          <p:cNvGrpSpPr/>
          <p:nvPr>
            <p:custDataLst>
              <p:tags r:id="rId26"/>
            </p:custDataLst>
          </p:nvPr>
        </p:nvGrpSpPr>
        <p:grpSpPr>
          <a:xfrm>
            <a:off x="3866776" y="1659603"/>
            <a:ext cx="6198025" cy="1008000"/>
            <a:chOff x="3676466" y="1203649"/>
            <a:chExt cx="6198025" cy="1008000"/>
          </a:xfrm>
        </p:grpSpPr>
        <p:cxnSp>
          <p:nvCxnSpPr>
            <p:cNvPr id="43" name="直接连接符 42"/>
            <p:cNvCxnSpPr/>
            <p:nvPr>
              <p:custDataLst>
                <p:tags r:id="rId29"/>
              </p:custDataLst>
            </p:nvPr>
          </p:nvCxnSpPr>
          <p:spPr>
            <a:xfrm>
              <a:off x="3676466" y="1779649"/>
              <a:ext cx="6192000" cy="0"/>
            </a:xfrm>
            <a:prstGeom prst="line">
              <a:avLst/>
            </a:prstGeom>
            <a:ln w="19050">
              <a:solidFill>
                <a:schemeClr val="tx1"/>
              </a:solidFill>
              <a:tailEnd type="none" w="lg" len="lg"/>
            </a:ln>
          </p:spPr>
          <p:style>
            <a:lnRef idx="1">
              <a:schemeClr val="dk1"/>
            </a:lnRef>
            <a:fillRef idx="0">
              <a:schemeClr val="dk1"/>
            </a:fillRef>
            <a:effectRef idx="0">
              <a:schemeClr val="dk1"/>
            </a:effectRef>
            <a:fontRef idx="minor">
              <a:schemeClr val="tx1"/>
            </a:fontRef>
          </p:style>
        </p:cxnSp>
        <p:cxnSp>
          <p:nvCxnSpPr>
            <p:cNvPr id="44" name="直接连接符 43"/>
            <p:cNvCxnSpPr/>
            <p:nvPr>
              <p:custDataLst>
                <p:tags r:id="rId30"/>
              </p:custDataLst>
            </p:nvPr>
          </p:nvCxnSpPr>
          <p:spPr>
            <a:xfrm flipH="1">
              <a:off x="6771270" y="1203649"/>
              <a:ext cx="0" cy="576000"/>
            </a:xfrm>
            <a:prstGeom prst="line">
              <a:avLst/>
            </a:prstGeom>
            <a:ln w="19050">
              <a:solidFill>
                <a:srgbClr val="002060"/>
              </a:solidFill>
              <a:tailEnd type="none" w="lg" len="lg"/>
            </a:ln>
          </p:spPr>
          <p:style>
            <a:lnRef idx="1">
              <a:schemeClr val="dk1"/>
            </a:lnRef>
            <a:fillRef idx="0">
              <a:schemeClr val="dk1"/>
            </a:fillRef>
            <a:effectRef idx="0">
              <a:schemeClr val="dk1"/>
            </a:effectRef>
            <a:fontRef idx="minor">
              <a:schemeClr val="tx1"/>
            </a:fontRef>
          </p:style>
        </p:cxnSp>
        <p:cxnSp>
          <p:nvCxnSpPr>
            <p:cNvPr id="45" name="直接连接符 44"/>
            <p:cNvCxnSpPr/>
            <p:nvPr>
              <p:custDataLst>
                <p:tags r:id="rId31"/>
              </p:custDataLst>
            </p:nvPr>
          </p:nvCxnSpPr>
          <p:spPr>
            <a:xfrm flipH="1">
              <a:off x="3679484" y="1779649"/>
              <a:ext cx="0" cy="432000"/>
            </a:xfrm>
            <a:prstGeom prst="line">
              <a:avLst/>
            </a:prstGeom>
            <a:ln w="19050">
              <a:solidFill>
                <a:srgbClr val="002060"/>
              </a:solidFill>
              <a:tailEnd type="stealth" w="lg" len="lg"/>
            </a:ln>
          </p:spPr>
          <p:style>
            <a:lnRef idx="1">
              <a:schemeClr val="dk1"/>
            </a:lnRef>
            <a:fillRef idx="0">
              <a:schemeClr val="dk1"/>
            </a:fillRef>
            <a:effectRef idx="0">
              <a:schemeClr val="dk1"/>
            </a:effectRef>
            <a:fontRef idx="minor">
              <a:schemeClr val="tx1"/>
            </a:fontRef>
          </p:style>
        </p:cxnSp>
        <p:cxnSp>
          <p:nvCxnSpPr>
            <p:cNvPr id="46" name="直接连接符 45"/>
            <p:cNvCxnSpPr/>
            <p:nvPr>
              <p:custDataLst>
                <p:tags r:id="rId32"/>
              </p:custDataLst>
            </p:nvPr>
          </p:nvCxnSpPr>
          <p:spPr>
            <a:xfrm flipH="1">
              <a:off x="9874491" y="1779649"/>
              <a:ext cx="0" cy="432000"/>
            </a:xfrm>
            <a:prstGeom prst="line">
              <a:avLst/>
            </a:prstGeom>
            <a:ln w="19050">
              <a:solidFill>
                <a:srgbClr val="002060"/>
              </a:solidFill>
              <a:tailEnd type="stealth" w="lg" len="lg"/>
            </a:ln>
          </p:spPr>
          <p:style>
            <a:lnRef idx="1">
              <a:schemeClr val="dk1"/>
            </a:lnRef>
            <a:fillRef idx="0">
              <a:schemeClr val="dk1"/>
            </a:fillRef>
            <a:effectRef idx="0">
              <a:schemeClr val="dk1"/>
            </a:effectRef>
            <a:fontRef idx="minor">
              <a:schemeClr val="tx1"/>
            </a:fontRef>
          </p:style>
        </p:cxnSp>
        <p:sp>
          <p:nvSpPr>
            <p:cNvPr id="47" name="文本框 50"/>
            <p:cNvSpPr txBox="1"/>
            <p:nvPr>
              <p:custDataLst>
                <p:tags r:id="rId33"/>
              </p:custDataLst>
            </p:nvPr>
          </p:nvSpPr>
          <p:spPr>
            <a:xfrm>
              <a:off x="6788127" y="1278600"/>
              <a:ext cx="800219" cy="461665"/>
            </a:xfrm>
            <a:prstGeom prst="rect">
              <a:avLst/>
            </a:prstGeom>
            <a:noFill/>
          </p:spPr>
          <p:txBody>
            <a:bodyPr wrap="none" rtlCol="0">
              <a:spAutoFit/>
            </a:bodyPr>
            <a:lstStyle/>
            <a:p>
              <a:r>
                <a:rPr lang="zh-CN" altLang="en-US" sz="2400" b="1">
                  <a:latin typeface="+mj-ea"/>
                  <a:ea typeface="+mj-ea"/>
                </a:rPr>
                <a:t>包括</a:t>
              </a:r>
            </a:p>
          </p:txBody>
        </p:sp>
      </p:grpSp>
      <p:sp>
        <p:nvSpPr>
          <p:cNvPr id="48" name="内容占位符 3"/>
          <p:cNvSpPr txBox="1"/>
          <p:nvPr>
            <p:custDataLst>
              <p:tags r:id="rId27"/>
            </p:custDataLst>
          </p:nvPr>
        </p:nvSpPr>
        <p:spPr>
          <a:xfrm>
            <a:off x="229352" y="1749126"/>
            <a:ext cx="3604714" cy="1535858"/>
          </a:xfrm>
          <a:prstGeom prst="rect">
            <a:avLst/>
          </a:prstGeom>
        </p:spPr>
        <p:txBody>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charset="-122"/>
                <a:cs typeface="+mn-cs"/>
              </a:defRPr>
            </a:lvl1pPr>
            <a:lvl2pPr marL="808355" indent="-351155" algn="l" defTabSz="914400" rtl="0" eaLnBrk="1" latinLnBrk="0" hangingPunct="1">
              <a:lnSpc>
                <a:spcPts val="4000"/>
              </a:lnSpc>
              <a:spcBef>
                <a:spcPts val="600"/>
              </a:spcBef>
              <a:spcAft>
                <a:spcPts val="600"/>
              </a:spcAft>
              <a:buFont typeface="+mj-lt"/>
              <a:buAutoNum type="arabicPeriod"/>
              <a:defRPr lang="zh-CN" altLang="en-US" sz="2800" kern="1200" baseline="0">
                <a:solidFill>
                  <a:schemeClr val="tx1"/>
                </a:solidFill>
                <a:latin typeface="Times New Roman" panose="02020603050405020304" pitchFamily="18" charset="0"/>
                <a:ea typeface="等线 Light" panose="02010600030101010101" charset="-122"/>
                <a:cs typeface="+mn-cs"/>
              </a:defRPr>
            </a:lvl2pPr>
            <a:lvl3pPr marL="800100" indent="-342900" algn="l" defTabSz="914400" rtl="0" eaLnBrk="1" latinLnBrk="0" hangingPunct="1">
              <a:lnSpc>
                <a:spcPts val="4000"/>
              </a:lnSpc>
              <a:spcBef>
                <a:spcPts val="600"/>
              </a:spcBef>
              <a:spcAft>
                <a:spcPts val="600"/>
              </a:spcAft>
              <a:buFont typeface="Wingdings" panose="05000000000000000000" pitchFamily="2" charset="2"/>
              <a:buChar char="ü"/>
              <a:defRPr sz="2500" kern="1200" baseline="0">
                <a:solidFill>
                  <a:schemeClr val="tx1"/>
                </a:solidFill>
                <a:latin typeface="Times New Roman" panose="02020603050405020304" pitchFamily="18" charset="0"/>
                <a:ea typeface="新宋体" panose="0201060903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3500"/>
              </a:lnSpc>
              <a:buFont typeface="+mj-lt"/>
              <a:buNone/>
            </a:pPr>
            <a:r>
              <a:rPr lang="zh-CN" altLang="en-US" sz="2400" b="1">
                <a:solidFill>
                  <a:srgbClr val="00B050"/>
                </a:solidFill>
                <a:latin typeface="+mj-ea"/>
                <a:ea typeface="+mj-ea"/>
              </a:rPr>
              <a:t>共同由来</a:t>
            </a:r>
            <a:r>
              <a:rPr lang="zh-CN" altLang="en-US" sz="2400" b="1">
                <a:latin typeface="+mj-ea"/>
                <a:ea typeface="+mj-ea"/>
              </a:rPr>
              <a:t>指出地球上所有的生物都是由</a:t>
            </a:r>
            <a:r>
              <a:rPr lang="zh-CN" altLang="en-US" sz="2400" b="1">
                <a:solidFill>
                  <a:srgbClr val="0000FA"/>
                </a:solidFill>
                <a:latin typeface="+mj-ea"/>
                <a:ea typeface="+mj-ea"/>
              </a:rPr>
              <a:t>原始的共同祖先</a:t>
            </a:r>
            <a:r>
              <a:rPr lang="zh-CN" altLang="en-US" sz="2400" b="1">
                <a:solidFill>
                  <a:srgbClr val="FF0000"/>
                </a:solidFill>
                <a:latin typeface="+mj-ea"/>
                <a:ea typeface="+mj-ea"/>
              </a:rPr>
              <a:t>进化而来</a:t>
            </a:r>
          </a:p>
        </p:txBody>
      </p:sp>
      <p:sp>
        <p:nvSpPr>
          <p:cNvPr id="6" name="矩形 5"/>
          <p:cNvSpPr/>
          <p:nvPr>
            <p:custDataLst>
              <p:tags r:id="rId28"/>
            </p:custDataLst>
          </p:nvPr>
        </p:nvSpPr>
        <p:spPr>
          <a:xfrm>
            <a:off x="4913630" y="185738"/>
            <a:ext cx="2364105" cy="553720"/>
          </a:xfrm>
          <a:prstGeom prst="rect">
            <a:avLst/>
          </a:prstGeom>
          <a:solidFill>
            <a:srgbClr val="92D050"/>
          </a:solidFill>
          <a:ln>
            <a:noFill/>
          </a:ln>
        </p:spPr>
        <p:txBody>
          <a:bodyPr wrap="square" lIns="0" tIns="0" rIns="0" bIns="0" anchor="ctr" anchorCtr="1">
            <a:spAutoFit/>
          </a:bodyPr>
          <a:lstStyle/>
          <a:p>
            <a:pPr lvl="0" eaLnBrk="1" fontAlgn="auto" hangingPunct="1">
              <a:spcBef>
                <a:spcPct val="0"/>
              </a:spcBef>
              <a:spcAft>
                <a:spcPct val="0"/>
              </a:spcAft>
            </a:pPr>
            <a:r>
              <a:rPr lang="zh-CN" altLang="en-US" sz="3600" b="1" smtClean="0">
                <a:solidFill>
                  <a:schemeClr val="tx1"/>
                </a:solidFill>
                <a:latin typeface="楷体" panose="02010609060101010101" pitchFamily="49" charset="-122"/>
                <a:ea typeface="楷体" panose="02010609060101010101" pitchFamily="49" charset="-122"/>
              </a:rPr>
              <a:t>课堂小结</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矩形 122881"/>
          <p:cNvSpPr/>
          <p:nvPr>
            <p:custDataLst>
              <p:tags r:id="rId1"/>
            </p:custDataLst>
          </p:nvPr>
        </p:nvSpPr>
        <p:spPr>
          <a:xfrm>
            <a:off x="3797300" y="263525"/>
            <a:ext cx="1212850" cy="0"/>
          </a:xfrm>
          <a:prstGeom prst="rect">
            <a:avLst/>
          </a:prstGeom>
          <a:noFill/>
          <a:ln w="9525">
            <a:noFill/>
          </a:ln>
        </p:spPr>
        <p:txBody>
          <a:bodyPr anchor="t"/>
          <a:lstStyle/>
          <a:p>
            <a:endParaRPr lang="zh-CN" altLang="en-US" sz="2400">
              <a:latin typeface="+mn-ea"/>
            </a:endParaRPr>
          </a:p>
        </p:txBody>
      </p:sp>
      <p:sp>
        <p:nvSpPr>
          <p:cNvPr id="29698" name="文本框 29697"/>
          <p:cNvSpPr txBox="1"/>
          <p:nvPr>
            <p:custDataLst>
              <p:tags r:id="rId2"/>
            </p:custDataLst>
          </p:nvPr>
        </p:nvSpPr>
        <p:spPr>
          <a:xfrm>
            <a:off x="501227" y="306493"/>
            <a:ext cx="5774267" cy="707886"/>
          </a:xfrm>
          <a:prstGeom prst="rect">
            <a:avLst/>
          </a:prstGeom>
          <a:noFill/>
          <a:ln w="9525">
            <a:noFill/>
            <a:miter/>
          </a:ln>
        </p:spPr>
        <p:txBody>
          <a:bodyPr wrap="square">
            <a:spAutoFit/>
          </a:bodyPr>
          <a:lstStyle/>
          <a:p>
            <a:pPr marL="457200" lvl="0" indent="-457200" algn="l">
              <a:spcBef>
                <a:spcPct val="50000"/>
              </a:spcBef>
              <a:buFont typeface="Wingdings" panose="05000000000000000000"/>
              <a:buChar char="Ø"/>
            </a:pPr>
            <a:r>
              <a:rPr lang="zh-CN" altLang="en-US" sz="4000">
                <a:solidFill>
                  <a:srgbClr val="FF0066"/>
                </a:solidFill>
                <a:latin typeface="+mn-ea"/>
              </a:rPr>
              <a:t>课堂练习</a:t>
            </a:r>
            <a:endParaRPr lang="en-US" altLang="zh-CN" sz="4000">
              <a:solidFill>
                <a:srgbClr val="FF0066"/>
              </a:solidFill>
              <a:latin typeface="+mn-ea"/>
            </a:endParaRPr>
          </a:p>
        </p:txBody>
      </p:sp>
      <p:sp>
        <p:nvSpPr>
          <p:cNvPr id="6" name="内容占位符 22531"/>
          <p:cNvSpPr>
            <a:spLocks noGrp="1"/>
          </p:cNvSpPr>
          <p:nvPr>
            <p:custDataLst>
              <p:tags r:id="rId3"/>
            </p:custDataLst>
          </p:nvPr>
        </p:nvSpPr>
        <p:spPr>
          <a:xfrm>
            <a:off x="220980" y="1210310"/>
            <a:ext cx="11120120" cy="510794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9pPr>
          </a:lstStyle>
          <a:p>
            <a:pPr indent="0">
              <a:lnSpc>
                <a:spcPct val="150000"/>
              </a:lnSpc>
              <a:buNone/>
            </a:pPr>
            <a:r>
              <a:rPr lang="en-US" altLang="zh-CN" sz="2800" b="1">
                <a:latin typeface="+mn-ea"/>
              </a:rPr>
              <a:t>1</a:t>
            </a:r>
            <a:r>
              <a:rPr lang="zh-CN" altLang="en-US" sz="2800" b="1">
                <a:latin typeface="+mn-ea"/>
              </a:rPr>
              <a:t>．关于生物的进化，只能靠运用证据和逻辑来推测</a:t>
            </a:r>
            <a:r>
              <a:rPr lang="zh-CN" altLang="en-US" sz="2800" b="1">
                <a:latin typeface="+mn-ea"/>
                <a:sym typeface="+mn-ea"/>
              </a:rPr>
              <a:t>。判断以下有关生物进化证据和结论的说法是否合理。</a:t>
            </a:r>
            <a:endParaRPr lang="zh-CN" altLang="en-US" sz="2800" b="1">
              <a:latin typeface="+mn-ea"/>
            </a:endParaRPr>
          </a:p>
          <a:p>
            <a:pPr indent="0">
              <a:lnSpc>
                <a:spcPct val="150000"/>
              </a:lnSpc>
              <a:buNone/>
            </a:pPr>
            <a:r>
              <a:rPr lang="zh-CN" sz="2800" b="1">
                <a:latin typeface="+mn-ea"/>
              </a:rPr>
              <a:t>（</a:t>
            </a:r>
            <a:r>
              <a:rPr lang="en-US" altLang="zh-CN" sz="2800" b="1">
                <a:latin typeface="+mn-ea"/>
              </a:rPr>
              <a:t>1</a:t>
            </a:r>
            <a:r>
              <a:rPr lang="zh-CN" sz="2800" b="1">
                <a:latin typeface="+mn-ea"/>
              </a:rPr>
              <a:t>）通过化石可以了解已经绝灭的生物的形态结构特点，推测其行为特点</a:t>
            </a:r>
            <a:r>
              <a:rPr lang="zh-CN" altLang="en-US" sz="2800" b="1">
                <a:latin typeface="+mn-ea"/>
              </a:rPr>
              <a:t>。（   ）</a:t>
            </a:r>
          </a:p>
          <a:p>
            <a:pPr indent="0">
              <a:lnSpc>
                <a:spcPct val="150000"/>
              </a:lnSpc>
              <a:buNone/>
            </a:pPr>
            <a:r>
              <a:rPr lang="zh-CN" altLang="en-US" sz="2800" b="1">
                <a:latin typeface="+mn-ea"/>
              </a:rPr>
              <a:t>（</a:t>
            </a:r>
            <a:r>
              <a:rPr lang="en-US" altLang="zh-CN" sz="2800" b="1">
                <a:latin typeface="+mn-ea"/>
              </a:rPr>
              <a:t>2</a:t>
            </a:r>
            <a:r>
              <a:rPr lang="zh-CN" altLang="en-US" sz="2800" b="1">
                <a:latin typeface="+mn-ea"/>
              </a:rPr>
              <a:t>）人和鱼的胚胎发育经历了有鳃裂及有尾的阶段，这可以用人与鱼有共同祖先来解释</a:t>
            </a:r>
            <a:r>
              <a:rPr lang="zh-CN" altLang="en-US" sz="2800" b="1">
                <a:latin typeface="+mn-ea"/>
                <a:sym typeface="+mn-ea"/>
              </a:rPr>
              <a:t>。（  ）</a:t>
            </a:r>
          </a:p>
        </p:txBody>
      </p:sp>
      <p:sp>
        <p:nvSpPr>
          <p:cNvPr id="2" name="文本框 1"/>
          <p:cNvSpPr txBox="1"/>
          <p:nvPr>
            <p:custDataLst>
              <p:tags r:id="rId4"/>
            </p:custDataLst>
          </p:nvPr>
        </p:nvSpPr>
        <p:spPr>
          <a:xfrm>
            <a:off x="2235200" y="3305810"/>
            <a:ext cx="672465" cy="645160"/>
          </a:xfrm>
          <a:prstGeom prst="rect">
            <a:avLst/>
          </a:prstGeom>
          <a:noFill/>
        </p:spPr>
        <p:txBody>
          <a:bodyPr wrap="square" rtlCol="0">
            <a:spAutoFit/>
          </a:bodyPr>
          <a:lstStyle/>
          <a:p>
            <a:pPr algn="ctr"/>
            <a:r>
              <a:rPr lang="en-US" altLang="zh-CN" sz="3600" b="1">
                <a:solidFill>
                  <a:srgbClr val="FF0000"/>
                </a:solidFill>
                <a:latin typeface="微软雅黑" panose="020B0503020204020204" charset="-122"/>
                <a:ea typeface="微软雅黑"/>
              </a:rPr>
              <a:t>√</a:t>
            </a:r>
          </a:p>
        </p:txBody>
      </p:sp>
      <p:sp>
        <p:nvSpPr>
          <p:cNvPr id="3" name="文本框 2"/>
          <p:cNvSpPr txBox="1"/>
          <p:nvPr>
            <p:custDataLst>
              <p:tags r:id="rId5"/>
            </p:custDataLst>
          </p:nvPr>
        </p:nvSpPr>
        <p:spPr>
          <a:xfrm>
            <a:off x="4322445" y="4695825"/>
            <a:ext cx="672465" cy="645160"/>
          </a:xfrm>
          <a:prstGeom prst="rect">
            <a:avLst/>
          </a:prstGeom>
          <a:noFill/>
        </p:spPr>
        <p:txBody>
          <a:bodyPr wrap="square" rtlCol="0">
            <a:spAutoFit/>
          </a:bodyPr>
          <a:lstStyle/>
          <a:p>
            <a:pPr algn="ctr"/>
            <a:r>
              <a:rPr lang="en-US" altLang="zh-CN" sz="3600" b="1">
                <a:solidFill>
                  <a:srgbClr val="FF0000"/>
                </a:solidFill>
                <a:latin typeface="微软雅黑" panose="020B0503020204020204" charset="-122"/>
                <a:ea typeface="微软雅黑"/>
                <a:sym typeface="+mn-ea"/>
              </a:rPr>
              <a:t>√</a:t>
            </a:r>
            <a:endParaRPr lang="en-US" altLang="zh-CN" sz="3600" b="1">
              <a:solidFill>
                <a:srgbClr val="FF0000"/>
              </a:solidFill>
              <a:latin typeface="微软雅黑" panose="020B0503020204020204" charset="-122"/>
              <a:ea typeface="微软雅黑"/>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300355"/>
            <a:ext cx="2478405" cy="645160"/>
          </a:xfrm>
          <a:prstGeom prst="rect">
            <a:avLst/>
          </a:prstGeom>
          <a:noFill/>
        </p:spPr>
        <p:txBody>
          <a:bodyPr wrap="none" rtlCol="0" anchor="t">
            <a:spAutoFit/>
          </a:bodyPr>
          <a:lstStyle/>
          <a:p>
            <a:r>
              <a:rPr lang="zh-CN" altLang="en-US" sz="3600" b="1" kern="0">
                <a:latin typeface="楷体" panose="02010609060101010101" pitchFamily="49" charset="-122"/>
                <a:ea typeface="楷体" panose="02010609060101010101" pitchFamily="49" charset="-122"/>
                <a:cs typeface="楷体" panose="02010609060101010101" pitchFamily="49" charset="-122"/>
                <a:sym typeface="+mn-ea"/>
              </a:rPr>
              <a:t>一、达尔文</a:t>
            </a:r>
          </a:p>
        </p:txBody>
      </p:sp>
      <p:pic>
        <p:nvPicPr>
          <p:cNvPr id="3" name="图片 2"/>
          <p:cNvPicPr>
            <a:picLocks noChangeAspect="1"/>
          </p:cNvPicPr>
          <p:nvPr>
            <p:custDataLst>
              <p:tags r:id="rId2"/>
            </p:custDataLst>
          </p:nvPr>
        </p:nvPicPr>
        <p:blipFill>
          <a:blip r:embed="rId9"/>
          <a:stretch>
            <a:fillRect/>
          </a:stretch>
        </p:blipFill>
        <p:spPr>
          <a:xfrm rot="5400000">
            <a:off x="8304530" y="620395"/>
            <a:ext cx="2552065" cy="2160270"/>
          </a:xfrm>
          <a:prstGeom prst="rect">
            <a:avLst/>
          </a:prstGeom>
        </p:spPr>
      </p:pic>
      <p:sp>
        <p:nvSpPr>
          <p:cNvPr id="4" name="文本框 3"/>
          <p:cNvSpPr txBox="1"/>
          <p:nvPr>
            <p:custDataLst>
              <p:tags r:id="rId3"/>
            </p:custDataLst>
          </p:nvPr>
        </p:nvSpPr>
        <p:spPr>
          <a:xfrm>
            <a:off x="584200" y="945515"/>
            <a:ext cx="6619240" cy="2030095"/>
          </a:xfrm>
          <a:prstGeom prst="rect">
            <a:avLst/>
          </a:prstGeom>
          <a:noFill/>
        </p:spPr>
        <p:txBody>
          <a:bodyPr wrap="square" rtlCol="0" anchor="t">
            <a:spAutoFit/>
          </a:bodyPr>
          <a:lstStyle/>
          <a:p>
            <a:pPr>
              <a:lnSpc>
                <a:spcPct val="150000"/>
              </a:lnSpc>
            </a:pPr>
            <a:r>
              <a:rPr lang="en-US" altLang="zh-CN" sz="2800" b="1" kern="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、在</a:t>
            </a:r>
            <a:r>
              <a:rPr lang="en-US" altLang="zh-CN" sz="2800" b="1" kern="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物种起源</a:t>
            </a:r>
            <a:r>
              <a:rPr lang="en-US" altLang="zh-CN" sz="2800" b="1" kern="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一书中明确提出，地球上的当今生物都是由</a:t>
            </a:r>
            <a:r>
              <a:rPr lang="zh-CN" altLang="en-US" sz="2800" b="1" ker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共同祖先进化</a:t>
            </a: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来的，</a:t>
            </a:r>
            <a:r>
              <a:rPr lang="zh-CN" altLang="en-US" sz="2800" b="1" ker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人和猿有共同的祖先</a:t>
            </a:r>
            <a:r>
              <a:rPr lang="zh-CN" altLang="en-US" sz="2800" b="1" kern="0">
                <a:latin typeface="楷体" panose="02010609060101010101" pitchFamily="49" charset="-122"/>
                <a:ea typeface="楷体" panose="02010609060101010101" pitchFamily="49" charset="-122"/>
                <a:cs typeface="楷体" panose="02010609060101010101" pitchFamily="49" charset="-122"/>
                <a:sym typeface="+mn-ea"/>
              </a:rPr>
              <a:t>。</a:t>
            </a:r>
          </a:p>
        </p:txBody>
      </p:sp>
      <p:sp>
        <p:nvSpPr>
          <p:cNvPr id="5" name="文本框 4"/>
          <p:cNvSpPr txBox="1"/>
          <p:nvPr>
            <p:custDataLst>
              <p:tags r:id="rId4"/>
            </p:custDataLst>
          </p:nvPr>
        </p:nvSpPr>
        <p:spPr>
          <a:xfrm>
            <a:off x="3006725" y="331470"/>
            <a:ext cx="2621280" cy="583565"/>
          </a:xfrm>
          <a:prstGeom prst="rect">
            <a:avLst/>
          </a:prstGeom>
          <a:noFill/>
        </p:spPr>
        <p:txBody>
          <a:bodyPr wrap="none" rtlCol="0" anchor="t">
            <a:spAutoFit/>
          </a:bodyPr>
          <a:lstStyle/>
          <a:p>
            <a:r>
              <a:rPr lang="zh-CN" altLang="en-US" sz="3200" b="1">
                <a:highlight>
                  <a:srgbClr val="FFFF00"/>
                </a:highlight>
                <a:latin typeface="微软雅黑" panose="020B0503020204020204" charset="-122"/>
                <a:ea typeface="微软雅黑"/>
                <a:sym typeface="+mn-ea"/>
              </a:rPr>
              <a:t>推翻了神创论</a:t>
            </a:r>
          </a:p>
        </p:txBody>
      </p:sp>
      <p:sp>
        <p:nvSpPr>
          <p:cNvPr id="10" name="Text Box 6"/>
          <p:cNvSpPr txBox="1">
            <a:spLocks noChangeArrowheads="1"/>
          </p:cNvSpPr>
          <p:nvPr>
            <p:custDataLst>
              <p:tags r:id="rId5"/>
            </p:custDataLst>
          </p:nvPr>
        </p:nvSpPr>
        <p:spPr bwMode="auto">
          <a:xfrm>
            <a:off x="500380" y="3588385"/>
            <a:ext cx="6703060" cy="583565"/>
          </a:xfrm>
          <a:prstGeom prst="rect">
            <a:avLst/>
          </a:prstGeom>
          <a:noFill/>
          <a:ln w="38100">
            <a:noFill/>
            <a:miter lim="800000"/>
          </a:ln>
          <a:effectLst/>
          <a:extLst>
            <a:ext uri="{909E8E84-426E-40DD-AFC4-6F175D3DCCD1}">
              <a14:hiddenFill xmlns:a14="http://schemas.microsoft.com/office/drawing/2010/main">
                <a:solidFill>
                  <a:srgbClr val="92D05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lvl="0" algn="l" defTabSz="914400" rtl="0" eaLnBrk="1" fontAlgn="auto" latinLnBrk="0" hangingPunct="1">
              <a:lnSpc>
                <a:spcPct val="100000"/>
              </a:lnSpc>
              <a:spcBef>
                <a:spcPct val="50000"/>
              </a:spcBef>
              <a:spcAft>
                <a:spcPct val="0"/>
              </a:spcAft>
              <a:buClrTx/>
              <a:buSzTx/>
              <a:defRPr/>
            </a:pPr>
            <a:r>
              <a:rPr kumimoji="1" lang="en-US" altLang="zh-CN"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2</a:t>
            </a:r>
            <a:r>
              <a:rPr kumimoji="1" lang="zh-CN" altLang="en-US"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、达尔文的两大学说</a:t>
            </a:r>
            <a:endParaRPr kumimoji="1" lang="en-US" altLang="zh-CN"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5"/>
          <p:cNvSpPr txBox="1"/>
          <p:nvPr>
            <p:custDataLst>
              <p:tags r:id="rId6"/>
            </p:custDataLst>
          </p:nvPr>
        </p:nvSpPr>
        <p:spPr>
          <a:xfrm>
            <a:off x="1309370" y="4269105"/>
            <a:ext cx="7152640" cy="1137285"/>
          </a:xfrm>
          <a:prstGeom prst="rect">
            <a:avLst/>
          </a:prstGeom>
          <a:noFill/>
        </p:spPr>
        <p:txBody>
          <a:bodyPr wrap="square" rtlCol="0" anchor="t">
            <a:spAutoFit/>
          </a:bodyPr>
          <a:lstStyle/>
          <a:p>
            <a:pPr marR="0" lvl="0" algn="l" defTabSz="914400" rtl="0" eaLnBrk="1" fontAlgn="auto" latinLnBrk="0" hangingPunct="1">
              <a:lnSpc>
                <a:spcPct val="100000"/>
              </a:lnSpc>
              <a:spcBef>
                <a:spcPct val="50000"/>
              </a:spcBef>
              <a:spcAft>
                <a:spcPct val="0"/>
              </a:spcAft>
              <a:buClrTx/>
              <a:buSzTx/>
              <a:defRPr/>
            </a:pPr>
            <a:r>
              <a:rPr lang="zh-CN" altLang="en-US" sz="3200" b="1" kern="1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① 共同由来学说：</a:t>
            </a:r>
          </a:p>
          <a:p>
            <a:pPr marR="0" lvl="0" algn="l" defTabSz="914400" rtl="0" eaLnBrk="1" fontAlgn="auto" latinLnBrk="0" hangingPunct="1">
              <a:lnSpc>
                <a:spcPct val="100000"/>
              </a:lnSpc>
              <a:spcBef>
                <a:spcPct val="50000"/>
              </a:spcBef>
              <a:spcAft>
                <a:spcPct val="0"/>
              </a:spcAft>
              <a:buClrTx/>
              <a:buSzTx/>
              <a:defRPr/>
            </a:pPr>
            <a:r>
              <a:rPr kumimoji="1" lang="zh-CN" altLang="en-US" sz="2400" b="1"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地球上所有的生物都是由原始的共同祖先进化而来。</a:t>
            </a:r>
          </a:p>
        </p:txBody>
      </p:sp>
      <p:sp>
        <p:nvSpPr>
          <p:cNvPr id="8" name="文本框 7"/>
          <p:cNvSpPr txBox="1"/>
          <p:nvPr>
            <p:custDataLst>
              <p:tags r:id="rId7"/>
            </p:custDataLst>
          </p:nvPr>
        </p:nvSpPr>
        <p:spPr>
          <a:xfrm>
            <a:off x="1309370" y="5503545"/>
            <a:ext cx="7075170" cy="1045210"/>
          </a:xfrm>
          <a:prstGeom prst="rect">
            <a:avLst/>
          </a:prstGeom>
          <a:noFill/>
        </p:spPr>
        <p:txBody>
          <a:bodyPr wrap="none" rtlCol="0" anchor="t">
            <a:spAutoFit/>
          </a:bodyPr>
          <a:lstStyle/>
          <a:p>
            <a:pPr algn="l">
              <a:spcBef>
                <a:spcPct val="50000"/>
              </a:spcBef>
              <a:buClrTx/>
              <a:buSzTx/>
              <a:buFontTx/>
              <a:defRPr/>
            </a:pPr>
            <a:r>
              <a:rPr lang="zh-CN" altLang="en-US" sz="3200" b="1" kern="1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②</a:t>
            </a:r>
            <a:r>
              <a:rPr lang="en-US" altLang="zh-CN" sz="3200" b="1" kern="1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3200" b="1" kern="1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自然选择学说：</a:t>
            </a:r>
          </a:p>
          <a:p>
            <a:pPr algn="l">
              <a:spcBef>
                <a:spcPct val="50000"/>
              </a:spcBef>
              <a:buClrTx/>
              <a:buSzTx/>
              <a:buFontTx/>
              <a:defRPr/>
            </a:pPr>
            <a:r>
              <a:rPr lang="zh-CN" altLang="en-US" sz="2000" b="1" kern="100">
                <a:latin typeface="楷体" panose="02010609060101010101" pitchFamily="49" charset="-122"/>
                <a:ea typeface="楷体" panose="02010609060101010101" pitchFamily="49" charset="-122"/>
                <a:cs typeface="楷体" panose="02010609060101010101" pitchFamily="49" charset="-122"/>
                <a:sym typeface="+mn-ea"/>
              </a:rPr>
              <a:t>揭示的生物进化的机制，解释了适应的形成和物种形成的原因</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after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饼形 4"/>
          <p:cNvSpPr/>
          <p:nvPr>
            <p:custDataLst>
              <p:tags r:id="rId1"/>
            </p:custDataLst>
          </p:nvPr>
        </p:nvSpPr>
        <p:spPr>
          <a:xfrm>
            <a:off x="4083579" y="1588607"/>
            <a:ext cx="3941689" cy="3941690"/>
          </a:xfrm>
          <a:prstGeom prst="pie">
            <a:avLst>
              <a:gd name="adj1" fmla="val 3414187"/>
              <a:gd name="adj2" fmla="val 8844368"/>
            </a:avLst>
          </a:prstGeom>
          <a:solidFill>
            <a:srgbClr val="E8707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a:ea typeface="微软雅黑"/>
              <a:cs typeface="+mn-cs"/>
            </a:endParaRPr>
          </a:p>
        </p:txBody>
      </p:sp>
      <p:sp>
        <p:nvSpPr>
          <p:cNvPr id="73" name="饼形 5"/>
          <p:cNvSpPr/>
          <p:nvPr>
            <p:custDataLst>
              <p:tags r:id="rId2"/>
            </p:custDataLst>
          </p:nvPr>
        </p:nvSpPr>
        <p:spPr>
          <a:xfrm>
            <a:off x="4083579" y="1588607"/>
            <a:ext cx="3941689" cy="3941690"/>
          </a:xfrm>
          <a:prstGeom prst="pie">
            <a:avLst>
              <a:gd name="adj1" fmla="val 20312866"/>
              <a:gd name="adj2" fmla="val 3428489"/>
            </a:avLst>
          </a:prstGeom>
          <a:solidFill>
            <a:srgbClr val="01AC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a:ea typeface="微软雅黑"/>
              <a:cs typeface="+mn-cs"/>
            </a:endParaRPr>
          </a:p>
        </p:txBody>
      </p:sp>
      <p:sp>
        <p:nvSpPr>
          <p:cNvPr id="74" name="饼形 6"/>
          <p:cNvSpPr/>
          <p:nvPr>
            <p:custDataLst>
              <p:tags r:id="rId3"/>
            </p:custDataLst>
          </p:nvPr>
        </p:nvSpPr>
        <p:spPr>
          <a:xfrm>
            <a:off x="4083579" y="1588607"/>
            <a:ext cx="3941689" cy="3941690"/>
          </a:xfrm>
          <a:prstGeom prst="pie">
            <a:avLst>
              <a:gd name="adj1" fmla="val 16193055"/>
              <a:gd name="adj2" fmla="val 20306643"/>
            </a:avLst>
          </a:prstGeom>
          <a:solidFill>
            <a:srgbClr val="663A7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a:ea typeface="微软雅黑"/>
              <a:cs typeface="+mn-cs"/>
            </a:endParaRPr>
          </a:p>
        </p:txBody>
      </p:sp>
      <p:sp>
        <p:nvSpPr>
          <p:cNvPr id="75" name="饼形 3"/>
          <p:cNvSpPr/>
          <p:nvPr>
            <p:custDataLst>
              <p:tags r:id="rId4"/>
            </p:custDataLst>
          </p:nvPr>
        </p:nvSpPr>
        <p:spPr>
          <a:xfrm>
            <a:off x="4083579" y="1588607"/>
            <a:ext cx="3941689" cy="3941690"/>
          </a:xfrm>
          <a:prstGeom prst="pie">
            <a:avLst>
              <a:gd name="adj1" fmla="val 8835302"/>
              <a:gd name="adj2" fmla="val 16200000"/>
            </a:avLst>
          </a:prstGeom>
          <a:solidFill>
            <a:srgbClr val="FFB8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a:ea typeface="微软雅黑"/>
              <a:cs typeface="+mn-cs"/>
            </a:endParaRPr>
          </a:p>
        </p:txBody>
      </p:sp>
      <p:sp>
        <p:nvSpPr>
          <p:cNvPr id="76" name="椭圆 75"/>
          <p:cNvSpPr/>
          <p:nvPr>
            <p:custDataLst>
              <p:tags r:id="rId5"/>
            </p:custDataLst>
          </p:nvPr>
        </p:nvSpPr>
        <p:spPr>
          <a:xfrm>
            <a:off x="4491952" y="1996981"/>
            <a:ext cx="3124943" cy="3124943"/>
          </a:xfrm>
          <a:prstGeom prst="ellipse">
            <a:avLst/>
          </a:prstGeom>
          <a:gradFill>
            <a:gsLst>
              <a:gs pos="100000">
                <a:srgbClr val="F7F7F7"/>
              </a:gs>
              <a:gs pos="0">
                <a:srgbClr val="B0B0B0"/>
              </a:gs>
            </a:gsLst>
            <a:lin ang="2700000" scaled="1"/>
          </a:gradFill>
          <a:ln w="63500" cap="flat" cmpd="sng" algn="ctr">
            <a:gradFill flip="none" rotWithShape="1">
              <a:gsLst>
                <a:gs pos="0">
                  <a:sysClr val="window" lastClr="FFFFFF"/>
                </a:gs>
                <a:gs pos="100000">
                  <a:sysClr val="window" lastClr="FFFFFF">
                    <a:lumMod val="65000"/>
                  </a:sysClr>
                </a:gs>
              </a:gsLst>
              <a:lin ang="2700000" scaled="1"/>
            </a:gradFill>
            <a:prstDash val="solid"/>
            <a:miter lim="800000"/>
          </a:ln>
          <a:effectLst>
            <a:outerShdw blurRad="1397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grpSp>
        <p:nvGrpSpPr>
          <p:cNvPr id="77" name="组合 76"/>
          <p:cNvGrpSpPr/>
          <p:nvPr>
            <p:custDataLst>
              <p:tags r:id="rId6"/>
            </p:custDataLst>
          </p:nvPr>
        </p:nvGrpSpPr>
        <p:grpSpPr>
          <a:xfrm>
            <a:off x="3435508" y="1979225"/>
            <a:ext cx="1170670" cy="1170670"/>
            <a:chOff x="2586038" y="2761615"/>
            <a:chExt cx="1334770" cy="1334770"/>
          </a:xfrm>
        </p:grpSpPr>
        <p:sp>
          <p:nvSpPr>
            <p:cNvPr id="78" name="椭圆 77"/>
            <p:cNvSpPr/>
            <p:nvPr>
              <p:custDataLst>
                <p:tags r:id="rId28"/>
              </p:custDataLst>
            </p:nvPr>
          </p:nvSpPr>
          <p:spPr>
            <a:xfrm>
              <a:off x="2586038" y="2761615"/>
              <a:ext cx="1334770" cy="1334770"/>
            </a:xfrm>
            <a:prstGeom prst="ellipse">
              <a:avLst/>
            </a:prstGeom>
            <a:solidFill>
              <a:srgbClr val="FFB8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79" name="椭圆 78"/>
            <p:cNvSpPr/>
            <p:nvPr>
              <p:custDataLst>
                <p:tags r:id="rId29"/>
              </p:custDataLst>
            </p:nvPr>
          </p:nvSpPr>
          <p:spPr>
            <a:xfrm>
              <a:off x="2742565" y="2919095"/>
              <a:ext cx="1019810" cy="1019810"/>
            </a:xfrm>
            <a:prstGeom prst="ellipse">
              <a:avLst/>
            </a:prstGeom>
            <a:gradFill>
              <a:gsLst>
                <a:gs pos="100000">
                  <a:srgbClr val="F7F7F7"/>
                </a:gs>
                <a:gs pos="0">
                  <a:srgbClr val="B0B0B0"/>
                </a:gs>
              </a:gsLst>
              <a:lin ang="2700000" scaled="1"/>
            </a:gradFill>
            <a:ln w="38100" cap="flat" cmpd="sng" algn="ctr">
              <a:gradFill flip="none" rotWithShape="1">
                <a:gsLst>
                  <a:gs pos="0">
                    <a:sysClr val="window" lastClr="FFFFFF"/>
                  </a:gs>
                  <a:gs pos="100000">
                    <a:sysClr val="window" lastClr="FFFFFF">
                      <a:lumMod val="65000"/>
                    </a:sysClr>
                  </a:gs>
                </a:gsLst>
                <a:lin ang="2700000" scaled="1"/>
              </a:gradFill>
              <a:prstDash val="solid"/>
              <a:miter lim="800000"/>
            </a:ln>
            <a:effectLst>
              <a:outerShdw blurRad="889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80" name="组合 79"/>
          <p:cNvGrpSpPr/>
          <p:nvPr>
            <p:custDataLst>
              <p:tags r:id="rId7"/>
            </p:custDataLst>
          </p:nvPr>
        </p:nvGrpSpPr>
        <p:grpSpPr>
          <a:xfrm>
            <a:off x="4297826" y="5018351"/>
            <a:ext cx="1170670" cy="1170670"/>
            <a:chOff x="2586038" y="2761615"/>
            <a:chExt cx="1334770" cy="1334770"/>
          </a:xfrm>
        </p:grpSpPr>
        <p:sp>
          <p:nvSpPr>
            <p:cNvPr id="81" name="椭圆 80"/>
            <p:cNvSpPr/>
            <p:nvPr>
              <p:custDataLst>
                <p:tags r:id="rId26"/>
              </p:custDataLst>
            </p:nvPr>
          </p:nvSpPr>
          <p:spPr>
            <a:xfrm>
              <a:off x="2586038" y="2761615"/>
              <a:ext cx="1334770" cy="1334770"/>
            </a:xfrm>
            <a:prstGeom prst="ellipse">
              <a:avLst/>
            </a:prstGeom>
            <a:solidFill>
              <a:srgbClr val="E8707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82" name="椭圆 81"/>
            <p:cNvSpPr/>
            <p:nvPr>
              <p:custDataLst>
                <p:tags r:id="rId27"/>
              </p:custDataLst>
            </p:nvPr>
          </p:nvSpPr>
          <p:spPr>
            <a:xfrm>
              <a:off x="2742565" y="2919095"/>
              <a:ext cx="1019810" cy="1019810"/>
            </a:xfrm>
            <a:prstGeom prst="ellipse">
              <a:avLst/>
            </a:prstGeom>
            <a:gradFill>
              <a:gsLst>
                <a:gs pos="100000">
                  <a:srgbClr val="F7F7F7"/>
                </a:gs>
                <a:gs pos="0">
                  <a:srgbClr val="B0B0B0"/>
                </a:gs>
              </a:gsLst>
              <a:lin ang="2700000" scaled="1"/>
            </a:gradFill>
            <a:ln w="38100" cap="flat" cmpd="sng" algn="ctr">
              <a:gradFill flip="none" rotWithShape="1">
                <a:gsLst>
                  <a:gs pos="0">
                    <a:sysClr val="window" lastClr="FFFFFF"/>
                  </a:gs>
                  <a:gs pos="100000">
                    <a:sysClr val="window" lastClr="FFFFFF">
                      <a:lumMod val="65000"/>
                    </a:sysClr>
                  </a:gs>
                </a:gsLst>
                <a:lin ang="2700000" scaled="1"/>
              </a:gradFill>
              <a:prstDash val="solid"/>
              <a:miter lim="800000"/>
            </a:ln>
            <a:effectLst>
              <a:outerShdw blurRad="889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83" name="组合 82"/>
          <p:cNvGrpSpPr/>
          <p:nvPr>
            <p:custDataLst>
              <p:tags r:id="rId8"/>
            </p:custDataLst>
          </p:nvPr>
        </p:nvGrpSpPr>
        <p:grpSpPr>
          <a:xfrm>
            <a:off x="7585822" y="4022275"/>
            <a:ext cx="1170670" cy="1170670"/>
            <a:chOff x="2586038" y="2761615"/>
            <a:chExt cx="1334770" cy="1334770"/>
          </a:xfrm>
        </p:grpSpPr>
        <p:sp>
          <p:nvSpPr>
            <p:cNvPr id="84" name="椭圆 83"/>
            <p:cNvSpPr/>
            <p:nvPr>
              <p:custDataLst>
                <p:tags r:id="rId24"/>
              </p:custDataLst>
            </p:nvPr>
          </p:nvSpPr>
          <p:spPr>
            <a:xfrm>
              <a:off x="2586038" y="2761615"/>
              <a:ext cx="1334770" cy="1334770"/>
            </a:xfrm>
            <a:prstGeom prst="ellipse">
              <a:avLst/>
            </a:prstGeom>
            <a:solidFill>
              <a:srgbClr val="01AC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85" name="椭圆 84"/>
            <p:cNvSpPr/>
            <p:nvPr>
              <p:custDataLst>
                <p:tags r:id="rId25"/>
              </p:custDataLst>
            </p:nvPr>
          </p:nvSpPr>
          <p:spPr>
            <a:xfrm>
              <a:off x="2742565" y="2919095"/>
              <a:ext cx="1019810" cy="1019810"/>
            </a:xfrm>
            <a:prstGeom prst="ellipse">
              <a:avLst/>
            </a:prstGeom>
            <a:gradFill>
              <a:gsLst>
                <a:gs pos="100000">
                  <a:srgbClr val="F7F7F7"/>
                </a:gs>
                <a:gs pos="0">
                  <a:srgbClr val="B0B0B0"/>
                </a:gs>
              </a:gsLst>
              <a:lin ang="2700000" scaled="1"/>
            </a:gradFill>
            <a:ln w="38100" cap="flat" cmpd="sng" algn="ctr">
              <a:gradFill flip="none" rotWithShape="1">
                <a:gsLst>
                  <a:gs pos="0">
                    <a:sysClr val="window" lastClr="FFFFFF"/>
                  </a:gs>
                  <a:gs pos="100000">
                    <a:sysClr val="window" lastClr="FFFFFF">
                      <a:lumMod val="65000"/>
                    </a:sysClr>
                  </a:gs>
                </a:gsLst>
                <a:lin ang="2700000" scaled="1"/>
              </a:gradFill>
              <a:prstDash val="solid"/>
              <a:miter lim="800000"/>
            </a:ln>
            <a:effectLst>
              <a:outerShdw blurRad="889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grpSp>
      <p:grpSp>
        <p:nvGrpSpPr>
          <p:cNvPr id="86" name="组合 85"/>
          <p:cNvGrpSpPr/>
          <p:nvPr>
            <p:custDataLst>
              <p:tags r:id="rId9"/>
            </p:custDataLst>
          </p:nvPr>
        </p:nvGrpSpPr>
        <p:grpSpPr>
          <a:xfrm>
            <a:off x="7007050" y="1207459"/>
            <a:ext cx="1170670" cy="1170670"/>
            <a:chOff x="2586038" y="2761615"/>
            <a:chExt cx="1334770" cy="1334770"/>
          </a:xfrm>
        </p:grpSpPr>
        <p:sp>
          <p:nvSpPr>
            <p:cNvPr id="87" name="椭圆 86"/>
            <p:cNvSpPr/>
            <p:nvPr>
              <p:custDataLst>
                <p:tags r:id="rId22"/>
              </p:custDataLst>
            </p:nvPr>
          </p:nvSpPr>
          <p:spPr>
            <a:xfrm>
              <a:off x="2586038" y="2761615"/>
              <a:ext cx="1334770" cy="1334770"/>
            </a:xfrm>
            <a:prstGeom prst="ellipse">
              <a:avLst/>
            </a:prstGeom>
            <a:solidFill>
              <a:srgbClr val="663A7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88" name="椭圆 87"/>
            <p:cNvSpPr/>
            <p:nvPr>
              <p:custDataLst>
                <p:tags r:id="rId23"/>
              </p:custDataLst>
            </p:nvPr>
          </p:nvSpPr>
          <p:spPr>
            <a:xfrm>
              <a:off x="2742565" y="2919095"/>
              <a:ext cx="1019810" cy="1019810"/>
            </a:xfrm>
            <a:prstGeom prst="ellipse">
              <a:avLst/>
            </a:prstGeom>
            <a:gradFill>
              <a:gsLst>
                <a:gs pos="100000">
                  <a:srgbClr val="F7F7F7"/>
                </a:gs>
                <a:gs pos="0">
                  <a:srgbClr val="B0B0B0"/>
                </a:gs>
              </a:gsLst>
              <a:lin ang="2700000" scaled="1"/>
            </a:gradFill>
            <a:ln w="38100" cap="flat" cmpd="sng" algn="ctr">
              <a:gradFill flip="none" rotWithShape="1">
                <a:gsLst>
                  <a:gs pos="0">
                    <a:sysClr val="window" lastClr="FFFFFF"/>
                  </a:gs>
                  <a:gs pos="100000">
                    <a:sysClr val="window" lastClr="FFFFFF">
                      <a:lumMod val="65000"/>
                    </a:sysClr>
                  </a:gs>
                </a:gsLst>
                <a:lin ang="2700000" scaled="1"/>
              </a:gradFill>
              <a:prstDash val="solid"/>
              <a:miter lim="800000"/>
            </a:ln>
            <a:effectLst>
              <a:outerShdw blurRad="889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grpSp>
      <p:sp>
        <p:nvSpPr>
          <p:cNvPr id="139" name="文本框 138"/>
          <p:cNvSpPr txBox="1"/>
          <p:nvPr>
            <p:custDataLst>
              <p:tags r:id="rId10"/>
            </p:custDataLst>
          </p:nvPr>
        </p:nvSpPr>
        <p:spPr>
          <a:xfrm>
            <a:off x="4538859" y="3111275"/>
            <a:ext cx="3042142" cy="1076325"/>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3200" b="1">
                <a:solidFill>
                  <a:srgbClr val="FF0000"/>
                </a:solidFill>
                <a:effectLst>
                  <a:outerShdw blurRad="38100" dist="38100" dir="2700000" algn="tl">
                    <a:srgbClr val="000000">
                      <a:alpha val="43137"/>
                    </a:srgbClr>
                  </a:outerShdw>
                </a:effectLst>
                <a:latin typeface="微软雅黑" panose="020B0503020204020204" charset="-122"/>
                <a:ea typeface="微软雅黑"/>
              </a:rPr>
              <a:t>共同由来</a:t>
            </a:r>
            <a:endPar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a:endParaRPr>
          </a:p>
          <a:p>
            <a:pPr marL="0" marR="0" lvl="0" indent="0" algn="ctr" defTabSz="914400" eaLnBrk="1" fontAlgn="auto" latinLnBrk="0" hangingPunct="1">
              <a:lnSpc>
                <a:spcPct val="100000"/>
              </a:lnSpc>
              <a:spcBef>
                <a:spcPct val="0"/>
              </a:spcBef>
              <a:spcAft>
                <a:spcPct val="0"/>
              </a:spcAft>
              <a:buClrTx/>
              <a:buSzTx/>
              <a:buFontTx/>
              <a:buNone/>
              <a:defRPr/>
            </a:pPr>
            <a:r>
              <a:rPr lang="zh-CN" altLang="en-US" sz="3200" b="1">
                <a:solidFill>
                  <a:srgbClr val="FF0000"/>
                </a:solidFill>
                <a:effectLst>
                  <a:outerShdw blurRad="38100" dist="38100" dir="2700000" algn="tl">
                    <a:srgbClr val="000000">
                      <a:alpha val="43137"/>
                    </a:srgbClr>
                  </a:outerShdw>
                </a:effectLst>
                <a:latin typeface="微软雅黑" panose="020B0503020204020204" charset="-122"/>
                <a:ea typeface="微软雅黑"/>
              </a:rPr>
              <a:t>学说的证据</a:t>
            </a:r>
            <a:endParaRPr kumimoji="0" lang="zh-CN" altLang="en-US" sz="32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a:endParaRPr>
          </a:p>
        </p:txBody>
      </p:sp>
      <p:sp>
        <p:nvSpPr>
          <p:cNvPr id="141" name="椭圆 140"/>
          <p:cNvSpPr/>
          <p:nvPr>
            <p:custDataLst>
              <p:tags r:id="rId11"/>
            </p:custDataLst>
          </p:nvPr>
        </p:nvSpPr>
        <p:spPr>
          <a:xfrm>
            <a:off x="3233290" y="6204484"/>
            <a:ext cx="5725420" cy="506234"/>
          </a:xfrm>
          <a:prstGeom prst="ellipse">
            <a:avLst/>
          </a:prstGeom>
          <a:gradFill flip="none" rotWithShape="1">
            <a:gsLst>
              <a:gs pos="100000">
                <a:sysClr val="window" lastClr="FFFFFF">
                  <a:lumMod val="75000"/>
                  <a:alpha val="0"/>
                </a:sysClr>
              </a:gs>
              <a:gs pos="0">
                <a:sysClr val="windowText" lastClr="000000">
                  <a:alpha val="30000"/>
                </a:sysClr>
              </a:gs>
            </a:gsLst>
            <a:path path="shape">
              <a:fillToRect l="50000" t="50000" r="50000" b="50000"/>
            </a:path>
          </a:gradFill>
          <a:ln w="12700" cap="flat" cmpd="sng" algn="ctr">
            <a:noFill/>
            <a:prstDash val="solid"/>
            <a:miter lim="800000"/>
          </a:ln>
          <a:effectLst>
            <a:softEdge rad="114300"/>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a:cs typeface="+mn-cs"/>
            </a:endParaRPr>
          </a:p>
        </p:txBody>
      </p:sp>
      <p:pic>
        <p:nvPicPr>
          <p:cNvPr id="145" name="图片 144"/>
          <p:cNvPicPr>
            <a:picLocks noChangeAspect="1"/>
          </p:cNvPicPr>
          <p:nvPr>
            <p:custDataLst>
              <p:tags r:id="rId12"/>
            </p:custDataLst>
          </p:nvPr>
        </p:nvPicPr>
        <p:blipFill>
          <a:blip r:embed="rId31">
            <a:extLst>
              <a:ext uri="{28A0092B-C50C-407E-A947-70E740481C1C}">
                <a14:useLocalDpi xmlns:a14="http://schemas.microsoft.com/office/drawing/2010/main" val="0"/>
              </a:ext>
            </a:extLst>
          </a:blip>
          <a:stretch>
            <a:fillRect/>
          </a:stretch>
        </p:blipFill>
        <p:spPr>
          <a:xfrm>
            <a:off x="2946140" y="1547287"/>
            <a:ext cx="2033197" cy="1439122"/>
          </a:xfrm>
          <a:prstGeom prst="rect">
            <a:avLst/>
          </a:prstGeom>
          <a:ln>
            <a:noFill/>
          </a:ln>
          <a:effectLst>
            <a:outerShdw blurRad="292100" dist="139700" dir="2700000" algn="tl" rotWithShape="0">
              <a:srgbClr val="333333">
                <a:alpha val="65000"/>
              </a:srgbClr>
            </a:outerShdw>
          </a:effectLst>
        </p:spPr>
      </p:pic>
      <p:sp>
        <p:nvSpPr>
          <p:cNvPr id="146" name="object 24"/>
          <p:cNvSpPr/>
          <p:nvPr>
            <p:custDataLst>
              <p:tags r:id="rId13"/>
            </p:custDataLst>
          </p:nvPr>
        </p:nvSpPr>
        <p:spPr>
          <a:xfrm>
            <a:off x="6337522" y="708727"/>
            <a:ext cx="2633458" cy="2052286"/>
          </a:xfrm>
          <a:prstGeom prst="rect">
            <a:avLst/>
          </a:prstGeom>
          <a:blipFill>
            <a:blip r:embed="rId32"/>
            <a:stretch>
              <a:fillRect/>
            </a:stretch>
          </a:blipFill>
        </p:spPr>
        <p:txBody>
          <a:bodyPr wrap="square" lIns="0" tIns="0" rIns="0" bIns="0" rtlCol="0"/>
          <a:lstStyle/>
          <a:p>
            <a:endParaRPr>
              <a:solidFill>
                <a:schemeClr val="dk1"/>
              </a:solidFill>
            </a:endParaRPr>
          </a:p>
        </p:txBody>
      </p:sp>
      <p:sp>
        <p:nvSpPr>
          <p:cNvPr id="147" name="object 22"/>
          <p:cNvSpPr/>
          <p:nvPr>
            <p:custDataLst>
              <p:tags r:id="rId14"/>
            </p:custDataLst>
          </p:nvPr>
        </p:nvSpPr>
        <p:spPr>
          <a:xfrm flipH="1">
            <a:off x="7790188" y="3592586"/>
            <a:ext cx="982503" cy="1811444"/>
          </a:xfrm>
          <a:prstGeom prst="rect">
            <a:avLst/>
          </a:prstGeom>
          <a:blipFill>
            <a:blip r:embed="rId33"/>
            <a:stretch>
              <a:fillRect/>
            </a:stretch>
          </a:blipFill>
        </p:spPr>
        <p:txBody>
          <a:bodyPr wrap="square" lIns="0" tIns="0" rIns="0" bIns="0" rtlCol="0"/>
          <a:lstStyle/>
          <a:p>
            <a:endParaRPr>
              <a:solidFill>
                <a:schemeClr val="dk1"/>
              </a:solidFill>
            </a:endParaRPr>
          </a:p>
        </p:txBody>
      </p:sp>
      <p:pic>
        <p:nvPicPr>
          <p:cNvPr id="155" name="图片 154"/>
          <p:cNvPicPr>
            <a:picLocks noChangeAspect="1"/>
          </p:cNvPicPr>
          <p:nvPr>
            <p:custDataLst>
              <p:tags r:id="rId15"/>
            </p:custDataLst>
          </p:nvPr>
        </p:nvPicPr>
        <p:blipFill>
          <a:blip r:embed="rId34" cstate="print">
            <a:extLst>
              <a:ext uri="{28A0092B-C50C-407E-A947-70E740481C1C}">
                <a14:useLocalDpi xmlns:a14="http://schemas.microsoft.com/office/drawing/2010/main" val="0"/>
              </a:ext>
            </a:extLst>
          </a:blip>
          <a:srcRect b="22303"/>
          <a:stretch>
            <a:fillRect/>
          </a:stretch>
        </p:blipFill>
        <p:spPr>
          <a:xfrm>
            <a:off x="4140200" y="4650105"/>
            <a:ext cx="1950720" cy="2176780"/>
          </a:xfrm>
          <a:prstGeom prst="rect">
            <a:avLst/>
          </a:prstGeom>
        </p:spPr>
      </p:pic>
      <p:sp>
        <p:nvSpPr>
          <p:cNvPr id="160" name="文本框 4"/>
          <p:cNvSpPr txBox="1"/>
          <p:nvPr>
            <p:custDataLst>
              <p:tags r:id="rId16"/>
            </p:custDataLst>
          </p:nvPr>
        </p:nvSpPr>
        <p:spPr>
          <a:xfrm>
            <a:off x="1172845" y="2117090"/>
            <a:ext cx="2399665" cy="583565"/>
          </a:xfrm>
          <a:prstGeom prst="rect">
            <a:avLst/>
          </a:prstGeom>
          <a:noFill/>
          <a:ln w="9525">
            <a:noFill/>
          </a:ln>
        </p:spPr>
        <p:txBody>
          <a:bodyPr wrap="square" anchor="t">
            <a:spAutoFit/>
          </a:bodyPr>
          <a:lstStyle/>
          <a:p>
            <a:r>
              <a:rPr lang="zh-CN" altLang="en-US"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en-US" altLang="zh-CN"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a:t>
            </a:r>
            <a:r>
              <a:rPr lang="zh-CN" altLang="en-US"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）化石</a:t>
            </a:r>
          </a:p>
        </p:txBody>
      </p:sp>
      <p:sp>
        <p:nvSpPr>
          <p:cNvPr id="161" name="文本框 4"/>
          <p:cNvSpPr txBox="1"/>
          <p:nvPr>
            <p:custDataLst>
              <p:tags r:id="rId17"/>
            </p:custDataLst>
          </p:nvPr>
        </p:nvSpPr>
        <p:spPr>
          <a:xfrm>
            <a:off x="8039207" y="1974576"/>
            <a:ext cx="3281680" cy="583565"/>
          </a:xfrm>
          <a:prstGeom prst="rect">
            <a:avLst/>
          </a:prstGeom>
          <a:noFill/>
          <a:ln w="9525">
            <a:noFill/>
          </a:ln>
        </p:spPr>
        <p:txBody>
          <a:bodyPr wrap="square" anchor="t">
            <a:spAutoFit/>
          </a:bodyPr>
          <a:lstStyle/>
          <a:p>
            <a:r>
              <a:rPr lang="zh-CN" altLang="en-US"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en-US" altLang="zh-CN"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2</a:t>
            </a:r>
            <a:r>
              <a:rPr lang="zh-CN" altLang="en-US"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）比较解剖学</a:t>
            </a:r>
          </a:p>
        </p:txBody>
      </p:sp>
      <p:sp>
        <p:nvSpPr>
          <p:cNvPr id="162" name="文本框 161"/>
          <p:cNvSpPr txBox="1"/>
          <p:nvPr>
            <p:custDataLst>
              <p:tags r:id="rId18"/>
            </p:custDataLst>
          </p:nvPr>
        </p:nvSpPr>
        <p:spPr>
          <a:xfrm>
            <a:off x="1544320" y="5200650"/>
            <a:ext cx="2890520" cy="1076325"/>
          </a:xfrm>
          <a:prstGeom prst="rect">
            <a:avLst/>
          </a:prstGeom>
          <a:noFill/>
          <a:ln w="9525">
            <a:noFill/>
          </a:ln>
        </p:spPr>
        <p:txBody>
          <a:bodyPr wrap="square" anchor="t">
            <a:spAutoFit/>
          </a:bodyPr>
          <a:lstStyle/>
          <a:p>
            <a:r>
              <a:rPr lang="zh-CN" altLang="en-US"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en-US" altLang="zh-CN"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4</a:t>
            </a:r>
            <a:r>
              <a:rPr lang="zh-CN" altLang="en-US"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）细胞和分</a:t>
            </a:r>
          </a:p>
          <a:p>
            <a:r>
              <a:rPr lang="zh-CN" altLang="en-US"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子水平的证据</a:t>
            </a:r>
          </a:p>
        </p:txBody>
      </p:sp>
      <p:sp>
        <p:nvSpPr>
          <p:cNvPr id="163" name="文本框 4"/>
          <p:cNvSpPr txBox="1"/>
          <p:nvPr>
            <p:custDataLst>
              <p:tags r:id="rId19"/>
            </p:custDataLst>
          </p:nvPr>
        </p:nvSpPr>
        <p:spPr>
          <a:xfrm>
            <a:off x="8437732" y="4315886"/>
            <a:ext cx="3281680" cy="583565"/>
          </a:xfrm>
          <a:prstGeom prst="rect">
            <a:avLst/>
          </a:prstGeom>
          <a:noFill/>
          <a:ln w="9525">
            <a:noFill/>
          </a:ln>
        </p:spPr>
        <p:txBody>
          <a:bodyPr wrap="square" anchor="t">
            <a:spAutoFit/>
          </a:bodyPr>
          <a:lstStyle/>
          <a:p>
            <a:r>
              <a:rPr lang="zh-CN" altLang="en-US"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en-US" altLang="zh-CN"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3</a:t>
            </a:r>
            <a:r>
              <a:rPr lang="zh-CN" altLang="en-US" sz="32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）胚胎学</a:t>
            </a:r>
          </a:p>
        </p:txBody>
      </p:sp>
      <p:sp>
        <p:nvSpPr>
          <p:cNvPr id="7" name="文本占位符 6"/>
          <p:cNvSpPr>
            <a:spLocks noGrp="1"/>
          </p:cNvSpPr>
          <p:nvPr>
            <p:custDataLst>
              <p:tags r:id="rId20"/>
            </p:custDataLst>
          </p:nvPr>
        </p:nvSpPr>
        <p:spPr>
          <a:xfrm>
            <a:off x="2231382" y="27572"/>
            <a:ext cx="5880844"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charset="-122"/>
                <a:ea typeface="华文行楷" panose="02010800040101010101"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360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8" name="文本框 7"/>
          <p:cNvSpPr txBox="1"/>
          <p:nvPr>
            <p:custDataLst>
              <p:tags r:id="rId21"/>
            </p:custDataLst>
          </p:nvPr>
        </p:nvSpPr>
        <p:spPr>
          <a:xfrm>
            <a:off x="276225" y="163195"/>
            <a:ext cx="7987665" cy="645160"/>
          </a:xfrm>
          <a:prstGeom prst="rect">
            <a:avLst/>
          </a:prstGeom>
          <a:noFill/>
        </p:spPr>
        <p:txBody>
          <a:bodyPr wrap="none" rtlCol="0" anchor="t">
            <a:spAutoFit/>
          </a:bodyPr>
          <a:lstStyle/>
          <a:p>
            <a:pPr lvl="0" algn="l" fontAlgn="auto">
              <a:spcBef>
                <a:spcPct val="0"/>
              </a:spcBef>
              <a:buClrTx/>
              <a:buSzTx/>
              <a:buFontTx/>
              <a:defRPr/>
            </a:pPr>
            <a:r>
              <a:rPr kumimoji="1" lang="zh-CN" altLang="en-US" sz="3600" b="1"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二、支持达尔文</a:t>
            </a:r>
            <a:r>
              <a:rPr kumimoji="1" lang="en-US" altLang="zh-CN" sz="3600" b="1"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共同由来学说的证据</a:t>
            </a:r>
            <a:r>
              <a:rPr kumimoji="1" lang="zh-CN" altLang="en-US" sz="3600" b="1"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fill="hold"/>
                                        <p:tgtEl>
                                          <p:spTgt spid="160"/>
                                        </p:tgtEl>
                                        <p:attrNameLst>
                                          <p:attrName>ppt_x</p:attrName>
                                        </p:attrNameLst>
                                      </p:cBhvr>
                                      <p:tavLst>
                                        <p:tav tm="0">
                                          <p:val>
                                            <p:strVal val="#ppt_x"/>
                                          </p:val>
                                        </p:tav>
                                        <p:tav tm="100000">
                                          <p:val>
                                            <p:strVal val="#ppt_x"/>
                                          </p:val>
                                        </p:tav>
                                      </p:tavLst>
                                    </p:anim>
                                    <p:anim calcmode="lin" valueType="num">
                                      <p:cBhvr additive="base">
                                        <p:cTn id="8" dur="500" fill="hold"/>
                                        <p:tgtEl>
                                          <p:spTgt spid="16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5"/>
                                        </p:tgtEl>
                                        <p:attrNameLst>
                                          <p:attrName>style.visibility</p:attrName>
                                        </p:attrNameLst>
                                      </p:cBhvr>
                                      <p:to>
                                        <p:strVal val="visible"/>
                                      </p:to>
                                    </p:set>
                                    <p:anim calcmode="lin" valueType="num">
                                      <p:cBhvr additive="base">
                                        <p:cTn id="11" dur="500" fill="hold"/>
                                        <p:tgtEl>
                                          <p:spTgt spid="145"/>
                                        </p:tgtEl>
                                        <p:attrNameLst>
                                          <p:attrName>ppt_x</p:attrName>
                                        </p:attrNameLst>
                                      </p:cBhvr>
                                      <p:tavLst>
                                        <p:tav tm="0">
                                          <p:val>
                                            <p:strVal val="#ppt_x"/>
                                          </p:val>
                                        </p:tav>
                                        <p:tav tm="100000">
                                          <p:val>
                                            <p:strVal val="#ppt_x"/>
                                          </p:val>
                                        </p:tav>
                                      </p:tavLst>
                                    </p:anim>
                                    <p:anim calcmode="lin" valueType="num">
                                      <p:cBhvr additive="base">
                                        <p:cTn id="12" dur="500" fill="hold"/>
                                        <p:tgtEl>
                                          <p:spTgt spid="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anim calcmode="lin" valueType="num">
                                      <p:cBhvr additive="base">
                                        <p:cTn id="15" dur="500" fill="hold"/>
                                        <p:tgtEl>
                                          <p:spTgt spid="146"/>
                                        </p:tgtEl>
                                        <p:attrNameLst>
                                          <p:attrName>ppt_x</p:attrName>
                                        </p:attrNameLst>
                                      </p:cBhvr>
                                      <p:tavLst>
                                        <p:tav tm="0">
                                          <p:val>
                                            <p:strVal val="#ppt_x"/>
                                          </p:val>
                                        </p:tav>
                                        <p:tav tm="100000">
                                          <p:val>
                                            <p:strVal val="#ppt_x"/>
                                          </p:val>
                                        </p:tav>
                                      </p:tavLst>
                                    </p:anim>
                                    <p:anim calcmode="lin" valueType="num">
                                      <p:cBhvr additive="base">
                                        <p:cTn id="16" dur="500" fill="hold"/>
                                        <p:tgtEl>
                                          <p:spTgt spid="1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3"/>
                                        </p:tgtEl>
                                        <p:attrNameLst>
                                          <p:attrName>style.visibility</p:attrName>
                                        </p:attrNameLst>
                                      </p:cBhvr>
                                      <p:to>
                                        <p:strVal val="visible"/>
                                      </p:to>
                                    </p:set>
                                    <p:anim calcmode="lin" valueType="num">
                                      <p:cBhvr additive="base">
                                        <p:cTn id="23" dur="500" fill="hold"/>
                                        <p:tgtEl>
                                          <p:spTgt spid="163"/>
                                        </p:tgtEl>
                                        <p:attrNameLst>
                                          <p:attrName>ppt_x</p:attrName>
                                        </p:attrNameLst>
                                      </p:cBhvr>
                                      <p:tavLst>
                                        <p:tav tm="0">
                                          <p:val>
                                            <p:strVal val="#ppt_x"/>
                                          </p:val>
                                        </p:tav>
                                        <p:tav tm="100000">
                                          <p:val>
                                            <p:strVal val="#ppt_x"/>
                                          </p:val>
                                        </p:tav>
                                      </p:tavLst>
                                    </p:anim>
                                    <p:anim calcmode="lin" valueType="num">
                                      <p:cBhvr additive="base">
                                        <p:cTn id="24" dur="500" fill="hold"/>
                                        <p:tgtEl>
                                          <p:spTgt spid="16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7"/>
                                        </p:tgtEl>
                                        <p:attrNameLst>
                                          <p:attrName>style.visibility</p:attrName>
                                        </p:attrNameLst>
                                      </p:cBhvr>
                                      <p:to>
                                        <p:strVal val="visible"/>
                                      </p:to>
                                    </p:set>
                                    <p:anim calcmode="lin" valueType="num">
                                      <p:cBhvr additive="base">
                                        <p:cTn id="27" dur="500" fill="hold"/>
                                        <p:tgtEl>
                                          <p:spTgt spid="147"/>
                                        </p:tgtEl>
                                        <p:attrNameLst>
                                          <p:attrName>ppt_x</p:attrName>
                                        </p:attrNameLst>
                                      </p:cBhvr>
                                      <p:tavLst>
                                        <p:tav tm="0">
                                          <p:val>
                                            <p:strVal val="#ppt_x"/>
                                          </p:val>
                                        </p:tav>
                                        <p:tav tm="100000">
                                          <p:val>
                                            <p:strVal val="#ppt_x"/>
                                          </p:val>
                                        </p:tav>
                                      </p:tavLst>
                                    </p:anim>
                                    <p:anim calcmode="lin" valueType="num">
                                      <p:cBhvr additive="base">
                                        <p:cTn id="28" dur="500" fill="hold"/>
                                        <p:tgtEl>
                                          <p:spTgt spid="14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500" fill="hold"/>
                                        <p:tgtEl>
                                          <p:spTgt spid="162"/>
                                        </p:tgtEl>
                                        <p:attrNameLst>
                                          <p:attrName>ppt_x</p:attrName>
                                        </p:attrNameLst>
                                      </p:cBhvr>
                                      <p:tavLst>
                                        <p:tav tm="0">
                                          <p:val>
                                            <p:strVal val="#ppt_x"/>
                                          </p:val>
                                        </p:tav>
                                        <p:tav tm="100000">
                                          <p:val>
                                            <p:strVal val="#ppt_x"/>
                                          </p:val>
                                        </p:tav>
                                      </p:tavLst>
                                    </p:anim>
                                    <p:anim calcmode="lin" valueType="num">
                                      <p:cBhvr additive="base">
                                        <p:cTn id="32" dur="500" fill="hold"/>
                                        <p:tgtEl>
                                          <p:spTgt spid="16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5"/>
                                        </p:tgtEl>
                                        <p:attrNameLst>
                                          <p:attrName>style.visibility</p:attrName>
                                        </p:attrNameLst>
                                      </p:cBhvr>
                                      <p:to>
                                        <p:strVal val="visible"/>
                                      </p:to>
                                    </p:set>
                                    <p:anim calcmode="lin" valueType="num">
                                      <p:cBhvr additive="base">
                                        <p:cTn id="35" dur="500" fill="hold"/>
                                        <p:tgtEl>
                                          <p:spTgt spid="155"/>
                                        </p:tgtEl>
                                        <p:attrNameLst>
                                          <p:attrName>ppt_x</p:attrName>
                                        </p:attrNameLst>
                                      </p:cBhvr>
                                      <p:tavLst>
                                        <p:tav tm="0">
                                          <p:val>
                                            <p:strVal val="#ppt_x"/>
                                          </p:val>
                                        </p:tav>
                                        <p:tav tm="100000">
                                          <p:val>
                                            <p:strVal val="#ppt_x"/>
                                          </p:val>
                                        </p:tav>
                                      </p:tavLst>
                                    </p:anim>
                                    <p:anim calcmode="lin" valueType="num">
                                      <p:cBhvr additive="base">
                                        <p:cTn id="36"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7" grpId="0" animBg="1"/>
      <p:bldP spid="160" grpId="0"/>
      <p:bldP spid="161" grpId="0"/>
      <p:bldP spid="162" grpId="0"/>
      <p:bldP spid="1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卷形: 水平 7"/>
          <p:cNvSpPr/>
          <p:nvPr>
            <p:custDataLst>
              <p:tags r:id="rId1"/>
            </p:custDataLst>
          </p:nvPr>
        </p:nvSpPr>
        <p:spPr>
          <a:xfrm>
            <a:off x="250825" y="258445"/>
            <a:ext cx="7314565" cy="564515"/>
          </a:xfrm>
          <a:prstGeom prst="horizontalScroll">
            <a:avLst/>
          </a:prstGeom>
          <a:noFill/>
          <a:ln>
            <a:noFill/>
          </a:ln>
          <a:extLst>
            <a:ext uri="{909E8E84-426E-40DD-AFC4-6F175D3DCCD1}">
              <a14:hiddenFill xmlns:a14="http://schemas.microsoft.com/office/drawing/2010/main">
                <a:gradFill>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 pos="0">
                      <a:srgbClr val="14CD68"/>
                    </a:gs>
                    <a:gs pos="100000">
                      <a:srgbClr val="035C7D"/>
                    </a:gs>
                  </a:gsLst>
                  <a:lin scaled="0"/>
                </a:gradFill>
              </a14:hiddenFill>
            </a:ext>
          </a:ex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ct val="0"/>
              </a:spcBef>
              <a:spcAft>
                <a:spcPct val="0"/>
              </a:spcAft>
              <a:buClrTx/>
              <a:buSzTx/>
              <a:buFontTx/>
              <a:buNone/>
            </a:pPr>
            <a:r>
              <a:rPr lang="zh-CN" altLang="en-US" sz="3600" b="1"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三、地层中陈列的证据——化石</a:t>
            </a:r>
          </a:p>
        </p:txBody>
      </p:sp>
      <p:sp>
        <p:nvSpPr>
          <p:cNvPr id="18452" name="矩形 28692"/>
          <p:cNvSpPr/>
          <p:nvPr>
            <p:custDataLst>
              <p:tags r:id="rId2"/>
            </p:custDataLst>
          </p:nvPr>
        </p:nvSpPr>
        <p:spPr>
          <a:xfrm>
            <a:off x="613410" y="962025"/>
            <a:ext cx="10680065" cy="650875"/>
          </a:xfrm>
          <a:prstGeom prst="rect">
            <a:avLst/>
          </a:prstGeom>
          <a:noFill/>
          <a:ln w="9525">
            <a:noFill/>
          </a:ln>
        </p:spPr>
        <p:txBody>
          <a:bodyPr wrap="square" anchor="t">
            <a:spAutoFit/>
          </a:bodyPr>
          <a:lstStyle/>
          <a:p>
            <a:pPr algn="l" fontAlgn="auto">
              <a:lnSpc>
                <a:spcPct val="130000"/>
              </a:lnSpc>
            </a:pPr>
            <a:r>
              <a:rPr lang="en-US" altLang="zh-CN" sz="2800" b="1">
                <a:solidFill>
                  <a:schemeClr val="tx1"/>
                </a:solidFill>
                <a:latin typeface="微软雅黑" panose="020B0503020204020204" charset="-122"/>
                <a:ea typeface="微软雅黑"/>
              </a:rPr>
              <a:t>1</a:t>
            </a:r>
            <a:r>
              <a:rPr lang="zh-CN" altLang="en-US" sz="2800" b="1">
                <a:solidFill>
                  <a:schemeClr val="tx1"/>
                </a:solidFill>
                <a:latin typeface="微软雅黑" panose="020B0503020204020204" charset="-122"/>
                <a:ea typeface="微软雅黑"/>
              </a:rPr>
              <a:t>、化石：</a:t>
            </a:r>
            <a:endParaRPr lang="zh-CN" altLang="en-US" sz="2400">
              <a:solidFill>
                <a:schemeClr val="tx1"/>
              </a:solidFill>
              <a:latin typeface="微软雅黑" panose="020B0503020204020204" charset="-122"/>
              <a:ea typeface="微软雅黑"/>
            </a:endParaRPr>
          </a:p>
        </p:txBody>
      </p:sp>
      <p:sp>
        <p:nvSpPr>
          <p:cNvPr id="2" name="文本框 1"/>
          <p:cNvSpPr txBox="1"/>
          <p:nvPr>
            <p:custDataLst>
              <p:tags r:id="rId3"/>
            </p:custDataLst>
          </p:nvPr>
        </p:nvSpPr>
        <p:spPr>
          <a:xfrm>
            <a:off x="767715" y="1986280"/>
            <a:ext cx="10850880" cy="650875"/>
          </a:xfrm>
          <a:prstGeom prst="rect">
            <a:avLst/>
          </a:prstGeom>
          <a:noFill/>
        </p:spPr>
        <p:txBody>
          <a:bodyPr wrap="none" rtlCol="0" anchor="t">
            <a:spAutoFit/>
          </a:bodyPr>
          <a:lstStyle/>
          <a:p>
            <a:pPr algn="l">
              <a:lnSpc>
                <a:spcPct val="130000"/>
              </a:lnSpc>
            </a:pPr>
            <a:r>
              <a:rPr lang="zh-CN" altLang="en-US" sz="2800">
                <a:latin typeface="微软雅黑" panose="020B0503020204020204" charset="-122"/>
                <a:ea typeface="微软雅黑"/>
                <a:sym typeface="+mn-ea"/>
              </a:rPr>
              <a:t>通过</a:t>
            </a:r>
            <a:r>
              <a:rPr lang="zh-CN" altLang="en-US" sz="2800" b="1">
                <a:solidFill>
                  <a:srgbClr val="FF0000"/>
                </a:solidFill>
                <a:latin typeface="微软雅黑" panose="020B0503020204020204" charset="-122"/>
                <a:ea typeface="微软雅黑"/>
                <a:sym typeface="+mn-ea"/>
              </a:rPr>
              <a:t>自然作用</a:t>
            </a:r>
            <a:r>
              <a:rPr lang="zh-CN" altLang="en-US" sz="2800">
                <a:latin typeface="微软雅黑" panose="020B0503020204020204" charset="-122"/>
                <a:ea typeface="微软雅黑"/>
                <a:sym typeface="+mn-ea"/>
              </a:rPr>
              <a:t>保存在地层中的古代生物的</a:t>
            </a:r>
            <a:r>
              <a:rPr lang="zh-CN" altLang="en-US" sz="2800" b="1">
                <a:solidFill>
                  <a:srgbClr val="FF0000"/>
                </a:solidFill>
                <a:latin typeface="微软雅黑" panose="020B0503020204020204" charset="-122"/>
                <a:ea typeface="微软雅黑"/>
                <a:sym typeface="+mn-ea"/>
              </a:rPr>
              <a:t>遗体、遗物或生活痕迹</a:t>
            </a:r>
            <a:r>
              <a:rPr lang="zh-CN" altLang="en-US" sz="2800">
                <a:latin typeface="微软雅黑" panose="020B0503020204020204" charset="-122"/>
                <a:ea typeface="微软雅黑"/>
                <a:sym typeface="+mn-ea"/>
              </a:rPr>
              <a:t>等。</a:t>
            </a:r>
            <a:endParaRPr lang="zh-CN" altLang="en-US"/>
          </a:p>
        </p:txBody>
      </p:sp>
      <p:grpSp>
        <p:nvGrpSpPr>
          <p:cNvPr id="27" name="组合 26"/>
          <p:cNvGrpSpPr/>
          <p:nvPr>
            <p:custDataLst>
              <p:tags r:id="rId4"/>
            </p:custDataLst>
          </p:nvPr>
        </p:nvGrpSpPr>
        <p:grpSpPr>
          <a:xfrm>
            <a:off x="643255" y="2764155"/>
            <a:ext cx="3644265" cy="3902234"/>
            <a:chOff x="11558" y="2049"/>
            <a:chExt cx="6586" cy="7242"/>
          </a:xfrm>
        </p:grpSpPr>
        <p:pic>
          <p:nvPicPr>
            <p:cNvPr id="28" name="图片 27" descr="timg"/>
            <p:cNvPicPr>
              <a:picLocks noChangeAspect="1"/>
            </p:cNvPicPr>
            <p:nvPr>
              <p:custDataLst>
                <p:tags r:id="rId14"/>
              </p:custDataLst>
            </p:nvPr>
          </p:nvPicPr>
          <p:blipFill>
            <a:blip r:embed="rId17"/>
            <a:stretch>
              <a:fillRect/>
            </a:stretch>
          </p:blipFill>
          <p:spPr>
            <a:xfrm>
              <a:off x="11558" y="2049"/>
              <a:ext cx="6586" cy="6323"/>
            </a:xfrm>
            <a:prstGeom prst="rect">
              <a:avLst/>
            </a:prstGeom>
          </p:spPr>
        </p:pic>
        <p:sp>
          <p:nvSpPr>
            <p:cNvPr id="29" name="文本框 28"/>
            <p:cNvSpPr txBox="1"/>
            <p:nvPr>
              <p:custDataLst>
                <p:tags r:id="rId15"/>
              </p:custDataLst>
            </p:nvPr>
          </p:nvSpPr>
          <p:spPr>
            <a:xfrm>
              <a:off x="12310" y="8607"/>
              <a:ext cx="5082" cy="684"/>
            </a:xfrm>
            <a:prstGeom prst="rect">
              <a:avLst/>
            </a:prstGeom>
            <a:noFill/>
          </p:spPr>
          <p:txBody>
            <a:bodyPr wrap="square" rtlCol="0">
              <a:spAutoFit/>
            </a:bodyPr>
            <a:lstStyle/>
            <a:p>
              <a:pPr algn="ctr"/>
              <a:r>
                <a:rPr lang="zh-CN" altLang="en-US"/>
                <a:t>辽宁古果化石标本</a:t>
              </a:r>
            </a:p>
          </p:txBody>
        </p:sp>
      </p:grpSp>
      <p:grpSp>
        <p:nvGrpSpPr>
          <p:cNvPr id="14" name="组合 13"/>
          <p:cNvGrpSpPr/>
          <p:nvPr>
            <p:custDataLst>
              <p:tags r:id="rId5"/>
            </p:custDataLst>
          </p:nvPr>
        </p:nvGrpSpPr>
        <p:grpSpPr>
          <a:xfrm>
            <a:off x="1786255" y="3800475"/>
            <a:ext cx="8752205" cy="2746386"/>
            <a:chOff x="1366" y="4281"/>
            <a:chExt cx="16939" cy="6400"/>
          </a:xfrm>
        </p:grpSpPr>
        <p:sp>
          <p:nvSpPr>
            <p:cNvPr id="3" name="文本框 2"/>
            <p:cNvSpPr txBox="1"/>
            <p:nvPr>
              <p:custDataLst>
                <p:tags r:id="rId8"/>
              </p:custDataLst>
            </p:nvPr>
          </p:nvSpPr>
          <p:spPr>
            <a:xfrm>
              <a:off x="1426" y="8532"/>
              <a:ext cx="5082" cy="1503"/>
            </a:xfrm>
            <a:prstGeom prst="rect">
              <a:avLst/>
            </a:prstGeom>
            <a:noFill/>
          </p:spPr>
          <p:txBody>
            <a:bodyPr wrap="square" rtlCol="0">
              <a:spAutoFit/>
            </a:bodyPr>
            <a:lstStyle/>
            <a:p>
              <a:pPr algn="ctr"/>
              <a:r>
                <a:rPr lang="zh-CN" altLang="en-US"/>
                <a:t>从动物的牙齿化石</a:t>
              </a:r>
            </a:p>
            <a:p>
              <a:pPr algn="ctr"/>
              <a:r>
                <a:rPr lang="zh-CN" altLang="en-US"/>
                <a:t>推测它们的饮食情况</a:t>
              </a:r>
            </a:p>
          </p:txBody>
        </p:sp>
        <p:pic>
          <p:nvPicPr>
            <p:cNvPr id="8" name="图片 7" descr="C:/Users/ADMINI~1/AppData/Local/Temp/kaimatting/20200523155940/output_aiMatting_20200523155950.pngoutput_aiMatting_20200523155950"/>
            <p:cNvPicPr>
              <a:picLocks noChangeAspect="1"/>
            </p:cNvPicPr>
            <p:nvPr>
              <p:custDataLst>
                <p:tags r:id="rId9"/>
              </p:custDataLst>
            </p:nvPr>
          </p:nvPicPr>
          <p:blipFill>
            <a:blip r:embed="rId18"/>
            <a:stretch>
              <a:fillRect/>
            </a:stretch>
          </p:blipFill>
          <p:spPr>
            <a:xfrm>
              <a:off x="1366" y="4366"/>
              <a:ext cx="5203" cy="3789"/>
            </a:xfrm>
            <a:prstGeom prst="rect">
              <a:avLst/>
            </a:prstGeom>
          </p:spPr>
        </p:pic>
        <p:pic>
          <p:nvPicPr>
            <p:cNvPr id="10" name="图片 9" descr="timg"/>
            <p:cNvPicPr>
              <a:picLocks noChangeAspect="1"/>
            </p:cNvPicPr>
            <p:nvPr>
              <p:custDataLst>
                <p:tags r:id="rId10"/>
              </p:custDataLst>
            </p:nvPr>
          </p:nvPicPr>
          <p:blipFill>
            <a:blip r:embed="rId19"/>
            <a:stretch>
              <a:fillRect/>
            </a:stretch>
          </p:blipFill>
          <p:spPr>
            <a:xfrm>
              <a:off x="6924" y="4281"/>
              <a:ext cx="5944" cy="3874"/>
            </a:xfrm>
            <a:prstGeom prst="rect">
              <a:avLst/>
            </a:prstGeom>
          </p:spPr>
        </p:pic>
        <p:sp>
          <p:nvSpPr>
            <p:cNvPr id="11" name="文本框 10"/>
            <p:cNvSpPr txBox="1"/>
            <p:nvPr>
              <p:custDataLst>
                <p:tags r:id="rId11"/>
              </p:custDataLst>
            </p:nvPr>
          </p:nvSpPr>
          <p:spPr>
            <a:xfrm>
              <a:off x="7355" y="8532"/>
              <a:ext cx="5082" cy="2149"/>
            </a:xfrm>
            <a:prstGeom prst="rect">
              <a:avLst/>
            </a:prstGeom>
            <a:noFill/>
          </p:spPr>
          <p:txBody>
            <a:bodyPr wrap="square" rtlCol="0">
              <a:spAutoFit/>
            </a:bodyPr>
            <a:lstStyle/>
            <a:p>
              <a:pPr algn="ctr"/>
              <a:r>
                <a:rPr lang="zh-CN" altLang="en-US"/>
                <a:t>从动物的骨骼化石</a:t>
              </a:r>
            </a:p>
            <a:p>
              <a:pPr algn="ctr"/>
              <a:r>
                <a:rPr lang="zh-CN" altLang="en-US"/>
                <a:t>推测其体型大小和运动方式</a:t>
              </a:r>
            </a:p>
          </p:txBody>
        </p:sp>
        <p:pic>
          <p:nvPicPr>
            <p:cNvPr id="12" name="图片 11" descr="微信图片_20200523161627"/>
            <p:cNvPicPr>
              <a:picLocks noChangeAspect="1"/>
            </p:cNvPicPr>
            <p:nvPr>
              <p:custDataLst>
                <p:tags r:id="rId12"/>
              </p:custDataLst>
            </p:nvPr>
          </p:nvPicPr>
          <p:blipFill>
            <a:blip r:embed="rId20"/>
            <a:stretch>
              <a:fillRect/>
            </a:stretch>
          </p:blipFill>
          <p:spPr>
            <a:xfrm>
              <a:off x="13011" y="4365"/>
              <a:ext cx="5294" cy="3790"/>
            </a:xfrm>
            <a:prstGeom prst="rect">
              <a:avLst/>
            </a:prstGeom>
          </p:spPr>
        </p:pic>
        <p:sp>
          <p:nvSpPr>
            <p:cNvPr id="13" name="文本框 12"/>
            <p:cNvSpPr txBox="1"/>
            <p:nvPr>
              <p:custDataLst>
                <p:tags r:id="rId13"/>
              </p:custDataLst>
            </p:nvPr>
          </p:nvSpPr>
          <p:spPr>
            <a:xfrm>
              <a:off x="13117" y="8532"/>
              <a:ext cx="5082" cy="2149"/>
            </a:xfrm>
            <a:prstGeom prst="rect">
              <a:avLst/>
            </a:prstGeom>
            <a:noFill/>
          </p:spPr>
          <p:txBody>
            <a:bodyPr wrap="square" rtlCol="0">
              <a:spAutoFit/>
            </a:bodyPr>
            <a:lstStyle/>
            <a:p>
              <a:pPr algn="ctr"/>
              <a:r>
                <a:rPr lang="zh-CN" altLang="en-US"/>
                <a:t>从植物化石</a:t>
              </a:r>
            </a:p>
            <a:p>
              <a:pPr algn="ctr"/>
              <a:r>
                <a:rPr lang="zh-CN" altLang="en-US"/>
                <a:t>推测其形态、结构和分类地位</a:t>
              </a:r>
            </a:p>
          </p:txBody>
        </p:sp>
      </p:grpSp>
      <p:sp>
        <p:nvSpPr>
          <p:cNvPr id="7" name="矩形 28692"/>
          <p:cNvSpPr/>
          <p:nvPr>
            <p:custDataLst>
              <p:tags r:id="rId6"/>
            </p:custDataLst>
          </p:nvPr>
        </p:nvSpPr>
        <p:spPr>
          <a:xfrm>
            <a:off x="767715" y="2823845"/>
            <a:ext cx="11030585" cy="1210945"/>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anchor="t">
            <a:spAutoFit/>
          </a:bodyPr>
          <a:lstStyle/>
          <a:p>
            <a:pPr algn="l" fontAlgn="auto">
              <a:lnSpc>
                <a:spcPct val="130000"/>
              </a:lnSpc>
            </a:pPr>
            <a:r>
              <a:rPr lang="zh-CN" altLang="en-US" sz="2800" b="1">
                <a:solidFill>
                  <a:schemeClr val="tx1"/>
                </a:solidFill>
                <a:latin typeface="楷体" panose="02010609060101010101" pitchFamily="49" charset="-122"/>
                <a:ea typeface="楷体" panose="02010609060101010101" pitchFamily="49" charset="-122"/>
              </a:rPr>
              <a:t>利用化石可以确定地球上</a:t>
            </a:r>
            <a:r>
              <a:rPr lang="zh-CN" altLang="en-US" sz="2800" b="1">
                <a:solidFill>
                  <a:srgbClr val="FF0000"/>
                </a:solidFill>
                <a:latin typeface="楷体" panose="02010609060101010101" pitchFamily="49" charset="-122"/>
                <a:ea typeface="楷体" panose="02010609060101010101" pitchFamily="49" charset="-122"/>
              </a:rPr>
              <a:t>曾经生活过</a:t>
            </a:r>
            <a:r>
              <a:rPr lang="zh-CN" altLang="en-US" sz="2800" b="1">
                <a:solidFill>
                  <a:schemeClr val="tx1"/>
                </a:solidFill>
                <a:latin typeface="楷体" panose="02010609060101010101" pitchFamily="49" charset="-122"/>
                <a:ea typeface="楷体" panose="02010609060101010101" pitchFamily="49" charset="-122"/>
              </a:rPr>
              <a:t>的生物的种类及其形态、结构、行为等特征</a:t>
            </a:r>
          </a:p>
        </p:txBody>
      </p:sp>
      <p:sp>
        <p:nvSpPr>
          <p:cNvPr id="15" name="文本框 14"/>
          <p:cNvSpPr txBox="1"/>
          <p:nvPr>
            <p:custDataLst>
              <p:tags r:id="rId7"/>
            </p:custDataLst>
          </p:nvPr>
        </p:nvSpPr>
        <p:spPr>
          <a:xfrm>
            <a:off x="2016125" y="5027295"/>
            <a:ext cx="8353425" cy="583565"/>
          </a:xfrm>
          <a:prstGeom prst="rect">
            <a:avLst/>
          </a:prstGeom>
          <a:noFill/>
        </p:spPr>
        <p:txBody>
          <a:bodyPr wrap="square" rtlCol="0">
            <a:spAutoFit/>
          </a:bodyPr>
          <a:lstStyle/>
          <a:p>
            <a:pPr algn="ctr"/>
            <a:r>
              <a:rPr lang="zh-CN" altLang="en-US" sz="3200" b="1">
                <a:solidFill>
                  <a:schemeClr val="tx1"/>
                </a:solidFill>
                <a:effectLst/>
                <a:highlight>
                  <a:srgbClr val="FFFF00"/>
                </a:highlight>
              </a:rPr>
              <a:t>化石是研究生物进化</a:t>
            </a:r>
            <a:r>
              <a:rPr lang="zh-CN" altLang="en-US" sz="3200" b="1">
                <a:solidFill>
                  <a:srgbClr val="FF0000"/>
                </a:solidFill>
                <a:effectLst/>
                <a:highlight>
                  <a:srgbClr val="FFFF00"/>
                </a:highlight>
              </a:rPr>
              <a:t>最直接、最重要</a:t>
            </a:r>
            <a:r>
              <a:rPr lang="zh-CN" altLang="en-US" sz="3200" b="1">
                <a:solidFill>
                  <a:schemeClr val="tx1"/>
                </a:solidFill>
                <a:effectLst/>
                <a:highlight>
                  <a:srgbClr val="FFFF00"/>
                </a:highlight>
              </a:rPr>
              <a:t>的证据</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custDataLst>
              <p:tags r:id="rId1"/>
            </p:custDataLst>
          </p:nvPr>
        </p:nvSpPr>
        <p:spPr>
          <a:xfrm>
            <a:off x="322580" y="342900"/>
            <a:ext cx="3543300" cy="583565"/>
          </a:xfrm>
          <a:prstGeom prst="rect">
            <a:avLst/>
          </a:prstGeom>
          <a:noFill/>
        </p:spPr>
        <p:txBody>
          <a:bodyPr wrap="square">
            <a:spAutoFit/>
            <a:scene3d>
              <a:camera prst="orthographicFront"/>
              <a:lightRig rig="threePt" dir="t"/>
            </a:scene3d>
          </a:bodyPr>
          <a:lstStyle/>
          <a:p>
            <a:r>
              <a:rPr lang="zh-CN" altLang="en-US" sz="32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化石的分布</a:t>
            </a:r>
          </a:p>
        </p:txBody>
      </p:sp>
      <p:pic>
        <p:nvPicPr>
          <p:cNvPr id="12" name="图片 11"/>
          <p:cNvPicPr>
            <a:picLocks noChangeAspect="1"/>
          </p:cNvPicPr>
          <p:nvPr>
            <p:custDataLst>
              <p:tags r:id="rId2"/>
            </p:custDataLst>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622935" y="1032510"/>
            <a:ext cx="3578860" cy="2867025"/>
          </a:xfrm>
          <a:prstGeom prst="rect">
            <a:avLst/>
          </a:prstGeom>
        </p:spPr>
      </p:pic>
      <p:graphicFrame>
        <p:nvGraphicFramePr>
          <p:cNvPr id="10" name="表格 10"/>
          <p:cNvGraphicFramePr>
            <a:graphicFrameLocks noGrp="1"/>
          </p:cNvGraphicFramePr>
          <p:nvPr>
            <p:custDataLst>
              <p:tags r:id="rId3"/>
            </p:custDataLst>
          </p:nvPr>
        </p:nvGraphicFramePr>
        <p:xfrm>
          <a:off x="6260465" y="1032510"/>
          <a:ext cx="4242435" cy="3078480"/>
        </p:xfrm>
        <a:graphic>
          <a:graphicData uri="http://schemas.openxmlformats.org/drawingml/2006/table">
            <a:tbl>
              <a:tblPr firstRow="1" bandRow="1">
                <a:tableStyleId>{5C22544A-7EE6-4342-B048-85BDC9FD1C3A}</a:tableStyleId>
              </a:tblPr>
              <a:tblGrid>
                <a:gridCol w="1657985">
                  <a:extLst>
                    <a:ext uri="{9D8B030D-6E8A-4147-A177-3AD203B41FA5}">
                      <a16:colId xmlns:a16="http://schemas.microsoft.com/office/drawing/2014/main" val="20000"/>
                    </a:ext>
                  </a:extLst>
                </a:gridCol>
                <a:gridCol w="2584450">
                  <a:extLst>
                    <a:ext uri="{9D8B030D-6E8A-4147-A177-3AD203B41FA5}">
                      <a16:colId xmlns:a16="http://schemas.microsoft.com/office/drawing/2014/main" val="20001"/>
                    </a:ext>
                  </a:extLst>
                </a:gridCol>
              </a:tblGrid>
              <a:tr h="701040">
                <a:tc>
                  <a:txBody>
                    <a:bodyPr/>
                    <a:lstStyle/>
                    <a:p>
                      <a:pPr algn="ctr"/>
                      <a:r>
                        <a:rPr lang="zh-CN" altLang="en-US" sz="2000" b="1"/>
                        <a:t>地层年龄</a:t>
                      </a:r>
                    </a:p>
                    <a:p>
                      <a:pPr algn="ctr"/>
                      <a:r>
                        <a:rPr lang="zh-CN" altLang="en-US" sz="2000" b="1"/>
                        <a:t>（百万年前）</a:t>
                      </a:r>
                    </a:p>
                  </a:txBody>
                  <a:tcPr anchor="ctr"/>
                </a:tc>
                <a:tc>
                  <a:txBody>
                    <a:bodyPr/>
                    <a:lstStyle/>
                    <a:p>
                      <a:pPr algn="ctr"/>
                      <a:r>
                        <a:rPr lang="zh-CN" altLang="en-US" sz="2000" b="0">
                          <a:solidFill>
                            <a:srgbClr val="FF0000"/>
                          </a:solidFill>
                        </a:rPr>
                        <a:t>首次出现</a:t>
                      </a:r>
                      <a:r>
                        <a:rPr lang="zh-CN" altLang="en-US" sz="2000" b="1"/>
                        <a:t>的生物类群（化石）</a:t>
                      </a:r>
                    </a:p>
                  </a:txBody>
                  <a:tcPr anchor="ctr"/>
                </a:tc>
                <a:extLst>
                  <a:ext uri="{0D108BD9-81ED-4DB2-BD59-A6C34878D82A}">
                    <a16:rowId xmlns:a16="http://schemas.microsoft.com/office/drawing/2014/main" val="10000"/>
                  </a:ext>
                </a:extLst>
              </a:tr>
              <a:tr h="396240">
                <a:tc>
                  <a:txBody>
                    <a:bodyPr/>
                    <a:lstStyle/>
                    <a:p>
                      <a:pPr algn="ctr"/>
                      <a:r>
                        <a:rPr lang="en-US" altLang="zh-CN" sz="2000" b="1">
                          <a:latin typeface="楷体" panose="02010609060101010101" pitchFamily="49" charset="-122"/>
                          <a:ea typeface="楷体" panose="02010609060101010101" pitchFamily="49" charset="-122"/>
                        </a:rPr>
                        <a:t>245-144</a:t>
                      </a:r>
                    </a:p>
                  </a:txBody>
                  <a:tcPr anchor="ctr"/>
                </a:tc>
                <a:tc>
                  <a:txBody>
                    <a:bodyPr/>
                    <a:lstStyle/>
                    <a:p>
                      <a:pPr algn="ctr"/>
                      <a:r>
                        <a:rPr lang="zh-CN" altLang="en-US" sz="2000" b="1">
                          <a:latin typeface="楷体" panose="02010609060101010101" pitchFamily="49" charset="-122"/>
                          <a:ea typeface="楷体" panose="02010609060101010101" pitchFamily="49" charset="-122"/>
                        </a:rPr>
                        <a:t>鸟类、哺乳类</a:t>
                      </a:r>
                    </a:p>
                  </a:txBody>
                  <a:tcPr anchor="ctr"/>
                </a:tc>
                <a:extLst>
                  <a:ext uri="{0D108BD9-81ED-4DB2-BD59-A6C34878D82A}">
                    <a16:rowId xmlns:a16="http://schemas.microsoft.com/office/drawing/2014/main" val="10001"/>
                  </a:ext>
                </a:extLst>
              </a:tr>
              <a:tr h="396240">
                <a:tc>
                  <a:txBody>
                    <a:bodyPr/>
                    <a:lstStyle/>
                    <a:p>
                      <a:pPr algn="ctr"/>
                      <a:r>
                        <a:rPr lang="en-US" altLang="zh-CN" sz="2000" b="1">
                          <a:latin typeface="楷体" panose="02010609060101010101" pitchFamily="49" charset="-122"/>
                          <a:ea typeface="楷体" panose="02010609060101010101" pitchFamily="49" charset="-122"/>
                        </a:rPr>
                        <a:t>360-286</a:t>
                      </a:r>
                    </a:p>
                  </a:txBody>
                  <a:tcPr anchor="ctr"/>
                </a:tc>
                <a:tc>
                  <a:txBody>
                    <a:bodyPr/>
                    <a:lstStyle/>
                    <a:p>
                      <a:pPr algn="ctr"/>
                      <a:r>
                        <a:rPr lang="zh-CN" altLang="en-US" sz="2000" b="1">
                          <a:latin typeface="楷体" panose="02010609060101010101" pitchFamily="49" charset="-122"/>
                          <a:ea typeface="楷体" panose="02010609060101010101" pitchFamily="49" charset="-122"/>
                        </a:rPr>
                        <a:t>爬行类</a:t>
                      </a:r>
                    </a:p>
                  </a:txBody>
                  <a:tcPr anchor="ctr"/>
                </a:tc>
                <a:extLst>
                  <a:ext uri="{0D108BD9-81ED-4DB2-BD59-A6C34878D82A}">
                    <a16:rowId xmlns:a16="http://schemas.microsoft.com/office/drawing/2014/main" val="10002"/>
                  </a:ext>
                </a:extLst>
              </a:tr>
              <a:tr h="396240">
                <a:tc>
                  <a:txBody>
                    <a:bodyPr/>
                    <a:lstStyle/>
                    <a:p>
                      <a:pPr algn="ctr"/>
                      <a:r>
                        <a:rPr lang="en-US" altLang="zh-CN" sz="2000" b="1">
                          <a:latin typeface="楷体" panose="02010609060101010101" pitchFamily="49" charset="-122"/>
                          <a:ea typeface="楷体" panose="02010609060101010101" pitchFamily="49" charset="-122"/>
                        </a:rPr>
                        <a:t>408-360</a:t>
                      </a:r>
                    </a:p>
                  </a:txBody>
                  <a:tcPr anchor="ctr"/>
                </a:tc>
                <a:tc>
                  <a:txBody>
                    <a:bodyPr/>
                    <a:lstStyle/>
                    <a:p>
                      <a:pPr algn="ctr"/>
                      <a:r>
                        <a:rPr lang="zh-CN" altLang="en-US" sz="2000" b="1">
                          <a:latin typeface="楷体" panose="02010609060101010101" pitchFamily="49" charset="-122"/>
                          <a:ea typeface="楷体" panose="02010609060101010101" pitchFamily="49" charset="-122"/>
                        </a:rPr>
                        <a:t>昆虫、两栖类</a:t>
                      </a:r>
                    </a:p>
                  </a:txBody>
                  <a:tcPr anchor="ctr"/>
                </a:tc>
                <a:extLst>
                  <a:ext uri="{0D108BD9-81ED-4DB2-BD59-A6C34878D82A}">
                    <a16:rowId xmlns:a16="http://schemas.microsoft.com/office/drawing/2014/main" val="10003"/>
                  </a:ext>
                </a:extLst>
              </a:tr>
              <a:tr h="396240">
                <a:tc>
                  <a:txBody>
                    <a:bodyPr/>
                    <a:lstStyle/>
                    <a:p>
                      <a:pPr algn="ctr"/>
                      <a:r>
                        <a:rPr lang="en-US" altLang="zh-CN" sz="2000" b="1">
                          <a:latin typeface="楷体" panose="02010609060101010101" pitchFamily="49" charset="-122"/>
                          <a:ea typeface="楷体" panose="02010609060101010101" pitchFamily="49" charset="-122"/>
                        </a:rPr>
                        <a:t>505-438</a:t>
                      </a:r>
                    </a:p>
                  </a:txBody>
                  <a:tcPr anchor="ctr"/>
                </a:tc>
                <a:tc>
                  <a:txBody>
                    <a:bodyPr/>
                    <a:lstStyle/>
                    <a:p>
                      <a:pPr algn="ctr"/>
                      <a:r>
                        <a:rPr lang="zh-CN" altLang="en-US" sz="2000" b="1">
                          <a:latin typeface="楷体" panose="02010609060101010101" pitchFamily="49" charset="-122"/>
                          <a:ea typeface="楷体" panose="02010609060101010101" pitchFamily="49" charset="-122"/>
                        </a:rPr>
                        <a:t>鱼类</a:t>
                      </a:r>
                    </a:p>
                  </a:txBody>
                  <a:tcPr anchor="ctr"/>
                </a:tc>
                <a:extLst>
                  <a:ext uri="{0D108BD9-81ED-4DB2-BD59-A6C34878D82A}">
                    <a16:rowId xmlns:a16="http://schemas.microsoft.com/office/drawing/2014/main" val="10004"/>
                  </a:ext>
                </a:extLst>
              </a:tr>
              <a:tr h="396240">
                <a:tc>
                  <a:txBody>
                    <a:bodyPr/>
                    <a:lstStyle/>
                    <a:p>
                      <a:pPr algn="ctr"/>
                      <a:r>
                        <a:rPr lang="en-US" altLang="zh-CN" sz="2000" b="1">
                          <a:latin typeface="楷体" panose="02010609060101010101" pitchFamily="49" charset="-122"/>
                          <a:ea typeface="楷体" panose="02010609060101010101" pitchFamily="49" charset="-122"/>
                        </a:rPr>
                        <a:t>700</a:t>
                      </a:r>
                    </a:p>
                  </a:txBody>
                  <a:tcPr anchor="ctr"/>
                </a:tc>
                <a:tc>
                  <a:txBody>
                    <a:bodyPr/>
                    <a:lstStyle/>
                    <a:p>
                      <a:pPr algn="ctr"/>
                      <a:r>
                        <a:rPr lang="zh-CN" altLang="en-US" sz="2000" b="1">
                          <a:latin typeface="楷体" panose="02010609060101010101" pitchFamily="49" charset="-122"/>
                          <a:ea typeface="楷体" panose="02010609060101010101" pitchFamily="49" charset="-122"/>
                        </a:rPr>
                        <a:t>多细胞生物</a:t>
                      </a:r>
                    </a:p>
                  </a:txBody>
                  <a:tcPr anchor="ctr"/>
                </a:tc>
                <a:extLst>
                  <a:ext uri="{0D108BD9-81ED-4DB2-BD59-A6C34878D82A}">
                    <a16:rowId xmlns:a16="http://schemas.microsoft.com/office/drawing/2014/main" val="10005"/>
                  </a:ext>
                </a:extLst>
              </a:tr>
              <a:tr h="396240">
                <a:tc>
                  <a:txBody>
                    <a:bodyPr/>
                    <a:lstStyle/>
                    <a:p>
                      <a:pPr algn="ctr"/>
                      <a:r>
                        <a:rPr lang="en-US" altLang="zh-CN" sz="2000" b="1">
                          <a:latin typeface="楷体" panose="02010609060101010101" pitchFamily="49" charset="-122"/>
                          <a:ea typeface="楷体" panose="02010609060101010101" pitchFamily="49" charset="-122"/>
                        </a:rPr>
                        <a:t>2 100</a:t>
                      </a:r>
                    </a:p>
                  </a:txBody>
                  <a:tcPr anchor="ctr"/>
                </a:tc>
                <a:tc>
                  <a:txBody>
                    <a:bodyPr/>
                    <a:lstStyle/>
                    <a:p>
                      <a:pPr algn="ctr"/>
                      <a:r>
                        <a:rPr lang="zh-CN" altLang="en-US" sz="2000" b="1">
                          <a:latin typeface="楷体" panose="02010609060101010101" pitchFamily="49" charset="-122"/>
                          <a:ea typeface="楷体" panose="02010609060101010101" pitchFamily="49" charset="-122"/>
                        </a:rPr>
                        <a:t>单细胞真核生物</a:t>
                      </a:r>
                    </a:p>
                  </a:txBody>
                  <a:tcPr anchor="ctr"/>
                </a:tc>
                <a:extLst>
                  <a:ext uri="{0D108BD9-81ED-4DB2-BD59-A6C34878D82A}">
                    <a16:rowId xmlns:a16="http://schemas.microsoft.com/office/drawing/2014/main" val="10006"/>
                  </a:ext>
                </a:extLst>
              </a:tr>
            </a:tbl>
          </a:graphicData>
        </a:graphic>
      </p:graphicFrame>
      <p:sp>
        <p:nvSpPr>
          <p:cNvPr id="2" name="矩形 28692"/>
          <p:cNvSpPr/>
          <p:nvPr>
            <p:custDataLst>
              <p:tags r:id="rId4"/>
            </p:custDataLst>
          </p:nvPr>
        </p:nvSpPr>
        <p:spPr>
          <a:xfrm>
            <a:off x="6424295" y="205740"/>
            <a:ext cx="4767580" cy="570865"/>
          </a:xfrm>
          <a:prstGeom prst="rect">
            <a:avLst/>
          </a:prstGeom>
          <a:noFill/>
          <a:ln w="9525">
            <a:noFill/>
          </a:ln>
        </p:spPr>
        <p:txBody>
          <a:bodyPr wrap="square" anchor="t">
            <a:spAutoFit/>
          </a:bodyPr>
          <a:lstStyle/>
          <a:p>
            <a:pPr algn="l" fontAlgn="auto">
              <a:lnSpc>
                <a:spcPct val="130000"/>
              </a:lnSpc>
            </a:pPr>
            <a:r>
              <a:rPr lang="zh-CN" altLang="en-US" sz="2400" b="1">
                <a:solidFill>
                  <a:schemeClr val="tx1"/>
                </a:solidFill>
                <a:latin typeface="微软雅黑" panose="020B0503020204020204" charset="-122"/>
                <a:ea typeface="微软雅黑"/>
              </a:rPr>
              <a:t>大部分化石发现于</a:t>
            </a:r>
            <a:r>
              <a:rPr lang="zh-CN" altLang="en-US" sz="2400" b="1">
                <a:solidFill>
                  <a:srgbClr val="FF0000"/>
                </a:solidFill>
                <a:latin typeface="微软雅黑" panose="020B0503020204020204" charset="-122"/>
                <a:ea typeface="微软雅黑"/>
              </a:rPr>
              <a:t>沉积岩</a:t>
            </a:r>
            <a:r>
              <a:rPr lang="zh-CN" altLang="en-US" sz="2400" b="1">
                <a:solidFill>
                  <a:schemeClr val="tx1"/>
                </a:solidFill>
                <a:latin typeface="微软雅黑" panose="020B0503020204020204" charset="-122"/>
                <a:ea typeface="微软雅黑"/>
              </a:rPr>
              <a:t>的地层中</a:t>
            </a:r>
          </a:p>
        </p:txBody>
      </p:sp>
      <p:sp>
        <p:nvSpPr>
          <p:cNvPr id="4" name="文本框 3"/>
          <p:cNvSpPr txBox="1"/>
          <p:nvPr>
            <p:custDataLst>
              <p:tags r:id="rId5"/>
            </p:custDataLst>
          </p:nvPr>
        </p:nvSpPr>
        <p:spPr>
          <a:xfrm>
            <a:off x="1566545" y="4716145"/>
            <a:ext cx="8811895" cy="583565"/>
          </a:xfrm>
          <a:prstGeom prst="rect">
            <a:avLst/>
          </a:prstGeom>
          <a:noFill/>
        </p:spPr>
        <p:txBody>
          <a:bodyPr wrap="square" rtlCol="0">
            <a:spAutoFit/>
          </a:bodyPr>
          <a:lstStyle/>
          <a:p>
            <a:r>
              <a:rPr lang="zh-CN" altLang="en-US" sz="3200" b="1">
                <a:solidFill>
                  <a:srgbClr val="FF0000"/>
                </a:solidFill>
                <a:latin typeface="楷体" panose="02010609060101010101" pitchFamily="49" charset="-122"/>
                <a:ea typeface="楷体" panose="02010609060101010101" pitchFamily="49" charset="-122"/>
              </a:rPr>
              <a:t>各类生物的化石在地层里出现有一定的顺序；</a:t>
            </a:r>
          </a:p>
        </p:txBody>
      </p:sp>
      <p:sp>
        <p:nvSpPr>
          <p:cNvPr id="13" name="文本框 12"/>
          <p:cNvSpPr txBox="1"/>
          <p:nvPr>
            <p:custDataLst>
              <p:tags r:id="rId6"/>
            </p:custDataLst>
          </p:nvPr>
        </p:nvSpPr>
        <p:spPr>
          <a:xfrm>
            <a:off x="244475" y="5419725"/>
            <a:ext cx="11696700" cy="1173480"/>
          </a:xfrm>
          <a:prstGeom prst="rect">
            <a:avLst/>
          </a:prstGeom>
          <a:noFill/>
        </p:spPr>
        <p:txBody>
          <a:bodyPr wrap="square" rtlCol="0">
            <a:spAutoFit/>
            <a:scene3d>
              <a:camera prst="orthographicFront"/>
              <a:lightRig rig="threePt" dir="t"/>
            </a:scene3d>
          </a:bodyPr>
          <a:lstStyle/>
          <a:p>
            <a:pPr>
              <a:lnSpc>
                <a:spcPct val="110000"/>
              </a:lnSpc>
            </a:pPr>
            <a:r>
              <a:rPr lang="zh-CN" altLang="en-US" sz="3200" b="1">
                <a:solidFill>
                  <a:schemeClr val="tx1"/>
                </a:solidFill>
                <a:effectLst/>
                <a:latin typeface="楷体" panose="02010609060101010101" pitchFamily="49" charset="-122"/>
                <a:ea typeface="楷体" panose="02010609060101010101" pitchFamily="49" charset="-122"/>
              </a:rPr>
              <a:t>一般情况下，古老的地层中是低等生物的化石，</a:t>
            </a:r>
          </a:p>
          <a:p>
            <a:pPr>
              <a:lnSpc>
                <a:spcPct val="110000"/>
              </a:lnSpc>
            </a:pPr>
            <a:r>
              <a:rPr lang="zh-CN" altLang="en-US" sz="3200" b="1">
                <a:solidFill>
                  <a:schemeClr val="tx1"/>
                </a:solidFill>
                <a:effectLst/>
                <a:latin typeface="楷体" panose="02010609060101010101" pitchFamily="49" charset="-122"/>
                <a:ea typeface="楷体" panose="02010609060101010101" pitchFamily="49" charset="-122"/>
              </a:rPr>
              <a:t>而新近形成的地层中既有低等生物的化石又有高等生物的化石；</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nodeType="clickPar">
                      <p:stCondLst>
                        <p:cond delay="indefinite"/>
                        <p:cond evt="onBegin" delay="0">
                          <p:tn val="6"/>
                        </p:cond>
                      </p:stCondLst>
                      <p:childTnLst>
                        <p:par>
                          <p:cTn id="8" fill="hold" nodeType="afterGroup">
                            <p:stCondLst>
                              <p:cond delay="0"/>
                            </p:stCondLst>
                            <p:childTnLst>
                              <p:par>
                                <p:cTn id="9" presetID="1" presetClass="entr" presetSubtype="0" fill="hold" grpId="2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2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25425" y="264795"/>
            <a:ext cx="2037715" cy="645160"/>
          </a:xfrm>
          <a:prstGeom prst="rect">
            <a:avLst/>
          </a:prstGeom>
          <a:noFill/>
        </p:spPr>
        <p:txBody>
          <a:bodyPr wrap="square" rtlCol="0">
            <a:spAutoFit/>
          </a:bodyPr>
          <a:lstStyle/>
          <a:p>
            <a:r>
              <a:rPr lang="zh-CN" altLang="en-US" sz="2800" b="1"/>
              <a:t>思考</a:t>
            </a:r>
            <a:r>
              <a:rPr lang="en-US" altLang="zh-CN" b="1"/>
              <a:t> </a:t>
            </a:r>
            <a:r>
              <a:rPr lang="en-US" altLang="zh-CN" sz="3600" b="1"/>
              <a:t>·</a:t>
            </a:r>
            <a:r>
              <a:rPr lang="en-US" altLang="zh-CN" sz="3600"/>
              <a:t> </a:t>
            </a:r>
            <a:r>
              <a:rPr lang="zh-CN" altLang="en-US" sz="2800" b="1"/>
              <a:t>讨论</a:t>
            </a:r>
          </a:p>
        </p:txBody>
      </p:sp>
      <p:sp>
        <p:nvSpPr>
          <p:cNvPr id="5" name="文本框 102419"/>
          <p:cNvSpPr txBox="1"/>
          <p:nvPr>
            <p:custDataLst>
              <p:tags r:id="rId2"/>
            </p:custDataLst>
          </p:nvPr>
        </p:nvSpPr>
        <p:spPr>
          <a:xfrm>
            <a:off x="3402965" y="360680"/>
            <a:ext cx="5386705" cy="737235"/>
          </a:xfrm>
          <a:prstGeom prst="rect">
            <a:avLst/>
          </a:prstGeom>
          <a:noFill/>
          <a:ln w="9525">
            <a:noFill/>
          </a:ln>
        </p:spPr>
        <p:txBody>
          <a:bodyPr wrap="square" anchor="t">
            <a:spAutoFit/>
          </a:bodyPr>
          <a:lstStyle>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Arial" panose="020B0604020202020204" pitchFamily="34" charset="0"/>
                <a:ea typeface="宋体" panose="02010600030101010101" pitchFamily="2" charset="-122"/>
                <a:cs typeface="+mn-cs"/>
              </a:defRPr>
            </a:lvl9pPr>
          </a:lstStyle>
          <a:p>
            <a:pPr>
              <a:lnSpc>
                <a:spcPct val="150000"/>
              </a:lnSpc>
            </a:pPr>
            <a:r>
              <a:rPr lang="zh-CN" altLang="en-US" sz="2800" b="1" smtClean="0">
                <a:solidFill>
                  <a:srgbClr val="0070C0"/>
                </a:solidFill>
                <a:latin typeface="+mn-ea"/>
                <a:cs typeface="+mn-ea"/>
                <a:sym typeface="+mn-ea"/>
              </a:rPr>
              <a:t>化石证据对共同由来学说的支持</a:t>
            </a:r>
          </a:p>
        </p:txBody>
      </p:sp>
      <p:sp>
        <p:nvSpPr>
          <p:cNvPr id="6" name="文本框 5"/>
          <p:cNvSpPr txBox="1"/>
          <p:nvPr>
            <p:custDataLst>
              <p:tags r:id="rId3"/>
            </p:custDataLst>
          </p:nvPr>
        </p:nvSpPr>
        <p:spPr>
          <a:xfrm>
            <a:off x="893445" y="1680210"/>
            <a:ext cx="7034530" cy="3322955"/>
          </a:xfrm>
          <a:prstGeom prst="rect">
            <a:avLst/>
          </a:prstGeom>
          <a:noFill/>
        </p:spPr>
        <p:txBody>
          <a:bodyPr wrap="square" rtlCol="0" anchor="t">
            <a:spAutoFit/>
          </a:bodyPr>
          <a:lstStyle/>
          <a:p>
            <a:pPr>
              <a:lnSpc>
                <a:spcPct val="150000"/>
              </a:lnSpc>
            </a:pPr>
            <a:r>
              <a:rPr lang="en-US" altLang="zh-CN" sz="2800" b="1">
                <a:solidFill>
                  <a:srgbClr val="FF0000"/>
                </a:solidFill>
                <a:effectLst/>
                <a:latin typeface="黑体" panose="02010609060101010101" pitchFamily="49" charset="-122"/>
                <a:ea typeface="黑体" panose="02010609060101010101" pitchFamily="49" charset="-122"/>
                <a:cs typeface="Times New Roman" panose="02020603050405020304" pitchFamily="18" charset="0"/>
                <a:sym typeface="+mn-ea"/>
              </a:rPr>
              <a:t>[</a:t>
            </a:r>
            <a:r>
              <a:rPr lang="zh-CN" altLang="en-US" sz="2800" b="1">
                <a:solidFill>
                  <a:srgbClr val="FF0000"/>
                </a:solidFill>
                <a:effectLst/>
                <a:latin typeface="黑体" panose="02010609060101010101" pitchFamily="49" charset="-122"/>
                <a:ea typeface="黑体" panose="02010609060101010101" pitchFamily="49" charset="-122"/>
                <a:cs typeface="Times New Roman" panose="02020603050405020304" pitchFamily="18" charset="0"/>
                <a:sym typeface="+mn-ea"/>
              </a:rPr>
              <a:t>资料</a:t>
            </a:r>
            <a:r>
              <a:rPr lang="en-US" altLang="zh-CN" sz="2800" b="1">
                <a:solidFill>
                  <a:srgbClr val="FF0000"/>
                </a:solidFill>
                <a:effectLst/>
                <a:latin typeface="黑体" panose="02010609060101010101" pitchFamily="49" charset="-122"/>
                <a:ea typeface="黑体" panose="02010609060101010101" pitchFamily="49" charset="-122"/>
                <a:cs typeface="Times New Roman" panose="02020603050405020304" pitchFamily="18" charset="0"/>
                <a:sym typeface="+mn-ea"/>
              </a:rPr>
              <a:t>1] </a:t>
            </a:r>
            <a:r>
              <a:rPr lang="en-US" altLang="zh-CN" sz="2800" b="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Times New Roman" panose="02020603050405020304" pitchFamily="18" charset="0"/>
                <a:sym typeface="+mn-ea"/>
              </a:rPr>
              <a:t>    </a:t>
            </a:r>
            <a:r>
              <a:rPr lang="en-US" altLang="zh-CN" sz="2800" b="1">
                <a:latin typeface="Times New Roman" panose="02020603050405020304" pitchFamily="18" charset="0"/>
                <a:ea typeface="楷体" panose="02010609060101010101" pitchFamily="49" charset="-122"/>
                <a:cs typeface="Times New Roman" panose="02020603050405020304" pitchFamily="18" charset="0"/>
                <a:sym typeface="+mn-ea"/>
              </a:rPr>
              <a:t>2009</a:t>
            </a:r>
            <a:r>
              <a:rPr lang="zh-CN" altLang="en-US" sz="2800" b="1">
                <a:latin typeface="Times New Roman" panose="02020603050405020304" pitchFamily="18" charset="0"/>
                <a:ea typeface="楷体" panose="02010609060101010101" pitchFamily="49" charset="-122"/>
                <a:cs typeface="Times New Roman" panose="02020603050405020304" pitchFamily="18" charset="0"/>
                <a:sym typeface="+mn-ea"/>
              </a:rPr>
              <a:t>年，我国科学家在辽宁省建昌县发现了完整的</a:t>
            </a:r>
            <a:r>
              <a:rPr lang="zh-CN" altLang="en-US" sz="2800" b="1">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赫氏近鸟龙化石</a:t>
            </a:r>
            <a:r>
              <a:rPr lang="zh-CN" altLang="en-US" sz="2800" b="1">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2800" b="1">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其身体骨架与恐龙非常接近</a:t>
            </a:r>
            <a:r>
              <a:rPr lang="zh-CN" altLang="en-US" sz="2800" b="1">
                <a:latin typeface="Times New Roman" panose="02020603050405020304" pitchFamily="18" charset="0"/>
                <a:ea typeface="楷体" panose="02010609060101010101" pitchFamily="49" charset="-122"/>
                <a:cs typeface="Times New Roman" panose="02020603050405020304" pitchFamily="18" charset="0"/>
                <a:sym typeface="+mn-ea"/>
              </a:rPr>
              <a:t>，但其骨架周围有清晰的</a:t>
            </a:r>
            <a:r>
              <a:rPr lang="zh-CN" altLang="en-US" sz="2800" b="1">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羽毛</a:t>
            </a:r>
            <a:r>
              <a:rPr lang="zh-CN" altLang="en-US" sz="2800" b="1">
                <a:latin typeface="Times New Roman" panose="02020603050405020304" pitchFamily="18" charset="0"/>
                <a:ea typeface="楷体" panose="02010609060101010101" pitchFamily="49" charset="-122"/>
                <a:cs typeface="Times New Roman" panose="02020603050405020304" pitchFamily="18" charset="0"/>
                <a:sym typeface="+mn-ea"/>
              </a:rPr>
              <a:t>印痕，显示其后肢和尾部都有飞羽；后肢发达，显示其</a:t>
            </a:r>
            <a:r>
              <a:rPr lang="zh-CN" altLang="en-US" sz="2800" b="1" u="sng">
                <a:latin typeface="Times New Roman" panose="02020603050405020304" pitchFamily="18" charset="0"/>
                <a:ea typeface="楷体" panose="02010609060101010101" pitchFamily="49" charset="-122"/>
                <a:cs typeface="Times New Roman" panose="02020603050405020304" pitchFamily="18" charset="0"/>
                <a:sym typeface="+mn-ea"/>
              </a:rPr>
              <a:t>善跑不善飞</a:t>
            </a:r>
            <a:r>
              <a:rPr lang="zh-CN" altLang="en-US" sz="2800" b="1">
                <a:latin typeface="Times New Roman" panose="02020603050405020304" pitchFamily="18" charset="0"/>
                <a:ea typeface="楷体" panose="02010609060101010101" pitchFamily="49" charset="-122"/>
                <a:cs typeface="Times New Roman" panose="02020603050405020304" pitchFamily="18" charset="0"/>
                <a:sym typeface="+mn-ea"/>
              </a:rPr>
              <a:t>。</a:t>
            </a:r>
          </a:p>
        </p:txBody>
      </p:sp>
      <p:pic>
        <p:nvPicPr>
          <p:cNvPr id="14" name="图片 13"/>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8438269" y="644558"/>
            <a:ext cx="3432810" cy="4445347"/>
          </a:xfrm>
          <a:prstGeom prst="rect">
            <a:avLst/>
          </a:prstGeom>
        </p:spPr>
      </p:pic>
      <p:sp>
        <p:nvSpPr>
          <p:cNvPr id="8" name="文本框 7"/>
          <p:cNvSpPr txBox="1"/>
          <p:nvPr>
            <p:custDataLst>
              <p:tags r:id="rId5"/>
            </p:custDataLst>
          </p:nvPr>
        </p:nvSpPr>
        <p:spPr>
          <a:xfrm>
            <a:off x="791845" y="5175250"/>
            <a:ext cx="10607675" cy="1345565"/>
          </a:xfrm>
          <a:prstGeom prst="rect">
            <a:avLst/>
          </a:prstGeom>
        </p:spPr>
        <p:style>
          <a:lnRef idx="2">
            <a:schemeClr val="accent1"/>
          </a:lnRef>
          <a:fillRef idx="1">
            <a:schemeClr val="lt1"/>
          </a:fillRef>
          <a:effectRef idx="0">
            <a:schemeClr val="accent1"/>
          </a:effectRef>
          <a:fontRef idx="minor">
            <a:schemeClr val="dk1"/>
          </a:fontRef>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70000"/>
              </a:lnSpc>
              <a:spcBef>
                <a:spcPct val="0"/>
              </a:spcBef>
              <a:spcAft>
                <a:spcPct val="0"/>
              </a:spcAft>
              <a:buClrTx/>
              <a:buSzTx/>
              <a:buFontTx/>
              <a:buNone/>
            </a:pPr>
            <a:r>
              <a:rPr lang="en-US" altLang="zh-CN" sz="2400" b="1">
                <a:solidFill>
                  <a:schemeClr val="accent1"/>
                </a:solidFill>
                <a:latin typeface="微软雅黑" panose="020B0503020204020204" charset="-122"/>
                <a:ea typeface="微软雅黑"/>
                <a:cs typeface="微软雅黑" panose="020B0503020204020204" charset="-122"/>
                <a:sym typeface="+mn-ea"/>
              </a:rPr>
              <a:t>       </a:t>
            </a:r>
            <a:r>
              <a:rPr lang="zh-CN" altLang="en-US"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a:cs typeface="微软雅黑" panose="020B0503020204020204" charset="-122"/>
                <a:sym typeface="+mn-ea"/>
              </a:rPr>
              <a:t>赫氏近鸟龙既有恐龙的特征，也有鸟类的特征，是鸟类和恐龙的</a:t>
            </a:r>
            <a:r>
              <a:rPr lang="zh-CN" altLang="en-US" sz="2400" b="1">
                <a:solidFill>
                  <a:srgbClr val="FF0000"/>
                </a:solidFill>
                <a:latin typeface="微软雅黑" panose="020B0503020204020204" charset="-122"/>
                <a:ea typeface="微软雅黑"/>
                <a:cs typeface="微软雅黑" panose="020B0503020204020204" charset="-122"/>
                <a:sym typeface="+mn-ea"/>
              </a:rPr>
              <a:t>过渡类型</a:t>
            </a:r>
            <a:r>
              <a:rPr lang="zh-CN" altLang="en-US" sz="2400" b="1">
                <a:solidFill>
                  <a:schemeClr val="accent1"/>
                </a:solidFill>
                <a:latin typeface="微软雅黑" panose="020B0503020204020204" charset="-122"/>
                <a:ea typeface="微软雅黑"/>
                <a:cs typeface="微软雅黑" panose="020B0503020204020204" charset="-122"/>
                <a:sym typeface="+mn-ea"/>
              </a:rPr>
              <a:t>。</a:t>
            </a:r>
            <a:r>
              <a:rPr lang="zh-CN" altLang="en-US" sz="2400" b="1">
                <a:solidFill>
                  <a:schemeClr val="tx1"/>
                </a:solidFill>
                <a:effectLst>
                  <a:outerShdw blurRad="38100" dist="19050" dir="2700000" algn="tl" rotWithShape="0">
                    <a:schemeClr val="dk1">
                      <a:alpha val="40000"/>
                    </a:schemeClr>
                  </a:outerShdw>
                </a:effectLst>
                <a:highlight>
                  <a:srgbClr val="FFFF00"/>
                </a:highlight>
                <a:latin typeface="微软雅黑" panose="020B0503020204020204" charset="-122"/>
                <a:ea typeface="微软雅黑"/>
                <a:cs typeface="微软雅黑" panose="020B0503020204020204" charset="-122"/>
                <a:sym typeface="+mn-ea"/>
              </a:rPr>
              <a:t>说明鸟类可能由恐龙进化而来。</a:t>
            </a:r>
            <a:endParaRPr kumimoji="0" lang="zh-CN" altLang="en-US" sz="2400" b="1" i="0" u="none" strike="noStrike" cap="none" spc="0" normalizeH="0" baseline="0">
              <a:solidFill>
                <a:schemeClr val="tx1"/>
              </a:solidFill>
              <a:effectLst>
                <a:outerShdw blurRad="38100" dist="19050" dir="2700000" algn="tl" rotWithShape="0">
                  <a:schemeClr val="dk1">
                    <a:alpha val="40000"/>
                  </a:schemeClr>
                </a:outerShdw>
              </a:effectLst>
              <a:highlight>
                <a:srgbClr val="FFFF00"/>
              </a:highlight>
              <a:latin typeface="微软雅黑" panose="020B0503020204020204" charset="-122"/>
              <a:ea typeface="微软雅黑"/>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 name="矩形 28692"/>
          <p:cNvSpPr/>
          <p:nvPr>
            <p:custDataLst>
              <p:tags r:id="rId1"/>
            </p:custDataLst>
          </p:nvPr>
        </p:nvSpPr>
        <p:spPr>
          <a:xfrm>
            <a:off x="709295" y="408940"/>
            <a:ext cx="10505440" cy="3303270"/>
          </a:xfrm>
          <a:prstGeom prst="rect">
            <a:avLst/>
          </a:prstGeom>
          <a:noFill/>
          <a:ln w="9525">
            <a:noFill/>
          </a:ln>
        </p:spPr>
        <p:txBody>
          <a:bodyPr wrap="square" anchor="t">
            <a:spAutoFit/>
          </a:bodyPr>
          <a:lstStyle/>
          <a:p>
            <a:pPr algn="l" fontAlgn="auto">
              <a:lnSpc>
                <a:spcPct val="180000"/>
              </a:lnSpc>
            </a:pPr>
            <a:r>
              <a:rPr lang="en-US" altLang="zh-CN" sz="2800" b="1">
                <a:solidFill>
                  <a:schemeClr val="tx1"/>
                </a:solidFill>
                <a:latin typeface="微软雅黑" panose="020B0503020204020204" charset="-122"/>
                <a:ea typeface="微软雅黑"/>
              </a:rPr>
              <a:t>       </a:t>
            </a:r>
            <a:r>
              <a:rPr lang="zh-CN" altLang="en-US" sz="2800" b="1">
                <a:solidFill>
                  <a:schemeClr val="tx1"/>
                </a:solidFill>
                <a:latin typeface="微软雅黑" panose="020B0503020204020204" charset="-122"/>
                <a:ea typeface="微软雅黑"/>
              </a:rPr>
              <a:t>已经发现大量化石证据证实</a:t>
            </a:r>
          </a:p>
          <a:p>
            <a:pPr algn="l" fontAlgn="auto">
              <a:lnSpc>
                <a:spcPct val="180000"/>
              </a:lnSpc>
            </a:pPr>
            <a:r>
              <a:rPr lang="zh-CN" altLang="en-US" sz="2800">
                <a:solidFill>
                  <a:schemeClr val="tx1"/>
                </a:solidFill>
                <a:latin typeface="微软雅黑" panose="020B0503020204020204" charset="-122"/>
                <a:ea typeface="微软雅黑"/>
              </a:rPr>
              <a:t>生物是由</a:t>
            </a:r>
            <a:r>
              <a:rPr lang="zh-CN" altLang="en-US" sz="2800" b="1">
                <a:solidFill>
                  <a:srgbClr val="FF0000"/>
                </a:solidFill>
                <a:latin typeface="微软雅黑" panose="020B0503020204020204" charset="-122"/>
                <a:ea typeface="微软雅黑"/>
              </a:rPr>
              <a:t>原始的共同祖先</a:t>
            </a:r>
            <a:r>
              <a:rPr lang="zh-CN" altLang="en-US" sz="2800">
                <a:solidFill>
                  <a:schemeClr val="tx1"/>
                </a:solidFill>
                <a:latin typeface="微软雅黑" panose="020B0503020204020204" charset="-122"/>
                <a:ea typeface="微软雅黑"/>
              </a:rPr>
              <a:t>经过漫长的地质年代逐渐进化而来的。</a:t>
            </a:r>
          </a:p>
          <a:p>
            <a:pPr algn="l" fontAlgn="auto">
              <a:lnSpc>
                <a:spcPct val="180000"/>
              </a:lnSpc>
            </a:pPr>
            <a:r>
              <a:rPr lang="en-US" altLang="zh-CN" sz="2800" b="1">
                <a:solidFill>
                  <a:schemeClr val="tx1"/>
                </a:solidFill>
                <a:latin typeface="微软雅黑" panose="020B0503020204020204" charset="-122"/>
                <a:ea typeface="微软雅黑"/>
              </a:rPr>
              <a:t> </a:t>
            </a:r>
            <a:r>
              <a:rPr lang="zh-CN" altLang="en-US" sz="3200" b="1">
                <a:solidFill>
                  <a:schemeClr val="tx1"/>
                </a:solidFill>
                <a:latin typeface="微软雅黑" panose="020B0503020204020204" charset="-122"/>
                <a:ea typeface="微软雅黑"/>
              </a:rPr>
              <a:t>生物的进化顺序</a:t>
            </a:r>
            <a:endParaRPr lang="zh-CN" altLang="en-US" sz="2800" b="1">
              <a:solidFill>
                <a:schemeClr val="tx1"/>
              </a:solidFill>
              <a:latin typeface="微软雅黑" panose="020B0503020204020204" charset="-122"/>
              <a:ea typeface="微软雅黑"/>
            </a:endParaRPr>
          </a:p>
          <a:p>
            <a:pPr algn="l" fontAlgn="auto">
              <a:lnSpc>
                <a:spcPct val="180000"/>
              </a:lnSpc>
            </a:pPr>
            <a:r>
              <a:rPr lang="en-US" altLang="zh-CN" sz="2800">
                <a:solidFill>
                  <a:schemeClr val="tx1"/>
                </a:solidFill>
                <a:latin typeface="微软雅黑" panose="020B0503020204020204" charset="-122"/>
                <a:ea typeface="微软雅黑"/>
              </a:rPr>
              <a:t>            </a:t>
            </a:r>
            <a:endParaRPr lang="zh-CN" altLang="en-US" sz="3200">
              <a:solidFill>
                <a:schemeClr val="tx1"/>
              </a:solidFill>
              <a:latin typeface="微软雅黑" panose="020B0503020204020204" charset="-122"/>
              <a:ea typeface="微软雅黑"/>
            </a:endParaRPr>
          </a:p>
        </p:txBody>
      </p:sp>
      <p:pic>
        <p:nvPicPr>
          <p:cNvPr id="12" name="图片 11" descr="C:/Users/ADMINI~1/AppData/Local/Temp/kaimatting/20200523180818/output_aiMatting_20200523180831.pngoutput_aiMatting_20200523180831"/>
          <p:cNvPicPr>
            <a:picLocks noChangeAspect="1"/>
          </p:cNvPicPr>
          <p:nvPr>
            <p:custDataLst>
              <p:tags r:id="rId2"/>
            </p:custDataLst>
          </p:nvPr>
        </p:nvPicPr>
        <p:blipFill>
          <a:blip r:embed="rId6"/>
          <a:stretch>
            <a:fillRect/>
          </a:stretch>
        </p:blipFill>
        <p:spPr>
          <a:xfrm>
            <a:off x="6218555" y="2827020"/>
            <a:ext cx="4772025" cy="2834640"/>
          </a:xfrm>
          <a:prstGeom prst="rect">
            <a:avLst/>
          </a:prstGeom>
        </p:spPr>
      </p:pic>
      <p:sp>
        <p:nvSpPr>
          <p:cNvPr id="7" name="矩形 6"/>
          <p:cNvSpPr/>
          <p:nvPr>
            <p:custDataLst>
              <p:tags r:id="rId3"/>
            </p:custDataLst>
          </p:nvPr>
        </p:nvSpPr>
        <p:spPr>
          <a:xfrm>
            <a:off x="978535" y="5989320"/>
            <a:ext cx="9966325" cy="5835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l" eaLnBrk="1" fontAlgn="auto" latinLnBrk="0" hangingPunct="1">
              <a:lnSpc>
                <a:spcPct val="100000"/>
              </a:lnSpc>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思考：</a:t>
            </a:r>
            <a:r>
              <a:rPr lang="zh-CN" altLang="en-US" sz="3200" b="1" smtClean="0">
                <a:solidFill>
                  <a:srgbClr val="201000"/>
                </a:solidFill>
                <a:effectLst/>
                <a:latin typeface="楷体" panose="02010609060101010101" pitchFamily="49" charset="-122"/>
                <a:ea typeface="楷体" panose="02010609060101010101" pitchFamily="49" charset="-122"/>
                <a:cs typeface="楷体" panose="02010609060101010101" pitchFamily="49" charset="-122"/>
                <a:sym typeface="+mn-ea"/>
              </a:rPr>
              <a:t>共同由来学说有没有</a:t>
            </a:r>
            <a:r>
              <a:rPr lang="en-US" altLang="zh-CN" sz="3200" b="1" smtClean="0">
                <a:solidFill>
                  <a:srgbClr val="201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200" b="1" smtClean="0">
                <a:solidFill>
                  <a:srgbClr val="C00000"/>
                </a:solidFill>
                <a:effectLst/>
                <a:latin typeface="楷体" panose="02010609060101010101" pitchFamily="49" charset="-122"/>
                <a:ea typeface="楷体" panose="02010609060101010101" pitchFamily="49" charset="-122"/>
                <a:cs typeface="楷体" panose="02010609060101010101" pitchFamily="49" charset="-122"/>
                <a:sym typeface="+mn-ea"/>
              </a:rPr>
              <a:t>活着</a:t>
            </a:r>
            <a:r>
              <a:rPr lang="en-US" altLang="zh-CN" sz="3200" b="1" smtClean="0">
                <a:solidFill>
                  <a:srgbClr val="201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200" b="1" smtClean="0">
                <a:solidFill>
                  <a:srgbClr val="201000"/>
                </a:solidFill>
                <a:effectLst/>
                <a:latin typeface="楷体" panose="02010609060101010101" pitchFamily="49" charset="-122"/>
                <a:ea typeface="楷体" panose="02010609060101010101" pitchFamily="49" charset="-122"/>
                <a:cs typeface="楷体" panose="02010609060101010101" pitchFamily="49" charset="-122"/>
                <a:sym typeface="+mn-ea"/>
              </a:rPr>
              <a:t>的证据呢？</a:t>
            </a:r>
            <a:endParaRPr lang="zh-CN" altLang="en-US" sz="3200" b="1" kern="10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2" name="文本框 1"/>
          <p:cNvSpPr txBox="1"/>
          <p:nvPr>
            <p:custDataLst>
              <p:tags r:id="rId4"/>
            </p:custDataLst>
          </p:nvPr>
        </p:nvSpPr>
        <p:spPr>
          <a:xfrm>
            <a:off x="1171575" y="2912110"/>
            <a:ext cx="3983355" cy="2749550"/>
          </a:xfrm>
          <a:prstGeom prst="rect">
            <a:avLst/>
          </a:prstGeom>
          <a:noFill/>
        </p:spPr>
        <p:txBody>
          <a:bodyPr wrap="square" rtlCol="0" anchor="t">
            <a:spAutoFit/>
          </a:bodyPr>
          <a:lstStyle/>
          <a:p>
            <a:pPr algn="l">
              <a:lnSpc>
                <a:spcPct val="180000"/>
              </a:lnSpc>
            </a:pPr>
            <a:r>
              <a:rPr lang="en-US" altLang="zh-CN" sz="3200">
                <a:latin typeface="微软雅黑" panose="020B0503020204020204" charset="-122"/>
                <a:ea typeface="微软雅黑"/>
                <a:sym typeface="+mn-ea"/>
              </a:rPr>
              <a:t>           </a:t>
            </a:r>
            <a:r>
              <a:rPr lang="zh-CN" altLang="en-US" sz="3200">
                <a:latin typeface="微软雅黑" panose="020B0503020204020204" charset="-122"/>
                <a:ea typeface="微软雅黑"/>
                <a:sym typeface="+mn-ea"/>
              </a:rPr>
              <a:t>简单</a:t>
            </a:r>
            <a:r>
              <a:rPr lang="en-US" altLang="zh-CN" sz="3200">
                <a:latin typeface="微软雅黑" panose="020B0503020204020204" charset="-122"/>
                <a:ea typeface="微软雅黑"/>
                <a:sym typeface="+mn-ea"/>
              </a:rPr>
              <a:t>→</a:t>
            </a:r>
            <a:r>
              <a:rPr lang="zh-CN" altLang="en-US" sz="3200">
                <a:latin typeface="微软雅黑" panose="020B0503020204020204" charset="-122"/>
                <a:ea typeface="微软雅黑"/>
                <a:sym typeface="+mn-ea"/>
              </a:rPr>
              <a:t>复杂</a:t>
            </a:r>
            <a:endParaRPr lang="zh-CN" altLang="en-US" sz="3200">
              <a:solidFill>
                <a:schemeClr val="tx1"/>
              </a:solidFill>
              <a:latin typeface="微软雅黑" panose="020B0503020204020204" charset="-122"/>
              <a:ea typeface="微软雅黑"/>
            </a:endParaRPr>
          </a:p>
          <a:p>
            <a:pPr algn="l">
              <a:lnSpc>
                <a:spcPct val="180000"/>
              </a:lnSpc>
            </a:pPr>
            <a:r>
              <a:rPr lang="en-US" altLang="zh-CN" sz="3200">
                <a:latin typeface="微软雅黑" panose="020B0503020204020204" charset="-122"/>
                <a:ea typeface="微软雅黑"/>
                <a:sym typeface="+mn-ea"/>
              </a:rPr>
              <a:t>           </a:t>
            </a:r>
            <a:r>
              <a:rPr lang="zh-CN" altLang="en-US" sz="3200">
                <a:latin typeface="微软雅黑" panose="020B0503020204020204" charset="-122"/>
                <a:ea typeface="微软雅黑"/>
                <a:sym typeface="+mn-ea"/>
              </a:rPr>
              <a:t>低等</a:t>
            </a:r>
            <a:r>
              <a:rPr lang="en-US" altLang="zh-CN" sz="3200">
                <a:latin typeface="微软雅黑" panose="020B0503020204020204" charset="-122"/>
                <a:ea typeface="微软雅黑"/>
                <a:sym typeface="+mn-ea"/>
              </a:rPr>
              <a:t>→</a:t>
            </a:r>
            <a:r>
              <a:rPr lang="zh-CN" altLang="en-US" sz="3200">
                <a:latin typeface="微软雅黑" panose="020B0503020204020204" charset="-122"/>
                <a:ea typeface="微软雅黑"/>
                <a:sym typeface="+mn-ea"/>
              </a:rPr>
              <a:t>高等</a:t>
            </a:r>
            <a:endParaRPr lang="zh-CN" altLang="en-US" sz="3200">
              <a:solidFill>
                <a:schemeClr val="tx1"/>
              </a:solidFill>
              <a:latin typeface="微软雅黑" panose="020B0503020204020204" charset="-122"/>
              <a:ea typeface="微软雅黑"/>
            </a:endParaRPr>
          </a:p>
          <a:p>
            <a:pPr algn="l">
              <a:lnSpc>
                <a:spcPct val="180000"/>
              </a:lnSpc>
            </a:pPr>
            <a:r>
              <a:rPr lang="en-US" altLang="zh-CN" sz="3200">
                <a:latin typeface="微软雅黑" panose="020B0503020204020204" charset="-122"/>
                <a:ea typeface="微软雅黑"/>
                <a:sym typeface="+mn-ea"/>
              </a:rPr>
              <a:t>           </a:t>
            </a:r>
            <a:r>
              <a:rPr lang="zh-CN" altLang="en-US" sz="3200">
                <a:latin typeface="微软雅黑" panose="020B0503020204020204" charset="-122"/>
                <a:ea typeface="微软雅黑"/>
                <a:sym typeface="+mn-ea"/>
              </a:rPr>
              <a:t>水生</a:t>
            </a:r>
            <a:r>
              <a:rPr lang="en-US" altLang="zh-CN" sz="3200">
                <a:latin typeface="微软雅黑" panose="020B0503020204020204" charset="-122"/>
                <a:ea typeface="微软雅黑"/>
                <a:sym typeface="+mn-ea"/>
              </a:rPr>
              <a:t>→</a:t>
            </a:r>
            <a:r>
              <a:rPr lang="zh-CN" altLang="en-US" sz="3200">
                <a:latin typeface="微软雅黑" panose="020B0503020204020204" charset="-122"/>
                <a:ea typeface="微软雅黑"/>
                <a:sym typeface="+mn-ea"/>
              </a:rPr>
              <a:t>陆生</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1"/>
          <p:cNvPicPr>
            <a:picLocks noChangeAspect="1"/>
          </p:cNvPicPr>
          <p:nvPr>
            <p:custDataLst>
              <p:tags r:id="rId1"/>
            </p:custDataLst>
          </p:nvPr>
        </p:nvPicPr>
        <p:blipFill>
          <a:blip r:embed="rId10"/>
          <a:srcRect b="4395"/>
          <a:stretch>
            <a:fillRect/>
          </a:stretch>
        </p:blipFill>
        <p:spPr>
          <a:xfrm>
            <a:off x="139700" y="110490"/>
            <a:ext cx="5643245" cy="4250055"/>
          </a:xfrm>
          <a:prstGeom prst="rect">
            <a:avLst/>
          </a:prstGeom>
          <a:noFill/>
          <a:ln>
            <a:noFill/>
            <a:miter lim="800000"/>
          </a:ln>
        </p:spPr>
      </p:pic>
      <p:sp>
        <p:nvSpPr>
          <p:cNvPr id="17411" name="矩形 2"/>
          <p:cNvSpPr/>
          <p:nvPr>
            <p:custDataLst>
              <p:tags r:id="rId2"/>
            </p:custDataLst>
          </p:nvPr>
        </p:nvSpPr>
        <p:spPr>
          <a:xfrm>
            <a:off x="139700" y="3799205"/>
            <a:ext cx="2887980" cy="607695"/>
          </a:xfrm>
          <a:prstGeom prst="rect">
            <a:avLst/>
          </a:prstGeom>
          <a:noFill/>
          <a:ln>
            <a:noFill/>
            <a:miter lim="800000"/>
          </a:ln>
        </p:spPr>
        <p:txBody>
          <a:bodyPr wrap="square">
            <a:spAutoFit/>
          </a:bodyPr>
          <a:lstStyle>
            <a:defPPr>
              <a:defRPr lang="en-US"/>
            </a:defPPr>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5pPr>
          </a:lstStyle>
          <a:p>
            <a:pPr marL="0" lvl="0" indent="0">
              <a:lnSpc>
                <a:spcPct val="120000"/>
              </a:lnSpc>
            </a:pPr>
            <a:r>
              <a:rPr lang="zh-CN" sz="2800" b="1">
                <a:solidFill>
                  <a:srgbClr val="FF0000"/>
                </a:solidFill>
                <a:latin typeface="微软雅黑" panose="020B0503020204020204" charset="-122"/>
                <a:ea typeface="微软雅黑"/>
                <a:cs typeface="微软雅黑" panose="020B0503020204020204" charset="-122"/>
                <a:sym typeface="+mn-ea"/>
              </a:rPr>
              <a:t>活化石•</a:t>
            </a:r>
            <a:r>
              <a:rPr lang="zh-CN" altLang="en-US" sz="2800" b="1">
                <a:solidFill>
                  <a:srgbClr val="FF0000"/>
                </a:solidFill>
                <a:latin typeface="楷体" panose="02010609060101010101" pitchFamily="49" charset="-122"/>
                <a:ea typeface="楷体" panose="02010609060101010101" pitchFamily="49" charset="-122"/>
              </a:rPr>
              <a:t>大熊猫</a:t>
            </a:r>
          </a:p>
        </p:txBody>
      </p:sp>
      <p:pic>
        <p:nvPicPr>
          <p:cNvPr id="17412" name="图片 4"/>
          <p:cNvPicPr>
            <a:picLocks noChangeAspect="1"/>
          </p:cNvPicPr>
          <p:nvPr>
            <p:custDataLst>
              <p:tags r:id="rId3"/>
            </p:custDataLst>
          </p:nvPr>
        </p:nvPicPr>
        <p:blipFill>
          <a:blip r:embed="rId11"/>
          <a:stretch>
            <a:fillRect/>
          </a:stretch>
        </p:blipFill>
        <p:spPr>
          <a:xfrm>
            <a:off x="5892165" y="110490"/>
            <a:ext cx="6097270" cy="3293745"/>
          </a:xfrm>
          <a:prstGeom prst="rect">
            <a:avLst/>
          </a:prstGeom>
          <a:noFill/>
          <a:ln>
            <a:noFill/>
            <a:miter lim="800000"/>
          </a:ln>
        </p:spPr>
      </p:pic>
      <p:sp>
        <p:nvSpPr>
          <p:cNvPr id="17413" name="矩形 5"/>
          <p:cNvSpPr/>
          <p:nvPr>
            <p:custDataLst>
              <p:tags r:id="rId4"/>
            </p:custDataLst>
          </p:nvPr>
        </p:nvSpPr>
        <p:spPr>
          <a:xfrm>
            <a:off x="9566910" y="2796540"/>
            <a:ext cx="2422525" cy="607695"/>
          </a:xfrm>
          <a:prstGeom prst="rect">
            <a:avLst/>
          </a:prstGeom>
          <a:noFill/>
          <a:ln>
            <a:noFill/>
            <a:miter lim="800000"/>
          </a:ln>
        </p:spPr>
        <p:txBody>
          <a:bodyPr wrap="square">
            <a:spAutoFit/>
          </a:bodyPr>
          <a:lstStyle>
            <a:defPPr>
              <a:defRPr lang="en-US"/>
            </a:defPPr>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5pPr>
          </a:lstStyle>
          <a:p>
            <a:pPr marL="0" lvl="0" indent="0" algn="r">
              <a:lnSpc>
                <a:spcPct val="120000"/>
              </a:lnSpc>
            </a:pPr>
            <a:r>
              <a:rPr lang="zh-CN" sz="2800" b="1">
                <a:solidFill>
                  <a:srgbClr val="FF0000"/>
                </a:solidFill>
                <a:latin typeface="微软雅黑" panose="020B0503020204020204" charset="-122"/>
                <a:ea typeface="微软雅黑"/>
                <a:cs typeface="微软雅黑" panose="020B0503020204020204" charset="-122"/>
                <a:sym typeface="+mn-ea"/>
              </a:rPr>
              <a:t>活化石•</a:t>
            </a:r>
            <a:r>
              <a:rPr lang="zh-CN" altLang="en-US" sz="2800" b="1">
                <a:solidFill>
                  <a:srgbClr val="FF0000"/>
                </a:solidFill>
                <a:latin typeface="楷体" panose="02010609060101010101" pitchFamily="49" charset="-122"/>
                <a:ea typeface="楷体" panose="02010609060101010101" pitchFamily="49" charset="-122"/>
              </a:rPr>
              <a:t>银杏</a:t>
            </a:r>
          </a:p>
        </p:txBody>
      </p:sp>
      <p:pic>
        <p:nvPicPr>
          <p:cNvPr id="17414" name="图片 7"/>
          <p:cNvPicPr>
            <a:picLocks noChangeAspect="1"/>
          </p:cNvPicPr>
          <p:nvPr>
            <p:custDataLst>
              <p:tags r:id="rId5"/>
            </p:custDataLst>
          </p:nvPr>
        </p:nvPicPr>
        <p:blipFill>
          <a:blip r:embed="rId12"/>
          <a:stretch>
            <a:fillRect/>
          </a:stretch>
        </p:blipFill>
        <p:spPr>
          <a:xfrm>
            <a:off x="207645" y="4471670"/>
            <a:ext cx="5574665" cy="2282190"/>
          </a:xfrm>
          <a:prstGeom prst="rect">
            <a:avLst/>
          </a:prstGeom>
          <a:noFill/>
          <a:ln>
            <a:noFill/>
            <a:miter lim="800000"/>
          </a:ln>
        </p:spPr>
      </p:pic>
      <p:sp>
        <p:nvSpPr>
          <p:cNvPr id="17415" name="矩形 8"/>
          <p:cNvSpPr/>
          <p:nvPr>
            <p:custDataLst>
              <p:tags r:id="rId6"/>
            </p:custDataLst>
          </p:nvPr>
        </p:nvSpPr>
        <p:spPr>
          <a:xfrm>
            <a:off x="3789680" y="4364990"/>
            <a:ext cx="2247900" cy="607695"/>
          </a:xfrm>
          <a:prstGeom prst="rect">
            <a:avLst/>
          </a:prstGeom>
          <a:noFill/>
          <a:ln>
            <a:noFill/>
            <a:miter lim="800000"/>
          </a:ln>
        </p:spPr>
        <p:txBody>
          <a:bodyPr wrap="square">
            <a:spAutoFit/>
          </a:bodyPr>
          <a:lstStyle>
            <a:defPPr>
              <a:defRPr lang="en-US"/>
            </a:defPPr>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5pPr>
          </a:lstStyle>
          <a:p>
            <a:pPr marL="0" lvl="0" indent="0">
              <a:lnSpc>
                <a:spcPct val="120000"/>
              </a:lnSpc>
            </a:pPr>
            <a:r>
              <a:rPr lang="zh-CN" sz="2800" b="1">
                <a:solidFill>
                  <a:srgbClr val="FF0000"/>
                </a:solidFill>
                <a:latin typeface="微软雅黑" panose="020B0503020204020204" charset="-122"/>
                <a:ea typeface="微软雅黑"/>
                <a:cs typeface="微软雅黑" panose="020B0503020204020204" charset="-122"/>
                <a:sym typeface="+mn-ea"/>
              </a:rPr>
              <a:t>活化石•</a:t>
            </a:r>
            <a:r>
              <a:rPr lang="zh-CN" altLang="en-US" sz="2800" b="1">
                <a:solidFill>
                  <a:srgbClr val="FF0000"/>
                </a:solidFill>
                <a:latin typeface="楷体" panose="02010609060101010101" pitchFamily="49" charset="-122"/>
                <a:ea typeface="楷体" panose="02010609060101010101" pitchFamily="49" charset="-122"/>
              </a:rPr>
              <a:t>水杉</a:t>
            </a:r>
          </a:p>
        </p:txBody>
      </p:sp>
      <p:pic>
        <p:nvPicPr>
          <p:cNvPr id="17416" name="图片 10"/>
          <p:cNvPicPr>
            <a:picLocks noChangeAspect="1"/>
          </p:cNvPicPr>
          <p:nvPr>
            <p:custDataLst>
              <p:tags r:id="rId7"/>
            </p:custDataLst>
          </p:nvPr>
        </p:nvPicPr>
        <p:blipFill>
          <a:blip r:embed="rId13"/>
          <a:stretch>
            <a:fillRect/>
          </a:stretch>
        </p:blipFill>
        <p:spPr>
          <a:xfrm>
            <a:off x="5892800" y="3503295"/>
            <a:ext cx="6172835" cy="3250565"/>
          </a:xfrm>
          <a:prstGeom prst="rect">
            <a:avLst/>
          </a:prstGeom>
          <a:noFill/>
          <a:ln>
            <a:noFill/>
            <a:miter lim="800000"/>
          </a:ln>
        </p:spPr>
      </p:pic>
      <p:sp>
        <p:nvSpPr>
          <p:cNvPr id="17417" name="矩形 11"/>
          <p:cNvSpPr/>
          <p:nvPr>
            <p:custDataLst>
              <p:tags r:id="rId8"/>
            </p:custDataLst>
          </p:nvPr>
        </p:nvSpPr>
        <p:spPr>
          <a:xfrm>
            <a:off x="5892165" y="6146165"/>
            <a:ext cx="2278380" cy="607695"/>
          </a:xfrm>
          <a:prstGeom prst="rect">
            <a:avLst/>
          </a:prstGeom>
          <a:noFill/>
          <a:ln>
            <a:noFill/>
            <a:miter lim="800000"/>
          </a:ln>
        </p:spPr>
        <p:txBody>
          <a:bodyPr wrap="square">
            <a:spAutoFit/>
          </a:bodyPr>
          <a:lstStyle>
            <a:defPPr>
              <a:defRPr lang="en-US"/>
            </a:defPPr>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a:defRPr>
            </a:lvl5pPr>
          </a:lstStyle>
          <a:p>
            <a:pPr marL="0" lvl="0" indent="0">
              <a:lnSpc>
                <a:spcPct val="120000"/>
              </a:lnSpc>
            </a:pPr>
            <a:r>
              <a:rPr lang="zh-CN" sz="2800" b="1">
                <a:solidFill>
                  <a:srgbClr val="FF0000"/>
                </a:solidFill>
                <a:latin typeface="微软雅黑" panose="020B0503020204020204" charset="-122"/>
                <a:ea typeface="微软雅黑"/>
                <a:cs typeface="微软雅黑" panose="020B0503020204020204" charset="-122"/>
                <a:sym typeface="+mn-ea"/>
              </a:rPr>
              <a:t>活化石•</a:t>
            </a:r>
            <a:r>
              <a:rPr lang="zh-CN" altLang="en-US" sz="2800" b="1">
                <a:solidFill>
                  <a:srgbClr val="FF0000"/>
                </a:solidFill>
                <a:latin typeface="楷体" panose="02010609060101010101" pitchFamily="49" charset="-122"/>
                <a:ea typeface="楷体" panose="02010609060101010101" pitchFamily="49" charset="-122"/>
              </a:rPr>
              <a:t>珙桐</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500"/>
                                        <p:tgtEl>
                                          <p:spTgt spid="17413"/>
                                        </p:tgtEl>
                                      </p:cBhvr>
                                    </p:animEffect>
                                  </p:childTnLst>
                                </p:cTn>
                              </p:par>
                              <p:par>
                                <p:cTn id="8" presetID="1" presetClass="entr" presetSubtype="0" fill="hold" nodeType="withEffect">
                                  <p:stCondLst>
                                    <p:cond delay="0"/>
                                  </p:stCondLst>
                                  <p:childTnLst>
                                    <p:set>
                                      <p:cBhvr>
                                        <p:cTn id="9" dur="1" fill="hold">
                                          <p:stCondLst>
                                            <p:cond delay="0"/>
                                          </p:stCondLst>
                                        </p:cTn>
                                        <p:tgtEl>
                                          <p:spTgt spid="1741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after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415"/>
                                        </p:tgtEl>
                                        <p:attrNameLst>
                                          <p:attrName>style.visibility</p:attrName>
                                        </p:attrNameLst>
                                      </p:cBhvr>
                                      <p:to>
                                        <p:strVal val="visible"/>
                                      </p:to>
                                    </p:set>
                                    <p:animEffect transition="in" filter="fade">
                                      <p:cBhvr>
                                        <p:cTn id="14" dur="500"/>
                                        <p:tgtEl>
                                          <p:spTgt spid="17415"/>
                                        </p:tgtEl>
                                      </p:cBhvr>
                                    </p:animEffect>
                                  </p:childTnLst>
                                </p:cTn>
                              </p:par>
                              <p:par>
                                <p:cTn id="15" presetID="1" presetClass="entr" presetSubtype="0" fill="hold" nodeType="withEffect">
                                  <p:stCondLst>
                                    <p:cond delay="0"/>
                                  </p:stCondLst>
                                  <p:childTnLst>
                                    <p:set>
                                      <p:cBhvr>
                                        <p:cTn id="16" dur="1" fill="hold">
                                          <p:stCondLst>
                                            <p:cond delay="0"/>
                                          </p:stCondLst>
                                        </p:cTn>
                                        <p:tgtEl>
                                          <p:spTgt spid="174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417"/>
                                        </p:tgtEl>
                                        <p:attrNameLst>
                                          <p:attrName>style.visibility</p:attrName>
                                        </p:attrNameLst>
                                      </p:cBhvr>
                                      <p:to>
                                        <p:strVal val="visible"/>
                                      </p:to>
                                    </p:set>
                                    <p:animEffect transition="in" filter="fade">
                                      <p:cBhvr>
                                        <p:cTn id="21" dur="500"/>
                                        <p:tgtEl>
                                          <p:spTgt spid="17417"/>
                                        </p:tgtEl>
                                      </p:cBhvr>
                                    </p:animEffect>
                                  </p:childTnLst>
                                </p:cTn>
                              </p:par>
                              <p:par>
                                <p:cTn id="22" presetID="1" presetClass="entr" presetSubtype="0" fill="hold" nodeType="withEffect">
                                  <p:stCondLst>
                                    <p:cond delay="0"/>
                                  </p:stCondLst>
                                  <p:childTnLst>
                                    <p:set>
                                      <p:cBhvr>
                                        <p:cTn id="23"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5" grpId="0"/>
      <p:bldP spid="174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p:nvPr>
            <p:custDataLst>
              <p:tags r:id="rId1"/>
            </p:custDataLst>
          </p:nvPr>
        </p:nvSpPr>
        <p:spPr>
          <a:xfrm>
            <a:off x="230505" y="83820"/>
            <a:ext cx="1210945" cy="6451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zh-CN" altLang="en-US" sz="3600" b="1">
                <a:solidFill>
                  <a:srgbClr val="FF0000"/>
                </a:solidFill>
                <a:latin typeface="楷体" panose="02010609060101010101" pitchFamily="49" charset="-122"/>
                <a:ea typeface="楷体" panose="02010609060101010101" pitchFamily="49" charset="-122"/>
              </a:rPr>
              <a:t>练习</a:t>
            </a:r>
          </a:p>
        </p:txBody>
      </p:sp>
      <p:sp>
        <p:nvSpPr>
          <p:cNvPr id="6" name="内容占位符 22531"/>
          <p:cNvSpPr>
            <a:spLocks noGrp="1"/>
          </p:cNvSpPr>
          <p:nvPr>
            <p:custDataLst>
              <p:tags r:id="rId2"/>
            </p:custDataLst>
          </p:nvPr>
        </p:nvSpPr>
        <p:spPr>
          <a:xfrm>
            <a:off x="500380" y="664845"/>
            <a:ext cx="11120120" cy="227266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9pPr>
          </a:lstStyle>
          <a:p>
            <a:pPr marL="0" algn="l">
              <a:lnSpc>
                <a:spcPct val="110000"/>
              </a:lnSpc>
              <a:spcBef>
                <a:spcPct val="0"/>
              </a:spcBef>
              <a:buClrTx/>
              <a:buSzTx/>
              <a:buNone/>
            </a:pPr>
            <a:r>
              <a:rPr lang="en-US" b="1">
                <a:latin typeface="楷体" panose="02010609060101010101" pitchFamily="49" charset="-122"/>
                <a:ea typeface="楷体" panose="02010609060101010101" pitchFamily="49" charset="-122"/>
                <a:cs typeface="楷体" panose="02010609060101010101" pitchFamily="49" charset="-122"/>
              </a:rPr>
              <a:t>1</a:t>
            </a:r>
            <a:r>
              <a:rPr lang="zh-CN" altLang="en-US" b="1">
                <a:latin typeface="楷体" panose="02010609060101010101" pitchFamily="49" charset="-122"/>
                <a:ea typeface="楷体" panose="02010609060101010101" pitchFamily="49" charset="-122"/>
                <a:cs typeface="楷体" panose="02010609060101010101" pitchFamily="49" charset="-122"/>
              </a:rPr>
              <a:t>、</a:t>
            </a:r>
            <a:r>
              <a:rPr lang="en-US" altLang="zh-CN" b="1">
                <a:latin typeface="楷体" panose="02010609060101010101" pitchFamily="49" charset="-122"/>
                <a:ea typeface="楷体" panose="02010609060101010101" pitchFamily="49" charset="-122"/>
                <a:cs typeface="楷体" panose="02010609060101010101" pitchFamily="49" charset="-122"/>
              </a:rPr>
              <a:t> </a:t>
            </a:r>
            <a:r>
              <a:rPr lang="zh-CN" altLang="en-US" b="1">
                <a:latin typeface="楷体" panose="02010609060101010101" pitchFamily="49" charset="-122"/>
                <a:ea typeface="楷体" panose="02010609060101010101" pitchFamily="49" charset="-122"/>
                <a:cs typeface="楷体" panose="02010609060101010101" pitchFamily="49" charset="-122"/>
              </a:rPr>
              <a:t>生物化石之所以能证明生物的进化，其根本原因是</a:t>
            </a:r>
          </a:p>
          <a:p>
            <a:pPr marL="0" algn="l">
              <a:lnSpc>
                <a:spcPct val="110000"/>
              </a:lnSpc>
              <a:spcBef>
                <a:spcPct val="0"/>
              </a:spcBef>
              <a:buClrTx/>
              <a:buSzTx/>
              <a:buNone/>
            </a:pPr>
            <a:r>
              <a:rPr lang="en-US" altLang="zh-CN"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b="1">
                <a:latin typeface="楷体" panose="02010609060101010101" pitchFamily="49" charset="-122"/>
                <a:ea typeface="楷体" panose="02010609060101010101" pitchFamily="49" charset="-122"/>
                <a:cs typeface="楷体" panose="02010609060101010101" pitchFamily="49" charset="-122"/>
              </a:rPr>
              <a:t>A</a:t>
            </a:r>
            <a:r>
              <a:rPr lang="en-US" altLang="zh-CN" b="1">
                <a:latin typeface="楷体" panose="02010609060101010101" pitchFamily="49" charset="-122"/>
                <a:ea typeface="楷体" panose="02010609060101010101" pitchFamily="49" charset="-122"/>
                <a:cs typeface="楷体" panose="02010609060101010101" pitchFamily="49" charset="-122"/>
              </a:rPr>
              <a:t>. </a:t>
            </a:r>
            <a:r>
              <a:rPr lang="zh-CN" altLang="en-US" b="1">
                <a:latin typeface="楷体" panose="02010609060101010101" pitchFamily="49" charset="-122"/>
                <a:ea typeface="楷体" panose="02010609060101010101" pitchFamily="49" charset="-122"/>
                <a:cs typeface="楷体" panose="02010609060101010101" pitchFamily="49" charset="-122"/>
              </a:rPr>
              <a:t>化石是保存在地层中的生物遗体或生活遗迹</a:t>
            </a:r>
          </a:p>
          <a:p>
            <a:pPr marL="0" algn="l">
              <a:lnSpc>
                <a:spcPct val="110000"/>
              </a:lnSpc>
              <a:spcBef>
                <a:spcPct val="0"/>
              </a:spcBef>
              <a:buClrTx/>
              <a:buSzTx/>
              <a:buNone/>
            </a:pPr>
            <a:r>
              <a:rPr lang="en-US" altLang="zh-CN"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b="1">
                <a:latin typeface="楷体" panose="02010609060101010101" pitchFamily="49" charset="-122"/>
                <a:ea typeface="楷体" panose="02010609060101010101" pitchFamily="49" charset="-122"/>
                <a:cs typeface="楷体" panose="02010609060101010101" pitchFamily="49" charset="-122"/>
              </a:rPr>
              <a:t>B</a:t>
            </a:r>
            <a:r>
              <a:rPr lang="en-US" altLang="zh-CN" b="1">
                <a:latin typeface="楷体" panose="02010609060101010101" pitchFamily="49" charset="-122"/>
                <a:ea typeface="楷体" panose="02010609060101010101" pitchFamily="49" charset="-122"/>
                <a:cs typeface="楷体" panose="02010609060101010101" pitchFamily="49" charset="-122"/>
              </a:rPr>
              <a:t>. </a:t>
            </a:r>
            <a:r>
              <a:rPr lang="zh-CN" altLang="en-US" b="1">
                <a:latin typeface="楷体" panose="02010609060101010101" pitchFamily="49" charset="-122"/>
                <a:ea typeface="楷体" panose="02010609060101010101" pitchFamily="49" charset="-122"/>
                <a:cs typeface="楷体" panose="02010609060101010101" pitchFamily="49" charset="-122"/>
              </a:rPr>
              <a:t>地壳岩石的形成有一定顺序</a:t>
            </a:r>
          </a:p>
          <a:p>
            <a:pPr marL="0" algn="l">
              <a:lnSpc>
                <a:spcPct val="110000"/>
              </a:lnSpc>
              <a:spcBef>
                <a:spcPct val="0"/>
              </a:spcBef>
              <a:buClrTx/>
              <a:buSzTx/>
              <a:buNone/>
            </a:pPr>
            <a:r>
              <a:rPr lang="en-US" altLang="zh-CN"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b="1">
                <a:latin typeface="楷体" panose="02010609060101010101" pitchFamily="49" charset="-122"/>
                <a:ea typeface="楷体" panose="02010609060101010101" pitchFamily="49" charset="-122"/>
                <a:cs typeface="楷体" panose="02010609060101010101" pitchFamily="49" charset="-122"/>
              </a:rPr>
              <a:t>C</a:t>
            </a:r>
            <a:r>
              <a:rPr lang="en-US" altLang="zh-CN" b="1">
                <a:latin typeface="楷体" panose="02010609060101010101" pitchFamily="49" charset="-122"/>
                <a:ea typeface="楷体" panose="02010609060101010101" pitchFamily="49" charset="-122"/>
                <a:cs typeface="楷体" panose="02010609060101010101" pitchFamily="49" charset="-122"/>
              </a:rPr>
              <a:t>. </a:t>
            </a:r>
            <a:r>
              <a:rPr lang="zh-CN" altLang="en-US" b="1">
                <a:latin typeface="楷体" panose="02010609060101010101" pitchFamily="49" charset="-122"/>
                <a:ea typeface="楷体" panose="02010609060101010101" pitchFamily="49" charset="-122"/>
                <a:cs typeface="楷体" panose="02010609060101010101" pitchFamily="49" charset="-122"/>
              </a:rPr>
              <a:t>化石是生物的祖先</a:t>
            </a:r>
          </a:p>
          <a:p>
            <a:pPr marL="0" algn="l">
              <a:lnSpc>
                <a:spcPct val="110000"/>
              </a:lnSpc>
              <a:spcBef>
                <a:spcPct val="0"/>
              </a:spcBef>
              <a:buClrTx/>
              <a:buSzTx/>
              <a:buNone/>
            </a:pPr>
            <a:r>
              <a:rPr lang="en-US" altLang="zh-CN"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b="1">
                <a:latin typeface="楷体" panose="02010609060101010101" pitchFamily="49" charset="-122"/>
                <a:ea typeface="楷体" panose="02010609060101010101" pitchFamily="49" charset="-122"/>
                <a:cs typeface="楷体" panose="02010609060101010101" pitchFamily="49" charset="-122"/>
              </a:rPr>
              <a:t>D</a:t>
            </a:r>
            <a:r>
              <a:rPr lang="en-US" altLang="zh-CN" b="1">
                <a:latin typeface="楷体" panose="02010609060101010101" pitchFamily="49" charset="-122"/>
                <a:ea typeface="楷体" panose="02010609060101010101" pitchFamily="49" charset="-122"/>
                <a:cs typeface="楷体" panose="02010609060101010101" pitchFamily="49" charset="-122"/>
              </a:rPr>
              <a:t>. </a:t>
            </a:r>
            <a:r>
              <a:rPr lang="zh-CN" altLang="en-US" b="1">
                <a:latin typeface="楷体" panose="02010609060101010101" pitchFamily="49" charset="-122"/>
                <a:ea typeface="楷体" panose="02010609060101010101" pitchFamily="49" charset="-122"/>
                <a:cs typeface="楷体" panose="02010609060101010101" pitchFamily="49" charset="-122"/>
              </a:rPr>
              <a:t>各类生物化石在地层中出现有一定的顺序</a:t>
            </a:r>
          </a:p>
          <a:p>
            <a:pPr marL="0" algn="l">
              <a:lnSpc>
                <a:spcPct val="110000"/>
              </a:lnSpc>
              <a:spcBef>
                <a:spcPct val="0"/>
              </a:spcBef>
              <a:buClrTx/>
              <a:buSzTx/>
              <a:buNone/>
            </a:pPr>
            <a:r>
              <a:rPr lang="zh-CN" altLang="en-US" b="1">
                <a:latin typeface="楷体" panose="02010609060101010101" pitchFamily="49" charset="-122"/>
                <a:ea typeface="楷体" panose="02010609060101010101" pitchFamily="49" charset="-122"/>
                <a:cs typeface="楷体" panose="02010609060101010101" pitchFamily="49" charset="-122"/>
              </a:rPr>
              <a:t>2、在没有被破坏的地层中有关化石分布情况，下列说法中不正确的是</a:t>
            </a:r>
          </a:p>
          <a:p>
            <a:pPr marL="0" algn="l">
              <a:lnSpc>
                <a:spcPct val="110000"/>
              </a:lnSpc>
              <a:spcBef>
                <a:spcPct val="0"/>
              </a:spcBef>
              <a:buClrTx/>
              <a:buSzTx/>
              <a:buNone/>
            </a:pPr>
            <a:r>
              <a:rPr lang="zh-CN" altLang="en-US" b="1">
                <a:latin typeface="楷体" panose="02010609060101010101" pitchFamily="49" charset="-122"/>
                <a:ea typeface="楷体" panose="02010609060101010101" pitchFamily="49" charset="-122"/>
                <a:cs typeface="楷体" panose="02010609060101010101" pitchFamily="49" charset="-122"/>
              </a:rPr>
              <a:t>    A. 古老地层中的生物化石简单、低等</a:t>
            </a:r>
          </a:p>
          <a:p>
            <a:pPr marL="0" algn="l">
              <a:lnSpc>
                <a:spcPct val="110000"/>
              </a:lnSpc>
              <a:spcBef>
                <a:spcPct val="0"/>
              </a:spcBef>
              <a:buClrTx/>
              <a:buSzTx/>
              <a:buNone/>
            </a:pPr>
            <a:r>
              <a:rPr lang="zh-CN" altLang="en-US" b="1">
                <a:latin typeface="楷体" panose="02010609060101010101" pitchFamily="49" charset="-122"/>
                <a:ea typeface="楷体" panose="02010609060101010101" pitchFamily="49" charset="-122"/>
                <a:cs typeface="楷体" panose="02010609060101010101" pitchFamily="49" charset="-122"/>
              </a:rPr>
              <a:t>    B. 在极古老的地层中也可找到高等生物化石</a:t>
            </a:r>
          </a:p>
          <a:p>
            <a:pPr marL="0" algn="l">
              <a:lnSpc>
                <a:spcPct val="110000"/>
              </a:lnSpc>
              <a:spcBef>
                <a:spcPct val="0"/>
              </a:spcBef>
              <a:buClrTx/>
              <a:buSzTx/>
              <a:buNone/>
            </a:pPr>
            <a:r>
              <a:rPr lang="zh-CN" altLang="en-US" b="1">
                <a:latin typeface="楷体" panose="02010609060101010101" pitchFamily="49" charset="-122"/>
                <a:ea typeface="楷体" panose="02010609060101010101" pitchFamily="49" charset="-122"/>
                <a:cs typeface="楷体" panose="02010609060101010101" pitchFamily="49" charset="-122"/>
              </a:rPr>
              <a:t>    C. 新近地层中的生物化石复杂、高等</a:t>
            </a:r>
          </a:p>
          <a:p>
            <a:pPr marL="0" algn="l">
              <a:lnSpc>
                <a:spcPct val="110000"/>
              </a:lnSpc>
              <a:spcBef>
                <a:spcPct val="0"/>
              </a:spcBef>
              <a:buClrTx/>
              <a:buSzTx/>
              <a:buNone/>
            </a:pPr>
            <a:r>
              <a:rPr lang="zh-CN" altLang="en-US" b="1">
                <a:latin typeface="楷体" panose="02010609060101010101" pitchFamily="49" charset="-122"/>
                <a:ea typeface="楷体" panose="02010609060101010101" pitchFamily="49" charset="-122"/>
                <a:cs typeface="楷体" panose="02010609060101010101" pitchFamily="49" charset="-122"/>
              </a:rPr>
              <a:t>    D. 新近地层中也可找到低等生物化石</a:t>
            </a:r>
          </a:p>
        </p:txBody>
      </p:sp>
      <p:sp>
        <p:nvSpPr>
          <p:cNvPr id="4" name="文本框 3"/>
          <p:cNvSpPr txBox="1"/>
          <p:nvPr>
            <p:custDataLst>
              <p:tags r:id="rId3"/>
            </p:custDataLst>
          </p:nvPr>
        </p:nvSpPr>
        <p:spPr>
          <a:xfrm>
            <a:off x="10737850" y="1902460"/>
            <a:ext cx="643255" cy="922020"/>
          </a:xfrm>
          <a:prstGeom prst="rect">
            <a:avLst/>
          </a:prstGeom>
          <a:noFill/>
        </p:spPr>
        <p:txBody>
          <a:bodyPr wrap="square" rtlCol="0">
            <a:spAutoFit/>
          </a:bodyPr>
          <a:lstStyle/>
          <a:p>
            <a:r>
              <a:rPr lang="en-US" altLang="zh-CN" sz="5400" b="1">
                <a:solidFill>
                  <a:srgbClr val="FF0000"/>
                </a:solidFill>
                <a:latin typeface="楷体" panose="02010609060101010101" pitchFamily="49" charset="-122"/>
                <a:ea typeface="楷体" panose="02010609060101010101" pitchFamily="49" charset="-122"/>
              </a:rPr>
              <a:t>D</a:t>
            </a:r>
          </a:p>
        </p:txBody>
      </p:sp>
      <p:sp>
        <p:nvSpPr>
          <p:cNvPr id="2" name="文本框 1"/>
          <p:cNvSpPr txBox="1"/>
          <p:nvPr>
            <p:custDataLst>
              <p:tags r:id="rId4"/>
            </p:custDataLst>
          </p:nvPr>
        </p:nvSpPr>
        <p:spPr>
          <a:xfrm>
            <a:off x="10649585" y="4485640"/>
            <a:ext cx="970915" cy="922020"/>
          </a:xfrm>
          <a:prstGeom prst="rect">
            <a:avLst/>
          </a:prstGeom>
          <a:noFill/>
        </p:spPr>
        <p:txBody>
          <a:bodyPr wrap="square" rtlCol="0">
            <a:spAutoFit/>
          </a:bodyPr>
          <a:lstStyle/>
          <a:p>
            <a:r>
              <a:rPr lang="en-US" altLang="zh-CN" sz="5400" b="1">
                <a:solidFill>
                  <a:srgbClr val="FF0000"/>
                </a:solidFill>
                <a:latin typeface="楷体" panose="02010609060101010101" pitchFamily="49" charset="-122"/>
                <a:ea typeface="楷体" panose="02010609060101010101" pitchFamily="49"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COMMONDATA" val="eyJoZGlkIjoiODU3Y2MyYWNhYjcxOTY3YjYzZDM1YjMwNmVmZmJlMmMifQ=="/>
  <p:tag name="KSO_WPP_MARK_KEY" val="8780868d-d183-4a56-86ea-bda43b42cea0"/>
</p:tagLst>
</file>

<file path=ppt/tags/tag10.xml><?xml version="1.0" encoding="utf-8"?>
<p:tagLst xmlns:a="http://schemas.openxmlformats.org/drawingml/2006/main" xmlns:r="http://schemas.openxmlformats.org/officeDocument/2006/relationships" xmlns:p="http://schemas.openxmlformats.org/presentationml/2006/main">
  <p:tag name="AS_UNIQUEID" val="7130"/>
</p:tagLst>
</file>

<file path=ppt/tags/tag100.xml><?xml version="1.0" encoding="utf-8"?>
<p:tagLst xmlns:a="http://schemas.openxmlformats.org/drawingml/2006/main" xmlns:r="http://schemas.openxmlformats.org/officeDocument/2006/relationships" xmlns:p="http://schemas.openxmlformats.org/presentationml/2006/main">
  <p:tag name="AS_UNIQUEID" val="7215"/>
</p:tagLst>
</file>

<file path=ppt/tags/tag101.xml><?xml version="1.0" encoding="utf-8"?>
<p:tagLst xmlns:a="http://schemas.openxmlformats.org/drawingml/2006/main" xmlns:r="http://schemas.openxmlformats.org/officeDocument/2006/relationships" xmlns:p="http://schemas.openxmlformats.org/presentationml/2006/main">
  <p:tag name="AS_UNIQUEID" val="7216"/>
</p:tagLst>
</file>

<file path=ppt/tags/tag102.xml><?xml version="1.0" encoding="utf-8"?>
<p:tagLst xmlns:a="http://schemas.openxmlformats.org/drawingml/2006/main" xmlns:r="http://schemas.openxmlformats.org/officeDocument/2006/relationships" xmlns:p="http://schemas.openxmlformats.org/presentationml/2006/main">
  <p:tag name="AS_UNIQUEID" val="7218"/>
</p:tagLst>
</file>

<file path=ppt/tags/tag103.xml><?xml version="1.0" encoding="utf-8"?>
<p:tagLst xmlns:a="http://schemas.openxmlformats.org/drawingml/2006/main" xmlns:r="http://schemas.openxmlformats.org/officeDocument/2006/relationships" xmlns:p="http://schemas.openxmlformats.org/presentationml/2006/main">
  <p:tag name="AS_UNIQUEID" val="7219"/>
</p:tagLst>
</file>

<file path=ppt/tags/tag104.xml><?xml version="1.0" encoding="utf-8"?>
<p:tagLst xmlns:a="http://schemas.openxmlformats.org/drawingml/2006/main" xmlns:r="http://schemas.openxmlformats.org/officeDocument/2006/relationships" xmlns:p="http://schemas.openxmlformats.org/presentationml/2006/main">
  <p:tag name="AS_UNIQUEID" val="7220"/>
</p:tagLst>
</file>

<file path=ppt/tags/tag105.xml><?xml version="1.0" encoding="utf-8"?>
<p:tagLst xmlns:a="http://schemas.openxmlformats.org/drawingml/2006/main" xmlns:r="http://schemas.openxmlformats.org/officeDocument/2006/relationships" xmlns:p="http://schemas.openxmlformats.org/presentationml/2006/main">
  <p:tag name="AS_UNIQUEID" val="7221"/>
</p:tagLst>
</file>

<file path=ppt/tags/tag106.xml><?xml version="1.0" encoding="utf-8"?>
<p:tagLst xmlns:a="http://schemas.openxmlformats.org/drawingml/2006/main" xmlns:r="http://schemas.openxmlformats.org/officeDocument/2006/relationships" xmlns:p="http://schemas.openxmlformats.org/presentationml/2006/main">
  <p:tag name="AS_UNIQUEID" val="7222"/>
</p:tagLst>
</file>

<file path=ppt/tags/tag107.xml><?xml version="1.0" encoding="utf-8"?>
<p:tagLst xmlns:a="http://schemas.openxmlformats.org/drawingml/2006/main" xmlns:r="http://schemas.openxmlformats.org/officeDocument/2006/relationships" xmlns:p="http://schemas.openxmlformats.org/presentationml/2006/main">
  <p:tag name="AS_UNIQUEID" val="7224"/>
</p:tagLst>
</file>

<file path=ppt/tags/tag108.xml><?xml version="1.0" encoding="utf-8"?>
<p:tagLst xmlns:a="http://schemas.openxmlformats.org/drawingml/2006/main" xmlns:r="http://schemas.openxmlformats.org/officeDocument/2006/relationships" xmlns:p="http://schemas.openxmlformats.org/presentationml/2006/main">
  <p:tag name="AS_UNIQUEID" val="7225"/>
</p:tagLst>
</file>

<file path=ppt/tags/tag109.xml><?xml version="1.0" encoding="utf-8"?>
<p:tagLst xmlns:a="http://schemas.openxmlformats.org/drawingml/2006/main" xmlns:r="http://schemas.openxmlformats.org/officeDocument/2006/relationships" xmlns:p="http://schemas.openxmlformats.org/presentationml/2006/main">
  <p:tag name="AS_UNIQUEID" val="7226"/>
</p:tagLst>
</file>

<file path=ppt/tags/tag11.xml><?xml version="1.0" encoding="utf-8"?>
<p:tagLst xmlns:a="http://schemas.openxmlformats.org/drawingml/2006/main" xmlns:r="http://schemas.openxmlformats.org/officeDocument/2006/relationships" xmlns:p="http://schemas.openxmlformats.org/presentationml/2006/main">
  <p:tag name="AS_UNIQUEID" val="7131"/>
</p:tagLst>
</file>

<file path=ppt/tags/tag110.xml><?xml version="1.0" encoding="utf-8"?>
<p:tagLst xmlns:a="http://schemas.openxmlformats.org/drawingml/2006/main" xmlns:r="http://schemas.openxmlformats.org/officeDocument/2006/relationships" xmlns:p="http://schemas.openxmlformats.org/presentationml/2006/main">
  <p:tag name="AS_UNIQUEID" val="7227"/>
</p:tagLst>
</file>

<file path=ppt/tags/tag111.xml><?xml version="1.0" encoding="utf-8"?>
<p:tagLst xmlns:a="http://schemas.openxmlformats.org/drawingml/2006/main" xmlns:r="http://schemas.openxmlformats.org/officeDocument/2006/relationships" xmlns:p="http://schemas.openxmlformats.org/presentationml/2006/main">
  <p:tag name="AS_UNIQUEID" val="7228"/>
</p:tagLst>
</file>

<file path=ppt/tags/tag112.xml><?xml version="1.0" encoding="utf-8"?>
<p:tagLst xmlns:a="http://schemas.openxmlformats.org/drawingml/2006/main" xmlns:r="http://schemas.openxmlformats.org/officeDocument/2006/relationships" xmlns:p="http://schemas.openxmlformats.org/presentationml/2006/main">
  <p:tag name="AS_UNIQUEID" val="7229"/>
</p:tagLst>
</file>

<file path=ppt/tags/tag113.xml><?xml version="1.0" encoding="utf-8"?>
<p:tagLst xmlns:a="http://schemas.openxmlformats.org/drawingml/2006/main" xmlns:r="http://schemas.openxmlformats.org/officeDocument/2006/relationships" xmlns:p="http://schemas.openxmlformats.org/presentationml/2006/main">
  <p:tag name="AS_UNIQUEID" val="7231"/>
</p:tagLst>
</file>

<file path=ppt/tags/tag114.xml><?xml version="1.0" encoding="utf-8"?>
<p:tagLst xmlns:a="http://schemas.openxmlformats.org/drawingml/2006/main" xmlns:r="http://schemas.openxmlformats.org/officeDocument/2006/relationships" xmlns:p="http://schemas.openxmlformats.org/presentationml/2006/main">
  <p:tag name="AS_UNIQUEID" val="7232"/>
</p:tagLst>
</file>

<file path=ppt/tags/tag115.xml><?xml version="1.0" encoding="utf-8"?>
<p:tagLst xmlns:a="http://schemas.openxmlformats.org/drawingml/2006/main" xmlns:r="http://schemas.openxmlformats.org/officeDocument/2006/relationships" xmlns:p="http://schemas.openxmlformats.org/presentationml/2006/main">
  <p:tag name="AS_UNIQUEID" val="7233"/>
</p:tagLst>
</file>

<file path=ppt/tags/tag116.xml><?xml version="1.0" encoding="utf-8"?>
<p:tagLst xmlns:a="http://schemas.openxmlformats.org/drawingml/2006/main" xmlns:r="http://schemas.openxmlformats.org/officeDocument/2006/relationships" xmlns:p="http://schemas.openxmlformats.org/presentationml/2006/main">
  <p:tag name="AS_UNIQUEID" val="7234"/>
</p:tagLst>
</file>

<file path=ppt/tags/tag117.xml><?xml version="1.0" encoding="utf-8"?>
<p:tagLst xmlns:a="http://schemas.openxmlformats.org/drawingml/2006/main" xmlns:r="http://schemas.openxmlformats.org/officeDocument/2006/relationships" xmlns:p="http://schemas.openxmlformats.org/presentationml/2006/main">
  <p:tag name="AS_UNIQUEID" val="7235"/>
</p:tagLst>
</file>

<file path=ppt/tags/tag118.xml><?xml version="1.0" encoding="utf-8"?>
<p:tagLst xmlns:a="http://schemas.openxmlformats.org/drawingml/2006/main" xmlns:r="http://schemas.openxmlformats.org/officeDocument/2006/relationships" xmlns:p="http://schemas.openxmlformats.org/presentationml/2006/main">
  <p:tag name="AS_UNIQUEID" val="7236"/>
</p:tagLst>
</file>

<file path=ppt/tags/tag119.xml><?xml version="1.0" encoding="utf-8"?>
<p:tagLst xmlns:a="http://schemas.openxmlformats.org/drawingml/2006/main" xmlns:r="http://schemas.openxmlformats.org/officeDocument/2006/relationships" xmlns:p="http://schemas.openxmlformats.org/presentationml/2006/main">
  <p:tag name="AS_UNIQUEID" val="7237"/>
</p:tagLst>
</file>

<file path=ppt/tags/tag12.xml><?xml version="1.0" encoding="utf-8"?>
<p:tagLst xmlns:a="http://schemas.openxmlformats.org/drawingml/2006/main" xmlns:r="http://schemas.openxmlformats.org/officeDocument/2006/relationships" xmlns:p="http://schemas.openxmlformats.org/presentationml/2006/main">
  <p:tag name="AS_UNIQUEID" val="7132"/>
</p:tagLst>
</file>

<file path=ppt/tags/tag120.xml><?xml version="1.0" encoding="utf-8"?>
<p:tagLst xmlns:a="http://schemas.openxmlformats.org/drawingml/2006/main" xmlns:r="http://schemas.openxmlformats.org/officeDocument/2006/relationships" xmlns:p="http://schemas.openxmlformats.org/presentationml/2006/main">
  <p:tag name="AS_UNIQUEID" val="7238"/>
</p:tagLst>
</file>

<file path=ppt/tags/tag121.xml><?xml version="1.0" encoding="utf-8"?>
<p:tagLst xmlns:a="http://schemas.openxmlformats.org/drawingml/2006/main" xmlns:r="http://schemas.openxmlformats.org/officeDocument/2006/relationships" xmlns:p="http://schemas.openxmlformats.org/presentationml/2006/main">
  <p:tag name="AS_UNIQUEID" val="7240"/>
</p:tagLst>
</file>

<file path=ppt/tags/tag122.xml><?xml version="1.0" encoding="utf-8"?>
<p:tagLst xmlns:a="http://schemas.openxmlformats.org/drawingml/2006/main" xmlns:r="http://schemas.openxmlformats.org/officeDocument/2006/relationships" xmlns:p="http://schemas.openxmlformats.org/presentationml/2006/main">
  <p:tag name="AS_UNIQUEID" val="7241"/>
</p:tagLst>
</file>

<file path=ppt/tags/tag123.xml><?xml version="1.0" encoding="utf-8"?>
<p:tagLst xmlns:a="http://schemas.openxmlformats.org/drawingml/2006/main" xmlns:r="http://schemas.openxmlformats.org/officeDocument/2006/relationships" xmlns:p="http://schemas.openxmlformats.org/presentationml/2006/main">
  <p:tag name="AS_UNIQUEID" val="7242"/>
</p:tagLst>
</file>

<file path=ppt/tags/tag124.xml><?xml version="1.0" encoding="utf-8"?>
<p:tagLst xmlns:a="http://schemas.openxmlformats.org/drawingml/2006/main" xmlns:r="http://schemas.openxmlformats.org/officeDocument/2006/relationships" xmlns:p="http://schemas.openxmlformats.org/presentationml/2006/main">
  <p:tag name="AS_UNIQUEID" val="7243"/>
</p:tagLst>
</file>

<file path=ppt/tags/tag125.xml><?xml version="1.0" encoding="utf-8"?>
<p:tagLst xmlns:a="http://schemas.openxmlformats.org/drawingml/2006/main" xmlns:r="http://schemas.openxmlformats.org/officeDocument/2006/relationships" xmlns:p="http://schemas.openxmlformats.org/presentationml/2006/main">
  <p:tag name="AS_UNIQUEID" val="7245"/>
</p:tagLst>
</file>

<file path=ppt/tags/tag126.xml><?xml version="1.0" encoding="utf-8"?>
<p:tagLst xmlns:a="http://schemas.openxmlformats.org/drawingml/2006/main" xmlns:r="http://schemas.openxmlformats.org/officeDocument/2006/relationships" xmlns:p="http://schemas.openxmlformats.org/presentationml/2006/main">
  <p:tag name="AS_UNIQUEID" val="7246"/>
</p:tagLst>
</file>

<file path=ppt/tags/tag127.xml><?xml version="1.0" encoding="utf-8"?>
<p:tagLst xmlns:a="http://schemas.openxmlformats.org/drawingml/2006/main" xmlns:r="http://schemas.openxmlformats.org/officeDocument/2006/relationships" xmlns:p="http://schemas.openxmlformats.org/presentationml/2006/main">
  <p:tag name="AS_UNIQUEID" val="7247"/>
</p:tagLst>
</file>

<file path=ppt/tags/tag128.xml><?xml version="1.0" encoding="utf-8"?>
<p:tagLst xmlns:a="http://schemas.openxmlformats.org/drawingml/2006/main" xmlns:r="http://schemas.openxmlformats.org/officeDocument/2006/relationships" xmlns:p="http://schemas.openxmlformats.org/presentationml/2006/main">
  <p:tag name="AS_UNIQUEID" val="7249"/>
</p:tagLst>
</file>

<file path=ppt/tags/tag129.xml><?xml version="1.0" encoding="utf-8"?>
<p:tagLst xmlns:a="http://schemas.openxmlformats.org/drawingml/2006/main" xmlns:r="http://schemas.openxmlformats.org/officeDocument/2006/relationships" xmlns:p="http://schemas.openxmlformats.org/presentationml/2006/main">
  <p:tag name="AS_UNIQUEID" val="7250"/>
</p:tagLst>
</file>

<file path=ppt/tags/tag13.xml><?xml version="1.0" encoding="utf-8"?>
<p:tagLst xmlns:a="http://schemas.openxmlformats.org/drawingml/2006/main" xmlns:r="http://schemas.openxmlformats.org/officeDocument/2006/relationships" xmlns:p="http://schemas.openxmlformats.org/presentationml/2006/main">
  <p:tag name="AS_UNIQUEID" val="7134"/>
</p:tagLst>
</file>

<file path=ppt/tags/tag130.xml><?xml version="1.0" encoding="utf-8"?>
<p:tagLst xmlns:a="http://schemas.openxmlformats.org/drawingml/2006/main" xmlns:r="http://schemas.openxmlformats.org/officeDocument/2006/relationships" xmlns:p="http://schemas.openxmlformats.org/presentationml/2006/main">
  <p:tag name="AS_UNIQUEID" val="7251"/>
</p:tagLst>
</file>

<file path=ppt/tags/tag131.xml><?xml version="1.0" encoding="utf-8"?>
<p:tagLst xmlns:a="http://schemas.openxmlformats.org/drawingml/2006/main" xmlns:r="http://schemas.openxmlformats.org/officeDocument/2006/relationships" xmlns:p="http://schemas.openxmlformats.org/presentationml/2006/main">
  <p:tag name="AS_UNIQUEID" val="7252"/>
</p:tagLst>
</file>

<file path=ppt/tags/tag132.xml><?xml version="1.0" encoding="utf-8"?>
<p:tagLst xmlns:a="http://schemas.openxmlformats.org/drawingml/2006/main" xmlns:r="http://schemas.openxmlformats.org/officeDocument/2006/relationships" xmlns:p="http://schemas.openxmlformats.org/presentationml/2006/main">
  <p:tag name="AS_UNIQUEID" val="7253"/>
</p:tagLst>
</file>

<file path=ppt/tags/tag133.xml><?xml version="1.0" encoding="utf-8"?>
<p:tagLst xmlns:a="http://schemas.openxmlformats.org/drawingml/2006/main" xmlns:r="http://schemas.openxmlformats.org/officeDocument/2006/relationships" xmlns:p="http://schemas.openxmlformats.org/presentationml/2006/main">
  <p:tag name="AS_UNIQUEID" val="7254"/>
</p:tagLst>
</file>

<file path=ppt/tags/tag134.xml><?xml version="1.0" encoding="utf-8"?>
<p:tagLst xmlns:a="http://schemas.openxmlformats.org/drawingml/2006/main" xmlns:r="http://schemas.openxmlformats.org/officeDocument/2006/relationships" xmlns:p="http://schemas.openxmlformats.org/presentationml/2006/main">
  <p:tag name="AS_UNIQUEID" val="7255"/>
</p:tagLst>
</file>

<file path=ppt/tags/tag135.xml><?xml version="1.0" encoding="utf-8"?>
<p:tagLst xmlns:a="http://schemas.openxmlformats.org/drawingml/2006/main" xmlns:r="http://schemas.openxmlformats.org/officeDocument/2006/relationships" xmlns:p="http://schemas.openxmlformats.org/presentationml/2006/main">
  <p:tag name="AS_UNIQUEID" val="7257"/>
</p:tagLst>
</file>

<file path=ppt/tags/tag136.xml><?xml version="1.0" encoding="utf-8"?>
<p:tagLst xmlns:a="http://schemas.openxmlformats.org/drawingml/2006/main" xmlns:r="http://schemas.openxmlformats.org/officeDocument/2006/relationships" xmlns:p="http://schemas.openxmlformats.org/presentationml/2006/main">
  <p:tag name="AS_UNIQUEID" val="7258"/>
</p:tagLst>
</file>

<file path=ppt/tags/tag137.xml><?xml version="1.0" encoding="utf-8"?>
<p:tagLst xmlns:a="http://schemas.openxmlformats.org/drawingml/2006/main" xmlns:r="http://schemas.openxmlformats.org/officeDocument/2006/relationships" xmlns:p="http://schemas.openxmlformats.org/presentationml/2006/main">
  <p:tag name="AS_UNIQUEID" val="7259"/>
</p:tagLst>
</file>

<file path=ppt/tags/tag138.xml><?xml version="1.0" encoding="utf-8"?>
<p:tagLst xmlns:a="http://schemas.openxmlformats.org/drawingml/2006/main" xmlns:r="http://schemas.openxmlformats.org/officeDocument/2006/relationships" xmlns:p="http://schemas.openxmlformats.org/presentationml/2006/main">
  <p:tag name="AS_UNIQUEID" val="7260"/>
</p:tagLst>
</file>

<file path=ppt/tags/tag139.xml><?xml version="1.0" encoding="utf-8"?>
<p:tagLst xmlns:a="http://schemas.openxmlformats.org/drawingml/2006/main" xmlns:r="http://schemas.openxmlformats.org/officeDocument/2006/relationships" xmlns:p="http://schemas.openxmlformats.org/presentationml/2006/main">
  <p:tag name="AS_UNIQUEID" val="7261"/>
</p:tagLst>
</file>

<file path=ppt/tags/tag14.xml><?xml version="1.0" encoding="utf-8"?>
<p:tagLst xmlns:a="http://schemas.openxmlformats.org/drawingml/2006/main" xmlns:r="http://schemas.openxmlformats.org/officeDocument/2006/relationships" xmlns:p="http://schemas.openxmlformats.org/presentationml/2006/main">
  <p:tag name="AS_UNIQUEID" val="7135"/>
</p:tagLst>
</file>

<file path=ppt/tags/tag140.xml><?xml version="1.0" encoding="utf-8"?>
<p:tagLst xmlns:a="http://schemas.openxmlformats.org/drawingml/2006/main" xmlns:r="http://schemas.openxmlformats.org/officeDocument/2006/relationships" xmlns:p="http://schemas.openxmlformats.org/presentationml/2006/main">
  <p:tag name="AS_UNIQUEID" val="7263"/>
</p:tagLst>
</file>

<file path=ppt/tags/tag141.xml><?xml version="1.0" encoding="utf-8"?>
<p:tagLst xmlns:a="http://schemas.openxmlformats.org/drawingml/2006/main" xmlns:r="http://schemas.openxmlformats.org/officeDocument/2006/relationships" xmlns:p="http://schemas.openxmlformats.org/presentationml/2006/main">
  <p:tag name="AS_UNIQUEID" val="7264"/>
</p:tagLst>
</file>

<file path=ppt/tags/tag142.xml><?xml version="1.0" encoding="utf-8"?>
<p:tagLst xmlns:a="http://schemas.openxmlformats.org/drawingml/2006/main" xmlns:r="http://schemas.openxmlformats.org/officeDocument/2006/relationships" xmlns:p="http://schemas.openxmlformats.org/presentationml/2006/main">
  <p:tag name="AS_UNIQUEID" val="7265"/>
</p:tagLst>
</file>

<file path=ppt/tags/tag143.xml><?xml version="1.0" encoding="utf-8"?>
<p:tagLst xmlns:a="http://schemas.openxmlformats.org/drawingml/2006/main" xmlns:r="http://schemas.openxmlformats.org/officeDocument/2006/relationships" xmlns:p="http://schemas.openxmlformats.org/presentationml/2006/main">
  <p:tag name="AS_UNIQUEID" val="7266"/>
</p:tagLst>
</file>

<file path=ppt/tags/tag144.xml><?xml version="1.0" encoding="utf-8"?>
<p:tagLst xmlns:a="http://schemas.openxmlformats.org/drawingml/2006/main" xmlns:r="http://schemas.openxmlformats.org/officeDocument/2006/relationships" xmlns:p="http://schemas.openxmlformats.org/presentationml/2006/main">
  <p:tag name="AS_UNIQUEID" val="7268"/>
</p:tagLst>
</file>

<file path=ppt/tags/tag145.xml><?xml version="1.0" encoding="utf-8"?>
<p:tagLst xmlns:a="http://schemas.openxmlformats.org/drawingml/2006/main" xmlns:r="http://schemas.openxmlformats.org/officeDocument/2006/relationships" xmlns:p="http://schemas.openxmlformats.org/presentationml/2006/main">
  <p:tag name="AS_UNIQUEID" val="7269"/>
</p:tagLst>
</file>

<file path=ppt/tags/tag146.xml><?xml version="1.0" encoding="utf-8"?>
<p:tagLst xmlns:a="http://schemas.openxmlformats.org/drawingml/2006/main" xmlns:r="http://schemas.openxmlformats.org/officeDocument/2006/relationships" xmlns:p="http://schemas.openxmlformats.org/presentationml/2006/main">
  <p:tag name="AS_UNIQUEID" val="7270"/>
</p:tagLst>
</file>

<file path=ppt/tags/tag147.xml><?xml version="1.0" encoding="utf-8"?>
<p:tagLst xmlns:a="http://schemas.openxmlformats.org/drawingml/2006/main" xmlns:r="http://schemas.openxmlformats.org/officeDocument/2006/relationships" xmlns:p="http://schemas.openxmlformats.org/presentationml/2006/main">
  <p:tag name="AS_UNIQUEID" val="7271"/>
</p:tagLst>
</file>

<file path=ppt/tags/tag148.xml><?xml version="1.0" encoding="utf-8"?>
<p:tagLst xmlns:a="http://schemas.openxmlformats.org/drawingml/2006/main" xmlns:r="http://schemas.openxmlformats.org/officeDocument/2006/relationships" xmlns:p="http://schemas.openxmlformats.org/presentationml/2006/main">
  <p:tag name="AS_UNIQUEID" val="7272"/>
</p:tagLst>
</file>

<file path=ppt/tags/tag149.xml><?xml version="1.0" encoding="utf-8"?>
<p:tagLst xmlns:a="http://schemas.openxmlformats.org/drawingml/2006/main" xmlns:r="http://schemas.openxmlformats.org/officeDocument/2006/relationships" xmlns:p="http://schemas.openxmlformats.org/presentationml/2006/main">
  <p:tag name="AS_UNIQUEID" val="7273"/>
</p:tagLst>
</file>

<file path=ppt/tags/tag15.xml><?xml version="1.0" encoding="utf-8"?>
<p:tagLst xmlns:a="http://schemas.openxmlformats.org/drawingml/2006/main" xmlns:r="http://schemas.openxmlformats.org/officeDocument/2006/relationships" xmlns:p="http://schemas.openxmlformats.org/presentationml/2006/main">
  <p:tag name="AS_UNIQUEID" val="7136"/>
</p:tagLst>
</file>

<file path=ppt/tags/tag150.xml><?xml version="1.0" encoding="utf-8"?>
<p:tagLst xmlns:a="http://schemas.openxmlformats.org/drawingml/2006/main" xmlns:r="http://schemas.openxmlformats.org/officeDocument/2006/relationships" xmlns:p="http://schemas.openxmlformats.org/presentationml/2006/main">
  <p:tag name="AS_UNIQUEID" val="7353"/>
</p:tagLst>
</file>

<file path=ppt/tags/tag151.xml><?xml version="1.0" encoding="utf-8"?>
<p:tagLst xmlns:a="http://schemas.openxmlformats.org/drawingml/2006/main" xmlns:r="http://schemas.openxmlformats.org/officeDocument/2006/relationships" xmlns:p="http://schemas.openxmlformats.org/presentationml/2006/main">
  <p:tag name="AS_UNIQUEID" val="7354"/>
</p:tagLst>
</file>

<file path=ppt/tags/tag152.xml><?xml version="1.0" encoding="utf-8"?>
<p:tagLst xmlns:a="http://schemas.openxmlformats.org/drawingml/2006/main" xmlns:r="http://schemas.openxmlformats.org/officeDocument/2006/relationships" xmlns:p="http://schemas.openxmlformats.org/presentationml/2006/main">
  <p:tag name="AS_UNIQUEID" val="7355"/>
</p:tagLst>
</file>

<file path=ppt/tags/tag153.xml><?xml version="1.0" encoding="utf-8"?>
<p:tagLst xmlns:a="http://schemas.openxmlformats.org/drawingml/2006/main" xmlns:r="http://schemas.openxmlformats.org/officeDocument/2006/relationships" xmlns:p="http://schemas.openxmlformats.org/presentationml/2006/main">
  <p:tag name="AS_UNIQUEID" val="7356"/>
</p:tagLst>
</file>

<file path=ppt/tags/tag154.xml><?xml version="1.0" encoding="utf-8"?>
<p:tagLst xmlns:a="http://schemas.openxmlformats.org/drawingml/2006/main" xmlns:r="http://schemas.openxmlformats.org/officeDocument/2006/relationships" xmlns:p="http://schemas.openxmlformats.org/presentationml/2006/main">
  <p:tag name="AS_UNIQUEID" val="7357"/>
</p:tagLst>
</file>

<file path=ppt/tags/tag155.xml><?xml version="1.0" encoding="utf-8"?>
<p:tagLst xmlns:a="http://schemas.openxmlformats.org/drawingml/2006/main" xmlns:r="http://schemas.openxmlformats.org/officeDocument/2006/relationships" xmlns:p="http://schemas.openxmlformats.org/presentationml/2006/main">
  <p:tag name="AS_UNIQUEID" val="7358"/>
</p:tagLst>
</file>

<file path=ppt/tags/tag156.xml><?xml version="1.0" encoding="utf-8"?>
<p:tagLst xmlns:a="http://schemas.openxmlformats.org/drawingml/2006/main" xmlns:r="http://schemas.openxmlformats.org/officeDocument/2006/relationships" xmlns:p="http://schemas.openxmlformats.org/presentationml/2006/main">
  <p:tag name="AS_UNIQUEID" val="7283"/>
</p:tagLst>
</file>

<file path=ppt/tags/tag157.xml><?xml version="1.0" encoding="utf-8"?>
<p:tagLst xmlns:a="http://schemas.openxmlformats.org/drawingml/2006/main" xmlns:r="http://schemas.openxmlformats.org/officeDocument/2006/relationships" xmlns:p="http://schemas.openxmlformats.org/presentationml/2006/main">
  <p:tag name="AS_UNIQUEID" val="7284"/>
</p:tagLst>
</file>

<file path=ppt/tags/tag158.xml><?xml version="1.0" encoding="utf-8"?>
<p:tagLst xmlns:a="http://schemas.openxmlformats.org/drawingml/2006/main" xmlns:r="http://schemas.openxmlformats.org/officeDocument/2006/relationships" xmlns:p="http://schemas.openxmlformats.org/presentationml/2006/main">
  <p:tag name="AS_UNIQUEID" val="7285"/>
</p:tagLst>
</file>

<file path=ppt/tags/tag159.xml><?xml version="1.0" encoding="utf-8"?>
<p:tagLst xmlns:a="http://schemas.openxmlformats.org/drawingml/2006/main" xmlns:r="http://schemas.openxmlformats.org/officeDocument/2006/relationships" xmlns:p="http://schemas.openxmlformats.org/presentationml/2006/main">
  <p:tag name="AS_UNIQUEID" val="7286"/>
</p:tagLst>
</file>

<file path=ppt/tags/tag16.xml><?xml version="1.0" encoding="utf-8"?>
<p:tagLst xmlns:a="http://schemas.openxmlformats.org/drawingml/2006/main" xmlns:r="http://schemas.openxmlformats.org/officeDocument/2006/relationships" xmlns:p="http://schemas.openxmlformats.org/presentationml/2006/main">
  <p:tag name="AS_UNIQUEID" val="7137"/>
</p:tagLst>
</file>

<file path=ppt/tags/tag160.xml><?xml version="1.0" encoding="utf-8"?>
<p:tagLst xmlns:a="http://schemas.openxmlformats.org/drawingml/2006/main" xmlns:r="http://schemas.openxmlformats.org/officeDocument/2006/relationships" xmlns:p="http://schemas.openxmlformats.org/presentationml/2006/main">
  <p:tag name="AS_UNIQUEID" val="7287"/>
</p:tagLst>
</file>

<file path=ppt/tags/tag161.xml><?xml version="1.0" encoding="utf-8"?>
<p:tagLst xmlns:a="http://schemas.openxmlformats.org/drawingml/2006/main" xmlns:r="http://schemas.openxmlformats.org/officeDocument/2006/relationships" xmlns:p="http://schemas.openxmlformats.org/presentationml/2006/main">
  <p:tag name="AS_UNIQUEID" val="7289"/>
</p:tagLst>
</file>

<file path=ppt/tags/tag162.xml><?xml version="1.0" encoding="utf-8"?>
<p:tagLst xmlns:a="http://schemas.openxmlformats.org/drawingml/2006/main" xmlns:r="http://schemas.openxmlformats.org/officeDocument/2006/relationships" xmlns:p="http://schemas.openxmlformats.org/presentationml/2006/main">
  <p:tag name="AS_UNIQUEID" val="7290"/>
</p:tagLst>
</file>

<file path=ppt/tags/tag163.xml><?xml version="1.0" encoding="utf-8"?>
<p:tagLst xmlns:a="http://schemas.openxmlformats.org/drawingml/2006/main" xmlns:r="http://schemas.openxmlformats.org/officeDocument/2006/relationships" xmlns:p="http://schemas.openxmlformats.org/presentationml/2006/main">
  <p:tag name="AS_UNIQUEID" val="7291"/>
</p:tagLst>
</file>

<file path=ppt/tags/tag164.xml><?xml version="1.0" encoding="utf-8"?>
<p:tagLst xmlns:a="http://schemas.openxmlformats.org/drawingml/2006/main" xmlns:r="http://schemas.openxmlformats.org/officeDocument/2006/relationships" xmlns:p="http://schemas.openxmlformats.org/presentationml/2006/main">
  <p:tag name="AS_UNIQUEID" val="7292"/>
</p:tagLst>
</file>

<file path=ppt/tags/tag165.xml><?xml version="1.0" encoding="utf-8"?>
<p:tagLst xmlns:a="http://schemas.openxmlformats.org/drawingml/2006/main" xmlns:r="http://schemas.openxmlformats.org/officeDocument/2006/relationships" xmlns:p="http://schemas.openxmlformats.org/presentationml/2006/main">
  <p:tag name="AS_UNIQUEID" val="7293"/>
</p:tagLst>
</file>

<file path=ppt/tags/tag166.xml><?xml version="1.0" encoding="utf-8"?>
<p:tagLst xmlns:a="http://schemas.openxmlformats.org/drawingml/2006/main" xmlns:r="http://schemas.openxmlformats.org/officeDocument/2006/relationships" xmlns:p="http://schemas.openxmlformats.org/presentationml/2006/main">
  <p:tag name="AS_UNIQUEID" val="7295"/>
</p:tagLst>
</file>

<file path=ppt/tags/tag167.xml><?xml version="1.0" encoding="utf-8"?>
<p:tagLst xmlns:a="http://schemas.openxmlformats.org/drawingml/2006/main" xmlns:r="http://schemas.openxmlformats.org/officeDocument/2006/relationships" xmlns:p="http://schemas.openxmlformats.org/presentationml/2006/main">
  <p:tag name="AS_UNIQUEID" val="7296"/>
</p:tagLst>
</file>

<file path=ppt/tags/tag168.xml><?xml version="1.0" encoding="utf-8"?>
<p:tagLst xmlns:a="http://schemas.openxmlformats.org/drawingml/2006/main" xmlns:r="http://schemas.openxmlformats.org/officeDocument/2006/relationships" xmlns:p="http://schemas.openxmlformats.org/presentationml/2006/main">
  <p:tag name="AS_UNIQUEID" val="7297"/>
</p:tagLst>
</file>

<file path=ppt/tags/tag169.xml><?xml version="1.0" encoding="utf-8"?>
<p:tagLst xmlns:a="http://schemas.openxmlformats.org/drawingml/2006/main" xmlns:r="http://schemas.openxmlformats.org/officeDocument/2006/relationships" xmlns:p="http://schemas.openxmlformats.org/presentationml/2006/main">
  <p:tag name="AS_UNIQUEID" val="7298"/>
</p:tagLst>
</file>

<file path=ppt/tags/tag17.xml><?xml version="1.0" encoding="utf-8"?>
<p:tagLst xmlns:a="http://schemas.openxmlformats.org/drawingml/2006/main" xmlns:r="http://schemas.openxmlformats.org/officeDocument/2006/relationships" xmlns:p="http://schemas.openxmlformats.org/presentationml/2006/main">
  <p:tag name="AS_UNIQUEID" val="7138"/>
</p:tagLst>
</file>

<file path=ppt/tags/tag170.xml><?xml version="1.0" encoding="utf-8"?>
<p:tagLst xmlns:a="http://schemas.openxmlformats.org/drawingml/2006/main" xmlns:r="http://schemas.openxmlformats.org/officeDocument/2006/relationships" xmlns:p="http://schemas.openxmlformats.org/presentationml/2006/main">
  <p:tag name="AS_UNIQUEID" val="7299"/>
</p:tagLst>
</file>

<file path=ppt/tags/tag171.xml><?xml version="1.0" encoding="utf-8"?>
<p:tagLst xmlns:a="http://schemas.openxmlformats.org/drawingml/2006/main" xmlns:r="http://schemas.openxmlformats.org/officeDocument/2006/relationships" xmlns:p="http://schemas.openxmlformats.org/presentationml/2006/main">
  <p:tag name="AS_UNIQUEID" val="7301"/>
</p:tagLst>
</file>

<file path=ppt/tags/tag172.xml><?xml version="1.0" encoding="utf-8"?>
<p:tagLst xmlns:a="http://schemas.openxmlformats.org/drawingml/2006/main" xmlns:r="http://schemas.openxmlformats.org/officeDocument/2006/relationships" xmlns:p="http://schemas.openxmlformats.org/presentationml/2006/main">
  <p:tag name="AS_UNIQUEID" val="7302"/>
</p:tagLst>
</file>

<file path=ppt/tags/tag173.xml><?xml version="1.0" encoding="utf-8"?>
<p:tagLst xmlns:a="http://schemas.openxmlformats.org/drawingml/2006/main" xmlns:r="http://schemas.openxmlformats.org/officeDocument/2006/relationships" xmlns:p="http://schemas.openxmlformats.org/presentationml/2006/main">
  <p:tag name="AS_UNIQUEID" val="7303"/>
</p:tagLst>
</file>

<file path=ppt/tags/tag174.xml><?xml version="1.0" encoding="utf-8"?>
<p:tagLst xmlns:a="http://schemas.openxmlformats.org/drawingml/2006/main" xmlns:r="http://schemas.openxmlformats.org/officeDocument/2006/relationships" xmlns:p="http://schemas.openxmlformats.org/presentationml/2006/main">
  <p:tag name="AS_UNIQUEID" val="7304"/>
</p:tagLst>
</file>

<file path=ppt/tags/tag175.xml><?xml version="1.0" encoding="utf-8"?>
<p:tagLst xmlns:a="http://schemas.openxmlformats.org/drawingml/2006/main" xmlns:r="http://schemas.openxmlformats.org/officeDocument/2006/relationships" xmlns:p="http://schemas.openxmlformats.org/presentationml/2006/main">
  <p:tag name="AS_UNIQUEID" val="7305"/>
</p:tagLst>
</file>

<file path=ppt/tags/tag176.xml><?xml version="1.0" encoding="utf-8"?>
<p:tagLst xmlns:a="http://schemas.openxmlformats.org/drawingml/2006/main" xmlns:r="http://schemas.openxmlformats.org/officeDocument/2006/relationships" xmlns:p="http://schemas.openxmlformats.org/presentationml/2006/main">
  <p:tag name="AS_UNIQUEID" val="7306"/>
</p:tagLst>
</file>

<file path=ppt/tags/tag177.xml><?xml version="1.0" encoding="utf-8"?>
<p:tagLst xmlns:a="http://schemas.openxmlformats.org/drawingml/2006/main" xmlns:r="http://schemas.openxmlformats.org/officeDocument/2006/relationships" xmlns:p="http://schemas.openxmlformats.org/presentationml/2006/main">
  <p:tag name="AS_UNIQUEID" val="7308"/>
</p:tagLst>
</file>

<file path=ppt/tags/tag178.xml><?xml version="1.0" encoding="utf-8"?>
<p:tagLst xmlns:a="http://schemas.openxmlformats.org/drawingml/2006/main" xmlns:r="http://schemas.openxmlformats.org/officeDocument/2006/relationships" xmlns:p="http://schemas.openxmlformats.org/presentationml/2006/main">
  <p:tag name="AS_UNIQUEID" val="7309"/>
</p:tagLst>
</file>

<file path=ppt/tags/tag179.xml><?xml version="1.0" encoding="utf-8"?>
<p:tagLst xmlns:a="http://schemas.openxmlformats.org/drawingml/2006/main" xmlns:r="http://schemas.openxmlformats.org/officeDocument/2006/relationships" xmlns:p="http://schemas.openxmlformats.org/presentationml/2006/main">
  <p:tag name="AS_UNIQUEID" val="7310"/>
</p:tagLst>
</file>

<file path=ppt/tags/tag18.xml><?xml version="1.0" encoding="utf-8"?>
<p:tagLst xmlns:a="http://schemas.openxmlformats.org/drawingml/2006/main" xmlns:r="http://schemas.openxmlformats.org/officeDocument/2006/relationships" xmlns:p="http://schemas.openxmlformats.org/presentationml/2006/main">
  <p:tag name="AS_UNIQUEID" val="7140"/>
</p:tagLst>
</file>

<file path=ppt/tags/tag180.xml><?xml version="1.0" encoding="utf-8"?>
<p:tagLst xmlns:a="http://schemas.openxmlformats.org/drawingml/2006/main" xmlns:r="http://schemas.openxmlformats.org/officeDocument/2006/relationships" xmlns:p="http://schemas.openxmlformats.org/presentationml/2006/main">
  <p:tag name="AS_UNIQUEID" val="7311"/>
</p:tagLst>
</file>

<file path=ppt/tags/tag181.xml><?xml version="1.0" encoding="utf-8"?>
<p:tagLst xmlns:a="http://schemas.openxmlformats.org/drawingml/2006/main" xmlns:r="http://schemas.openxmlformats.org/officeDocument/2006/relationships" xmlns:p="http://schemas.openxmlformats.org/presentationml/2006/main">
  <p:tag name="AS_UNIQUEID" val="7312"/>
</p:tagLst>
</file>

<file path=ppt/tags/tag182.xml><?xml version="1.0" encoding="utf-8"?>
<p:tagLst xmlns:a="http://schemas.openxmlformats.org/drawingml/2006/main" xmlns:r="http://schemas.openxmlformats.org/officeDocument/2006/relationships" xmlns:p="http://schemas.openxmlformats.org/presentationml/2006/main">
  <p:tag name="AS_UNIQUEID" val="7313"/>
</p:tagLst>
</file>

<file path=ppt/tags/tag183.xml><?xml version="1.0" encoding="utf-8"?>
<p:tagLst xmlns:a="http://schemas.openxmlformats.org/drawingml/2006/main" xmlns:r="http://schemas.openxmlformats.org/officeDocument/2006/relationships" xmlns:p="http://schemas.openxmlformats.org/presentationml/2006/main">
  <p:tag name="AS_UNIQUEID" val="7314"/>
</p:tagLst>
</file>

<file path=ppt/tags/tag184.xml><?xml version="1.0" encoding="utf-8"?>
<p:tagLst xmlns:a="http://schemas.openxmlformats.org/drawingml/2006/main" xmlns:r="http://schemas.openxmlformats.org/officeDocument/2006/relationships" xmlns:p="http://schemas.openxmlformats.org/presentationml/2006/main">
  <p:tag name="AS_UNIQUEID" val="7315"/>
</p:tagLst>
</file>

<file path=ppt/tags/tag185.xml><?xml version="1.0" encoding="utf-8"?>
<p:tagLst xmlns:a="http://schemas.openxmlformats.org/drawingml/2006/main" xmlns:r="http://schemas.openxmlformats.org/officeDocument/2006/relationships" xmlns:p="http://schemas.openxmlformats.org/presentationml/2006/main">
  <p:tag name="AS_UNIQUEID" val="7317"/>
</p:tagLst>
</file>

<file path=ppt/tags/tag186.xml><?xml version="1.0" encoding="utf-8"?>
<p:tagLst xmlns:a="http://schemas.openxmlformats.org/drawingml/2006/main" xmlns:r="http://schemas.openxmlformats.org/officeDocument/2006/relationships" xmlns:p="http://schemas.openxmlformats.org/presentationml/2006/main">
  <p:tag name="AS_UNIQUEID" val="7318"/>
</p:tagLst>
</file>

<file path=ppt/tags/tag187.xml><?xml version="1.0" encoding="utf-8"?>
<p:tagLst xmlns:a="http://schemas.openxmlformats.org/drawingml/2006/main" xmlns:r="http://schemas.openxmlformats.org/officeDocument/2006/relationships" xmlns:p="http://schemas.openxmlformats.org/presentationml/2006/main">
  <p:tag name="AS_UNIQUEID" val="7319"/>
</p:tagLst>
</file>

<file path=ppt/tags/tag188.xml><?xml version="1.0" encoding="utf-8"?>
<p:tagLst xmlns:a="http://schemas.openxmlformats.org/drawingml/2006/main" xmlns:r="http://schemas.openxmlformats.org/officeDocument/2006/relationships" xmlns:p="http://schemas.openxmlformats.org/presentationml/2006/main">
  <p:tag name="AS_UNIQUEID" val="7320"/>
</p:tagLst>
</file>

<file path=ppt/tags/tag189.xml><?xml version="1.0" encoding="utf-8"?>
<p:tagLst xmlns:a="http://schemas.openxmlformats.org/drawingml/2006/main" xmlns:r="http://schemas.openxmlformats.org/officeDocument/2006/relationships" xmlns:p="http://schemas.openxmlformats.org/presentationml/2006/main">
  <p:tag name="AS_UNIQUEID" val="7322"/>
</p:tagLst>
</file>

<file path=ppt/tags/tag19.xml><?xml version="1.0" encoding="utf-8"?>
<p:tagLst xmlns:a="http://schemas.openxmlformats.org/drawingml/2006/main" xmlns:r="http://schemas.openxmlformats.org/officeDocument/2006/relationships" xmlns:p="http://schemas.openxmlformats.org/presentationml/2006/main">
  <p:tag name="AS_UNIQUEID" val="7141"/>
</p:tagLst>
</file>

<file path=ppt/tags/tag190.xml><?xml version="1.0" encoding="utf-8"?>
<p:tagLst xmlns:a="http://schemas.openxmlformats.org/drawingml/2006/main" xmlns:r="http://schemas.openxmlformats.org/officeDocument/2006/relationships" xmlns:p="http://schemas.openxmlformats.org/presentationml/2006/main">
  <p:tag name="AS_UNIQUEID" val="7323"/>
</p:tagLst>
</file>

<file path=ppt/tags/tag191.xml><?xml version="1.0" encoding="utf-8"?>
<p:tagLst xmlns:a="http://schemas.openxmlformats.org/drawingml/2006/main" xmlns:r="http://schemas.openxmlformats.org/officeDocument/2006/relationships" xmlns:p="http://schemas.openxmlformats.org/presentationml/2006/main">
  <p:tag name="AS_UNIQUEID" val="7324"/>
</p:tagLst>
</file>

<file path=ppt/tags/tag192.xml><?xml version="1.0" encoding="utf-8"?>
<p:tagLst xmlns:a="http://schemas.openxmlformats.org/drawingml/2006/main" xmlns:r="http://schemas.openxmlformats.org/officeDocument/2006/relationships" xmlns:p="http://schemas.openxmlformats.org/presentationml/2006/main">
  <p:tag name="AS_UNIQUEID" val="7326"/>
</p:tagLst>
</file>

<file path=ppt/tags/tag193.xml><?xml version="1.0" encoding="utf-8"?>
<p:tagLst xmlns:a="http://schemas.openxmlformats.org/drawingml/2006/main" xmlns:r="http://schemas.openxmlformats.org/officeDocument/2006/relationships" xmlns:p="http://schemas.openxmlformats.org/presentationml/2006/main">
  <p:tag name="AS_UNIQUEID" val="7327"/>
</p:tagLst>
</file>

<file path=ppt/tags/tag194.xml><?xml version="1.0" encoding="utf-8"?>
<p:tagLst xmlns:a="http://schemas.openxmlformats.org/drawingml/2006/main" xmlns:r="http://schemas.openxmlformats.org/officeDocument/2006/relationships" xmlns:p="http://schemas.openxmlformats.org/presentationml/2006/main">
  <p:tag name="AS_UNIQUEID" val="7328"/>
</p:tagLst>
</file>

<file path=ppt/tags/tag195.xml><?xml version="1.0" encoding="utf-8"?>
<p:tagLst xmlns:a="http://schemas.openxmlformats.org/drawingml/2006/main" xmlns:r="http://schemas.openxmlformats.org/officeDocument/2006/relationships" xmlns:p="http://schemas.openxmlformats.org/presentationml/2006/main">
  <p:tag name="AS_UNIQUEID" val="7329"/>
</p:tagLst>
</file>

<file path=ppt/tags/tag196.xml><?xml version="1.0" encoding="utf-8"?>
<p:tagLst xmlns:a="http://schemas.openxmlformats.org/drawingml/2006/main" xmlns:r="http://schemas.openxmlformats.org/officeDocument/2006/relationships" xmlns:p="http://schemas.openxmlformats.org/presentationml/2006/main">
  <p:tag name="AS_UNIQUEID" val="7330"/>
</p:tagLst>
</file>

<file path=ppt/tags/tag197.xml><?xml version="1.0" encoding="utf-8"?>
<p:tagLst xmlns:a="http://schemas.openxmlformats.org/drawingml/2006/main" xmlns:r="http://schemas.openxmlformats.org/officeDocument/2006/relationships" xmlns:p="http://schemas.openxmlformats.org/presentationml/2006/main">
  <p:tag name="AS_UNIQUEID" val="7331"/>
</p:tagLst>
</file>

<file path=ppt/tags/tag198.xml><?xml version="1.0" encoding="utf-8"?>
<p:tagLst xmlns:a="http://schemas.openxmlformats.org/drawingml/2006/main" xmlns:r="http://schemas.openxmlformats.org/officeDocument/2006/relationships" xmlns:p="http://schemas.openxmlformats.org/presentationml/2006/main">
  <p:tag name="AS_UNIQUEID" val="7333"/>
</p:tagLst>
</file>

<file path=ppt/tags/tag199.xml><?xml version="1.0" encoding="utf-8"?>
<p:tagLst xmlns:a="http://schemas.openxmlformats.org/drawingml/2006/main" xmlns:r="http://schemas.openxmlformats.org/officeDocument/2006/relationships" xmlns:p="http://schemas.openxmlformats.org/presentationml/2006/main">
  <p:tag name="AS_UNIQUEID" val="7334"/>
</p:tagLst>
</file>

<file path=ppt/tags/tag2.xml><?xml version="1.0" encoding="utf-8"?>
<p:tagLst xmlns:a="http://schemas.openxmlformats.org/drawingml/2006/main" xmlns:r="http://schemas.openxmlformats.org/officeDocument/2006/relationships" xmlns:p="http://schemas.openxmlformats.org/presentationml/2006/main">
  <p:tag name="AS_UNIQUEID" val="7199"/>
</p:tagLst>
</file>

<file path=ppt/tags/tag20.xml><?xml version="1.0" encoding="utf-8"?>
<p:tagLst xmlns:a="http://schemas.openxmlformats.org/drawingml/2006/main" xmlns:r="http://schemas.openxmlformats.org/officeDocument/2006/relationships" xmlns:p="http://schemas.openxmlformats.org/presentationml/2006/main">
  <p:tag name="AS_UNIQUEID" val="7142"/>
</p:tagLst>
</file>

<file path=ppt/tags/tag200.xml><?xml version="1.0" encoding="utf-8"?>
<p:tagLst xmlns:a="http://schemas.openxmlformats.org/drawingml/2006/main" xmlns:r="http://schemas.openxmlformats.org/officeDocument/2006/relationships" xmlns:p="http://schemas.openxmlformats.org/presentationml/2006/main">
  <p:tag name="AS_UNIQUEID" val="7335"/>
</p:tagLst>
</file>

<file path=ppt/tags/tag201.xml><?xml version="1.0" encoding="utf-8"?>
<p:tagLst xmlns:a="http://schemas.openxmlformats.org/drawingml/2006/main" xmlns:r="http://schemas.openxmlformats.org/officeDocument/2006/relationships" xmlns:p="http://schemas.openxmlformats.org/presentationml/2006/main">
  <p:tag name="AS_UNIQUEID" val="7336"/>
</p:tagLst>
</file>

<file path=ppt/tags/tag202.xml><?xml version="1.0" encoding="utf-8"?>
<p:tagLst xmlns:a="http://schemas.openxmlformats.org/drawingml/2006/main" xmlns:r="http://schemas.openxmlformats.org/officeDocument/2006/relationships" xmlns:p="http://schemas.openxmlformats.org/presentationml/2006/main">
  <p:tag name="AS_UNIQUEID" val="7337"/>
</p:tagLst>
</file>

<file path=ppt/tags/tag203.xml><?xml version="1.0" encoding="utf-8"?>
<p:tagLst xmlns:a="http://schemas.openxmlformats.org/drawingml/2006/main" xmlns:r="http://schemas.openxmlformats.org/officeDocument/2006/relationships" xmlns:p="http://schemas.openxmlformats.org/presentationml/2006/main">
  <p:tag name="AS_UNIQUEID" val="7338"/>
</p:tagLst>
</file>

<file path=ppt/tags/tag204.xml><?xml version="1.0" encoding="utf-8"?>
<p:tagLst xmlns:a="http://schemas.openxmlformats.org/drawingml/2006/main" xmlns:r="http://schemas.openxmlformats.org/officeDocument/2006/relationships" xmlns:p="http://schemas.openxmlformats.org/presentationml/2006/main">
  <p:tag name="AS_UNIQUEID" val="7340"/>
</p:tagLst>
</file>

<file path=ppt/tags/tag205.xml><?xml version="1.0" encoding="utf-8"?>
<p:tagLst xmlns:a="http://schemas.openxmlformats.org/drawingml/2006/main" xmlns:r="http://schemas.openxmlformats.org/officeDocument/2006/relationships" xmlns:p="http://schemas.openxmlformats.org/presentationml/2006/main">
  <p:tag name="AS_UNIQUEID" val="7341"/>
</p:tagLst>
</file>

<file path=ppt/tags/tag206.xml><?xml version="1.0" encoding="utf-8"?>
<p:tagLst xmlns:a="http://schemas.openxmlformats.org/drawingml/2006/main" xmlns:r="http://schemas.openxmlformats.org/officeDocument/2006/relationships" xmlns:p="http://schemas.openxmlformats.org/presentationml/2006/main">
  <p:tag name="AS_UNIQUEID" val="7342"/>
</p:tagLst>
</file>

<file path=ppt/tags/tag207.xml><?xml version="1.0" encoding="utf-8"?>
<p:tagLst xmlns:a="http://schemas.openxmlformats.org/drawingml/2006/main" xmlns:r="http://schemas.openxmlformats.org/officeDocument/2006/relationships" xmlns:p="http://schemas.openxmlformats.org/presentationml/2006/main">
  <p:tag name="AS_UNIQUEID" val="7343"/>
</p:tagLst>
</file>

<file path=ppt/tags/tag208.xml><?xml version="1.0" encoding="utf-8"?>
<p:tagLst xmlns:a="http://schemas.openxmlformats.org/drawingml/2006/main" xmlns:r="http://schemas.openxmlformats.org/officeDocument/2006/relationships" xmlns:p="http://schemas.openxmlformats.org/presentationml/2006/main">
  <p:tag name="AS_UNIQUEID" val="7344"/>
</p:tagLst>
</file>

<file path=ppt/tags/tag209.xml><?xml version="1.0" encoding="utf-8"?>
<p:tagLst xmlns:a="http://schemas.openxmlformats.org/drawingml/2006/main" xmlns:r="http://schemas.openxmlformats.org/officeDocument/2006/relationships" xmlns:p="http://schemas.openxmlformats.org/presentationml/2006/main">
  <p:tag name="AS_UNIQUEID" val="7346"/>
</p:tagLst>
</file>

<file path=ppt/tags/tag21.xml><?xml version="1.0" encoding="utf-8"?>
<p:tagLst xmlns:a="http://schemas.openxmlformats.org/drawingml/2006/main" xmlns:r="http://schemas.openxmlformats.org/officeDocument/2006/relationships" xmlns:p="http://schemas.openxmlformats.org/presentationml/2006/main">
  <p:tag name="AS_UNIQUEID" val="7143"/>
</p:tagLst>
</file>

<file path=ppt/tags/tag210.xml><?xml version="1.0" encoding="utf-8"?>
<p:tagLst xmlns:a="http://schemas.openxmlformats.org/drawingml/2006/main" xmlns:r="http://schemas.openxmlformats.org/officeDocument/2006/relationships" xmlns:p="http://schemas.openxmlformats.org/presentationml/2006/main">
  <p:tag name="AS_UNIQUEID" val="7347"/>
</p:tagLst>
</file>

<file path=ppt/tags/tag211.xml><?xml version="1.0" encoding="utf-8"?>
<p:tagLst xmlns:a="http://schemas.openxmlformats.org/drawingml/2006/main" xmlns:r="http://schemas.openxmlformats.org/officeDocument/2006/relationships" xmlns:p="http://schemas.openxmlformats.org/presentationml/2006/main">
  <p:tag name="AS_UNIQUEID" val="7348"/>
</p:tagLst>
</file>

<file path=ppt/tags/tag212.xml><?xml version="1.0" encoding="utf-8"?>
<p:tagLst xmlns:a="http://schemas.openxmlformats.org/drawingml/2006/main" xmlns:r="http://schemas.openxmlformats.org/officeDocument/2006/relationships" xmlns:p="http://schemas.openxmlformats.org/presentationml/2006/main">
  <p:tag name="AS_UNIQUEID" val="7349"/>
</p:tagLst>
</file>

<file path=ppt/tags/tag213.xml><?xml version="1.0" encoding="utf-8"?>
<p:tagLst xmlns:a="http://schemas.openxmlformats.org/drawingml/2006/main" xmlns:r="http://schemas.openxmlformats.org/officeDocument/2006/relationships" xmlns:p="http://schemas.openxmlformats.org/presentationml/2006/main">
  <p:tag name="AS_UNIQUEID" val="7350"/>
</p:tagLst>
</file>

<file path=ppt/tags/tag214.xml><?xml version="1.0" encoding="utf-8"?>
<p:tagLst xmlns:a="http://schemas.openxmlformats.org/drawingml/2006/main" xmlns:r="http://schemas.openxmlformats.org/officeDocument/2006/relationships" xmlns:p="http://schemas.openxmlformats.org/presentationml/2006/main">
  <p:tag name="AS_UNIQUEID" val="1044"/>
</p:tagLst>
</file>

<file path=ppt/tags/tag215.xml><?xml version="1.0" encoding="utf-8"?>
<p:tagLst xmlns:a="http://schemas.openxmlformats.org/drawingml/2006/main" xmlns:r="http://schemas.openxmlformats.org/officeDocument/2006/relationships" xmlns:p="http://schemas.openxmlformats.org/presentationml/2006/main">
  <p:tag name="AS_UNIQUEID" val="1045"/>
</p:tagLst>
</file>

<file path=ppt/tags/tag216.xml><?xml version="1.0" encoding="utf-8"?>
<p:tagLst xmlns:a="http://schemas.openxmlformats.org/drawingml/2006/main" xmlns:r="http://schemas.openxmlformats.org/officeDocument/2006/relationships" xmlns:p="http://schemas.openxmlformats.org/presentationml/2006/main">
  <p:tag name="AS_UNIQUEID" val="1046"/>
</p:tagLst>
</file>

<file path=ppt/tags/tag217.xml><?xml version="1.0" encoding="utf-8"?>
<p:tagLst xmlns:a="http://schemas.openxmlformats.org/drawingml/2006/main" xmlns:r="http://schemas.openxmlformats.org/officeDocument/2006/relationships" xmlns:p="http://schemas.openxmlformats.org/presentationml/2006/main">
  <p:tag name="AS_UNIQUEID" val="1047"/>
</p:tagLst>
</file>

<file path=ppt/tags/tag218.xml><?xml version="1.0" encoding="utf-8"?>
<p:tagLst xmlns:a="http://schemas.openxmlformats.org/drawingml/2006/main" xmlns:r="http://schemas.openxmlformats.org/officeDocument/2006/relationships" xmlns:p="http://schemas.openxmlformats.org/presentationml/2006/main">
  <p:tag name="AS_UNIQUEID" val="1048"/>
</p:tagLst>
</file>

<file path=ppt/tags/tag219.xml><?xml version="1.0" encoding="utf-8"?>
<p:tagLst xmlns:a="http://schemas.openxmlformats.org/drawingml/2006/main" xmlns:r="http://schemas.openxmlformats.org/officeDocument/2006/relationships" xmlns:p="http://schemas.openxmlformats.org/presentationml/2006/main">
  <p:tag name="AS_UNIQUEID" val="7001"/>
</p:tagLst>
</file>

<file path=ppt/tags/tag22.xml><?xml version="1.0" encoding="utf-8"?>
<p:tagLst xmlns:a="http://schemas.openxmlformats.org/drawingml/2006/main" xmlns:r="http://schemas.openxmlformats.org/officeDocument/2006/relationships" xmlns:p="http://schemas.openxmlformats.org/presentationml/2006/main">
  <p:tag name="AS_UNIQUEID" val="7144"/>
</p:tagLst>
</file>

<file path=ppt/tags/tag220.xml><?xml version="1.0" encoding="utf-8"?>
<p:tagLst xmlns:a="http://schemas.openxmlformats.org/drawingml/2006/main" xmlns:r="http://schemas.openxmlformats.org/officeDocument/2006/relationships" xmlns:p="http://schemas.openxmlformats.org/presentationml/2006/main">
  <p:tag name="AS_UNIQUEID" val="7384"/>
</p:tagLst>
</file>

<file path=ppt/tags/tag221.xml><?xml version="1.0" encoding="utf-8"?>
<p:tagLst xmlns:a="http://schemas.openxmlformats.org/drawingml/2006/main" xmlns:r="http://schemas.openxmlformats.org/officeDocument/2006/relationships" xmlns:p="http://schemas.openxmlformats.org/presentationml/2006/main">
  <p:tag name="AS_UNIQUEID" val="939"/>
</p:tagLst>
</file>

<file path=ppt/tags/tag222.xml><?xml version="1.0" encoding="utf-8"?>
<p:tagLst xmlns:a="http://schemas.openxmlformats.org/drawingml/2006/main" xmlns:r="http://schemas.openxmlformats.org/officeDocument/2006/relationships" xmlns:p="http://schemas.openxmlformats.org/presentationml/2006/main">
  <p:tag name="AS_UNIQUEID" val="940"/>
</p:tagLst>
</file>

<file path=ppt/tags/tag223.xml><?xml version="1.0" encoding="utf-8"?>
<p:tagLst xmlns:a="http://schemas.openxmlformats.org/drawingml/2006/main" xmlns:r="http://schemas.openxmlformats.org/officeDocument/2006/relationships" xmlns:p="http://schemas.openxmlformats.org/presentationml/2006/main">
  <p:tag name="AS_UNIQUEID" val="944"/>
  <p:tag name="PA" val="v5.2.11"/>
  <p:tag name="RESOURCELIBID_ANIM" val="432"/>
</p:tagLst>
</file>

<file path=ppt/tags/tag224.xml><?xml version="1.0" encoding="utf-8"?>
<p:tagLst xmlns:a="http://schemas.openxmlformats.org/drawingml/2006/main" xmlns:r="http://schemas.openxmlformats.org/officeDocument/2006/relationships" xmlns:p="http://schemas.openxmlformats.org/presentationml/2006/main">
  <p:tag name="AS_UNIQUEID" val="941"/>
</p:tagLst>
</file>

<file path=ppt/tags/tag225.xml><?xml version="1.0" encoding="utf-8"?>
<p:tagLst xmlns:a="http://schemas.openxmlformats.org/drawingml/2006/main" xmlns:r="http://schemas.openxmlformats.org/officeDocument/2006/relationships" xmlns:p="http://schemas.openxmlformats.org/presentationml/2006/main">
  <p:tag name="AS_UNIQUEID" val="942"/>
</p:tagLst>
</file>

<file path=ppt/tags/tag226.xml><?xml version="1.0" encoding="utf-8"?>
<p:tagLst xmlns:a="http://schemas.openxmlformats.org/drawingml/2006/main" xmlns:r="http://schemas.openxmlformats.org/officeDocument/2006/relationships" xmlns:p="http://schemas.openxmlformats.org/presentationml/2006/main">
  <p:tag name="AS_UNIQUEID" val="943"/>
</p:tagLst>
</file>

<file path=ppt/tags/tag227.xml><?xml version="1.0" encoding="utf-8"?>
<p:tagLst xmlns:a="http://schemas.openxmlformats.org/drawingml/2006/main" xmlns:r="http://schemas.openxmlformats.org/officeDocument/2006/relationships" xmlns:p="http://schemas.openxmlformats.org/presentationml/2006/main">
  <p:tag name="AS_UNIQUEID" val="946"/>
</p:tagLst>
</file>

<file path=ppt/tags/tag228.xml><?xml version="1.0" encoding="utf-8"?>
<p:tagLst xmlns:a="http://schemas.openxmlformats.org/drawingml/2006/main" xmlns:r="http://schemas.openxmlformats.org/officeDocument/2006/relationships" xmlns:p="http://schemas.openxmlformats.org/presentationml/2006/main">
  <p:tag name="AS_UNIQUEID" val="947"/>
</p:tagLst>
</file>

<file path=ppt/tags/tag229.xml><?xml version="1.0" encoding="utf-8"?>
<p:tagLst xmlns:a="http://schemas.openxmlformats.org/drawingml/2006/main" xmlns:r="http://schemas.openxmlformats.org/officeDocument/2006/relationships" xmlns:p="http://schemas.openxmlformats.org/presentationml/2006/main">
  <p:tag name="AS_UNIQUEID" val="958"/>
</p:tagLst>
</file>

<file path=ppt/tags/tag23.xml><?xml version="1.0" encoding="utf-8"?>
<p:tagLst xmlns:a="http://schemas.openxmlformats.org/drawingml/2006/main" xmlns:r="http://schemas.openxmlformats.org/officeDocument/2006/relationships" xmlns:p="http://schemas.openxmlformats.org/presentationml/2006/main">
  <p:tag name="AS_UNIQUEID" val="7146"/>
</p:tagLst>
</file>

<file path=ppt/tags/tag230.xml><?xml version="1.0" encoding="utf-8"?>
<p:tagLst xmlns:a="http://schemas.openxmlformats.org/drawingml/2006/main" xmlns:r="http://schemas.openxmlformats.org/officeDocument/2006/relationships" xmlns:p="http://schemas.openxmlformats.org/presentationml/2006/main">
  <p:tag name="AS_UNIQUEID" val="959"/>
</p:tagLst>
</file>

<file path=ppt/tags/tag231.xml><?xml version="1.0" encoding="utf-8"?>
<p:tagLst xmlns:a="http://schemas.openxmlformats.org/drawingml/2006/main" xmlns:r="http://schemas.openxmlformats.org/officeDocument/2006/relationships" xmlns:p="http://schemas.openxmlformats.org/presentationml/2006/main">
  <p:tag name="AS_UNIQUEID" val="960"/>
</p:tagLst>
</file>

<file path=ppt/tags/tag232.xml><?xml version="1.0" encoding="utf-8"?>
<p:tagLst xmlns:a="http://schemas.openxmlformats.org/drawingml/2006/main" xmlns:r="http://schemas.openxmlformats.org/officeDocument/2006/relationships" xmlns:p="http://schemas.openxmlformats.org/presentationml/2006/main">
  <p:tag name="AS_UNIQUEID" val="948"/>
</p:tagLst>
</file>

<file path=ppt/tags/tag233.xml><?xml version="1.0" encoding="utf-8"?>
<p:tagLst xmlns:a="http://schemas.openxmlformats.org/drawingml/2006/main" xmlns:r="http://schemas.openxmlformats.org/officeDocument/2006/relationships" xmlns:p="http://schemas.openxmlformats.org/presentationml/2006/main">
  <p:tag name="AS_UNIQUEID" val="949"/>
</p:tagLst>
</file>

<file path=ppt/tags/tag234.xml><?xml version="1.0" encoding="utf-8"?>
<p:tagLst xmlns:a="http://schemas.openxmlformats.org/drawingml/2006/main" xmlns:r="http://schemas.openxmlformats.org/officeDocument/2006/relationships" xmlns:p="http://schemas.openxmlformats.org/presentationml/2006/main">
  <p:tag name="AS_UNIQUEID" val="950"/>
</p:tagLst>
</file>

<file path=ppt/tags/tag235.xml><?xml version="1.0" encoding="utf-8"?>
<p:tagLst xmlns:a="http://schemas.openxmlformats.org/drawingml/2006/main" xmlns:r="http://schemas.openxmlformats.org/officeDocument/2006/relationships" xmlns:p="http://schemas.openxmlformats.org/presentationml/2006/main">
  <p:tag name="AS_UNIQUEID" val="951"/>
</p:tagLst>
</file>

<file path=ppt/tags/tag236.xml><?xml version="1.0" encoding="utf-8"?>
<p:tagLst xmlns:a="http://schemas.openxmlformats.org/drawingml/2006/main" xmlns:r="http://schemas.openxmlformats.org/officeDocument/2006/relationships" xmlns:p="http://schemas.openxmlformats.org/presentationml/2006/main">
  <p:tag name="AS_UNIQUEID" val="952"/>
</p:tagLst>
</file>

<file path=ppt/tags/tag237.xml><?xml version="1.0" encoding="utf-8"?>
<p:tagLst xmlns:a="http://schemas.openxmlformats.org/drawingml/2006/main" xmlns:r="http://schemas.openxmlformats.org/officeDocument/2006/relationships" xmlns:p="http://schemas.openxmlformats.org/presentationml/2006/main">
  <p:tag name="AS_UNIQUEID" val="953"/>
</p:tagLst>
</file>

<file path=ppt/tags/tag238.xml><?xml version="1.0" encoding="utf-8"?>
<p:tagLst xmlns:a="http://schemas.openxmlformats.org/drawingml/2006/main" xmlns:r="http://schemas.openxmlformats.org/officeDocument/2006/relationships" xmlns:p="http://schemas.openxmlformats.org/presentationml/2006/main">
  <p:tag name="AS_UNIQUEID" val="954"/>
</p:tagLst>
</file>

<file path=ppt/tags/tag239.xml><?xml version="1.0" encoding="utf-8"?>
<p:tagLst xmlns:a="http://schemas.openxmlformats.org/drawingml/2006/main" xmlns:r="http://schemas.openxmlformats.org/officeDocument/2006/relationships" xmlns:p="http://schemas.openxmlformats.org/presentationml/2006/main">
  <p:tag name="AS_UNIQUEID" val="955"/>
</p:tagLst>
</file>

<file path=ppt/tags/tag24.xml><?xml version="1.0" encoding="utf-8"?>
<p:tagLst xmlns:a="http://schemas.openxmlformats.org/drawingml/2006/main" xmlns:r="http://schemas.openxmlformats.org/officeDocument/2006/relationships" xmlns:p="http://schemas.openxmlformats.org/presentationml/2006/main">
  <p:tag name="AS_UNIQUEID" val="7147"/>
</p:tagLst>
</file>

<file path=ppt/tags/tag240.xml><?xml version="1.0" encoding="utf-8"?>
<p:tagLst xmlns:a="http://schemas.openxmlformats.org/drawingml/2006/main" xmlns:r="http://schemas.openxmlformats.org/officeDocument/2006/relationships" xmlns:p="http://schemas.openxmlformats.org/presentationml/2006/main">
  <p:tag name="AS_UNIQUEID" val="956"/>
</p:tagLst>
</file>

<file path=ppt/tags/tag241.xml><?xml version="1.0" encoding="utf-8"?>
<p:tagLst xmlns:a="http://schemas.openxmlformats.org/drawingml/2006/main" xmlns:r="http://schemas.openxmlformats.org/officeDocument/2006/relationships" xmlns:p="http://schemas.openxmlformats.org/presentationml/2006/main">
  <p:tag name="AS_UNIQUEID" val="957"/>
</p:tagLst>
</file>

<file path=ppt/tags/tag242.xml><?xml version="1.0" encoding="utf-8"?>
<p:tagLst xmlns:a="http://schemas.openxmlformats.org/drawingml/2006/main" xmlns:r="http://schemas.openxmlformats.org/officeDocument/2006/relationships" xmlns:p="http://schemas.openxmlformats.org/presentationml/2006/main">
  <p:tag name="AS_UNIQUEID" val="962"/>
</p:tagLst>
</file>

<file path=ppt/tags/tag243.xml><?xml version="1.0" encoding="utf-8"?>
<p:tagLst xmlns:a="http://schemas.openxmlformats.org/drawingml/2006/main" xmlns:r="http://schemas.openxmlformats.org/officeDocument/2006/relationships" xmlns:p="http://schemas.openxmlformats.org/presentationml/2006/main">
  <p:tag name="AS_UNIQUEID" val="964"/>
</p:tagLst>
</file>

<file path=ppt/tags/tag244.xml><?xml version="1.0" encoding="utf-8"?>
<p:tagLst xmlns:a="http://schemas.openxmlformats.org/drawingml/2006/main" xmlns:r="http://schemas.openxmlformats.org/officeDocument/2006/relationships" xmlns:p="http://schemas.openxmlformats.org/presentationml/2006/main">
  <p:tag name="AS_UNIQUEID" val="965"/>
</p:tagLst>
</file>

<file path=ppt/tags/tag245.xml><?xml version="1.0" encoding="utf-8"?>
<p:tagLst xmlns:a="http://schemas.openxmlformats.org/drawingml/2006/main" xmlns:r="http://schemas.openxmlformats.org/officeDocument/2006/relationships" xmlns:p="http://schemas.openxmlformats.org/presentationml/2006/main">
  <p:tag name="AS_UNIQUEID" val="966"/>
</p:tagLst>
</file>

<file path=ppt/tags/tag246.xml><?xml version="1.0" encoding="utf-8"?>
<p:tagLst xmlns:a="http://schemas.openxmlformats.org/drawingml/2006/main" xmlns:r="http://schemas.openxmlformats.org/officeDocument/2006/relationships" xmlns:p="http://schemas.openxmlformats.org/presentationml/2006/main">
  <p:tag name="AS_UNIQUEID" val="967"/>
</p:tagLst>
</file>

<file path=ppt/tags/tag247.xml><?xml version="1.0" encoding="utf-8"?>
<p:tagLst xmlns:a="http://schemas.openxmlformats.org/drawingml/2006/main" xmlns:r="http://schemas.openxmlformats.org/officeDocument/2006/relationships" xmlns:p="http://schemas.openxmlformats.org/presentationml/2006/main">
  <p:tag name="AS_UNIQUEID" val="968"/>
</p:tagLst>
</file>

<file path=ppt/tags/tag248.xml><?xml version="1.0" encoding="utf-8"?>
<p:tagLst xmlns:a="http://schemas.openxmlformats.org/drawingml/2006/main" xmlns:r="http://schemas.openxmlformats.org/officeDocument/2006/relationships" xmlns:p="http://schemas.openxmlformats.org/presentationml/2006/main">
  <p:tag name="AS_UNIQUEID" val="970"/>
</p:tagLst>
</file>

<file path=ppt/tags/tag249.xml><?xml version="1.0" encoding="utf-8"?>
<p:tagLst xmlns:a="http://schemas.openxmlformats.org/drawingml/2006/main" xmlns:r="http://schemas.openxmlformats.org/officeDocument/2006/relationships" xmlns:p="http://schemas.openxmlformats.org/presentationml/2006/main">
  <p:tag name="AS_UNIQUEID" val="971"/>
</p:tagLst>
</file>

<file path=ppt/tags/tag25.xml><?xml version="1.0" encoding="utf-8"?>
<p:tagLst xmlns:a="http://schemas.openxmlformats.org/drawingml/2006/main" xmlns:r="http://schemas.openxmlformats.org/officeDocument/2006/relationships" xmlns:p="http://schemas.openxmlformats.org/presentationml/2006/main">
  <p:tag name="AS_UNIQUEID" val="7148"/>
</p:tagLst>
</file>

<file path=ppt/tags/tag250.xml><?xml version="1.0" encoding="utf-8"?>
<p:tagLst xmlns:a="http://schemas.openxmlformats.org/drawingml/2006/main" xmlns:r="http://schemas.openxmlformats.org/officeDocument/2006/relationships" xmlns:p="http://schemas.openxmlformats.org/presentationml/2006/main">
  <p:tag name="AS_UNIQUEID" val="972"/>
</p:tagLst>
</file>

<file path=ppt/tags/tag251.xml><?xml version="1.0" encoding="utf-8"?>
<p:tagLst xmlns:a="http://schemas.openxmlformats.org/drawingml/2006/main" xmlns:r="http://schemas.openxmlformats.org/officeDocument/2006/relationships" xmlns:p="http://schemas.openxmlformats.org/presentationml/2006/main">
  <p:tag name="AS_UNIQUEID" val="973"/>
</p:tagLst>
</file>

<file path=ppt/tags/tag252.xml><?xml version="1.0" encoding="utf-8"?>
<p:tagLst xmlns:a="http://schemas.openxmlformats.org/drawingml/2006/main" xmlns:r="http://schemas.openxmlformats.org/officeDocument/2006/relationships" xmlns:p="http://schemas.openxmlformats.org/presentationml/2006/main">
  <p:tag name="AS_UNIQUEID" val="974"/>
</p:tagLst>
</file>

<file path=ppt/tags/tag253.xml><?xml version="1.0" encoding="utf-8"?>
<p:tagLst xmlns:a="http://schemas.openxmlformats.org/drawingml/2006/main" xmlns:r="http://schemas.openxmlformats.org/officeDocument/2006/relationships" xmlns:p="http://schemas.openxmlformats.org/presentationml/2006/main">
  <p:tag name="AS_UNIQUEID" val="976"/>
</p:tagLst>
</file>

<file path=ppt/tags/tag254.xml><?xml version="1.0" encoding="utf-8"?>
<p:tagLst xmlns:a="http://schemas.openxmlformats.org/drawingml/2006/main" xmlns:r="http://schemas.openxmlformats.org/officeDocument/2006/relationships" xmlns:p="http://schemas.openxmlformats.org/presentationml/2006/main">
  <p:tag name="AS_UNIQUEID" val="977"/>
</p:tagLst>
</file>

<file path=ppt/tags/tag255.xml><?xml version="1.0" encoding="utf-8"?>
<p:tagLst xmlns:a="http://schemas.openxmlformats.org/drawingml/2006/main" xmlns:r="http://schemas.openxmlformats.org/officeDocument/2006/relationships" xmlns:p="http://schemas.openxmlformats.org/presentationml/2006/main">
  <p:tag name="AS_UNIQUEID" val="978"/>
</p:tagLst>
</file>

<file path=ppt/tags/tag256.xml><?xml version="1.0" encoding="utf-8"?>
<p:tagLst xmlns:a="http://schemas.openxmlformats.org/drawingml/2006/main" xmlns:r="http://schemas.openxmlformats.org/officeDocument/2006/relationships" xmlns:p="http://schemas.openxmlformats.org/presentationml/2006/main">
  <p:tag name="AS_UNIQUEID" val="979"/>
</p:tagLst>
</file>

<file path=ppt/tags/tag257.xml><?xml version="1.0" encoding="utf-8"?>
<p:tagLst xmlns:a="http://schemas.openxmlformats.org/drawingml/2006/main" xmlns:r="http://schemas.openxmlformats.org/officeDocument/2006/relationships" xmlns:p="http://schemas.openxmlformats.org/presentationml/2006/main">
  <p:tag name="AS_UNIQUEID" val="980"/>
</p:tagLst>
</file>

<file path=ppt/tags/tag258.xml><?xml version="1.0" encoding="utf-8"?>
<p:tagLst xmlns:a="http://schemas.openxmlformats.org/drawingml/2006/main" xmlns:r="http://schemas.openxmlformats.org/officeDocument/2006/relationships" xmlns:p="http://schemas.openxmlformats.org/presentationml/2006/main">
  <p:tag name="AS_UNIQUEID" val="982"/>
</p:tagLst>
</file>

<file path=ppt/tags/tag259.xml><?xml version="1.0" encoding="utf-8"?>
<p:tagLst xmlns:a="http://schemas.openxmlformats.org/drawingml/2006/main" xmlns:r="http://schemas.openxmlformats.org/officeDocument/2006/relationships" xmlns:p="http://schemas.openxmlformats.org/presentationml/2006/main">
  <p:tag name="AS_UNIQUEID" val="983"/>
</p:tagLst>
</file>

<file path=ppt/tags/tag26.xml><?xml version="1.0" encoding="utf-8"?>
<p:tagLst xmlns:a="http://schemas.openxmlformats.org/drawingml/2006/main" xmlns:r="http://schemas.openxmlformats.org/officeDocument/2006/relationships" xmlns:p="http://schemas.openxmlformats.org/presentationml/2006/main">
  <p:tag name="AS_UNIQUEID" val="7149"/>
</p:tagLst>
</file>

<file path=ppt/tags/tag260.xml><?xml version="1.0" encoding="utf-8"?>
<p:tagLst xmlns:a="http://schemas.openxmlformats.org/drawingml/2006/main" xmlns:r="http://schemas.openxmlformats.org/officeDocument/2006/relationships" xmlns:p="http://schemas.openxmlformats.org/presentationml/2006/main">
  <p:tag name="AS_UNIQUEID" val="984"/>
</p:tagLst>
</file>

<file path=ppt/tags/tag261.xml><?xml version="1.0" encoding="utf-8"?>
<p:tagLst xmlns:a="http://schemas.openxmlformats.org/drawingml/2006/main" xmlns:r="http://schemas.openxmlformats.org/officeDocument/2006/relationships" xmlns:p="http://schemas.openxmlformats.org/presentationml/2006/main">
  <p:tag name="AS_UNIQUEID" val="985"/>
</p:tagLst>
</file>

<file path=ppt/tags/tag262.xml><?xml version="1.0" encoding="utf-8"?>
<p:tagLst xmlns:a="http://schemas.openxmlformats.org/drawingml/2006/main" xmlns:r="http://schemas.openxmlformats.org/officeDocument/2006/relationships" xmlns:p="http://schemas.openxmlformats.org/presentationml/2006/main">
  <p:tag name="AS_UNIQUEID" val="986"/>
</p:tagLst>
</file>

<file path=ppt/tags/tag263.xml><?xml version="1.0" encoding="utf-8"?>
<p:tagLst xmlns:a="http://schemas.openxmlformats.org/drawingml/2006/main" xmlns:r="http://schemas.openxmlformats.org/officeDocument/2006/relationships" xmlns:p="http://schemas.openxmlformats.org/presentationml/2006/main">
  <p:tag name="AS_UNIQUEID" val="987"/>
</p:tagLst>
</file>

<file path=ppt/tags/tag264.xml><?xml version="1.0" encoding="utf-8"?>
<p:tagLst xmlns:a="http://schemas.openxmlformats.org/drawingml/2006/main" xmlns:r="http://schemas.openxmlformats.org/officeDocument/2006/relationships" xmlns:p="http://schemas.openxmlformats.org/presentationml/2006/main">
  <p:tag name="AS_UNIQUEID" val="989"/>
</p:tagLst>
</file>

<file path=ppt/tags/tag265.xml><?xml version="1.0" encoding="utf-8"?>
<p:tagLst xmlns:a="http://schemas.openxmlformats.org/drawingml/2006/main" xmlns:r="http://schemas.openxmlformats.org/officeDocument/2006/relationships" xmlns:p="http://schemas.openxmlformats.org/presentationml/2006/main">
  <p:tag name="AS_UNIQUEID" val="990"/>
</p:tagLst>
</file>

<file path=ppt/tags/tag266.xml><?xml version="1.0" encoding="utf-8"?>
<p:tagLst xmlns:a="http://schemas.openxmlformats.org/drawingml/2006/main" xmlns:r="http://schemas.openxmlformats.org/officeDocument/2006/relationships" xmlns:p="http://schemas.openxmlformats.org/presentationml/2006/main">
  <p:tag name="AS_UNIQUEID" val="991"/>
</p:tagLst>
</file>

<file path=ppt/tags/tag267.xml><?xml version="1.0" encoding="utf-8"?>
<p:tagLst xmlns:a="http://schemas.openxmlformats.org/drawingml/2006/main" xmlns:r="http://schemas.openxmlformats.org/officeDocument/2006/relationships" xmlns:p="http://schemas.openxmlformats.org/presentationml/2006/main">
  <p:tag name="AS_UNIQUEID" val="992"/>
</p:tagLst>
</file>

<file path=ppt/tags/tag268.xml><?xml version="1.0" encoding="utf-8"?>
<p:tagLst xmlns:a="http://schemas.openxmlformats.org/drawingml/2006/main" xmlns:r="http://schemas.openxmlformats.org/officeDocument/2006/relationships" xmlns:p="http://schemas.openxmlformats.org/presentationml/2006/main">
  <p:tag name="AS_UNIQUEID" val="993"/>
</p:tagLst>
</file>

<file path=ppt/tags/tag269.xml><?xml version="1.0" encoding="utf-8"?>
<p:tagLst xmlns:a="http://schemas.openxmlformats.org/drawingml/2006/main" xmlns:r="http://schemas.openxmlformats.org/officeDocument/2006/relationships" xmlns:p="http://schemas.openxmlformats.org/presentationml/2006/main">
  <p:tag name="AS_UNIQUEID" val="994"/>
</p:tagLst>
</file>

<file path=ppt/tags/tag27.xml><?xml version="1.0" encoding="utf-8"?>
<p:tagLst xmlns:a="http://schemas.openxmlformats.org/drawingml/2006/main" xmlns:r="http://schemas.openxmlformats.org/officeDocument/2006/relationships" xmlns:p="http://schemas.openxmlformats.org/presentationml/2006/main">
  <p:tag name="AS_UNIQUEID" val="7150"/>
</p:tagLst>
</file>

<file path=ppt/tags/tag270.xml><?xml version="1.0" encoding="utf-8"?>
<p:tagLst xmlns:a="http://schemas.openxmlformats.org/drawingml/2006/main" xmlns:r="http://schemas.openxmlformats.org/officeDocument/2006/relationships" xmlns:p="http://schemas.openxmlformats.org/presentationml/2006/main">
  <p:tag name="AS_UNIQUEID" val="995"/>
</p:tagLst>
</file>

<file path=ppt/tags/tag271.xml><?xml version="1.0" encoding="utf-8"?>
<p:tagLst xmlns:a="http://schemas.openxmlformats.org/drawingml/2006/main" xmlns:r="http://schemas.openxmlformats.org/officeDocument/2006/relationships" xmlns:p="http://schemas.openxmlformats.org/presentationml/2006/main">
  <p:tag name="AS_UNIQUEID" val="996"/>
</p:tagLst>
</file>

<file path=ppt/tags/tag272.xml><?xml version="1.0" encoding="utf-8"?>
<p:tagLst xmlns:a="http://schemas.openxmlformats.org/drawingml/2006/main" xmlns:r="http://schemas.openxmlformats.org/officeDocument/2006/relationships" xmlns:p="http://schemas.openxmlformats.org/presentationml/2006/main">
  <p:tag name="AS_UNIQUEID" val="998"/>
</p:tagLst>
</file>

<file path=ppt/tags/tag273.xml><?xml version="1.0" encoding="utf-8"?>
<p:tagLst xmlns:a="http://schemas.openxmlformats.org/drawingml/2006/main" xmlns:r="http://schemas.openxmlformats.org/officeDocument/2006/relationships" xmlns:p="http://schemas.openxmlformats.org/presentationml/2006/main">
  <p:tag name="AS_UNIQUEID" val="999"/>
</p:tagLst>
</file>

<file path=ppt/tags/tag274.xml><?xml version="1.0" encoding="utf-8"?>
<p:tagLst xmlns:a="http://schemas.openxmlformats.org/drawingml/2006/main" xmlns:r="http://schemas.openxmlformats.org/officeDocument/2006/relationships" xmlns:p="http://schemas.openxmlformats.org/presentationml/2006/main">
  <p:tag name="AS_UNIQUEID" val="1000"/>
</p:tagLst>
</file>

<file path=ppt/tags/tag275.xml><?xml version="1.0" encoding="utf-8"?>
<p:tagLst xmlns:a="http://schemas.openxmlformats.org/drawingml/2006/main" xmlns:r="http://schemas.openxmlformats.org/officeDocument/2006/relationships" xmlns:p="http://schemas.openxmlformats.org/presentationml/2006/main">
  <p:tag name="AS_UNIQUEID" val="1001"/>
</p:tagLst>
</file>

<file path=ppt/tags/tag276.xml><?xml version="1.0" encoding="utf-8"?>
<p:tagLst xmlns:a="http://schemas.openxmlformats.org/drawingml/2006/main" xmlns:r="http://schemas.openxmlformats.org/officeDocument/2006/relationships" xmlns:p="http://schemas.openxmlformats.org/presentationml/2006/main">
  <p:tag name="AS_UNIQUEID" val="1003"/>
</p:tagLst>
</file>

<file path=ppt/tags/tag277.xml><?xml version="1.0" encoding="utf-8"?>
<p:tagLst xmlns:a="http://schemas.openxmlformats.org/drawingml/2006/main" xmlns:r="http://schemas.openxmlformats.org/officeDocument/2006/relationships" xmlns:p="http://schemas.openxmlformats.org/presentationml/2006/main">
  <p:tag name="AS_UNIQUEID" val="1004"/>
</p:tagLst>
</file>

<file path=ppt/tags/tag278.xml><?xml version="1.0" encoding="utf-8"?>
<p:tagLst xmlns:a="http://schemas.openxmlformats.org/drawingml/2006/main" xmlns:r="http://schemas.openxmlformats.org/officeDocument/2006/relationships" xmlns:p="http://schemas.openxmlformats.org/presentationml/2006/main">
  <p:tag name="AS_UNIQUEID" val="1005"/>
</p:tagLst>
</file>

<file path=ppt/tags/tag279.xml><?xml version="1.0" encoding="utf-8"?>
<p:tagLst xmlns:a="http://schemas.openxmlformats.org/drawingml/2006/main" xmlns:r="http://schemas.openxmlformats.org/officeDocument/2006/relationships" xmlns:p="http://schemas.openxmlformats.org/presentationml/2006/main">
  <p:tag name="AS_UNIQUEID" val="1006"/>
</p:tagLst>
</file>

<file path=ppt/tags/tag28.xml><?xml version="1.0" encoding="utf-8"?>
<p:tagLst xmlns:a="http://schemas.openxmlformats.org/drawingml/2006/main" xmlns:r="http://schemas.openxmlformats.org/officeDocument/2006/relationships" xmlns:p="http://schemas.openxmlformats.org/presentationml/2006/main">
  <p:tag name="AS_UNIQUEID" val="7151"/>
</p:tagLst>
</file>

<file path=ppt/tags/tag280.xml><?xml version="1.0" encoding="utf-8"?>
<p:tagLst xmlns:a="http://schemas.openxmlformats.org/drawingml/2006/main" xmlns:r="http://schemas.openxmlformats.org/officeDocument/2006/relationships" xmlns:p="http://schemas.openxmlformats.org/presentationml/2006/main">
  <p:tag name="AS_UNIQUEID" val="1007"/>
</p:tagLst>
</file>

<file path=ppt/tags/tag281.xml><?xml version="1.0" encoding="utf-8"?>
<p:tagLst xmlns:a="http://schemas.openxmlformats.org/drawingml/2006/main" xmlns:r="http://schemas.openxmlformats.org/officeDocument/2006/relationships" xmlns:p="http://schemas.openxmlformats.org/presentationml/2006/main">
  <p:tag name="AS_UNIQUEID" val="1008"/>
</p:tagLst>
</file>

<file path=ppt/tags/tag282.xml><?xml version="1.0" encoding="utf-8"?>
<p:tagLst xmlns:a="http://schemas.openxmlformats.org/drawingml/2006/main" xmlns:r="http://schemas.openxmlformats.org/officeDocument/2006/relationships" xmlns:p="http://schemas.openxmlformats.org/presentationml/2006/main">
  <p:tag name="AS_UNIQUEID" val="1010"/>
</p:tagLst>
</file>

<file path=ppt/tags/tag283.xml><?xml version="1.0" encoding="utf-8"?>
<p:tagLst xmlns:a="http://schemas.openxmlformats.org/drawingml/2006/main" xmlns:r="http://schemas.openxmlformats.org/officeDocument/2006/relationships" xmlns:p="http://schemas.openxmlformats.org/presentationml/2006/main">
  <p:tag name="AS_UNIQUEID" val="1011"/>
</p:tagLst>
</file>

<file path=ppt/tags/tag284.xml><?xml version="1.0" encoding="utf-8"?>
<p:tagLst xmlns:a="http://schemas.openxmlformats.org/drawingml/2006/main" xmlns:r="http://schemas.openxmlformats.org/officeDocument/2006/relationships" xmlns:p="http://schemas.openxmlformats.org/presentationml/2006/main">
  <p:tag name="AS_UNIQUEID" val="1012"/>
</p:tagLst>
</file>

<file path=ppt/tags/tag285.xml><?xml version="1.0" encoding="utf-8"?>
<p:tagLst xmlns:a="http://schemas.openxmlformats.org/drawingml/2006/main" xmlns:r="http://schemas.openxmlformats.org/officeDocument/2006/relationships" xmlns:p="http://schemas.openxmlformats.org/presentationml/2006/main">
  <p:tag name="AS_UNIQUEID" val="1013"/>
</p:tagLst>
</file>

<file path=ppt/tags/tag286.xml><?xml version="1.0" encoding="utf-8"?>
<p:tagLst xmlns:a="http://schemas.openxmlformats.org/drawingml/2006/main" xmlns:r="http://schemas.openxmlformats.org/officeDocument/2006/relationships" xmlns:p="http://schemas.openxmlformats.org/presentationml/2006/main">
  <p:tag name="AS_UNIQUEID" val="1014"/>
</p:tagLst>
</file>

<file path=ppt/tags/tag287.xml><?xml version="1.0" encoding="utf-8"?>
<p:tagLst xmlns:a="http://schemas.openxmlformats.org/drawingml/2006/main" xmlns:r="http://schemas.openxmlformats.org/officeDocument/2006/relationships" xmlns:p="http://schemas.openxmlformats.org/presentationml/2006/main">
  <p:tag name="AS_UNIQUEID" val="1015"/>
</p:tagLst>
</file>

<file path=ppt/tags/tag288.xml><?xml version="1.0" encoding="utf-8"?>
<p:tagLst xmlns:a="http://schemas.openxmlformats.org/drawingml/2006/main" xmlns:r="http://schemas.openxmlformats.org/officeDocument/2006/relationships" xmlns:p="http://schemas.openxmlformats.org/presentationml/2006/main">
  <p:tag name="AS_UNIQUEID" val="1017"/>
</p:tagLst>
</file>

<file path=ppt/tags/tag289.xml><?xml version="1.0" encoding="utf-8"?>
<p:tagLst xmlns:a="http://schemas.openxmlformats.org/drawingml/2006/main" xmlns:r="http://schemas.openxmlformats.org/officeDocument/2006/relationships" xmlns:p="http://schemas.openxmlformats.org/presentationml/2006/main">
  <p:tag name="AS_UNIQUEID" val="1018"/>
</p:tagLst>
</file>

<file path=ppt/tags/tag29.xml><?xml version="1.0" encoding="utf-8"?>
<p:tagLst xmlns:a="http://schemas.openxmlformats.org/drawingml/2006/main" xmlns:r="http://schemas.openxmlformats.org/officeDocument/2006/relationships" xmlns:p="http://schemas.openxmlformats.org/presentationml/2006/main">
  <p:tag name="AS_UNIQUEID" val="7153"/>
</p:tagLst>
</file>

<file path=ppt/tags/tag290.xml><?xml version="1.0" encoding="utf-8"?>
<p:tagLst xmlns:a="http://schemas.openxmlformats.org/drawingml/2006/main" xmlns:r="http://schemas.openxmlformats.org/officeDocument/2006/relationships" xmlns:p="http://schemas.openxmlformats.org/presentationml/2006/main">
  <p:tag name="AS_UNIQUEID" val="1019"/>
</p:tagLst>
</file>

<file path=ppt/tags/tag291.xml><?xml version="1.0" encoding="utf-8"?>
<p:tagLst xmlns:a="http://schemas.openxmlformats.org/drawingml/2006/main" xmlns:r="http://schemas.openxmlformats.org/officeDocument/2006/relationships" xmlns:p="http://schemas.openxmlformats.org/presentationml/2006/main">
  <p:tag name="AS_UNIQUEID" val="1020"/>
</p:tagLst>
</file>

<file path=ppt/tags/tag292.xml><?xml version="1.0" encoding="utf-8"?>
<p:tagLst xmlns:a="http://schemas.openxmlformats.org/drawingml/2006/main" xmlns:r="http://schemas.openxmlformats.org/officeDocument/2006/relationships" xmlns:p="http://schemas.openxmlformats.org/presentationml/2006/main">
  <p:tag name="AS_UNIQUEID" val="1021"/>
</p:tagLst>
</file>

<file path=ppt/tags/tag293.xml><?xml version="1.0" encoding="utf-8"?>
<p:tagLst xmlns:a="http://schemas.openxmlformats.org/drawingml/2006/main" xmlns:r="http://schemas.openxmlformats.org/officeDocument/2006/relationships" xmlns:p="http://schemas.openxmlformats.org/presentationml/2006/main">
  <p:tag name="AS_UNIQUEID" val="1023"/>
</p:tagLst>
</file>

<file path=ppt/tags/tag294.xml><?xml version="1.0" encoding="utf-8"?>
<p:tagLst xmlns:a="http://schemas.openxmlformats.org/drawingml/2006/main" xmlns:r="http://schemas.openxmlformats.org/officeDocument/2006/relationships" xmlns:p="http://schemas.openxmlformats.org/presentationml/2006/main">
  <p:tag name="AS_UNIQUEID" val="1024"/>
</p:tagLst>
</file>

<file path=ppt/tags/tag295.xml><?xml version="1.0" encoding="utf-8"?>
<p:tagLst xmlns:a="http://schemas.openxmlformats.org/drawingml/2006/main" xmlns:r="http://schemas.openxmlformats.org/officeDocument/2006/relationships" xmlns:p="http://schemas.openxmlformats.org/presentationml/2006/main">
  <p:tag name="AS_UNIQUEID" val="1025"/>
</p:tagLst>
</file>

<file path=ppt/tags/tag296.xml><?xml version="1.0" encoding="utf-8"?>
<p:tagLst xmlns:a="http://schemas.openxmlformats.org/drawingml/2006/main" xmlns:r="http://schemas.openxmlformats.org/officeDocument/2006/relationships" xmlns:p="http://schemas.openxmlformats.org/presentationml/2006/main">
  <p:tag name="AS_UNIQUEID" val="1026"/>
</p:tagLst>
</file>

<file path=ppt/tags/tag297.xml><?xml version="1.0" encoding="utf-8"?>
<p:tagLst xmlns:a="http://schemas.openxmlformats.org/drawingml/2006/main" xmlns:r="http://schemas.openxmlformats.org/officeDocument/2006/relationships" xmlns:p="http://schemas.openxmlformats.org/presentationml/2006/main">
  <p:tag name="AS_UNIQUEID" val="1027"/>
</p:tagLst>
</file>

<file path=ppt/tags/tag298.xml><?xml version="1.0" encoding="utf-8"?>
<p:tagLst xmlns:a="http://schemas.openxmlformats.org/drawingml/2006/main" xmlns:r="http://schemas.openxmlformats.org/officeDocument/2006/relationships" xmlns:p="http://schemas.openxmlformats.org/presentationml/2006/main">
  <p:tag name="AS_UNIQUEID" val="1032"/>
</p:tagLst>
</file>

<file path=ppt/tags/tag299.xml><?xml version="1.0" encoding="utf-8"?>
<p:tagLst xmlns:a="http://schemas.openxmlformats.org/drawingml/2006/main" xmlns:r="http://schemas.openxmlformats.org/officeDocument/2006/relationships" xmlns:p="http://schemas.openxmlformats.org/presentationml/2006/main">
  <p:tag name="AS_UNIQUEID" val="1033"/>
</p:tagLst>
</file>

<file path=ppt/tags/tag3.xml><?xml version="1.0" encoding="utf-8"?>
<p:tagLst xmlns:a="http://schemas.openxmlformats.org/drawingml/2006/main" xmlns:r="http://schemas.openxmlformats.org/officeDocument/2006/relationships" xmlns:p="http://schemas.openxmlformats.org/presentationml/2006/main">
  <p:tag name="AS_UNIQUEID" val="7200"/>
</p:tagLst>
</file>

<file path=ppt/tags/tag30.xml><?xml version="1.0" encoding="utf-8"?>
<p:tagLst xmlns:a="http://schemas.openxmlformats.org/drawingml/2006/main" xmlns:r="http://schemas.openxmlformats.org/officeDocument/2006/relationships" xmlns:p="http://schemas.openxmlformats.org/presentationml/2006/main">
  <p:tag name="AS_UNIQUEID" val="7154"/>
</p:tagLst>
</file>

<file path=ppt/tags/tag300.xml><?xml version="1.0" encoding="utf-8"?>
<p:tagLst xmlns:a="http://schemas.openxmlformats.org/drawingml/2006/main" xmlns:r="http://schemas.openxmlformats.org/officeDocument/2006/relationships" xmlns:p="http://schemas.openxmlformats.org/presentationml/2006/main">
  <p:tag name="AS_UNIQUEID" val="1034"/>
</p:tagLst>
</file>

<file path=ppt/tags/tag301.xml><?xml version="1.0" encoding="utf-8"?>
<p:tagLst xmlns:a="http://schemas.openxmlformats.org/drawingml/2006/main" xmlns:r="http://schemas.openxmlformats.org/officeDocument/2006/relationships" xmlns:p="http://schemas.openxmlformats.org/presentationml/2006/main">
  <p:tag name="AS_UNIQUEID" val="1035"/>
</p:tagLst>
</file>

<file path=ppt/tags/tag302.xml><?xml version="1.0" encoding="utf-8"?>
<p:tagLst xmlns:a="http://schemas.openxmlformats.org/drawingml/2006/main" xmlns:r="http://schemas.openxmlformats.org/officeDocument/2006/relationships" xmlns:p="http://schemas.openxmlformats.org/presentationml/2006/main">
  <p:tag name="AS_UNIQUEID" val="1036"/>
</p:tagLst>
</file>

<file path=ppt/tags/tag303.xml><?xml version="1.0" encoding="utf-8"?>
<p:tagLst xmlns:a="http://schemas.openxmlformats.org/drawingml/2006/main" xmlns:r="http://schemas.openxmlformats.org/officeDocument/2006/relationships" xmlns:p="http://schemas.openxmlformats.org/presentationml/2006/main">
  <p:tag name="AS_UNIQUEID" val="1037"/>
</p:tagLst>
</file>

<file path=ppt/tags/tag304.xml><?xml version="1.0" encoding="utf-8"?>
<p:tagLst xmlns:a="http://schemas.openxmlformats.org/drawingml/2006/main" xmlns:r="http://schemas.openxmlformats.org/officeDocument/2006/relationships" xmlns:p="http://schemas.openxmlformats.org/presentationml/2006/main">
  <p:tag name="AS_UNIQUEID" val="1038"/>
</p:tagLst>
</file>

<file path=ppt/tags/tag305.xml><?xml version="1.0" encoding="utf-8"?>
<p:tagLst xmlns:a="http://schemas.openxmlformats.org/drawingml/2006/main" xmlns:r="http://schemas.openxmlformats.org/officeDocument/2006/relationships" xmlns:p="http://schemas.openxmlformats.org/presentationml/2006/main">
  <p:tag name="AS_UNIQUEID" val="937"/>
</p:tagLst>
</file>

<file path=ppt/tags/tag306.xml><?xml version="1.0" encoding="utf-8"?>
<p:tagLst xmlns:a="http://schemas.openxmlformats.org/drawingml/2006/main" xmlns:r="http://schemas.openxmlformats.org/officeDocument/2006/relationships" xmlns:p="http://schemas.openxmlformats.org/presentationml/2006/main">
  <p:tag name="AS_UNIQUEID" val="480"/>
</p:tagLst>
</file>

<file path=ppt/tags/tag307.xml><?xml version="1.0" encoding="utf-8"?>
<p:tagLst xmlns:a="http://schemas.openxmlformats.org/drawingml/2006/main" xmlns:r="http://schemas.openxmlformats.org/officeDocument/2006/relationships" xmlns:p="http://schemas.openxmlformats.org/presentationml/2006/main">
  <p:tag name="AS_UNIQUEID" val="481"/>
</p:tagLst>
</file>

<file path=ppt/tags/tag308.xml><?xml version="1.0" encoding="utf-8"?>
<p:tagLst xmlns:a="http://schemas.openxmlformats.org/drawingml/2006/main" xmlns:r="http://schemas.openxmlformats.org/officeDocument/2006/relationships" xmlns:p="http://schemas.openxmlformats.org/presentationml/2006/main">
  <p:tag name="AS_UNIQUEID" val="571"/>
</p:tagLst>
</file>

<file path=ppt/tags/tag309.xml><?xml version="1.0" encoding="utf-8"?>
<p:tagLst xmlns:a="http://schemas.openxmlformats.org/drawingml/2006/main" xmlns:r="http://schemas.openxmlformats.org/officeDocument/2006/relationships" xmlns:p="http://schemas.openxmlformats.org/presentationml/2006/main">
  <p:tag name="AS_UNIQUEID" val="572"/>
</p:tagLst>
</file>

<file path=ppt/tags/tag31.xml><?xml version="1.0" encoding="utf-8"?>
<p:tagLst xmlns:a="http://schemas.openxmlformats.org/drawingml/2006/main" xmlns:r="http://schemas.openxmlformats.org/officeDocument/2006/relationships" xmlns:p="http://schemas.openxmlformats.org/presentationml/2006/main">
  <p:tag name="AS_UNIQUEID" val="7155"/>
</p:tagLst>
</file>

<file path=ppt/tags/tag310.xml><?xml version="1.0" encoding="utf-8"?>
<p:tagLst xmlns:a="http://schemas.openxmlformats.org/drawingml/2006/main" xmlns:r="http://schemas.openxmlformats.org/officeDocument/2006/relationships" xmlns:p="http://schemas.openxmlformats.org/presentationml/2006/main">
  <p:tag name="AS_UNIQUEID" val="573"/>
</p:tagLst>
</file>

<file path=ppt/tags/tag311.xml><?xml version="1.0" encoding="utf-8"?>
<p:tagLst xmlns:a="http://schemas.openxmlformats.org/drawingml/2006/main" xmlns:r="http://schemas.openxmlformats.org/officeDocument/2006/relationships" xmlns:p="http://schemas.openxmlformats.org/presentationml/2006/main">
  <p:tag name="AS_UNIQUEID" val="574"/>
</p:tagLst>
</file>

<file path=ppt/tags/tag312.xml><?xml version="1.0" encoding="utf-8"?>
<p:tagLst xmlns:a="http://schemas.openxmlformats.org/drawingml/2006/main" xmlns:r="http://schemas.openxmlformats.org/officeDocument/2006/relationships" xmlns:p="http://schemas.openxmlformats.org/presentationml/2006/main">
  <p:tag name="AS_UNIQUEID" val="6963"/>
</p:tagLst>
</file>

<file path=ppt/tags/tag313.xml><?xml version="1.0" encoding="utf-8"?>
<p:tagLst xmlns:a="http://schemas.openxmlformats.org/drawingml/2006/main" xmlns:r="http://schemas.openxmlformats.org/officeDocument/2006/relationships" xmlns:p="http://schemas.openxmlformats.org/presentationml/2006/main">
  <p:tag name="AS_UNIQUEID" val="6968"/>
</p:tagLst>
</file>

<file path=ppt/tags/tag314.xml><?xml version="1.0" encoding="utf-8"?>
<p:tagLst xmlns:a="http://schemas.openxmlformats.org/drawingml/2006/main" xmlns:r="http://schemas.openxmlformats.org/officeDocument/2006/relationships" xmlns:p="http://schemas.openxmlformats.org/presentationml/2006/main">
  <p:tag name="AS_UNIQUEID" val="6969"/>
</p:tagLst>
</file>

<file path=ppt/tags/tag315.xml><?xml version="1.0" encoding="utf-8"?>
<p:tagLst xmlns:a="http://schemas.openxmlformats.org/drawingml/2006/main" xmlns:r="http://schemas.openxmlformats.org/officeDocument/2006/relationships" xmlns:p="http://schemas.openxmlformats.org/presentationml/2006/main">
  <p:tag name="AS_UNIQUEID" val="6970"/>
</p:tagLst>
</file>

<file path=ppt/tags/tag316.xml><?xml version="1.0" encoding="utf-8"?>
<p:tagLst xmlns:a="http://schemas.openxmlformats.org/drawingml/2006/main" xmlns:r="http://schemas.openxmlformats.org/officeDocument/2006/relationships" xmlns:p="http://schemas.openxmlformats.org/presentationml/2006/main">
  <p:tag name="AS_UNIQUEID" val="6971"/>
</p:tagLst>
</file>

<file path=ppt/tags/tag317.xml><?xml version="1.0" encoding="utf-8"?>
<p:tagLst xmlns:a="http://schemas.openxmlformats.org/drawingml/2006/main" xmlns:r="http://schemas.openxmlformats.org/officeDocument/2006/relationships" xmlns:p="http://schemas.openxmlformats.org/presentationml/2006/main">
  <p:tag name="AS_UNIQUEID" val="6964"/>
</p:tagLst>
</file>

<file path=ppt/tags/tag318.xml><?xml version="1.0" encoding="utf-8"?>
<p:tagLst xmlns:a="http://schemas.openxmlformats.org/drawingml/2006/main" xmlns:r="http://schemas.openxmlformats.org/officeDocument/2006/relationships" xmlns:p="http://schemas.openxmlformats.org/presentationml/2006/main">
  <p:tag name="AS_UNIQUEID" val="6965"/>
</p:tagLst>
</file>

<file path=ppt/tags/tag319.xml><?xml version="1.0" encoding="utf-8"?>
<p:tagLst xmlns:a="http://schemas.openxmlformats.org/drawingml/2006/main" xmlns:r="http://schemas.openxmlformats.org/officeDocument/2006/relationships" xmlns:p="http://schemas.openxmlformats.org/presentationml/2006/main">
  <p:tag name="AS_UNIQUEID" val="6966"/>
</p:tagLst>
</file>

<file path=ppt/tags/tag32.xml><?xml version="1.0" encoding="utf-8"?>
<p:tagLst xmlns:a="http://schemas.openxmlformats.org/drawingml/2006/main" xmlns:r="http://schemas.openxmlformats.org/officeDocument/2006/relationships" xmlns:p="http://schemas.openxmlformats.org/presentationml/2006/main">
  <p:tag name="AS_UNIQUEID" val="7156"/>
</p:tagLst>
</file>

<file path=ppt/tags/tag320.xml><?xml version="1.0" encoding="utf-8"?>
<p:tagLst xmlns:a="http://schemas.openxmlformats.org/drawingml/2006/main" xmlns:r="http://schemas.openxmlformats.org/officeDocument/2006/relationships" xmlns:p="http://schemas.openxmlformats.org/presentationml/2006/main">
  <p:tag name="AS_UNIQUEID" val="6967"/>
</p:tagLst>
</file>

<file path=ppt/tags/tag321.xml><?xml version="1.0" encoding="utf-8"?>
<p:tagLst xmlns:a="http://schemas.openxmlformats.org/drawingml/2006/main" xmlns:r="http://schemas.openxmlformats.org/officeDocument/2006/relationships" xmlns:p="http://schemas.openxmlformats.org/presentationml/2006/main">
  <p:tag name="AS_UNIQUEID" val="6995"/>
</p:tagLst>
</file>

<file path=ppt/tags/tag322.xml><?xml version="1.0" encoding="utf-8"?>
<p:tagLst xmlns:a="http://schemas.openxmlformats.org/drawingml/2006/main" xmlns:r="http://schemas.openxmlformats.org/officeDocument/2006/relationships" xmlns:p="http://schemas.openxmlformats.org/presentationml/2006/main">
  <p:tag name="AS_UNIQUEID" val="6996"/>
</p:tagLst>
</file>

<file path=ppt/tags/tag323.xml><?xml version="1.0" encoding="utf-8"?>
<p:tagLst xmlns:a="http://schemas.openxmlformats.org/drawingml/2006/main" xmlns:r="http://schemas.openxmlformats.org/officeDocument/2006/relationships" xmlns:p="http://schemas.openxmlformats.org/presentationml/2006/main">
  <p:tag name="AS_UNIQUEID" val="6998"/>
</p:tagLst>
</file>

<file path=ppt/tags/tag324.xml><?xml version="1.0" encoding="utf-8"?>
<p:tagLst xmlns:a="http://schemas.openxmlformats.org/drawingml/2006/main" xmlns:r="http://schemas.openxmlformats.org/officeDocument/2006/relationships" xmlns:p="http://schemas.openxmlformats.org/presentationml/2006/main">
  <p:tag name="AS_UNIQUEID" val="6999"/>
</p:tagLst>
</file>

<file path=ppt/tags/tag325.xml><?xml version="1.0" encoding="utf-8"?>
<p:tagLst xmlns:a="http://schemas.openxmlformats.org/drawingml/2006/main" xmlns:r="http://schemas.openxmlformats.org/officeDocument/2006/relationships" xmlns:p="http://schemas.openxmlformats.org/presentationml/2006/main">
  <p:tag name="AS_UNIQUEID" val="2722"/>
</p:tagLst>
</file>

<file path=ppt/tags/tag326.xml><?xml version="1.0" encoding="utf-8"?>
<p:tagLst xmlns:a="http://schemas.openxmlformats.org/drawingml/2006/main" xmlns:r="http://schemas.openxmlformats.org/officeDocument/2006/relationships" xmlns:p="http://schemas.openxmlformats.org/presentationml/2006/main">
  <p:tag name="AS_UNIQUEID" val="2723"/>
</p:tagLst>
</file>

<file path=ppt/tags/tag327.xml><?xml version="1.0" encoding="utf-8"?>
<p:tagLst xmlns:a="http://schemas.openxmlformats.org/drawingml/2006/main" xmlns:r="http://schemas.openxmlformats.org/officeDocument/2006/relationships" xmlns:p="http://schemas.openxmlformats.org/presentationml/2006/main">
  <p:tag name="AS_UNIQUEID" val="2724"/>
</p:tagLst>
</file>

<file path=ppt/tags/tag328.xml><?xml version="1.0" encoding="utf-8"?>
<p:tagLst xmlns:a="http://schemas.openxmlformats.org/drawingml/2006/main" xmlns:r="http://schemas.openxmlformats.org/officeDocument/2006/relationships" xmlns:p="http://schemas.openxmlformats.org/presentationml/2006/main">
  <p:tag name="AS_UNIQUEID" val="2725"/>
</p:tagLst>
</file>

<file path=ppt/tags/tag329.xml><?xml version="1.0" encoding="utf-8"?>
<p:tagLst xmlns:a="http://schemas.openxmlformats.org/drawingml/2006/main" xmlns:r="http://schemas.openxmlformats.org/officeDocument/2006/relationships" xmlns:p="http://schemas.openxmlformats.org/presentationml/2006/main">
  <p:tag name="AS_UNIQUEID" val="2726"/>
</p:tagLst>
</file>

<file path=ppt/tags/tag33.xml><?xml version="1.0" encoding="utf-8"?>
<p:tagLst xmlns:a="http://schemas.openxmlformats.org/drawingml/2006/main" xmlns:r="http://schemas.openxmlformats.org/officeDocument/2006/relationships" xmlns:p="http://schemas.openxmlformats.org/presentationml/2006/main">
  <p:tag name="AS_UNIQUEID" val="7157"/>
</p:tagLst>
</file>

<file path=ppt/tags/tag330.xml><?xml version="1.0" encoding="utf-8"?>
<p:tagLst xmlns:a="http://schemas.openxmlformats.org/drawingml/2006/main" xmlns:r="http://schemas.openxmlformats.org/officeDocument/2006/relationships" xmlns:p="http://schemas.openxmlformats.org/presentationml/2006/main">
  <p:tag name="AS_UNIQUEID" val="2727"/>
</p:tagLst>
</file>

<file path=ppt/tags/tag331.xml><?xml version="1.0" encoding="utf-8"?>
<p:tagLst xmlns:a="http://schemas.openxmlformats.org/drawingml/2006/main" xmlns:r="http://schemas.openxmlformats.org/officeDocument/2006/relationships" xmlns:p="http://schemas.openxmlformats.org/presentationml/2006/main">
  <p:tag name="AS_UNIQUEID" val="7416"/>
</p:tagLst>
</file>

<file path=ppt/tags/tag332.xml><?xml version="1.0" encoding="utf-8"?>
<p:tagLst xmlns:a="http://schemas.openxmlformats.org/drawingml/2006/main" xmlns:r="http://schemas.openxmlformats.org/officeDocument/2006/relationships" xmlns:p="http://schemas.openxmlformats.org/presentationml/2006/main">
  <p:tag name="AS_UNIQUEID" val="2561"/>
</p:tagLst>
</file>

<file path=ppt/tags/tag333.xml><?xml version="1.0" encoding="utf-8"?>
<p:tagLst xmlns:a="http://schemas.openxmlformats.org/drawingml/2006/main" xmlns:r="http://schemas.openxmlformats.org/officeDocument/2006/relationships" xmlns:p="http://schemas.openxmlformats.org/presentationml/2006/main">
  <p:tag name="AS_UNIQUEID" val="2562"/>
</p:tagLst>
</file>

<file path=ppt/tags/tag334.xml><?xml version="1.0" encoding="utf-8"?>
<p:tagLst xmlns:a="http://schemas.openxmlformats.org/drawingml/2006/main" xmlns:r="http://schemas.openxmlformats.org/officeDocument/2006/relationships" xmlns:p="http://schemas.openxmlformats.org/presentationml/2006/main">
  <p:tag name="AS_UNIQUEID" val="2563"/>
</p:tagLst>
</file>

<file path=ppt/tags/tag335.xml><?xml version="1.0" encoding="utf-8"?>
<p:tagLst xmlns:a="http://schemas.openxmlformats.org/drawingml/2006/main" xmlns:r="http://schemas.openxmlformats.org/officeDocument/2006/relationships" xmlns:p="http://schemas.openxmlformats.org/presentationml/2006/main">
  <p:tag name="AS_UNIQUEID" val="2564"/>
</p:tagLst>
</file>

<file path=ppt/tags/tag336.xml><?xml version="1.0" encoding="utf-8"?>
<p:tagLst xmlns:a="http://schemas.openxmlformats.org/drawingml/2006/main" xmlns:r="http://schemas.openxmlformats.org/officeDocument/2006/relationships" xmlns:p="http://schemas.openxmlformats.org/presentationml/2006/main">
  <p:tag name="AS_UNIQUEID" val="2565"/>
</p:tagLst>
</file>

<file path=ppt/tags/tag337.xml><?xml version="1.0" encoding="utf-8"?>
<p:tagLst xmlns:a="http://schemas.openxmlformats.org/drawingml/2006/main" xmlns:r="http://schemas.openxmlformats.org/officeDocument/2006/relationships" xmlns:p="http://schemas.openxmlformats.org/presentationml/2006/main">
  <p:tag name="AS_UNIQUEID" val="2567"/>
</p:tagLst>
</file>

<file path=ppt/tags/tag338.xml><?xml version="1.0" encoding="utf-8"?>
<p:tagLst xmlns:a="http://schemas.openxmlformats.org/drawingml/2006/main" xmlns:r="http://schemas.openxmlformats.org/officeDocument/2006/relationships" xmlns:p="http://schemas.openxmlformats.org/presentationml/2006/main">
  <p:tag name="AS_UNIQUEID" val="2568"/>
</p:tagLst>
</file>

<file path=ppt/tags/tag339.xml><?xml version="1.0" encoding="utf-8"?>
<p:tagLst xmlns:a="http://schemas.openxmlformats.org/drawingml/2006/main" xmlns:r="http://schemas.openxmlformats.org/officeDocument/2006/relationships" xmlns:p="http://schemas.openxmlformats.org/presentationml/2006/main">
  <p:tag name="AS_UNIQUEID" val="2569"/>
</p:tagLst>
</file>

<file path=ppt/tags/tag34.xml><?xml version="1.0" encoding="utf-8"?>
<p:tagLst xmlns:a="http://schemas.openxmlformats.org/drawingml/2006/main" xmlns:r="http://schemas.openxmlformats.org/officeDocument/2006/relationships" xmlns:p="http://schemas.openxmlformats.org/presentationml/2006/main">
  <p:tag name="AS_UNIQUEID" val="7158"/>
</p:tagLst>
</file>

<file path=ppt/tags/tag340.xml><?xml version="1.0" encoding="utf-8"?>
<p:tagLst xmlns:a="http://schemas.openxmlformats.org/drawingml/2006/main" xmlns:r="http://schemas.openxmlformats.org/officeDocument/2006/relationships" xmlns:p="http://schemas.openxmlformats.org/presentationml/2006/main">
  <p:tag name="AS_UNIQUEID" val="2570"/>
</p:tagLst>
</file>

<file path=ppt/tags/tag341.xml><?xml version="1.0" encoding="utf-8"?>
<p:tagLst xmlns:a="http://schemas.openxmlformats.org/drawingml/2006/main" xmlns:r="http://schemas.openxmlformats.org/officeDocument/2006/relationships" xmlns:p="http://schemas.openxmlformats.org/presentationml/2006/main">
  <p:tag name="AS_UNIQUEID" val="2571"/>
</p:tagLst>
</file>

<file path=ppt/tags/tag342.xml><?xml version="1.0" encoding="utf-8"?>
<p:tagLst xmlns:a="http://schemas.openxmlformats.org/drawingml/2006/main" xmlns:r="http://schemas.openxmlformats.org/officeDocument/2006/relationships" xmlns:p="http://schemas.openxmlformats.org/presentationml/2006/main">
  <p:tag name="AS_UNIQUEID" val="2573"/>
</p:tagLst>
</file>

<file path=ppt/tags/tag343.xml><?xml version="1.0" encoding="utf-8"?>
<p:tagLst xmlns:a="http://schemas.openxmlformats.org/drawingml/2006/main" xmlns:r="http://schemas.openxmlformats.org/officeDocument/2006/relationships" xmlns:p="http://schemas.openxmlformats.org/presentationml/2006/main">
  <p:tag name="AS_UNIQUEID" val="2574"/>
</p:tagLst>
</file>

<file path=ppt/tags/tag344.xml><?xml version="1.0" encoding="utf-8"?>
<p:tagLst xmlns:a="http://schemas.openxmlformats.org/drawingml/2006/main" xmlns:r="http://schemas.openxmlformats.org/officeDocument/2006/relationships" xmlns:p="http://schemas.openxmlformats.org/presentationml/2006/main">
  <p:tag name="AS_UNIQUEID" val="2575"/>
</p:tagLst>
</file>

<file path=ppt/tags/tag345.xml><?xml version="1.0" encoding="utf-8"?>
<p:tagLst xmlns:a="http://schemas.openxmlformats.org/drawingml/2006/main" xmlns:r="http://schemas.openxmlformats.org/officeDocument/2006/relationships" xmlns:p="http://schemas.openxmlformats.org/presentationml/2006/main">
  <p:tag name="AS_UNIQUEID" val="2576"/>
</p:tagLst>
</file>

<file path=ppt/tags/tag346.xml><?xml version="1.0" encoding="utf-8"?>
<p:tagLst xmlns:a="http://schemas.openxmlformats.org/drawingml/2006/main" xmlns:r="http://schemas.openxmlformats.org/officeDocument/2006/relationships" xmlns:p="http://schemas.openxmlformats.org/presentationml/2006/main">
  <p:tag name="AS_UNIQUEID" val="2577"/>
</p:tagLst>
</file>

<file path=ppt/tags/tag347.xml><?xml version="1.0" encoding="utf-8"?>
<p:tagLst xmlns:a="http://schemas.openxmlformats.org/drawingml/2006/main" xmlns:r="http://schemas.openxmlformats.org/officeDocument/2006/relationships" xmlns:p="http://schemas.openxmlformats.org/presentationml/2006/main">
  <p:tag name="AS_UNIQUEID" val="2579"/>
</p:tagLst>
</file>

<file path=ppt/tags/tag348.xml><?xml version="1.0" encoding="utf-8"?>
<p:tagLst xmlns:a="http://schemas.openxmlformats.org/drawingml/2006/main" xmlns:r="http://schemas.openxmlformats.org/officeDocument/2006/relationships" xmlns:p="http://schemas.openxmlformats.org/presentationml/2006/main">
  <p:tag name="AS_UNIQUEID" val="2580"/>
</p:tagLst>
</file>

<file path=ppt/tags/tag349.xml><?xml version="1.0" encoding="utf-8"?>
<p:tagLst xmlns:a="http://schemas.openxmlformats.org/drawingml/2006/main" xmlns:r="http://schemas.openxmlformats.org/officeDocument/2006/relationships" xmlns:p="http://schemas.openxmlformats.org/presentationml/2006/main">
  <p:tag name="AS_UNIQUEID" val="2581"/>
</p:tagLst>
</file>

<file path=ppt/tags/tag35.xml><?xml version="1.0" encoding="utf-8"?>
<p:tagLst xmlns:a="http://schemas.openxmlformats.org/drawingml/2006/main" xmlns:r="http://schemas.openxmlformats.org/officeDocument/2006/relationships" xmlns:p="http://schemas.openxmlformats.org/presentationml/2006/main">
  <p:tag name="AS_UNIQUEID" val="7159"/>
</p:tagLst>
</file>

<file path=ppt/tags/tag350.xml><?xml version="1.0" encoding="utf-8"?>
<p:tagLst xmlns:a="http://schemas.openxmlformats.org/drawingml/2006/main" xmlns:r="http://schemas.openxmlformats.org/officeDocument/2006/relationships" xmlns:p="http://schemas.openxmlformats.org/presentationml/2006/main">
  <p:tag name="AS_UNIQUEID" val="2582"/>
</p:tagLst>
</file>

<file path=ppt/tags/tag351.xml><?xml version="1.0" encoding="utf-8"?>
<p:tagLst xmlns:a="http://schemas.openxmlformats.org/drawingml/2006/main" xmlns:r="http://schemas.openxmlformats.org/officeDocument/2006/relationships" xmlns:p="http://schemas.openxmlformats.org/presentationml/2006/main">
  <p:tag name="AS_UNIQUEID" val="2583"/>
</p:tagLst>
</file>

<file path=ppt/tags/tag352.xml><?xml version="1.0" encoding="utf-8"?>
<p:tagLst xmlns:a="http://schemas.openxmlformats.org/drawingml/2006/main" xmlns:r="http://schemas.openxmlformats.org/officeDocument/2006/relationships" xmlns:p="http://schemas.openxmlformats.org/presentationml/2006/main">
  <p:tag name="AS_UNIQUEID" val="2584"/>
</p:tagLst>
</file>

<file path=ppt/tags/tag353.xml><?xml version="1.0" encoding="utf-8"?>
<p:tagLst xmlns:a="http://schemas.openxmlformats.org/drawingml/2006/main" xmlns:r="http://schemas.openxmlformats.org/officeDocument/2006/relationships" xmlns:p="http://schemas.openxmlformats.org/presentationml/2006/main">
  <p:tag name="AS_UNIQUEID" val="2586"/>
</p:tagLst>
</file>

<file path=ppt/tags/tag354.xml><?xml version="1.0" encoding="utf-8"?>
<p:tagLst xmlns:a="http://schemas.openxmlformats.org/drawingml/2006/main" xmlns:r="http://schemas.openxmlformats.org/officeDocument/2006/relationships" xmlns:p="http://schemas.openxmlformats.org/presentationml/2006/main">
  <p:tag name="AS_UNIQUEID" val="2587"/>
</p:tagLst>
</file>

<file path=ppt/tags/tag355.xml><?xml version="1.0" encoding="utf-8"?>
<p:tagLst xmlns:a="http://schemas.openxmlformats.org/drawingml/2006/main" xmlns:r="http://schemas.openxmlformats.org/officeDocument/2006/relationships" xmlns:p="http://schemas.openxmlformats.org/presentationml/2006/main">
  <p:tag name="AS_UNIQUEID" val="2588"/>
</p:tagLst>
</file>

<file path=ppt/tags/tag356.xml><?xml version="1.0" encoding="utf-8"?>
<p:tagLst xmlns:a="http://schemas.openxmlformats.org/drawingml/2006/main" xmlns:r="http://schemas.openxmlformats.org/officeDocument/2006/relationships" xmlns:p="http://schemas.openxmlformats.org/presentationml/2006/main">
  <p:tag name="AS_UNIQUEID" val="2589"/>
</p:tagLst>
</file>

<file path=ppt/tags/tag357.xml><?xml version="1.0" encoding="utf-8"?>
<p:tagLst xmlns:a="http://schemas.openxmlformats.org/drawingml/2006/main" xmlns:r="http://schemas.openxmlformats.org/officeDocument/2006/relationships" xmlns:p="http://schemas.openxmlformats.org/presentationml/2006/main">
  <p:tag name="AS_UNIQUEID" val="2590"/>
</p:tagLst>
</file>

<file path=ppt/tags/tag358.xml><?xml version="1.0" encoding="utf-8"?>
<p:tagLst xmlns:a="http://schemas.openxmlformats.org/drawingml/2006/main" xmlns:r="http://schemas.openxmlformats.org/officeDocument/2006/relationships" xmlns:p="http://schemas.openxmlformats.org/presentationml/2006/main">
  <p:tag name="AS_UNIQUEID" val="2591"/>
</p:tagLst>
</file>

<file path=ppt/tags/tag359.xml><?xml version="1.0" encoding="utf-8"?>
<p:tagLst xmlns:a="http://schemas.openxmlformats.org/drawingml/2006/main" xmlns:r="http://schemas.openxmlformats.org/officeDocument/2006/relationships" xmlns:p="http://schemas.openxmlformats.org/presentationml/2006/main">
  <p:tag name="AS_UNIQUEID" val="2592"/>
</p:tagLst>
</file>

<file path=ppt/tags/tag36.xml><?xml version="1.0" encoding="utf-8"?>
<p:tagLst xmlns:a="http://schemas.openxmlformats.org/drawingml/2006/main" xmlns:r="http://schemas.openxmlformats.org/officeDocument/2006/relationships" xmlns:p="http://schemas.openxmlformats.org/presentationml/2006/main">
  <p:tag name="AS_UNIQUEID" val="7160"/>
</p:tagLst>
</file>

<file path=ppt/tags/tag360.xml><?xml version="1.0" encoding="utf-8"?>
<p:tagLst xmlns:a="http://schemas.openxmlformats.org/drawingml/2006/main" xmlns:r="http://schemas.openxmlformats.org/officeDocument/2006/relationships" xmlns:p="http://schemas.openxmlformats.org/presentationml/2006/main">
  <p:tag name="AS_UNIQUEID" val="2593"/>
</p:tagLst>
</file>

<file path=ppt/tags/tag361.xml><?xml version="1.0" encoding="utf-8"?>
<p:tagLst xmlns:a="http://schemas.openxmlformats.org/drawingml/2006/main" xmlns:r="http://schemas.openxmlformats.org/officeDocument/2006/relationships" xmlns:p="http://schemas.openxmlformats.org/presentationml/2006/main">
  <p:tag name="AS_UNIQUEID" val="2595"/>
</p:tagLst>
</file>

<file path=ppt/tags/tag362.xml><?xml version="1.0" encoding="utf-8"?>
<p:tagLst xmlns:a="http://schemas.openxmlformats.org/drawingml/2006/main" xmlns:r="http://schemas.openxmlformats.org/officeDocument/2006/relationships" xmlns:p="http://schemas.openxmlformats.org/presentationml/2006/main">
  <p:tag name="AS_UNIQUEID" val="2596"/>
</p:tagLst>
</file>

<file path=ppt/tags/tag363.xml><?xml version="1.0" encoding="utf-8"?>
<p:tagLst xmlns:a="http://schemas.openxmlformats.org/drawingml/2006/main" xmlns:r="http://schemas.openxmlformats.org/officeDocument/2006/relationships" xmlns:p="http://schemas.openxmlformats.org/presentationml/2006/main">
  <p:tag name="AS_UNIQUEID" val="2597"/>
</p:tagLst>
</file>

<file path=ppt/tags/tag364.xml><?xml version="1.0" encoding="utf-8"?>
<p:tagLst xmlns:a="http://schemas.openxmlformats.org/drawingml/2006/main" xmlns:r="http://schemas.openxmlformats.org/officeDocument/2006/relationships" xmlns:p="http://schemas.openxmlformats.org/presentationml/2006/main">
  <p:tag name="AS_UNIQUEID" val="2598"/>
</p:tagLst>
</file>

<file path=ppt/tags/tag365.xml><?xml version="1.0" encoding="utf-8"?>
<p:tagLst xmlns:a="http://schemas.openxmlformats.org/drawingml/2006/main" xmlns:r="http://schemas.openxmlformats.org/officeDocument/2006/relationships" xmlns:p="http://schemas.openxmlformats.org/presentationml/2006/main">
  <p:tag name="AS_UNIQUEID" val="2600"/>
</p:tagLst>
</file>

<file path=ppt/tags/tag366.xml><?xml version="1.0" encoding="utf-8"?>
<p:tagLst xmlns:a="http://schemas.openxmlformats.org/drawingml/2006/main" xmlns:r="http://schemas.openxmlformats.org/officeDocument/2006/relationships" xmlns:p="http://schemas.openxmlformats.org/presentationml/2006/main">
  <p:tag name="AS_UNIQUEID" val="2601"/>
</p:tagLst>
</file>

<file path=ppt/tags/tag367.xml><?xml version="1.0" encoding="utf-8"?>
<p:tagLst xmlns:a="http://schemas.openxmlformats.org/drawingml/2006/main" xmlns:r="http://schemas.openxmlformats.org/officeDocument/2006/relationships" xmlns:p="http://schemas.openxmlformats.org/presentationml/2006/main">
  <p:tag name="AS_UNIQUEID" val="2602"/>
</p:tagLst>
</file>

<file path=ppt/tags/tag368.xml><?xml version="1.0" encoding="utf-8"?>
<p:tagLst xmlns:a="http://schemas.openxmlformats.org/drawingml/2006/main" xmlns:r="http://schemas.openxmlformats.org/officeDocument/2006/relationships" xmlns:p="http://schemas.openxmlformats.org/presentationml/2006/main">
  <p:tag name="AS_UNIQUEID" val="2604"/>
</p:tagLst>
</file>

<file path=ppt/tags/tag369.xml><?xml version="1.0" encoding="utf-8"?>
<p:tagLst xmlns:a="http://schemas.openxmlformats.org/drawingml/2006/main" xmlns:r="http://schemas.openxmlformats.org/officeDocument/2006/relationships" xmlns:p="http://schemas.openxmlformats.org/presentationml/2006/main">
  <p:tag name="AS_UNIQUEID" val="2605"/>
</p:tagLst>
</file>

<file path=ppt/tags/tag37.xml><?xml version="1.0" encoding="utf-8"?>
<p:tagLst xmlns:a="http://schemas.openxmlformats.org/drawingml/2006/main" xmlns:r="http://schemas.openxmlformats.org/officeDocument/2006/relationships" xmlns:p="http://schemas.openxmlformats.org/presentationml/2006/main">
  <p:tag name="AS_UNIQUEID" val="7162"/>
</p:tagLst>
</file>

<file path=ppt/tags/tag370.xml><?xml version="1.0" encoding="utf-8"?>
<p:tagLst xmlns:a="http://schemas.openxmlformats.org/drawingml/2006/main" xmlns:r="http://schemas.openxmlformats.org/officeDocument/2006/relationships" xmlns:p="http://schemas.openxmlformats.org/presentationml/2006/main">
  <p:tag name="AS_UNIQUEID" val="2606"/>
</p:tagLst>
</file>

<file path=ppt/tags/tag371.xml><?xml version="1.0" encoding="utf-8"?>
<p:tagLst xmlns:a="http://schemas.openxmlformats.org/drawingml/2006/main" xmlns:r="http://schemas.openxmlformats.org/officeDocument/2006/relationships" xmlns:p="http://schemas.openxmlformats.org/presentationml/2006/main">
  <p:tag name="AS_UNIQUEID" val="2607"/>
</p:tagLst>
</file>

<file path=ppt/tags/tag372.xml><?xml version="1.0" encoding="utf-8"?>
<p:tagLst xmlns:a="http://schemas.openxmlformats.org/drawingml/2006/main" xmlns:r="http://schemas.openxmlformats.org/officeDocument/2006/relationships" xmlns:p="http://schemas.openxmlformats.org/presentationml/2006/main">
  <p:tag name="AS_UNIQUEID" val="2608"/>
</p:tagLst>
</file>

<file path=ppt/tags/tag373.xml><?xml version="1.0" encoding="utf-8"?>
<p:tagLst xmlns:a="http://schemas.openxmlformats.org/drawingml/2006/main" xmlns:r="http://schemas.openxmlformats.org/officeDocument/2006/relationships" xmlns:p="http://schemas.openxmlformats.org/presentationml/2006/main">
  <p:tag name="AS_UNIQUEID" val="2609"/>
</p:tagLst>
</file>

<file path=ppt/tags/tag374.xml><?xml version="1.0" encoding="utf-8"?>
<p:tagLst xmlns:a="http://schemas.openxmlformats.org/drawingml/2006/main" xmlns:r="http://schemas.openxmlformats.org/officeDocument/2006/relationships" xmlns:p="http://schemas.openxmlformats.org/presentationml/2006/main">
  <p:tag name="AS_UNIQUEID" val="2611"/>
</p:tagLst>
</file>

<file path=ppt/tags/tag375.xml><?xml version="1.0" encoding="utf-8"?>
<p:tagLst xmlns:a="http://schemas.openxmlformats.org/drawingml/2006/main" xmlns:r="http://schemas.openxmlformats.org/officeDocument/2006/relationships" xmlns:p="http://schemas.openxmlformats.org/presentationml/2006/main">
  <p:tag name="AS_UNIQUEID" val="2612"/>
</p:tagLst>
</file>

<file path=ppt/tags/tag376.xml><?xml version="1.0" encoding="utf-8"?>
<p:tagLst xmlns:a="http://schemas.openxmlformats.org/drawingml/2006/main" xmlns:r="http://schemas.openxmlformats.org/officeDocument/2006/relationships" xmlns:p="http://schemas.openxmlformats.org/presentationml/2006/main">
  <p:tag name="AS_UNIQUEID" val="2613"/>
</p:tagLst>
</file>

<file path=ppt/tags/tag377.xml><?xml version="1.0" encoding="utf-8"?>
<p:tagLst xmlns:a="http://schemas.openxmlformats.org/drawingml/2006/main" xmlns:r="http://schemas.openxmlformats.org/officeDocument/2006/relationships" xmlns:p="http://schemas.openxmlformats.org/presentationml/2006/main">
  <p:tag name="AS_UNIQUEID" val="2614"/>
</p:tagLst>
</file>

<file path=ppt/tags/tag378.xml><?xml version="1.0" encoding="utf-8"?>
<p:tagLst xmlns:a="http://schemas.openxmlformats.org/drawingml/2006/main" xmlns:r="http://schemas.openxmlformats.org/officeDocument/2006/relationships" xmlns:p="http://schemas.openxmlformats.org/presentationml/2006/main">
  <p:tag name="AS_UNIQUEID" val="2615"/>
</p:tagLst>
</file>

<file path=ppt/tags/tag379.xml><?xml version="1.0" encoding="utf-8"?>
<p:tagLst xmlns:a="http://schemas.openxmlformats.org/drawingml/2006/main" xmlns:r="http://schemas.openxmlformats.org/officeDocument/2006/relationships" xmlns:p="http://schemas.openxmlformats.org/presentationml/2006/main">
  <p:tag name="AS_UNIQUEID" val="2616"/>
</p:tagLst>
</file>

<file path=ppt/tags/tag38.xml><?xml version="1.0" encoding="utf-8"?>
<p:tagLst xmlns:a="http://schemas.openxmlformats.org/drawingml/2006/main" xmlns:r="http://schemas.openxmlformats.org/officeDocument/2006/relationships" xmlns:p="http://schemas.openxmlformats.org/presentationml/2006/main">
  <p:tag name="AS_UNIQUEID" val="7163"/>
</p:tagLst>
</file>

<file path=ppt/tags/tag380.xml><?xml version="1.0" encoding="utf-8"?>
<p:tagLst xmlns:a="http://schemas.openxmlformats.org/drawingml/2006/main" xmlns:r="http://schemas.openxmlformats.org/officeDocument/2006/relationships" xmlns:p="http://schemas.openxmlformats.org/presentationml/2006/main">
  <p:tag name="AS_UNIQUEID" val="2618"/>
</p:tagLst>
</file>

<file path=ppt/tags/tag381.xml><?xml version="1.0" encoding="utf-8"?>
<p:tagLst xmlns:a="http://schemas.openxmlformats.org/drawingml/2006/main" xmlns:r="http://schemas.openxmlformats.org/officeDocument/2006/relationships" xmlns:p="http://schemas.openxmlformats.org/presentationml/2006/main">
  <p:tag name="AS_UNIQUEID" val="2619"/>
</p:tagLst>
</file>

<file path=ppt/tags/tag382.xml><?xml version="1.0" encoding="utf-8"?>
<p:tagLst xmlns:a="http://schemas.openxmlformats.org/drawingml/2006/main" xmlns:r="http://schemas.openxmlformats.org/officeDocument/2006/relationships" xmlns:p="http://schemas.openxmlformats.org/presentationml/2006/main">
  <p:tag name="AS_UNIQUEID" val="2620"/>
</p:tagLst>
</file>

<file path=ppt/tags/tag383.xml><?xml version="1.0" encoding="utf-8"?>
<p:tagLst xmlns:a="http://schemas.openxmlformats.org/drawingml/2006/main" xmlns:r="http://schemas.openxmlformats.org/officeDocument/2006/relationships" xmlns:p="http://schemas.openxmlformats.org/presentationml/2006/main">
  <p:tag name="AS_UNIQUEID" val="2621"/>
</p:tagLst>
</file>

<file path=ppt/tags/tag384.xml><?xml version="1.0" encoding="utf-8"?>
<p:tagLst xmlns:a="http://schemas.openxmlformats.org/drawingml/2006/main" xmlns:r="http://schemas.openxmlformats.org/officeDocument/2006/relationships" xmlns:p="http://schemas.openxmlformats.org/presentationml/2006/main">
  <p:tag name="AS_UNIQUEID" val="2622"/>
</p:tagLst>
</file>

<file path=ppt/tags/tag385.xml><?xml version="1.0" encoding="utf-8"?>
<p:tagLst xmlns:a="http://schemas.openxmlformats.org/drawingml/2006/main" xmlns:r="http://schemas.openxmlformats.org/officeDocument/2006/relationships" xmlns:p="http://schemas.openxmlformats.org/presentationml/2006/main">
  <p:tag name="AS_UNIQUEID" val="2624"/>
</p:tagLst>
</file>

<file path=ppt/tags/tag386.xml><?xml version="1.0" encoding="utf-8"?>
<p:tagLst xmlns:a="http://schemas.openxmlformats.org/drawingml/2006/main" xmlns:r="http://schemas.openxmlformats.org/officeDocument/2006/relationships" xmlns:p="http://schemas.openxmlformats.org/presentationml/2006/main">
  <p:tag name="AS_UNIQUEID" val="2625"/>
</p:tagLst>
</file>

<file path=ppt/tags/tag387.xml><?xml version="1.0" encoding="utf-8"?>
<p:tagLst xmlns:a="http://schemas.openxmlformats.org/drawingml/2006/main" xmlns:r="http://schemas.openxmlformats.org/officeDocument/2006/relationships" xmlns:p="http://schemas.openxmlformats.org/presentationml/2006/main">
  <p:tag name="AS_UNIQUEID" val="2626"/>
</p:tagLst>
</file>

<file path=ppt/tags/tag388.xml><?xml version="1.0" encoding="utf-8"?>
<p:tagLst xmlns:a="http://schemas.openxmlformats.org/drawingml/2006/main" xmlns:r="http://schemas.openxmlformats.org/officeDocument/2006/relationships" xmlns:p="http://schemas.openxmlformats.org/presentationml/2006/main">
  <p:tag name="AS_UNIQUEID" val="2627"/>
</p:tagLst>
</file>

<file path=ppt/tags/tag389.xml><?xml version="1.0" encoding="utf-8"?>
<p:tagLst xmlns:a="http://schemas.openxmlformats.org/drawingml/2006/main" xmlns:r="http://schemas.openxmlformats.org/officeDocument/2006/relationships" xmlns:p="http://schemas.openxmlformats.org/presentationml/2006/main">
  <p:tag name="AS_UNIQUEID" val="2628"/>
</p:tagLst>
</file>

<file path=ppt/tags/tag39.xml><?xml version="1.0" encoding="utf-8"?>
<p:tagLst xmlns:a="http://schemas.openxmlformats.org/drawingml/2006/main" xmlns:r="http://schemas.openxmlformats.org/officeDocument/2006/relationships" xmlns:p="http://schemas.openxmlformats.org/presentationml/2006/main">
  <p:tag name="AS_UNIQUEID" val="7164"/>
</p:tagLst>
</file>

<file path=ppt/tags/tag390.xml><?xml version="1.0" encoding="utf-8"?>
<p:tagLst xmlns:a="http://schemas.openxmlformats.org/drawingml/2006/main" xmlns:r="http://schemas.openxmlformats.org/officeDocument/2006/relationships" xmlns:p="http://schemas.openxmlformats.org/presentationml/2006/main">
  <p:tag name="AS_UNIQUEID" val="2630"/>
</p:tagLst>
</file>

<file path=ppt/tags/tag391.xml><?xml version="1.0" encoding="utf-8"?>
<p:tagLst xmlns:a="http://schemas.openxmlformats.org/drawingml/2006/main" xmlns:r="http://schemas.openxmlformats.org/officeDocument/2006/relationships" xmlns:p="http://schemas.openxmlformats.org/presentationml/2006/main">
  <p:tag name="AS_UNIQUEID" val="2631"/>
</p:tagLst>
</file>

<file path=ppt/tags/tag392.xml><?xml version="1.0" encoding="utf-8"?>
<p:tagLst xmlns:a="http://schemas.openxmlformats.org/drawingml/2006/main" xmlns:r="http://schemas.openxmlformats.org/officeDocument/2006/relationships" xmlns:p="http://schemas.openxmlformats.org/presentationml/2006/main">
  <p:tag name="AS_UNIQUEID" val="2632"/>
</p:tagLst>
</file>

<file path=ppt/tags/tag393.xml><?xml version="1.0" encoding="utf-8"?>
<p:tagLst xmlns:a="http://schemas.openxmlformats.org/drawingml/2006/main" xmlns:r="http://schemas.openxmlformats.org/officeDocument/2006/relationships" xmlns:p="http://schemas.openxmlformats.org/presentationml/2006/main">
  <p:tag name="AS_UNIQUEID" val="2634"/>
</p:tagLst>
</file>

<file path=ppt/tags/tag394.xml><?xml version="1.0" encoding="utf-8"?>
<p:tagLst xmlns:a="http://schemas.openxmlformats.org/drawingml/2006/main" xmlns:r="http://schemas.openxmlformats.org/officeDocument/2006/relationships" xmlns:p="http://schemas.openxmlformats.org/presentationml/2006/main">
  <p:tag name="AS_UNIQUEID" val="2635"/>
</p:tagLst>
</file>

<file path=ppt/tags/tag395.xml><?xml version="1.0" encoding="utf-8"?>
<p:tagLst xmlns:a="http://schemas.openxmlformats.org/drawingml/2006/main" xmlns:r="http://schemas.openxmlformats.org/officeDocument/2006/relationships" xmlns:p="http://schemas.openxmlformats.org/presentationml/2006/main">
  <p:tag name="AS_UNIQUEID" val="2636"/>
</p:tagLst>
</file>

<file path=ppt/tags/tag396.xml><?xml version="1.0" encoding="utf-8"?>
<p:tagLst xmlns:a="http://schemas.openxmlformats.org/drawingml/2006/main" xmlns:r="http://schemas.openxmlformats.org/officeDocument/2006/relationships" xmlns:p="http://schemas.openxmlformats.org/presentationml/2006/main">
  <p:tag name="AS_UNIQUEID" val="2638"/>
</p:tagLst>
</file>

<file path=ppt/tags/tag397.xml><?xml version="1.0" encoding="utf-8"?>
<p:tagLst xmlns:a="http://schemas.openxmlformats.org/drawingml/2006/main" xmlns:r="http://schemas.openxmlformats.org/officeDocument/2006/relationships" xmlns:p="http://schemas.openxmlformats.org/presentationml/2006/main">
  <p:tag name="AS_UNIQUEID" val="2639"/>
</p:tagLst>
</file>

<file path=ppt/tags/tag398.xml><?xml version="1.0" encoding="utf-8"?>
<p:tagLst xmlns:a="http://schemas.openxmlformats.org/drawingml/2006/main" xmlns:r="http://schemas.openxmlformats.org/officeDocument/2006/relationships" xmlns:p="http://schemas.openxmlformats.org/presentationml/2006/main">
  <p:tag name="AS_UNIQUEID" val="2640"/>
</p:tagLst>
</file>

<file path=ppt/tags/tag399.xml><?xml version="1.0" encoding="utf-8"?>
<p:tagLst xmlns:a="http://schemas.openxmlformats.org/drawingml/2006/main" xmlns:r="http://schemas.openxmlformats.org/officeDocument/2006/relationships" xmlns:p="http://schemas.openxmlformats.org/presentationml/2006/main">
  <p:tag name="AS_UNIQUEID" val="2642"/>
</p:tagLst>
</file>

<file path=ppt/tags/tag4.xml><?xml version="1.0" encoding="utf-8"?>
<p:tagLst xmlns:a="http://schemas.openxmlformats.org/drawingml/2006/main" xmlns:r="http://schemas.openxmlformats.org/officeDocument/2006/relationships" xmlns:p="http://schemas.openxmlformats.org/presentationml/2006/main">
  <p:tag name="AS_UNIQUEID" val="7201"/>
</p:tagLst>
</file>

<file path=ppt/tags/tag40.xml><?xml version="1.0" encoding="utf-8"?>
<p:tagLst xmlns:a="http://schemas.openxmlformats.org/drawingml/2006/main" xmlns:r="http://schemas.openxmlformats.org/officeDocument/2006/relationships" xmlns:p="http://schemas.openxmlformats.org/presentationml/2006/main">
  <p:tag name="AS_UNIQUEID" val="7165"/>
</p:tagLst>
</file>

<file path=ppt/tags/tag400.xml><?xml version="1.0" encoding="utf-8"?>
<p:tagLst xmlns:a="http://schemas.openxmlformats.org/drawingml/2006/main" xmlns:r="http://schemas.openxmlformats.org/officeDocument/2006/relationships" xmlns:p="http://schemas.openxmlformats.org/presentationml/2006/main">
  <p:tag name="AS_UNIQUEID" val="2643"/>
</p:tagLst>
</file>

<file path=ppt/tags/tag401.xml><?xml version="1.0" encoding="utf-8"?>
<p:tagLst xmlns:a="http://schemas.openxmlformats.org/drawingml/2006/main" xmlns:r="http://schemas.openxmlformats.org/officeDocument/2006/relationships" xmlns:p="http://schemas.openxmlformats.org/presentationml/2006/main">
  <p:tag name="AS_UNIQUEID" val="2644"/>
</p:tagLst>
</file>

<file path=ppt/tags/tag402.xml><?xml version="1.0" encoding="utf-8"?>
<p:tagLst xmlns:a="http://schemas.openxmlformats.org/drawingml/2006/main" xmlns:r="http://schemas.openxmlformats.org/officeDocument/2006/relationships" xmlns:p="http://schemas.openxmlformats.org/presentationml/2006/main">
  <p:tag name="AS_UNIQUEID" val="2645"/>
</p:tagLst>
</file>

<file path=ppt/tags/tag403.xml><?xml version="1.0" encoding="utf-8"?>
<p:tagLst xmlns:a="http://schemas.openxmlformats.org/drawingml/2006/main" xmlns:r="http://schemas.openxmlformats.org/officeDocument/2006/relationships" xmlns:p="http://schemas.openxmlformats.org/presentationml/2006/main">
  <p:tag name="AS_UNIQUEID" val="2646"/>
</p:tagLst>
</file>

<file path=ppt/tags/tag404.xml><?xml version="1.0" encoding="utf-8"?>
<p:tagLst xmlns:a="http://schemas.openxmlformats.org/drawingml/2006/main" xmlns:r="http://schemas.openxmlformats.org/officeDocument/2006/relationships" xmlns:p="http://schemas.openxmlformats.org/presentationml/2006/main">
  <p:tag name="AS_UNIQUEID" val="2647"/>
</p:tagLst>
</file>

<file path=ppt/tags/tag405.xml><?xml version="1.0" encoding="utf-8"?>
<p:tagLst xmlns:a="http://schemas.openxmlformats.org/drawingml/2006/main" xmlns:r="http://schemas.openxmlformats.org/officeDocument/2006/relationships" xmlns:p="http://schemas.openxmlformats.org/presentationml/2006/main">
  <p:tag name="AS_UNIQUEID" val="2650"/>
</p:tagLst>
</file>

<file path=ppt/tags/tag406.xml><?xml version="1.0" encoding="utf-8"?>
<p:tagLst xmlns:a="http://schemas.openxmlformats.org/drawingml/2006/main" xmlns:r="http://schemas.openxmlformats.org/officeDocument/2006/relationships" xmlns:p="http://schemas.openxmlformats.org/presentationml/2006/main">
  <p:tag name="AS_UNIQUEID" val="2651"/>
</p:tagLst>
</file>

<file path=ppt/tags/tag407.xml><?xml version="1.0" encoding="utf-8"?>
<p:tagLst xmlns:a="http://schemas.openxmlformats.org/drawingml/2006/main" xmlns:r="http://schemas.openxmlformats.org/officeDocument/2006/relationships" xmlns:p="http://schemas.openxmlformats.org/presentationml/2006/main">
  <p:tag name="AS_UNIQUEID" val="2652"/>
</p:tagLst>
</file>

<file path=ppt/tags/tag408.xml><?xml version="1.0" encoding="utf-8"?>
<p:tagLst xmlns:a="http://schemas.openxmlformats.org/drawingml/2006/main" xmlns:r="http://schemas.openxmlformats.org/officeDocument/2006/relationships" xmlns:p="http://schemas.openxmlformats.org/presentationml/2006/main">
  <p:tag name="AS_UNIQUEID" val="2653"/>
</p:tagLst>
</file>

<file path=ppt/tags/tag409.xml><?xml version="1.0" encoding="utf-8"?>
<p:tagLst xmlns:a="http://schemas.openxmlformats.org/drawingml/2006/main" xmlns:r="http://schemas.openxmlformats.org/officeDocument/2006/relationships" xmlns:p="http://schemas.openxmlformats.org/presentationml/2006/main">
  <p:tag name="AS_UNIQUEID" val="2655"/>
</p:tagLst>
</file>

<file path=ppt/tags/tag41.xml><?xml version="1.0" encoding="utf-8"?>
<p:tagLst xmlns:a="http://schemas.openxmlformats.org/drawingml/2006/main" xmlns:r="http://schemas.openxmlformats.org/officeDocument/2006/relationships" xmlns:p="http://schemas.openxmlformats.org/presentationml/2006/main">
  <p:tag name="AS_UNIQUEID" val="7167"/>
</p:tagLst>
</file>

<file path=ppt/tags/tag410.xml><?xml version="1.0" encoding="utf-8"?>
<p:tagLst xmlns:a="http://schemas.openxmlformats.org/drawingml/2006/main" xmlns:r="http://schemas.openxmlformats.org/officeDocument/2006/relationships" xmlns:p="http://schemas.openxmlformats.org/presentationml/2006/main">
  <p:tag name="AS_UNIQUEID" val="2656"/>
</p:tagLst>
</file>

<file path=ppt/tags/tag411.xml><?xml version="1.0" encoding="utf-8"?>
<p:tagLst xmlns:a="http://schemas.openxmlformats.org/drawingml/2006/main" xmlns:r="http://schemas.openxmlformats.org/officeDocument/2006/relationships" xmlns:p="http://schemas.openxmlformats.org/presentationml/2006/main">
  <p:tag name="AS_UNIQUEID" val="2657"/>
</p:tagLst>
</file>

<file path=ppt/tags/tag412.xml><?xml version="1.0" encoding="utf-8"?>
<p:tagLst xmlns:a="http://schemas.openxmlformats.org/drawingml/2006/main" xmlns:r="http://schemas.openxmlformats.org/officeDocument/2006/relationships" xmlns:p="http://schemas.openxmlformats.org/presentationml/2006/main">
  <p:tag name="AS_UNIQUEID" val="2658"/>
</p:tagLst>
</file>

<file path=ppt/tags/tag413.xml><?xml version="1.0" encoding="utf-8"?>
<p:tagLst xmlns:a="http://schemas.openxmlformats.org/drawingml/2006/main" xmlns:r="http://schemas.openxmlformats.org/officeDocument/2006/relationships" xmlns:p="http://schemas.openxmlformats.org/presentationml/2006/main">
  <p:tag name="AS_UNIQUEID" val="2659"/>
</p:tagLst>
</file>

<file path=ppt/tags/tag414.xml><?xml version="1.0" encoding="utf-8"?>
<p:tagLst xmlns:a="http://schemas.openxmlformats.org/drawingml/2006/main" xmlns:r="http://schemas.openxmlformats.org/officeDocument/2006/relationships" xmlns:p="http://schemas.openxmlformats.org/presentationml/2006/main">
  <p:tag name="AS_UNIQUEID" val="2662"/>
</p:tagLst>
</file>

<file path=ppt/tags/tag415.xml><?xml version="1.0" encoding="utf-8"?>
<p:tagLst xmlns:a="http://schemas.openxmlformats.org/drawingml/2006/main" xmlns:r="http://schemas.openxmlformats.org/officeDocument/2006/relationships" xmlns:p="http://schemas.openxmlformats.org/presentationml/2006/main">
  <p:tag name="AS_UNIQUEID" val="2663"/>
</p:tagLst>
</file>

<file path=ppt/tags/tag416.xml><?xml version="1.0" encoding="utf-8"?>
<p:tagLst xmlns:a="http://schemas.openxmlformats.org/drawingml/2006/main" xmlns:r="http://schemas.openxmlformats.org/officeDocument/2006/relationships" xmlns:p="http://schemas.openxmlformats.org/presentationml/2006/main">
  <p:tag name="AS_UNIQUEID" val="2664"/>
</p:tagLst>
</file>

<file path=ppt/tags/tag417.xml><?xml version="1.0" encoding="utf-8"?>
<p:tagLst xmlns:a="http://schemas.openxmlformats.org/drawingml/2006/main" xmlns:r="http://schemas.openxmlformats.org/officeDocument/2006/relationships" xmlns:p="http://schemas.openxmlformats.org/presentationml/2006/main">
  <p:tag name="AS_UNIQUEID" val="2665"/>
</p:tagLst>
</file>

<file path=ppt/tags/tag418.xml><?xml version="1.0" encoding="utf-8"?>
<p:tagLst xmlns:a="http://schemas.openxmlformats.org/drawingml/2006/main" xmlns:r="http://schemas.openxmlformats.org/officeDocument/2006/relationships" xmlns:p="http://schemas.openxmlformats.org/presentationml/2006/main">
  <p:tag name="AS_UNIQUEID" val="2666"/>
</p:tagLst>
</file>

<file path=ppt/tags/tag419.xml><?xml version="1.0" encoding="utf-8"?>
<p:tagLst xmlns:a="http://schemas.openxmlformats.org/drawingml/2006/main" xmlns:r="http://schemas.openxmlformats.org/officeDocument/2006/relationships" xmlns:p="http://schemas.openxmlformats.org/presentationml/2006/main">
  <p:tag name="AS_UNIQUEID" val="2667"/>
</p:tagLst>
</file>

<file path=ppt/tags/tag42.xml><?xml version="1.0" encoding="utf-8"?>
<p:tagLst xmlns:a="http://schemas.openxmlformats.org/drawingml/2006/main" xmlns:r="http://schemas.openxmlformats.org/officeDocument/2006/relationships" xmlns:p="http://schemas.openxmlformats.org/presentationml/2006/main">
  <p:tag name="AS_UNIQUEID" val="7168"/>
</p:tagLst>
</file>

<file path=ppt/tags/tag420.xml><?xml version="1.0" encoding="utf-8"?>
<p:tagLst xmlns:a="http://schemas.openxmlformats.org/drawingml/2006/main" xmlns:r="http://schemas.openxmlformats.org/officeDocument/2006/relationships" xmlns:p="http://schemas.openxmlformats.org/presentationml/2006/main">
  <p:tag name="AS_UNIQUEID" val="2668"/>
</p:tagLst>
</file>

<file path=ppt/tags/tag421.xml><?xml version="1.0" encoding="utf-8"?>
<p:tagLst xmlns:a="http://schemas.openxmlformats.org/drawingml/2006/main" xmlns:r="http://schemas.openxmlformats.org/officeDocument/2006/relationships" xmlns:p="http://schemas.openxmlformats.org/presentationml/2006/main">
  <p:tag name="AS_UNIQUEID" val="2670"/>
</p:tagLst>
</file>

<file path=ppt/tags/tag422.xml><?xml version="1.0" encoding="utf-8"?>
<p:tagLst xmlns:a="http://schemas.openxmlformats.org/drawingml/2006/main" xmlns:r="http://schemas.openxmlformats.org/officeDocument/2006/relationships" xmlns:p="http://schemas.openxmlformats.org/presentationml/2006/main">
  <p:tag name="AS_UNIQUEID" val="2671"/>
</p:tagLst>
</file>

<file path=ppt/tags/tag423.xml><?xml version="1.0" encoding="utf-8"?>
<p:tagLst xmlns:a="http://schemas.openxmlformats.org/drawingml/2006/main" xmlns:r="http://schemas.openxmlformats.org/officeDocument/2006/relationships" xmlns:p="http://schemas.openxmlformats.org/presentationml/2006/main">
  <p:tag name="AS_UNIQUEID" val="2672"/>
</p:tagLst>
</file>

<file path=ppt/tags/tag424.xml><?xml version="1.0" encoding="utf-8"?>
<p:tagLst xmlns:a="http://schemas.openxmlformats.org/drawingml/2006/main" xmlns:r="http://schemas.openxmlformats.org/officeDocument/2006/relationships" xmlns:p="http://schemas.openxmlformats.org/presentationml/2006/main">
  <p:tag name="AS_UNIQUEID" val="2673"/>
</p:tagLst>
</file>

<file path=ppt/tags/tag425.xml><?xml version="1.0" encoding="utf-8"?>
<p:tagLst xmlns:a="http://schemas.openxmlformats.org/drawingml/2006/main" xmlns:r="http://schemas.openxmlformats.org/officeDocument/2006/relationships" xmlns:p="http://schemas.openxmlformats.org/presentationml/2006/main">
  <p:tag name="AS_UNIQUEID" val="2674"/>
</p:tagLst>
</file>

<file path=ppt/tags/tag426.xml><?xml version="1.0" encoding="utf-8"?>
<p:tagLst xmlns:a="http://schemas.openxmlformats.org/drawingml/2006/main" xmlns:r="http://schemas.openxmlformats.org/officeDocument/2006/relationships" xmlns:p="http://schemas.openxmlformats.org/presentationml/2006/main">
  <p:tag name="AS_UNIQUEID" val="2676"/>
</p:tagLst>
</file>

<file path=ppt/tags/tag427.xml><?xml version="1.0" encoding="utf-8"?>
<p:tagLst xmlns:a="http://schemas.openxmlformats.org/drawingml/2006/main" xmlns:r="http://schemas.openxmlformats.org/officeDocument/2006/relationships" xmlns:p="http://schemas.openxmlformats.org/presentationml/2006/main">
  <p:tag name="AS_UNIQUEID" val="2677"/>
</p:tagLst>
</file>

<file path=ppt/tags/tag428.xml><?xml version="1.0" encoding="utf-8"?>
<p:tagLst xmlns:a="http://schemas.openxmlformats.org/drawingml/2006/main" xmlns:r="http://schemas.openxmlformats.org/officeDocument/2006/relationships" xmlns:p="http://schemas.openxmlformats.org/presentationml/2006/main">
  <p:tag name="AS_UNIQUEID" val="2678"/>
</p:tagLst>
</file>

<file path=ppt/tags/tag429.xml><?xml version="1.0" encoding="utf-8"?>
<p:tagLst xmlns:a="http://schemas.openxmlformats.org/drawingml/2006/main" xmlns:r="http://schemas.openxmlformats.org/officeDocument/2006/relationships" xmlns:p="http://schemas.openxmlformats.org/presentationml/2006/main">
  <p:tag name="AS_UNIQUEID" val="2679"/>
</p:tagLst>
</file>

<file path=ppt/tags/tag43.xml><?xml version="1.0" encoding="utf-8"?>
<p:tagLst xmlns:a="http://schemas.openxmlformats.org/drawingml/2006/main" xmlns:r="http://schemas.openxmlformats.org/officeDocument/2006/relationships" xmlns:p="http://schemas.openxmlformats.org/presentationml/2006/main">
  <p:tag name="AS_UNIQUEID" val="7169"/>
</p:tagLst>
</file>

<file path=ppt/tags/tag430.xml><?xml version="1.0" encoding="utf-8"?>
<p:tagLst xmlns:a="http://schemas.openxmlformats.org/drawingml/2006/main" xmlns:r="http://schemas.openxmlformats.org/officeDocument/2006/relationships" xmlns:p="http://schemas.openxmlformats.org/presentationml/2006/main">
  <p:tag name="AS_UNIQUEID" val="2680"/>
</p:tagLst>
</file>

<file path=ppt/tags/tag431.xml><?xml version="1.0" encoding="utf-8"?>
<p:tagLst xmlns:a="http://schemas.openxmlformats.org/drawingml/2006/main" xmlns:r="http://schemas.openxmlformats.org/officeDocument/2006/relationships" xmlns:p="http://schemas.openxmlformats.org/presentationml/2006/main">
  <p:tag name="AS_UNIQUEID" val="2682"/>
</p:tagLst>
</file>

<file path=ppt/tags/tag432.xml><?xml version="1.0" encoding="utf-8"?>
<p:tagLst xmlns:a="http://schemas.openxmlformats.org/drawingml/2006/main" xmlns:r="http://schemas.openxmlformats.org/officeDocument/2006/relationships" xmlns:p="http://schemas.openxmlformats.org/presentationml/2006/main">
  <p:tag name="AS_UNIQUEID" val="2683"/>
</p:tagLst>
</file>

<file path=ppt/tags/tag433.xml><?xml version="1.0" encoding="utf-8"?>
<p:tagLst xmlns:a="http://schemas.openxmlformats.org/drawingml/2006/main" xmlns:r="http://schemas.openxmlformats.org/officeDocument/2006/relationships" xmlns:p="http://schemas.openxmlformats.org/presentationml/2006/main">
  <p:tag name="AS_UNIQUEID" val="2684"/>
</p:tagLst>
</file>

<file path=ppt/tags/tag434.xml><?xml version="1.0" encoding="utf-8"?>
<p:tagLst xmlns:a="http://schemas.openxmlformats.org/drawingml/2006/main" xmlns:r="http://schemas.openxmlformats.org/officeDocument/2006/relationships" xmlns:p="http://schemas.openxmlformats.org/presentationml/2006/main">
  <p:tag name="AS_UNIQUEID" val="2685"/>
</p:tagLst>
</file>

<file path=ppt/tags/tag435.xml><?xml version="1.0" encoding="utf-8"?>
<p:tagLst xmlns:a="http://schemas.openxmlformats.org/drawingml/2006/main" xmlns:r="http://schemas.openxmlformats.org/officeDocument/2006/relationships" xmlns:p="http://schemas.openxmlformats.org/presentationml/2006/main">
  <p:tag name="AS_UNIQUEID" val="2686"/>
</p:tagLst>
</file>

<file path=ppt/tags/tag436.xml><?xml version="1.0" encoding="utf-8"?>
<p:tagLst xmlns:a="http://schemas.openxmlformats.org/drawingml/2006/main" xmlns:r="http://schemas.openxmlformats.org/officeDocument/2006/relationships" xmlns:p="http://schemas.openxmlformats.org/presentationml/2006/main">
  <p:tag name="AS_UNIQUEID" val="2688"/>
</p:tagLst>
</file>

<file path=ppt/tags/tag437.xml><?xml version="1.0" encoding="utf-8"?>
<p:tagLst xmlns:a="http://schemas.openxmlformats.org/drawingml/2006/main" xmlns:r="http://schemas.openxmlformats.org/officeDocument/2006/relationships" xmlns:p="http://schemas.openxmlformats.org/presentationml/2006/main">
  <p:tag name="AS_UNIQUEID" val="2689"/>
</p:tagLst>
</file>

<file path=ppt/tags/tag438.xml><?xml version="1.0" encoding="utf-8"?>
<p:tagLst xmlns:a="http://schemas.openxmlformats.org/drawingml/2006/main" xmlns:r="http://schemas.openxmlformats.org/officeDocument/2006/relationships" xmlns:p="http://schemas.openxmlformats.org/presentationml/2006/main">
  <p:tag name="AS_UNIQUEID" val="2690"/>
</p:tagLst>
</file>

<file path=ppt/tags/tag439.xml><?xml version="1.0" encoding="utf-8"?>
<p:tagLst xmlns:a="http://schemas.openxmlformats.org/drawingml/2006/main" xmlns:r="http://schemas.openxmlformats.org/officeDocument/2006/relationships" xmlns:p="http://schemas.openxmlformats.org/presentationml/2006/main">
  <p:tag name="AS_UNIQUEID" val="2691"/>
</p:tagLst>
</file>

<file path=ppt/tags/tag44.xml><?xml version="1.0" encoding="utf-8"?>
<p:tagLst xmlns:a="http://schemas.openxmlformats.org/drawingml/2006/main" xmlns:r="http://schemas.openxmlformats.org/officeDocument/2006/relationships" xmlns:p="http://schemas.openxmlformats.org/presentationml/2006/main">
  <p:tag name="AS_UNIQUEID" val="7171"/>
</p:tagLst>
</file>

<file path=ppt/tags/tag440.xml><?xml version="1.0" encoding="utf-8"?>
<p:tagLst xmlns:a="http://schemas.openxmlformats.org/drawingml/2006/main" xmlns:r="http://schemas.openxmlformats.org/officeDocument/2006/relationships" xmlns:p="http://schemas.openxmlformats.org/presentationml/2006/main">
  <p:tag name="AS_UNIQUEID" val="2557"/>
</p:tagLst>
</file>

<file path=ppt/tags/tag441.xml><?xml version="1.0" encoding="utf-8"?>
<p:tagLst xmlns:a="http://schemas.openxmlformats.org/drawingml/2006/main" xmlns:r="http://schemas.openxmlformats.org/officeDocument/2006/relationships" xmlns:p="http://schemas.openxmlformats.org/presentationml/2006/main">
  <p:tag name="AS_UNIQUEID" val="2558"/>
</p:tagLst>
</file>

<file path=ppt/tags/tag442.xml><?xml version="1.0" encoding="utf-8"?>
<p:tagLst xmlns:a="http://schemas.openxmlformats.org/drawingml/2006/main" xmlns:r="http://schemas.openxmlformats.org/officeDocument/2006/relationships" xmlns:p="http://schemas.openxmlformats.org/presentationml/2006/main">
  <p:tag name="AS_UNIQUEID" val="2559"/>
</p:tagLst>
</file>

<file path=ppt/tags/tag443.xml><?xml version="1.0" encoding="utf-8"?>
<p:tagLst xmlns:a="http://schemas.openxmlformats.org/drawingml/2006/main" xmlns:r="http://schemas.openxmlformats.org/officeDocument/2006/relationships" xmlns:p="http://schemas.openxmlformats.org/presentationml/2006/main">
  <p:tag name="AS_UNIQUEID" val="269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444.xml><?xml version="1.0" encoding="utf-8"?>
<p:tagLst xmlns:a="http://schemas.openxmlformats.org/drawingml/2006/main" xmlns:r="http://schemas.openxmlformats.org/officeDocument/2006/relationships" xmlns:p="http://schemas.openxmlformats.org/presentationml/2006/main">
  <p:tag name="AS_UNIQUEID" val="2695"/>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445.xml><?xml version="1.0" encoding="utf-8"?>
<p:tagLst xmlns:a="http://schemas.openxmlformats.org/drawingml/2006/main" xmlns:r="http://schemas.openxmlformats.org/officeDocument/2006/relationships" xmlns:p="http://schemas.openxmlformats.org/presentationml/2006/main">
  <p:tag name="AS_UNIQUEID" val="2696"/>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446.xml><?xml version="1.0" encoding="utf-8"?>
<p:tagLst xmlns:a="http://schemas.openxmlformats.org/drawingml/2006/main" xmlns:r="http://schemas.openxmlformats.org/officeDocument/2006/relationships" xmlns:p="http://schemas.openxmlformats.org/presentationml/2006/main">
  <p:tag name="AS_UNIQUEID" val="269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447.xml><?xml version="1.0" encoding="utf-8"?>
<p:tagLst xmlns:a="http://schemas.openxmlformats.org/drawingml/2006/main" xmlns:r="http://schemas.openxmlformats.org/officeDocument/2006/relationships" xmlns:p="http://schemas.openxmlformats.org/presentationml/2006/main">
  <p:tag name="AS_UNIQUEID" val="269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448.xml><?xml version="1.0" encoding="utf-8"?>
<p:tagLst xmlns:a="http://schemas.openxmlformats.org/drawingml/2006/main" xmlns:r="http://schemas.openxmlformats.org/officeDocument/2006/relationships" xmlns:p="http://schemas.openxmlformats.org/presentationml/2006/main">
  <p:tag name="AS_UNIQUEID" val="269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2"/>
  <p:tag name="KSO_WM_UNIT_INDEX" val="22"/>
  <p:tag name="KSO_WM_UNIT_LAYERLEVEL" val="1"/>
  <p:tag name="KSO_WM_UNIT_TYPE" val="i"/>
</p:tagLst>
</file>

<file path=ppt/tags/tag449.xml><?xml version="1.0" encoding="utf-8"?>
<p:tagLst xmlns:a="http://schemas.openxmlformats.org/drawingml/2006/main" xmlns:r="http://schemas.openxmlformats.org/officeDocument/2006/relationships" xmlns:p="http://schemas.openxmlformats.org/presentationml/2006/main">
  <p:tag name="AS_UNIQUEID" val="270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AS_UNIQUEID" val="7172"/>
</p:tagLst>
</file>

<file path=ppt/tags/tag450.xml><?xml version="1.0" encoding="utf-8"?>
<p:tagLst xmlns:a="http://schemas.openxmlformats.org/drawingml/2006/main" xmlns:r="http://schemas.openxmlformats.org/officeDocument/2006/relationships" xmlns:p="http://schemas.openxmlformats.org/presentationml/2006/main">
  <p:tag name="AS_UNIQUEID" val="135"/>
</p:tagLst>
</file>

<file path=ppt/tags/tag451.xml><?xml version="1.0" encoding="utf-8"?>
<p:tagLst xmlns:a="http://schemas.openxmlformats.org/drawingml/2006/main" xmlns:r="http://schemas.openxmlformats.org/officeDocument/2006/relationships" xmlns:p="http://schemas.openxmlformats.org/presentationml/2006/main">
  <p:tag name="AS_UNIQUEID" val="13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52.xml><?xml version="1.0" encoding="utf-8"?>
<p:tagLst xmlns:a="http://schemas.openxmlformats.org/drawingml/2006/main" xmlns:r="http://schemas.openxmlformats.org/officeDocument/2006/relationships" xmlns:p="http://schemas.openxmlformats.org/presentationml/2006/main">
  <p:tag name="AS_UNIQUEID" val="13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53.xml><?xml version="1.0" encoding="utf-8"?>
<p:tagLst xmlns:a="http://schemas.openxmlformats.org/drawingml/2006/main" xmlns:r="http://schemas.openxmlformats.org/officeDocument/2006/relationships" xmlns:p="http://schemas.openxmlformats.org/presentationml/2006/main">
  <p:tag name="AS_UNIQUEID" val="13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54.xml><?xml version="1.0" encoding="utf-8"?>
<p:tagLst xmlns:a="http://schemas.openxmlformats.org/drawingml/2006/main" xmlns:r="http://schemas.openxmlformats.org/officeDocument/2006/relationships" xmlns:p="http://schemas.openxmlformats.org/presentationml/2006/main">
  <p:tag name="AS_UNIQUEID" val="2703"/>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455.xml><?xml version="1.0" encoding="utf-8"?>
<p:tagLst xmlns:a="http://schemas.openxmlformats.org/drawingml/2006/main" xmlns:r="http://schemas.openxmlformats.org/officeDocument/2006/relationships" xmlns:p="http://schemas.openxmlformats.org/presentationml/2006/main">
  <p:tag name="AS_UNIQUEID" val="2704"/>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56.xml><?xml version="1.0" encoding="utf-8"?>
<p:tagLst xmlns:a="http://schemas.openxmlformats.org/drawingml/2006/main" xmlns:r="http://schemas.openxmlformats.org/officeDocument/2006/relationships" xmlns:p="http://schemas.openxmlformats.org/presentationml/2006/main">
  <p:tag name="AS_UNIQUEID" val="270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57.xml><?xml version="1.0" encoding="utf-8"?>
<p:tagLst xmlns:a="http://schemas.openxmlformats.org/drawingml/2006/main" xmlns:r="http://schemas.openxmlformats.org/officeDocument/2006/relationships" xmlns:p="http://schemas.openxmlformats.org/presentationml/2006/main">
  <p:tag name="AS_UNIQUEID" val="270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58.xml><?xml version="1.0" encoding="utf-8"?>
<p:tagLst xmlns:a="http://schemas.openxmlformats.org/drawingml/2006/main" xmlns:r="http://schemas.openxmlformats.org/officeDocument/2006/relationships" xmlns:p="http://schemas.openxmlformats.org/presentationml/2006/main">
  <p:tag name="AS_UNIQUEID" val="270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59.xml><?xml version="1.0" encoding="utf-8"?>
<p:tagLst xmlns:a="http://schemas.openxmlformats.org/drawingml/2006/main" xmlns:r="http://schemas.openxmlformats.org/officeDocument/2006/relationships" xmlns:p="http://schemas.openxmlformats.org/presentationml/2006/main">
  <p:tag name="AS_UNIQUEID" val="270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AS_UNIQUEID" val="7173"/>
</p:tagLst>
</file>

<file path=ppt/tags/tag460.xml><?xml version="1.0" encoding="utf-8"?>
<p:tagLst xmlns:a="http://schemas.openxmlformats.org/drawingml/2006/main" xmlns:r="http://schemas.openxmlformats.org/officeDocument/2006/relationships" xmlns:p="http://schemas.openxmlformats.org/presentationml/2006/main">
  <p:tag name="AS_UNIQUEID" val="270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61.xml><?xml version="1.0" encoding="utf-8"?>
<p:tagLst xmlns:a="http://schemas.openxmlformats.org/drawingml/2006/main" xmlns:r="http://schemas.openxmlformats.org/officeDocument/2006/relationships" xmlns:p="http://schemas.openxmlformats.org/presentationml/2006/main">
  <p:tag name="AS_UNIQUEID" val="2710"/>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62.xml><?xml version="1.0" encoding="utf-8"?>
<p:tagLst xmlns:a="http://schemas.openxmlformats.org/drawingml/2006/main" xmlns:r="http://schemas.openxmlformats.org/officeDocument/2006/relationships" xmlns:p="http://schemas.openxmlformats.org/presentationml/2006/main">
  <p:tag name="AS_UNIQUEID" val="2711"/>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63.xml><?xml version="1.0" encoding="utf-8"?>
<p:tagLst xmlns:a="http://schemas.openxmlformats.org/drawingml/2006/main" xmlns:r="http://schemas.openxmlformats.org/officeDocument/2006/relationships" xmlns:p="http://schemas.openxmlformats.org/presentationml/2006/main">
  <p:tag name="AS_UNIQUEID" val="2712"/>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64.xml><?xml version="1.0" encoding="utf-8"?>
<p:tagLst xmlns:a="http://schemas.openxmlformats.org/drawingml/2006/main" xmlns:r="http://schemas.openxmlformats.org/officeDocument/2006/relationships" xmlns:p="http://schemas.openxmlformats.org/presentationml/2006/main">
  <p:tag name="AS_UNIQUEID" val="2713"/>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65.xml><?xml version="1.0" encoding="utf-8"?>
<p:tagLst xmlns:a="http://schemas.openxmlformats.org/drawingml/2006/main" xmlns:r="http://schemas.openxmlformats.org/officeDocument/2006/relationships" xmlns:p="http://schemas.openxmlformats.org/presentationml/2006/main">
  <p:tag name="AS_UNIQUEID" val="2714"/>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66.xml><?xml version="1.0" encoding="utf-8"?>
<p:tagLst xmlns:a="http://schemas.openxmlformats.org/drawingml/2006/main" xmlns:r="http://schemas.openxmlformats.org/officeDocument/2006/relationships" xmlns:p="http://schemas.openxmlformats.org/presentationml/2006/main">
  <p:tag name="AS_UNIQUEID" val="2716"/>
</p:tagLst>
</file>

<file path=ppt/tags/tag467.xml><?xml version="1.0" encoding="utf-8"?>
<p:tagLst xmlns:a="http://schemas.openxmlformats.org/drawingml/2006/main" xmlns:r="http://schemas.openxmlformats.org/officeDocument/2006/relationships" xmlns:p="http://schemas.openxmlformats.org/presentationml/2006/main">
  <p:tag name="AS_UNIQUEID" val="2717"/>
</p:tagLst>
</file>

<file path=ppt/tags/tag468.xml><?xml version="1.0" encoding="utf-8"?>
<p:tagLst xmlns:a="http://schemas.openxmlformats.org/drawingml/2006/main" xmlns:r="http://schemas.openxmlformats.org/officeDocument/2006/relationships" xmlns:p="http://schemas.openxmlformats.org/presentationml/2006/main">
  <p:tag name="AS_UNIQUEID" val="2718"/>
</p:tagLst>
</file>

<file path=ppt/tags/tag469.xml><?xml version="1.0" encoding="utf-8"?>
<p:tagLst xmlns:a="http://schemas.openxmlformats.org/drawingml/2006/main" xmlns:r="http://schemas.openxmlformats.org/officeDocument/2006/relationships" xmlns:p="http://schemas.openxmlformats.org/presentationml/2006/main">
  <p:tag name="AS_UNIQUEID" val="2719"/>
</p:tagLst>
</file>

<file path=ppt/tags/tag47.xml><?xml version="1.0" encoding="utf-8"?>
<p:tagLst xmlns:a="http://schemas.openxmlformats.org/drawingml/2006/main" xmlns:r="http://schemas.openxmlformats.org/officeDocument/2006/relationships" xmlns:p="http://schemas.openxmlformats.org/presentationml/2006/main">
  <p:tag name="AS_UNIQUEID" val="7174"/>
</p:tagLst>
</file>

<file path=ppt/tags/tag470.xml><?xml version="1.0" encoding="utf-8"?>
<p:tagLst xmlns:a="http://schemas.openxmlformats.org/drawingml/2006/main" xmlns:r="http://schemas.openxmlformats.org/officeDocument/2006/relationships" xmlns:p="http://schemas.openxmlformats.org/presentationml/2006/main">
  <p:tag name="AS_UNIQUEID" val="7418"/>
</p:tagLst>
</file>

<file path=ppt/tags/tag471.xml><?xml version="1.0" encoding="utf-8"?>
<p:tagLst xmlns:a="http://schemas.openxmlformats.org/drawingml/2006/main" xmlns:r="http://schemas.openxmlformats.org/officeDocument/2006/relationships" xmlns:p="http://schemas.openxmlformats.org/presentationml/2006/main">
  <p:tag name="AS_UNIQUEID" val="7419"/>
</p:tagLst>
</file>

<file path=ppt/tags/tag472.xml><?xml version="1.0" encoding="utf-8"?>
<p:tagLst xmlns:a="http://schemas.openxmlformats.org/drawingml/2006/main" xmlns:r="http://schemas.openxmlformats.org/officeDocument/2006/relationships" xmlns:p="http://schemas.openxmlformats.org/presentationml/2006/main">
  <p:tag name="AS_UNIQUEID" val="7420"/>
</p:tagLst>
</file>

<file path=ppt/tags/tag473.xml><?xml version="1.0" encoding="utf-8"?>
<p:tagLst xmlns:a="http://schemas.openxmlformats.org/drawingml/2006/main" xmlns:r="http://schemas.openxmlformats.org/officeDocument/2006/relationships" xmlns:p="http://schemas.openxmlformats.org/presentationml/2006/main">
  <p:tag name="AS_UNIQUEID" val="7421"/>
</p:tagLst>
</file>

<file path=ppt/tags/tag474.xml><?xml version="1.0" encoding="utf-8"?>
<p:tagLst xmlns:a="http://schemas.openxmlformats.org/drawingml/2006/main" xmlns:r="http://schemas.openxmlformats.org/officeDocument/2006/relationships" xmlns:p="http://schemas.openxmlformats.org/presentationml/2006/main">
  <p:tag name="AS_UNIQUEID" val="7422"/>
</p:tagLst>
</file>

<file path=ppt/tags/tag475.xml><?xml version="1.0" encoding="utf-8"?>
<p:tagLst xmlns:a="http://schemas.openxmlformats.org/drawingml/2006/main" xmlns:r="http://schemas.openxmlformats.org/officeDocument/2006/relationships" xmlns:p="http://schemas.openxmlformats.org/presentationml/2006/main">
  <p:tag name="AS_UNIQUEID" val="7423"/>
</p:tagLst>
</file>

<file path=ppt/tags/tag476.xml><?xml version="1.0" encoding="utf-8"?>
<p:tagLst xmlns:a="http://schemas.openxmlformats.org/drawingml/2006/main" xmlns:r="http://schemas.openxmlformats.org/officeDocument/2006/relationships" xmlns:p="http://schemas.openxmlformats.org/presentationml/2006/main">
  <p:tag name="AS_UNIQUEID" val="7428"/>
</p:tagLst>
</file>

<file path=ppt/tags/tag477.xml><?xml version="1.0" encoding="utf-8"?>
<p:tagLst xmlns:a="http://schemas.openxmlformats.org/drawingml/2006/main" xmlns:r="http://schemas.openxmlformats.org/officeDocument/2006/relationships" xmlns:p="http://schemas.openxmlformats.org/presentationml/2006/main">
  <p:tag name="AS_UNIQUEID" val="7429"/>
</p:tagLst>
</file>

<file path=ppt/tags/tag478.xml><?xml version="1.0" encoding="utf-8"?>
<p:tagLst xmlns:a="http://schemas.openxmlformats.org/drawingml/2006/main" xmlns:r="http://schemas.openxmlformats.org/officeDocument/2006/relationships" xmlns:p="http://schemas.openxmlformats.org/presentationml/2006/main">
  <p:tag name="AS_UNIQUEID" val="7430"/>
</p:tagLst>
</file>

<file path=ppt/tags/tag479.xml><?xml version="1.0" encoding="utf-8"?>
<p:tagLst xmlns:a="http://schemas.openxmlformats.org/drawingml/2006/main" xmlns:r="http://schemas.openxmlformats.org/officeDocument/2006/relationships" xmlns:p="http://schemas.openxmlformats.org/presentationml/2006/main">
  <p:tag name="AS_UNIQUEID" val="7431"/>
</p:tagLst>
</file>

<file path=ppt/tags/tag48.xml><?xml version="1.0" encoding="utf-8"?>
<p:tagLst xmlns:a="http://schemas.openxmlformats.org/drawingml/2006/main" xmlns:r="http://schemas.openxmlformats.org/officeDocument/2006/relationships" xmlns:p="http://schemas.openxmlformats.org/presentationml/2006/main">
  <p:tag name="AS_UNIQUEID" val="7175"/>
</p:tagLst>
</file>

<file path=ppt/tags/tag480.xml><?xml version="1.0" encoding="utf-8"?>
<p:tagLst xmlns:a="http://schemas.openxmlformats.org/drawingml/2006/main" xmlns:r="http://schemas.openxmlformats.org/officeDocument/2006/relationships" xmlns:p="http://schemas.openxmlformats.org/presentationml/2006/main">
  <p:tag name="AS_UNIQUEID" val="7425"/>
</p:tagLst>
</file>

<file path=ppt/tags/tag481.xml><?xml version="1.0" encoding="utf-8"?>
<p:tagLst xmlns:a="http://schemas.openxmlformats.org/drawingml/2006/main" xmlns:r="http://schemas.openxmlformats.org/officeDocument/2006/relationships" xmlns:p="http://schemas.openxmlformats.org/presentationml/2006/main">
  <p:tag name="AS_UNIQUEID" val="7426"/>
</p:tagLst>
</file>

<file path=ppt/tags/tag482.xml><?xml version="1.0" encoding="utf-8"?>
<p:tagLst xmlns:a="http://schemas.openxmlformats.org/drawingml/2006/main" xmlns:r="http://schemas.openxmlformats.org/officeDocument/2006/relationships" xmlns:p="http://schemas.openxmlformats.org/presentationml/2006/main">
  <p:tag name="AS_UNIQUEID" val="7442"/>
</p:tagLst>
</file>

<file path=ppt/tags/tag483.xml><?xml version="1.0" encoding="utf-8"?>
<p:tagLst xmlns:a="http://schemas.openxmlformats.org/drawingml/2006/main" xmlns:r="http://schemas.openxmlformats.org/officeDocument/2006/relationships" xmlns:p="http://schemas.openxmlformats.org/presentationml/2006/main">
  <p:tag name="AS_UNIQUEID" val="5039"/>
</p:tagLst>
</file>

<file path=ppt/tags/tag484.xml><?xml version="1.0" encoding="utf-8"?>
<p:tagLst xmlns:a="http://schemas.openxmlformats.org/drawingml/2006/main" xmlns:r="http://schemas.openxmlformats.org/officeDocument/2006/relationships" xmlns:p="http://schemas.openxmlformats.org/presentationml/2006/main">
  <p:tag name="AS_UNIQUEID" val="7443"/>
</p:tagLst>
</file>

<file path=ppt/tags/tag485.xml><?xml version="1.0" encoding="utf-8"?>
<p:tagLst xmlns:a="http://schemas.openxmlformats.org/drawingml/2006/main" xmlns:r="http://schemas.openxmlformats.org/officeDocument/2006/relationships" xmlns:p="http://schemas.openxmlformats.org/presentationml/2006/main">
  <p:tag name="AS_UNIQUEID" val="7444"/>
</p:tagLst>
</file>

<file path=ppt/tags/tag486.xml><?xml version="1.0" encoding="utf-8"?>
<p:tagLst xmlns:a="http://schemas.openxmlformats.org/drawingml/2006/main" xmlns:r="http://schemas.openxmlformats.org/officeDocument/2006/relationships" xmlns:p="http://schemas.openxmlformats.org/presentationml/2006/main">
  <p:tag name="AS_UNIQUEID" val="4834"/>
</p:tagLst>
</file>

<file path=ppt/tags/tag487.xml><?xml version="1.0" encoding="utf-8"?>
<p:tagLst xmlns:a="http://schemas.openxmlformats.org/drawingml/2006/main" xmlns:r="http://schemas.openxmlformats.org/officeDocument/2006/relationships" xmlns:p="http://schemas.openxmlformats.org/presentationml/2006/main">
  <p:tag name="AS_UNIQUEID" val="7445"/>
</p:tagLst>
</file>

<file path=ppt/tags/tag488.xml><?xml version="1.0" encoding="utf-8"?>
<p:tagLst xmlns:a="http://schemas.openxmlformats.org/drawingml/2006/main" xmlns:r="http://schemas.openxmlformats.org/officeDocument/2006/relationships" xmlns:p="http://schemas.openxmlformats.org/presentationml/2006/main">
  <p:tag name="AS_UNIQUEID" val="7446"/>
</p:tagLst>
</file>

<file path=ppt/tags/tag489.xml><?xml version="1.0" encoding="utf-8"?>
<p:tagLst xmlns:a="http://schemas.openxmlformats.org/drawingml/2006/main" xmlns:r="http://schemas.openxmlformats.org/officeDocument/2006/relationships" xmlns:p="http://schemas.openxmlformats.org/presentationml/2006/main">
  <p:tag name="AS_UNIQUEID" val="4837"/>
</p:tagLst>
</file>

<file path=ppt/tags/tag49.xml><?xml version="1.0" encoding="utf-8"?>
<p:tagLst xmlns:a="http://schemas.openxmlformats.org/drawingml/2006/main" xmlns:r="http://schemas.openxmlformats.org/officeDocument/2006/relationships" xmlns:p="http://schemas.openxmlformats.org/presentationml/2006/main">
  <p:tag name="AS_UNIQUEID" val="7176"/>
</p:tagLst>
</file>

<file path=ppt/tags/tag490.xml><?xml version="1.0" encoding="utf-8"?>
<p:tagLst xmlns:a="http://schemas.openxmlformats.org/drawingml/2006/main" xmlns:r="http://schemas.openxmlformats.org/officeDocument/2006/relationships" xmlns:p="http://schemas.openxmlformats.org/presentationml/2006/main">
  <p:tag name="AS_UNIQUEID" val="4838"/>
</p:tagLst>
</file>

<file path=ppt/tags/tag491.xml><?xml version="1.0" encoding="utf-8"?>
<p:tagLst xmlns:a="http://schemas.openxmlformats.org/drawingml/2006/main" xmlns:r="http://schemas.openxmlformats.org/officeDocument/2006/relationships" xmlns:p="http://schemas.openxmlformats.org/presentationml/2006/main">
  <p:tag name="AS_UNIQUEID" val="4839"/>
</p:tagLst>
</file>

<file path=ppt/tags/tag492.xml><?xml version="1.0" encoding="utf-8"?>
<p:tagLst xmlns:a="http://schemas.openxmlformats.org/drawingml/2006/main" xmlns:r="http://schemas.openxmlformats.org/officeDocument/2006/relationships" xmlns:p="http://schemas.openxmlformats.org/presentationml/2006/main">
  <p:tag name="AS_UNIQUEID" val="4840"/>
</p:tagLst>
</file>

<file path=ppt/tags/tag493.xml><?xml version="1.0" encoding="utf-8"?>
<p:tagLst xmlns:a="http://schemas.openxmlformats.org/drawingml/2006/main" xmlns:r="http://schemas.openxmlformats.org/officeDocument/2006/relationships" xmlns:p="http://schemas.openxmlformats.org/presentationml/2006/main">
  <p:tag name="AS_UNIQUEID" val="4841"/>
</p:tagLst>
</file>

<file path=ppt/tags/tag494.xml><?xml version="1.0" encoding="utf-8"?>
<p:tagLst xmlns:a="http://schemas.openxmlformats.org/drawingml/2006/main" xmlns:r="http://schemas.openxmlformats.org/officeDocument/2006/relationships" xmlns:p="http://schemas.openxmlformats.org/presentationml/2006/main">
  <p:tag name="AS_UNIQUEID" val="4842"/>
</p:tagLst>
</file>

<file path=ppt/tags/tag495.xml><?xml version="1.0" encoding="utf-8"?>
<p:tagLst xmlns:a="http://schemas.openxmlformats.org/drawingml/2006/main" xmlns:r="http://schemas.openxmlformats.org/officeDocument/2006/relationships" xmlns:p="http://schemas.openxmlformats.org/presentationml/2006/main">
  <p:tag name="AS_UNIQUEID" val="4845"/>
</p:tagLst>
</file>

<file path=ppt/tags/tag496.xml><?xml version="1.0" encoding="utf-8"?>
<p:tagLst xmlns:a="http://schemas.openxmlformats.org/drawingml/2006/main" xmlns:r="http://schemas.openxmlformats.org/officeDocument/2006/relationships" xmlns:p="http://schemas.openxmlformats.org/presentationml/2006/main">
  <p:tag name="AS_UNIQUEID" val="4848"/>
</p:tagLst>
</file>

<file path=ppt/tags/tag497.xml><?xml version="1.0" encoding="utf-8"?>
<p:tagLst xmlns:a="http://schemas.openxmlformats.org/drawingml/2006/main" xmlns:r="http://schemas.openxmlformats.org/officeDocument/2006/relationships" xmlns:p="http://schemas.openxmlformats.org/presentationml/2006/main">
  <p:tag name="AS_UNIQUEID" val="4851"/>
</p:tagLst>
</file>

<file path=ppt/tags/tag498.xml><?xml version="1.0" encoding="utf-8"?>
<p:tagLst xmlns:a="http://schemas.openxmlformats.org/drawingml/2006/main" xmlns:r="http://schemas.openxmlformats.org/officeDocument/2006/relationships" xmlns:p="http://schemas.openxmlformats.org/presentationml/2006/main">
  <p:tag name="AS_UNIQUEID" val="4854"/>
</p:tagLst>
</file>

<file path=ppt/tags/tag499.xml><?xml version="1.0" encoding="utf-8"?>
<p:tagLst xmlns:a="http://schemas.openxmlformats.org/drawingml/2006/main" xmlns:r="http://schemas.openxmlformats.org/officeDocument/2006/relationships" xmlns:p="http://schemas.openxmlformats.org/presentationml/2006/main">
  <p:tag name="AS_UNIQUEID" val="4855"/>
</p:tagLst>
</file>

<file path=ppt/tags/tag5.xml><?xml version="1.0" encoding="utf-8"?>
<p:tagLst xmlns:a="http://schemas.openxmlformats.org/drawingml/2006/main" xmlns:r="http://schemas.openxmlformats.org/officeDocument/2006/relationships" xmlns:p="http://schemas.openxmlformats.org/presentationml/2006/main">
  <p:tag name="AS_UNIQUEID" val="7202"/>
</p:tagLst>
</file>

<file path=ppt/tags/tag50.xml><?xml version="1.0" encoding="utf-8"?>
<p:tagLst xmlns:a="http://schemas.openxmlformats.org/drawingml/2006/main" xmlns:r="http://schemas.openxmlformats.org/officeDocument/2006/relationships" xmlns:p="http://schemas.openxmlformats.org/presentationml/2006/main">
  <p:tag name="AS_UNIQUEID" val="7178"/>
</p:tagLst>
</file>

<file path=ppt/tags/tag500.xml><?xml version="1.0" encoding="utf-8"?>
<p:tagLst xmlns:a="http://schemas.openxmlformats.org/drawingml/2006/main" xmlns:r="http://schemas.openxmlformats.org/officeDocument/2006/relationships" xmlns:p="http://schemas.openxmlformats.org/presentationml/2006/main">
  <p:tag name="AS_UNIQUEID" val="4856"/>
</p:tagLst>
</file>

<file path=ppt/tags/tag501.xml><?xml version="1.0" encoding="utf-8"?>
<p:tagLst xmlns:a="http://schemas.openxmlformats.org/drawingml/2006/main" xmlns:r="http://schemas.openxmlformats.org/officeDocument/2006/relationships" xmlns:p="http://schemas.openxmlformats.org/presentationml/2006/main">
  <p:tag name="AS_UNIQUEID" val="4857"/>
  <p:tag name="KSO_WM_UNIT_TEXT_FILL_FORE_SCHEMECOLOR_INDEX" val="13"/>
  <p:tag name="KSO_WM_UNIT_TEXT_FILL_FORE_SCHEMECOLOR_INDEX_BRIGHTNESS" val="0"/>
  <p:tag name="KSO_WM_UNIT_TEXT_FILL_TYPE" val="1"/>
</p:tagLst>
</file>

<file path=ppt/tags/tag502.xml><?xml version="1.0" encoding="utf-8"?>
<p:tagLst xmlns:a="http://schemas.openxmlformats.org/drawingml/2006/main" xmlns:r="http://schemas.openxmlformats.org/officeDocument/2006/relationships" xmlns:p="http://schemas.openxmlformats.org/presentationml/2006/main">
  <p:tag name="AS_UNIQUEID" val="4858"/>
  <p:tag name="KSO_WM_UNIT_TEXT_FILL_FORE_SCHEMECOLOR_INDEX" val="13"/>
  <p:tag name="KSO_WM_UNIT_TEXT_FILL_FORE_SCHEMECOLOR_INDEX_BRIGHTNESS" val="0"/>
  <p:tag name="KSO_WM_UNIT_TEXT_FILL_TYPE" val="1"/>
</p:tagLst>
</file>

<file path=ppt/tags/tag503.xml><?xml version="1.0" encoding="utf-8"?>
<p:tagLst xmlns:a="http://schemas.openxmlformats.org/drawingml/2006/main" xmlns:r="http://schemas.openxmlformats.org/officeDocument/2006/relationships" xmlns:p="http://schemas.openxmlformats.org/presentationml/2006/main">
  <p:tag name="AS_UNIQUEID" val="4859"/>
</p:tagLst>
</file>

<file path=ppt/tags/tag504.xml><?xml version="1.0" encoding="utf-8"?>
<p:tagLst xmlns:a="http://schemas.openxmlformats.org/drawingml/2006/main" xmlns:r="http://schemas.openxmlformats.org/officeDocument/2006/relationships" xmlns:p="http://schemas.openxmlformats.org/presentationml/2006/main">
  <p:tag name="AS_UNIQUEID" val="4860"/>
</p:tagLst>
</file>

<file path=ppt/tags/tag505.xml><?xml version="1.0" encoding="utf-8"?>
<p:tagLst xmlns:a="http://schemas.openxmlformats.org/drawingml/2006/main" xmlns:r="http://schemas.openxmlformats.org/officeDocument/2006/relationships" xmlns:p="http://schemas.openxmlformats.org/presentationml/2006/main">
  <p:tag name="AS_UNIQUEID" val="4861"/>
</p:tagLst>
</file>

<file path=ppt/tags/tag506.xml><?xml version="1.0" encoding="utf-8"?>
<p:tagLst xmlns:a="http://schemas.openxmlformats.org/drawingml/2006/main" xmlns:r="http://schemas.openxmlformats.org/officeDocument/2006/relationships" xmlns:p="http://schemas.openxmlformats.org/presentationml/2006/main">
  <p:tag name="AS_UNIQUEID" val="4862"/>
</p:tagLst>
</file>

<file path=ppt/tags/tag507.xml><?xml version="1.0" encoding="utf-8"?>
<p:tagLst xmlns:a="http://schemas.openxmlformats.org/drawingml/2006/main" xmlns:r="http://schemas.openxmlformats.org/officeDocument/2006/relationships" xmlns:p="http://schemas.openxmlformats.org/presentationml/2006/main">
  <p:tag name="AS_UNIQUEID" val="4863"/>
</p:tagLst>
</file>

<file path=ppt/tags/tag508.xml><?xml version="1.0" encoding="utf-8"?>
<p:tagLst xmlns:a="http://schemas.openxmlformats.org/drawingml/2006/main" xmlns:r="http://schemas.openxmlformats.org/officeDocument/2006/relationships" xmlns:p="http://schemas.openxmlformats.org/presentationml/2006/main">
  <p:tag name="AS_UNIQUEID" val="1078"/>
</p:tagLst>
</file>

<file path=ppt/tags/tag509.xml><?xml version="1.0" encoding="utf-8"?>
<p:tagLst xmlns:a="http://schemas.openxmlformats.org/drawingml/2006/main" xmlns:r="http://schemas.openxmlformats.org/officeDocument/2006/relationships" xmlns:p="http://schemas.openxmlformats.org/presentationml/2006/main">
  <p:tag name="AS_UNIQUEID" val="7026"/>
</p:tagLst>
</file>

<file path=ppt/tags/tag51.xml><?xml version="1.0" encoding="utf-8"?>
<p:tagLst xmlns:a="http://schemas.openxmlformats.org/drawingml/2006/main" xmlns:r="http://schemas.openxmlformats.org/officeDocument/2006/relationships" xmlns:p="http://schemas.openxmlformats.org/presentationml/2006/main">
  <p:tag name="AS_UNIQUEID" val="7179"/>
</p:tagLst>
</file>

<file path=ppt/tags/tag510.xml><?xml version="1.0" encoding="utf-8"?>
<p:tagLst xmlns:a="http://schemas.openxmlformats.org/drawingml/2006/main" xmlns:r="http://schemas.openxmlformats.org/officeDocument/2006/relationships" xmlns:p="http://schemas.openxmlformats.org/presentationml/2006/main">
  <p:tag name="AS_UNIQUEID" val="4852"/>
</p:tagLst>
</file>

<file path=ppt/tags/tag511.xml><?xml version="1.0" encoding="utf-8"?>
<p:tagLst xmlns:a="http://schemas.openxmlformats.org/drawingml/2006/main" xmlns:r="http://schemas.openxmlformats.org/officeDocument/2006/relationships" xmlns:p="http://schemas.openxmlformats.org/presentationml/2006/main">
  <p:tag name="AS_UNIQUEID" val="4853"/>
</p:tagLst>
</file>

<file path=ppt/tags/tag512.xml><?xml version="1.0" encoding="utf-8"?>
<p:tagLst xmlns:a="http://schemas.openxmlformats.org/drawingml/2006/main" xmlns:r="http://schemas.openxmlformats.org/officeDocument/2006/relationships" xmlns:p="http://schemas.openxmlformats.org/presentationml/2006/main">
  <p:tag name="AS_UNIQUEID" val="4849"/>
</p:tagLst>
</file>

<file path=ppt/tags/tag513.xml><?xml version="1.0" encoding="utf-8"?>
<p:tagLst xmlns:a="http://schemas.openxmlformats.org/drawingml/2006/main" xmlns:r="http://schemas.openxmlformats.org/officeDocument/2006/relationships" xmlns:p="http://schemas.openxmlformats.org/presentationml/2006/main">
  <p:tag name="AS_UNIQUEID" val="4850"/>
</p:tagLst>
</file>

<file path=ppt/tags/tag514.xml><?xml version="1.0" encoding="utf-8"?>
<p:tagLst xmlns:a="http://schemas.openxmlformats.org/drawingml/2006/main" xmlns:r="http://schemas.openxmlformats.org/officeDocument/2006/relationships" xmlns:p="http://schemas.openxmlformats.org/presentationml/2006/main">
  <p:tag name="AS_UNIQUEID" val="4846"/>
</p:tagLst>
</file>

<file path=ppt/tags/tag515.xml><?xml version="1.0" encoding="utf-8"?>
<p:tagLst xmlns:a="http://schemas.openxmlformats.org/drawingml/2006/main" xmlns:r="http://schemas.openxmlformats.org/officeDocument/2006/relationships" xmlns:p="http://schemas.openxmlformats.org/presentationml/2006/main">
  <p:tag name="AS_UNIQUEID" val="4847"/>
</p:tagLst>
</file>

<file path=ppt/tags/tag516.xml><?xml version="1.0" encoding="utf-8"?>
<p:tagLst xmlns:a="http://schemas.openxmlformats.org/drawingml/2006/main" xmlns:r="http://schemas.openxmlformats.org/officeDocument/2006/relationships" xmlns:p="http://schemas.openxmlformats.org/presentationml/2006/main">
  <p:tag name="AS_UNIQUEID" val="4843"/>
</p:tagLst>
</file>

<file path=ppt/tags/tag517.xml><?xml version="1.0" encoding="utf-8"?>
<p:tagLst xmlns:a="http://schemas.openxmlformats.org/drawingml/2006/main" xmlns:r="http://schemas.openxmlformats.org/officeDocument/2006/relationships" xmlns:p="http://schemas.openxmlformats.org/presentationml/2006/main">
  <p:tag name="AS_UNIQUEID" val="4844"/>
</p:tagLst>
</file>

<file path=ppt/tags/tag518.xml><?xml version="1.0" encoding="utf-8"?>
<p:tagLst xmlns:a="http://schemas.openxmlformats.org/drawingml/2006/main" xmlns:r="http://schemas.openxmlformats.org/officeDocument/2006/relationships" xmlns:p="http://schemas.openxmlformats.org/presentationml/2006/main">
  <p:tag name="AS_UNIQUEID" val="2992"/>
</p:tagLst>
</file>

<file path=ppt/tags/tag519.xml><?xml version="1.0" encoding="utf-8"?>
<p:tagLst xmlns:a="http://schemas.openxmlformats.org/drawingml/2006/main" xmlns:r="http://schemas.openxmlformats.org/officeDocument/2006/relationships" xmlns:p="http://schemas.openxmlformats.org/presentationml/2006/main">
  <p:tag name="AS_UNIQUEID" val="7449"/>
</p:tagLst>
</file>

<file path=ppt/tags/tag52.xml><?xml version="1.0" encoding="utf-8"?>
<p:tagLst xmlns:a="http://schemas.openxmlformats.org/drawingml/2006/main" xmlns:r="http://schemas.openxmlformats.org/officeDocument/2006/relationships" xmlns:p="http://schemas.openxmlformats.org/presentationml/2006/main">
  <p:tag name="AS_UNIQUEID" val="7180"/>
</p:tagLst>
</file>

<file path=ppt/tags/tag520.xml><?xml version="1.0" encoding="utf-8"?>
<p:tagLst xmlns:a="http://schemas.openxmlformats.org/drawingml/2006/main" xmlns:r="http://schemas.openxmlformats.org/officeDocument/2006/relationships" xmlns:p="http://schemas.openxmlformats.org/presentationml/2006/main">
  <p:tag name="AS_UNIQUEID" val="7450"/>
</p:tagLst>
</file>

<file path=ppt/tags/tag521.xml><?xml version="1.0" encoding="utf-8"?>
<p:tagLst xmlns:a="http://schemas.openxmlformats.org/drawingml/2006/main" xmlns:r="http://schemas.openxmlformats.org/officeDocument/2006/relationships" xmlns:p="http://schemas.openxmlformats.org/presentationml/2006/main">
  <p:tag name="AS_UNIQUEID" val="7451"/>
</p:tagLst>
</file>

<file path=ppt/tags/tag522.xml><?xml version="1.0" encoding="utf-8"?>
<p:tagLst xmlns:a="http://schemas.openxmlformats.org/drawingml/2006/main" xmlns:r="http://schemas.openxmlformats.org/officeDocument/2006/relationships" xmlns:p="http://schemas.openxmlformats.org/presentationml/2006/main">
  <p:tag name="AS_UNIQUEID" val="7454"/>
</p:tagLst>
</file>

<file path=ppt/tags/tag523.xml><?xml version="1.0" encoding="utf-8"?>
<p:tagLst xmlns:a="http://schemas.openxmlformats.org/drawingml/2006/main" xmlns:r="http://schemas.openxmlformats.org/officeDocument/2006/relationships" xmlns:p="http://schemas.openxmlformats.org/presentationml/2006/main">
  <p:tag name="AS_UNIQUEID" val="7461"/>
</p:tagLst>
</file>

<file path=ppt/tags/tag524.xml><?xml version="1.0" encoding="utf-8"?>
<p:tagLst xmlns:a="http://schemas.openxmlformats.org/drawingml/2006/main" xmlns:r="http://schemas.openxmlformats.org/officeDocument/2006/relationships" xmlns:p="http://schemas.openxmlformats.org/presentationml/2006/main">
  <p:tag name="AS_UNIQUEID" val="7462"/>
</p:tagLst>
</file>

<file path=ppt/tags/tag525.xml><?xml version="1.0" encoding="utf-8"?>
<p:tagLst xmlns:a="http://schemas.openxmlformats.org/drawingml/2006/main" xmlns:r="http://schemas.openxmlformats.org/officeDocument/2006/relationships" xmlns:p="http://schemas.openxmlformats.org/presentationml/2006/main">
  <p:tag name="AS_UNIQUEID" val="7455"/>
</p:tagLst>
</file>

<file path=ppt/tags/tag526.xml><?xml version="1.0" encoding="utf-8"?>
<p:tagLst xmlns:a="http://schemas.openxmlformats.org/drawingml/2006/main" xmlns:r="http://schemas.openxmlformats.org/officeDocument/2006/relationships" xmlns:p="http://schemas.openxmlformats.org/presentationml/2006/main">
  <p:tag name="AS_UNIQUEID" val="7456"/>
</p:tagLst>
</file>

<file path=ppt/tags/tag527.xml><?xml version="1.0" encoding="utf-8"?>
<p:tagLst xmlns:a="http://schemas.openxmlformats.org/drawingml/2006/main" xmlns:r="http://schemas.openxmlformats.org/officeDocument/2006/relationships" xmlns:p="http://schemas.openxmlformats.org/presentationml/2006/main">
  <p:tag name="AS_UNIQUEID" val="7457"/>
</p:tagLst>
</file>

<file path=ppt/tags/tag528.xml><?xml version="1.0" encoding="utf-8"?>
<p:tagLst xmlns:a="http://schemas.openxmlformats.org/drawingml/2006/main" xmlns:r="http://schemas.openxmlformats.org/officeDocument/2006/relationships" xmlns:p="http://schemas.openxmlformats.org/presentationml/2006/main">
  <p:tag name="AS_UNIQUEID" val="7458"/>
</p:tagLst>
</file>

<file path=ppt/tags/tag529.xml><?xml version="1.0" encoding="utf-8"?>
<p:tagLst xmlns:a="http://schemas.openxmlformats.org/drawingml/2006/main" xmlns:r="http://schemas.openxmlformats.org/officeDocument/2006/relationships" xmlns:p="http://schemas.openxmlformats.org/presentationml/2006/main">
  <p:tag name="AS_UNIQUEID" val="7459"/>
</p:tagLst>
</file>

<file path=ppt/tags/tag53.xml><?xml version="1.0" encoding="utf-8"?>
<p:tagLst xmlns:a="http://schemas.openxmlformats.org/drawingml/2006/main" xmlns:r="http://schemas.openxmlformats.org/officeDocument/2006/relationships" xmlns:p="http://schemas.openxmlformats.org/presentationml/2006/main">
  <p:tag name="AS_UNIQUEID" val="7181"/>
</p:tagLst>
</file>

<file path=ppt/tags/tag530.xml><?xml version="1.0" encoding="utf-8"?>
<p:tagLst xmlns:a="http://schemas.openxmlformats.org/drawingml/2006/main" xmlns:r="http://schemas.openxmlformats.org/officeDocument/2006/relationships" xmlns:p="http://schemas.openxmlformats.org/presentationml/2006/main">
  <p:tag name="AS_UNIQUEID" val="7460"/>
</p:tagLst>
</file>

<file path=ppt/tags/tag531.xml><?xml version="1.0" encoding="utf-8"?>
<p:tagLst xmlns:a="http://schemas.openxmlformats.org/drawingml/2006/main" xmlns:r="http://schemas.openxmlformats.org/officeDocument/2006/relationships" xmlns:p="http://schemas.openxmlformats.org/presentationml/2006/main">
  <p:tag name="AS_UNIQUEID" val="7452"/>
</p:tagLst>
</file>

<file path=ppt/tags/tag532.xml><?xml version="1.0" encoding="utf-8"?>
<p:tagLst xmlns:a="http://schemas.openxmlformats.org/drawingml/2006/main" xmlns:r="http://schemas.openxmlformats.org/officeDocument/2006/relationships" xmlns:p="http://schemas.openxmlformats.org/presentationml/2006/main">
  <p:tag name="AS_UNIQUEID" val="7453"/>
</p:tagLst>
</file>

<file path=ppt/tags/tag533.xml><?xml version="1.0" encoding="utf-8"?>
<p:tagLst xmlns:a="http://schemas.openxmlformats.org/drawingml/2006/main" xmlns:r="http://schemas.openxmlformats.org/officeDocument/2006/relationships" xmlns:p="http://schemas.openxmlformats.org/presentationml/2006/main">
  <p:tag name="AS_UNIQUEID" val="340"/>
</p:tagLst>
</file>

<file path=ppt/tags/tag534.xml><?xml version="1.0" encoding="utf-8"?>
<p:tagLst xmlns:a="http://schemas.openxmlformats.org/drawingml/2006/main" xmlns:r="http://schemas.openxmlformats.org/officeDocument/2006/relationships" xmlns:p="http://schemas.openxmlformats.org/presentationml/2006/main">
  <p:tag name="AS_UNIQUEID" val="1091"/>
</p:tagLst>
</file>

<file path=ppt/tags/tag535.xml><?xml version="1.0" encoding="utf-8"?>
<p:tagLst xmlns:a="http://schemas.openxmlformats.org/drawingml/2006/main" xmlns:r="http://schemas.openxmlformats.org/officeDocument/2006/relationships" xmlns:p="http://schemas.openxmlformats.org/presentationml/2006/main">
  <p:tag name="AS_UNIQUEID" val="7467"/>
  <p:tag name="KSO_WM_UNIT_TABLE_BEAUTIFY" val="smartTable{3a29d1bf-c50a-402c-9808-3df6f0b17f69}"/>
  <p:tag name="TABLE_ENDDRAG_ORIGIN_RECT" val="334*233"/>
  <p:tag name="TABLE_ENDDRAG_RECT" val="492*81*334*233"/>
</p:tagLst>
</file>

<file path=ppt/tags/tag536.xml><?xml version="1.0" encoding="utf-8"?>
<p:tagLst xmlns:a="http://schemas.openxmlformats.org/drawingml/2006/main" xmlns:r="http://schemas.openxmlformats.org/officeDocument/2006/relationships" xmlns:p="http://schemas.openxmlformats.org/presentationml/2006/main">
  <p:tag name="AS_UNIQUEID" val="7468"/>
</p:tagLst>
</file>

<file path=ppt/tags/tag537.xml><?xml version="1.0" encoding="utf-8"?>
<p:tagLst xmlns:a="http://schemas.openxmlformats.org/drawingml/2006/main" xmlns:r="http://schemas.openxmlformats.org/officeDocument/2006/relationships" xmlns:p="http://schemas.openxmlformats.org/presentationml/2006/main">
  <p:tag name="AS_UNIQUEID" val="2878"/>
</p:tagLst>
</file>

<file path=ppt/tags/tag538.xml><?xml version="1.0" encoding="utf-8"?>
<p:tagLst xmlns:a="http://schemas.openxmlformats.org/drawingml/2006/main" xmlns:r="http://schemas.openxmlformats.org/officeDocument/2006/relationships" xmlns:p="http://schemas.openxmlformats.org/presentationml/2006/main">
  <p:tag name="AS_UNIQUEID" val="2879"/>
</p:tagLst>
</file>

<file path=ppt/tags/tag539.xml><?xml version="1.0" encoding="utf-8"?>
<p:tagLst xmlns:a="http://schemas.openxmlformats.org/drawingml/2006/main" xmlns:r="http://schemas.openxmlformats.org/officeDocument/2006/relationships" xmlns:p="http://schemas.openxmlformats.org/presentationml/2006/main">
  <p:tag name="AS_UNIQUEID" val="7464"/>
</p:tagLst>
</file>

<file path=ppt/tags/tag54.xml><?xml version="1.0" encoding="utf-8"?>
<p:tagLst xmlns:a="http://schemas.openxmlformats.org/drawingml/2006/main" xmlns:r="http://schemas.openxmlformats.org/officeDocument/2006/relationships" xmlns:p="http://schemas.openxmlformats.org/presentationml/2006/main">
  <p:tag name="AS_UNIQUEID" val="7182"/>
</p:tagLst>
</file>

<file path=ppt/tags/tag540.xml><?xml version="1.0" encoding="utf-8"?>
<p:tagLst xmlns:a="http://schemas.openxmlformats.org/drawingml/2006/main" xmlns:r="http://schemas.openxmlformats.org/officeDocument/2006/relationships" xmlns:p="http://schemas.openxmlformats.org/presentationml/2006/main">
  <p:tag name="AS_UNIQUEID" val="7465"/>
</p:tagLst>
</file>

<file path=ppt/tags/tag541.xml><?xml version="1.0" encoding="utf-8"?>
<p:tagLst xmlns:a="http://schemas.openxmlformats.org/drawingml/2006/main" xmlns:r="http://schemas.openxmlformats.org/officeDocument/2006/relationships" xmlns:p="http://schemas.openxmlformats.org/presentationml/2006/main">
  <p:tag name="AS_UNIQUEID" val="7470"/>
</p:tagLst>
</file>

<file path=ppt/tags/tag542.xml><?xml version="1.0" encoding="utf-8"?>
<p:tagLst xmlns:a="http://schemas.openxmlformats.org/drawingml/2006/main" xmlns:r="http://schemas.openxmlformats.org/officeDocument/2006/relationships" xmlns:p="http://schemas.openxmlformats.org/presentationml/2006/main">
  <p:tag name="AS_UNIQUEID" val="7471"/>
</p:tagLst>
</file>

<file path=ppt/tags/tag543.xml><?xml version="1.0" encoding="utf-8"?>
<p:tagLst xmlns:a="http://schemas.openxmlformats.org/drawingml/2006/main" xmlns:r="http://schemas.openxmlformats.org/officeDocument/2006/relationships" xmlns:p="http://schemas.openxmlformats.org/presentationml/2006/main">
  <p:tag name="AS_UNIQUEID" val="7472"/>
</p:tagLst>
</file>

<file path=ppt/tags/tag544.xml><?xml version="1.0" encoding="utf-8"?>
<p:tagLst xmlns:a="http://schemas.openxmlformats.org/drawingml/2006/main" xmlns:r="http://schemas.openxmlformats.org/officeDocument/2006/relationships" xmlns:p="http://schemas.openxmlformats.org/presentationml/2006/main">
  <p:tag name="AS_UNIQUEID" val="7473"/>
</p:tagLst>
</file>

<file path=ppt/tags/tag545.xml><?xml version="1.0" encoding="utf-8"?>
<p:tagLst xmlns:a="http://schemas.openxmlformats.org/drawingml/2006/main" xmlns:r="http://schemas.openxmlformats.org/officeDocument/2006/relationships" xmlns:p="http://schemas.openxmlformats.org/presentationml/2006/main">
  <p:tag name="AS_UNIQUEID" val="7474"/>
</p:tagLst>
</file>

<file path=ppt/tags/tag546.xml><?xml version="1.0" encoding="utf-8"?>
<p:tagLst xmlns:a="http://schemas.openxmlformats.org/drawingml/2006/main" xmlns:r="http://schemas.openxmlformats.org/officeDocument/2006/relationships" xmlns:p="http://schemas.openxmlformats.org/presentationml/2006/main">
  <p:tag name="AS_UNIQUEID" val="7482"/>
</p:tagLst>
</file>

<file path=ppt/tags/tag547.xml><?xml version="1.0" encoding="utf-8"?>
<p:tagLst xmlns:a="http://schemas.openxmlformats.org/drawingml/2006/main" xmlns:r="http://schemas.openxmlformats.org/officeDocument/2006/relationships" xmlns:p="http://schemas.openxmlformats.org/presentationml/2006/main">
  <p:tag name="AS_UNIQUEID" val="7483"/>
</p:tagLst>
</file>

<file path=ppt/tags/tag548.xml><?xml version="1.0" encoding="utf-8"?>
<p:tagLst xmlns:a="http://schemas.openxmlformats.org/drawingml/2006/main" xmlns:r="http://schemas.openxmlformats.org/officeDocument/2006/relationships" xmlns:p="http://schemas.openxmlformats.org/presentationml/2006/main">
  <p:tag name="AS_UNIQUEID" val="1904"/>
</p:tagLst>
</file>

<file path=ppt/tags/tag549.xml><?xml version="1.0" encoding="utf-8"?>
<p:tagLst xmlns:a="http://schemas.openxmlformats.org/drawingml/2006/main" xmlns:r="http://schemas.openxmlformats.org/officeDocument/2006/relationships" xmlns:p="http://schemas.openxmlformats.org/presentationml/2006/main">
  <p:tag name="AS_UNIQUEID" val="7484"/>
</p:tagLst>
</file>

<file path=ppt/tags/tag55.xml><?xml version="1.0" encoding="utf-8"?>
<p:tagLst xmlns:a="http://schemas.openxmlformats.org/drawingml/2006/main" xmlns:r="http://schemas.openxmlformats.org/officeDocument/2006/relationships" xmlns:p="http://schemas.openxmlformats.org/presentationml/2006/main">
  <p:tag name="AS_UNIQUEID" val="7183"/>
</p:tagLst>
</file>

<file path=ppt/tags/tag550.xml><?xml version="1.0" encoding="utf-8"?>
<p:tagLst xmlns:a="http://schemas.openxmlformats.org/drawingml/2006/main" xmlns:r="http://schemas.openxmlformats.org/officeDocument/2006/relationships" xmlns:p="http://schemas.openxmlformats.org/presentationml/2006/main">
  <p:tag name="AS_UNIQUEID" val="337"/>
</p:tagLst>
</file>

<file path=ppt/tags/tag551.xml><?xml version="1.0" encoding="utf-8"?>
<p:tagLst xmlns:a="http://schemas.openxmlformats.org/drawingml/2006/main" xmlns:r="http://schemas.openxmlformats.org/officeDocument/2006/relationships" xmlns:p="http://schemas.openxmlformats.org/presentationml/2006/main">
  <p:tag name="AS_UNIQUEID" val="338"/>
</p:tagLst>
</file>

<file path=ppt/tags/tag552.xml><?xml version="1.0" encoding="utf-8"?>
<p:tagLst xmlns:a="http://schemas.openxmlformats.org/drawingml/2006/main" xmlns:r="http://schemas.openxmlformats.org/officeDocument/2006/relationships" xmlns:p="http://schemas.openxmlformats.org/presentationml/2006/main">
  <p:tag name="AS_UNIQUEID" val="339"/>
</p:tagLst>
</file>

<file path=ppt/tags/tag553.xml><?xml version="1.0" encoding="utf-8"?>
<p:tagLst xmlns:a="http://schemas.openxmlformats.org/drawingml/2006/main" xmlns:r="http://schemas.openxmlformats.org/officeDocument/2006/relationships" xmlns:p="http://schemas.openxmlformats.org/presentationml/2006/main">
  <p:tag name="AS_UNIQUEID" val="340"/>
</p:tagLst>
</file>

<file path=ppt/tags/tag554.xml><?xml version="1.0" encoding="utf-8"?>
<p:tagLst xmlns:a="http://schemas.openxmlformats.org/drawingml/2006/main" xmlns:r="http://schemas.openxmlformats.org/officeDocument/2006/relationships" xmlns:p="http://schemas.openxmlformats.org/presentationml/2006/main">
  <p:tag name="AS_UNIQUEID" val="341"/>
</p:tagLst>
</file>

<file path=ppt/tags/tag555.xml><?xml version="1.0" encoding="utf-8"?>
<p:tagLst xmlns:a="http://schemas.openxmlformats.org/drawingml/2006/main" xmlns:r="http://schemas.openxmlformats.org/officeDocument/2006/relationships" xmlns:p="http://schemas.openxmlformats.org/presentationml/2006/main">
  <p:tag name="AS_UNIQUEID" val="342"/>
</p:tagLst>
</file>

<file path=ppt/tags/tag556.xml><?xml version="1.0" encoding="utf-8"?>
<p:tagLst xmlns:a="http://schemas.openxmlformats.org/drawingml/2006/main" xmlns:r="http://schemas.openxmlformats.org/officeDocument/2006/relationships" xmlns:p="http://schemas.openxmlformats.org/presentationml/2006/main">
  <p:tag name="AS_UNIQUEID" val="343"/>
</p:tagLst>
</file>

<file path=ppt/tags/tag557.xml><?xml version="1.0" encoding="utf-8"?>
<p:tagLst xmlns:a="http://schemas.openxmlformats.org/drawingml/2006/main" xmlns:r="http://schemas.openxmlformats.org/officeDocument/2006/relationships" xmlns:p="http://schemas.openxmlformats.org/presentationml/2006/main">
  <p:tag name="AS_UNIQUEID" val="344"/>
</p:tagLst>
</file>

<file path=ppt/tags/tag558.xml><?xml version="1.0" encoding="utf-8"?>
<p:tagLst xmlns:a="http://schemas.openxmlformats.org/drawingml/2006/main" xmlns:r="http://schemas.openxmlformats.org/officeDocument/2006/relationships" xmlns:p="http://schemas.openxmlformats.org/presentationml/2006/main">
  <p:tag name="AS_UNIQUEID" val="2940"/>
</p:tagLst>
</file>

<file path=ppt/tags/tag559.xml><?xml version="1.0" encoding="utf-8"?>
<p:tagLst xmlns:a="http://schemas.openxmlformats.org/drawingml/2006/main" xmlns:r="http://schemas.openxmlformats.org/officeDocument/2006/relationships" xmlns:p="http://schemas.openxmlformats.org/presentationml/2006/main">
  <p:tag name="AS_UNIQUEID" val="2941"/>
</p:tagLst>
</file>

<file path=ppt/tags/tag56.xml><?xml version="1.0" encoding="utf-8"?>
<p:tagLst xmlns:a="http://schemas.openxmlformats.org/drawingml/2006/main" xmlns:r="http://schemas.openxmlformats.org/officeDocument/2006/relationships" xmlns:p="http://schemas.openxmlformats.org/presentationml/2006/main">
  <p:tag name="AS_UNIQUEID" val="7185"/>
</p:tagLst>
</file>

<file path=ppt/tags/tag560.xml><?xml version="1.0" encoding="utf-8"?>
<p:tagLst xmlns:a="http://schemas.openxmlformats.org/drawingml/2006/main" xmlns:r="http://schemas.openxmlformats.org/officeDocument/2006/relationships" xmlns:p="http://schemas.openxmlformats.org/presentationml/2006/main">
  <p:tag name="AS_UNIQUEID" val="2942"/>
</p:tagLst>
</file>

<file path=ppt/tags/tag561.xml><?xml version="1.0" encoding="utf-8"?>
<p:tagLst xmlns:a="http://schemas.openxmlformats.org/drawingml/2006/main" xmlns:r="http://schemas.openxmlformats.org/officeDocument/2006/relationships" xmlns:p="http://schemas.openxmlformats.org/presentationml/2006/main">
  <p:tag name="AS_UNIQUEID" val="2943"/>
</p:tagLst>
</file>

<file path=ppt/tags/tag562.xml><?xml version="1.0" encoding="utf-8"?>
<p:tagLst xmlns:a="http://schemas.openxmlformats.org/drawingml/2006/main" xmlns:r="http://schemas.openxmlformats.org/officeDocument/2006/relationships" xmlns:p="http://schemas.openxmlformats.org/presentationml/2006/main">
  <p:tag name="AS_UNIQUEID" val="7493"/>
</p:tagLst>
</file>

<file path=ppt/tags/tag563.xml><?xml version="1.0" encoding="utf-8"?>
<p:tagLst xmlns:a="http://schemas.openxmlformats.org/drawingml/2006/main" xmlns:r="http://schemas.openxmlformats.org/officeDocument/2006/relationships" xmlns:p="http://schemas.openxmlformats.org/presentationml/2006/main">
  <p:tag name="AS_UNIQUEID" val="7494"/>
</p:tagLst>
</file>

<file path=ppt/tags/tag564.xml><?xml version="1.0" encoding="utf-8"?>
<p:tagLst xmlns:a="http://schemas.openxmlformats.org/drawingml/2006/main" xmlns:r="http://schemas.openxmlformats.org/officeDocument/2006/relationships" xmlns:p="http://schemas.openxmlformats.org/presentationml/2006/main">
  <p:tag name="AS_UNIQUEID" val="7495"/>
</p:tagLst>
</file>

<file path=ppt/tags/tag565.xml><?xml version="1.0" encoding="utf-8"?>
<p:tagLst xmlns:a="http://schemas.openxmlformats.org/drawingml/2006/main" xmlns:r="http://schemas.openxmlformats.org/officeDocument/2006/relationships" xmlns:p="http://schemas.openxmlformats.org/presentationml/2006/main">
  <p:tag name="AS_UNIQUEID" val="7496"/>
</p:tagLst>
</file>

<file path=ppt/tags/tag566.xml><?xml version="1.0" encoding="utf-8"?>
<p:tagLst xmlns:a="http://schemas.openxmlformats.org/drawingml/2006/main" xmlns:r="http://schemas.openxmlformats.org/officeDocument/2006/relationships" xmlns:p="http://schemas.openxmlformats.org/presentationml/2006/main">
  <p:tag name="AS_UNIQUEID" val="7497"/>
</p:tagLst>
</file>

<file path=ppt/tags/tag567.xml><?xml version="1.0" encoding="utf-8"?>
<p:tagLst xmlns:a="http://schemas.openxmlformats.org/drawingml/2006/main" xmlns:r="http://schemas.openxmlformats.org/officeDocument/2006/relationships" xmlns:p="http://schemas.openxmlformats.org/presentationml/2006/main">
  <p:tag name="AS_UNIQUEID" val="7498"/>
</p:tagLst>
</file>

<file path=ppt/tags/tag568.xml><?xml version="1.0" encoding="utf-8"?>
<p:tagLst xmlns:a="http://schemas.openxmlformats.org/drawingml/2006/main" xmlns:r="http://schemas.openxmlformats.org/officeDocument/2006/relationships" xmlns:p="http://schemas.openxmlformats.org/presentationml/2006/main">
  <p:tag name="AS_UNIQUEID" val="7500"/>
</p:tagLst>
</file>

<file path=ppt/tags/tag569.xml><?xml version="1.0" encoding="utf-8"?>
<p:tagLst xmlns:a="http://schemas.openxmlformats.org/drawingml/2006/main" xmlns:r="http://schemas.openxmlformats.org/officeDocument/2006/relationships" xmlns:p="http://schemas.openxmlformats.org/presentationml/2006/main">
  <p:tag name="AS_UNIQUEID" val="7501"/>
</p:tagLst>
</file>

<file path=ppt/tags/tag57.xml><?xml version="1.0" encoding="utf-8"?>
<p:tagLst xmlns:a="http://schemas.openxmlformats.org/drawingml/2006/main" xmlns:r="http://schemas.openxmlformats.org/officeDocument/2006/relationships" xmlns:p="http://schemas.openxmlformats.org/presentationml/2006/main">
  <p:tag name="AS_UNIQUEID" val="7186"/>
</p:tagLst>
</file>

<file path=ppt/tags/tag570.xml><?xml version="1.0" encoding="utf-8"?>
<p:tagLst xmlns:a="http://schemas.openxmlformats.org/drawingml/2006/main" xmlns:r="http://schemas.openxmlformats.org/officeDocument/2006/relationships" xmlns:p="http://schemas.openxmlformats.org/presentationml/2006/main">
  <p:tag name="AS_UNIQUEID" val="7502"/>
</p:tagLst>
</file>

<file path=ppt/tags/tag571.xml><?xml version="1.0" encoding="utf-8"?>
<p:tagLst xmlns:a="http://schemas.openxmlformats.org/drawingml/2006/main" xmlns:r="http://schemas.openxmlformats.org/officeDocument/2006/relationships" xmlns:p="http://schemas.openxmlformats.org/presentationml/2006/main">
  <p:tag name="AS_UNIQUEID" val="7503"/>
</p:tagLst>
</file>

<file path=ppt/tags/tag572.xml><?xml version="1.0" encoding="utf-8"?>
<p:tagLst xmlns:a="http://schemas.openxmlformats.org/drawingml/2006/main" xmlns:r="http://schemas.openxmlformats.org/officeDocument/2006/relationships" xmlns:p="http://schemas.openxmlformats.org/presentationml/2006/main">
  <p:tag name="AS_UNIQUEID" val="7504"/>
</p:tagLst>
</file>

<file path=ppt/tags/tag573.xml><?xml version="1.0" encoding="utf-8"?>
<p:tagLst xmlns:a="http://schemas.openxmlformats.org/drawingml/2006/main" xmlns:r="http://schemas.openxmlformats.org/officeDocument/2006/relationships" xmlns:p="http://schemas.openxmlformats.org/presentationml/2006/main">
  <p:tag name="AS_UNIQUEID" val="7505"/>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SPECIAL_SOURCE" val="bdnull"/>
  <p:tag name="KSO_WM_TAG_VERSION" val="1.0"/>
  <p:tag name="KSO_WM_TEMPLATE_CATEGORY" val="custom"/>
  <p:tag name="KSO_WM_TEMPLATE_INDEX" val="20187308"/>
  <p:tag name="KSO_WM_TEMPLATE_SUBCATEGORY" val="0"/>
  <p:tag name="KSO_WM_TEMPLATE_THUMBS_INDEX" val="1、2、3、6、8、10、11、12、15"/>
</p:tagLst>
</file>

<file path=ppt/tags/tag575.xml><?xml version="1.0" encoding="utf-8"?>
<p:tagLst xmlns:a="http://schemas.openxmlformats.org/drawingml/2006/main" xmlns:r="http://schemas.openxmlformats.org/officeDocument/2006/relationships" xmlns:p="http://schemas.openxmlformats.org/presentationml/2006/main">
  <p:tag name="AS_UNIQUEID" val="4851"/>
</p:tagLst>
</file>

<file path=ppt/tags/tag576.xml><?xml version="1.0" encoding="utf-8"?>
<p:tagLst xmlns:a="http://schemas.openxmlformats.org/drawingml/2006/main" xmlns:r="http://schemas.openxmlformats.org/officeDocument/2006/relationships" xmlns:p="http://schemas.openxmlformats.org/presentationml/2006/main">
  <p:tag name="AS_UNIQUEID" val="4853"/>
</p:tagLst>
</file>

<file path=ppt/tags/tag577.xml><?xml version="1.0" encoding="utf-8"?>
<p:tagLst xmlns:a="http://schemas.openxmlformats.org/drawingml/2006/main" xmlns:r="http://schemas.openxmlformats.org/officeDocument/2006/relationships" xmlns:p="http://schemas.openxmlformats.org/presentationml/2006/main">
  <p:tag name="AS_UNIQUEID" val="4856"/>
</p:tagLst>
</file>

<file path=ppt/tags/tag578.xml><?xml version="1.0" encoding="utf-8"?>
<p:tagLst xmlns:a="http://schemas.openxmlformats.org/drawingml/2006/main" xmlns:r="http://schemas.openxmlformats.org/officeDocument/2006/relationships" xmlns:p="http://schemas.openxmlformats.org/presentationml/2006/main">
  <p:tag name="AS_UNIQUEID" val="4858"/>
</p:tagLst>
</file>

<file path=ppt/tags/tag579.xml><?xml version="1.0" encoding="utf-8"?>
<p:tagLst xmlns:a="http://schemas.openxmlformats.org/drawingml/2006/main" xmlns:r="http://schemas.openxmlformats.org/officeDocument/2006/relationships" xmlns:p="http://schemas.openxmlformats.org/presentationml/2006/main">
  <p:tag name="AS_UNIQUEID" val="4859"/>
</p:tagLst>
</file>

<file path=ppt/tags/tag58.xml><?xml version="1.0" encoding="utf-8"?>
<p:tagLst xmlns:a="http://schemas.openxmlformats.org/drawingml/2006/main" xmlns:r="http://schemas.openxmlformats.org/officeDocument/2006/relationships" xmlns:p="http://schemas.openxmlformats.org/presentationml/2006/main">
  <p:tag name="AS_UNIQUEID" val="7187"/>
</p:tagLst>
</file>

<file path=ppt/tags/tag580.xml><?xml version="1.0" encoding="utf-8"?>
<p:tagLst xmlns:a="http://schemas.openxmlformats.org/drawingml/2006/main" xmlns:r="http://schemas.openxmlformats.org/officeDocument/2006/relationships" xmlns:p="http://schemas.openxmlformats.org/presentationml/2006/main">
  <p:tag name="AS_UNIQUEID" val="4860"/>
</p:tagLst>
</file>

<file path=ppt/tags/tag581.xml><?xml version="1.0" encoding="utf-8"?>
<p:tagLst xmlns:a="http://schemas.openxmlformats.org/drawingml/2006/main" xmlns:r="http://schemas.openxmlformats.org/officeDocument/2006/relationships" xmlns:p="http://schemas.openxmlformats.org/presentationml/2006/main">
  <p:tag name="AS_UNIQUEID" val="7508"/>
</p:tagLst>
</file>

<file path=ppt/tags/tag582.xml><?xml version="1.0" encoding="utf-8"?>
<p:tagLst xmlns:a="http://schemas.openxmlformats.org/drawingml/2006/main" xmlns:r="http://schemas.openxmlformats.org/officeDocument/2006/relationships" xmlns:p="http://schemas.openxmlformats.org/presentationml/2006/main">
  <p:tag name="AS_UNIQUEID" val="7509"/>
</p:tagLst>
</file>

<file path=ppt/tags/tag583.xml><?xml version="1.0" encoding="utf-8"?>
<p:tagLst xmlns:a="http://schemas.openxmlformats.org/drawingml/2006/main" xmlns:r="http://schemas.openxmlformats.org/officeDocument/2006/relationships" xmlns:p="http://schemas.openxmlformats.org/presentationml/2006/main">
  <p:tag name="AS_UNIQUEID" val="7510"/>
</p:tagLst>
</file>

<file path=ppt/tags/tag584.xml><?xml version="1.0" encoding="utf-8"?>
<p:tagLst xmlns:a="http://schemas.openxmlformats.org/drawingml/2006/main" xmlns:r="http://schemas.openxmlformats.org/officeDocument/2006/relationships" xmlns:p="http://schemas.openxmlformats.org/presentationml/2006/main">
  <p:tag name="AS_UNIQUEID" val="4844"/>
</p:tagLst>
</file>

<file path=ppt/tags/tag585.xml><?xml version="1.0" encoding="utf-8"?>
<p:tagLst xmlns:a="http://schemas.openxmlformats.org/drawingml/2006/main" xmlns:r="http://schemas.openxmlformats.org/officeDocument/2006/relationships" xmlns:p="http://schemas.openxmlformats.org/presentationml/2006/main">
  <p:tag name="AS_UNIQUEID" val="4845"/>
</p:tagLst>
</file>

<file path=ppt/tags/tag586.xml><?xml version="1.0" encoding="utf-8"?>
<p:tagLst xmlns:a="http://schemas.openxmlformats.org/drawingml/2006/main" xmlns:r="http://schemas.openxmlformats.org/officeDocument/2006/relationships" xmlns:p="http://schemas.openxmlformats.org/presentationml/2006/main">
  <p:tag name="AS_UNIQUEID" val="4846"/>
</p:tagLst>
</file>

<file path=ppt/tags/tag587.xml><?xml version="1.0" encoding="utf-8"?>
<p:tagLst xmlns:a="http://schemas.openxmlformats.org/drawingml/2006/main" xmlns:r="http://schemas.openxmlformats.org/officeDocument/2006/relationships" xmlns:p="http://schemas.openxmlformats.org/presentationml/2006/main">
  <p:tag name="AS_UNIQUEID" val="3061"/>
</p:tagLst>
</file>

<file path=ppt/tags/tag588.xml><?xml version="1.0" encoding="utf-8"?>
<p:tagLst xmlns:a="http://schemas.openxmlformats.org/drawingml/2006/main" xmlns:r="http://schemas.openxmlformats.org/officeDocument/2006/relationships" xmlns:p="http://schemas.openxmlformats.org/presentationml/2006/main">
  <p:tag name="AS_UNIQUEID" val="7054"/>
</p:tagLst>
</file>

<file path=ppt/tags/tag589.xml><?xml version="1.0" encoding="utf-8"?>
<p:tagLst xmlns:a="http://schemas.openxmlformats.org/drawingml/2006/main" xmlns:r="http://schemas.openxmlformats.org/officeDocument/2006/relationships" xmlns:p="http://schemas.openxmlformats.org/presentationml/2006/main">
  <p:tag name="AS_UNIQUEID" val="7055"/>
</p:tagLst>
</file>

<file path=ppt/tags/tag59.xml><?xml version="1.0" encoding="utf-8"?>
<p:tagLst xmlns:a="http://schemas.openxmlformats.org/drawingml/2006/main" xmlns:r="http://schemas.openxmlformats.org/officeDocument/2006/relationships" xmlns:p="http://schemas.openxmlformats.org/presentationml/2006/main">
  <p:tag name="AS_UNIQUEID" val="7188"/>
</p:tagLst>
</file>

<file path=ppt/tags/tag590.xml><?xml version="1.0" encoding="utf-8"?>
<p:tagLst xmlns:a="http://schemas.openxmlformats.org/drawingml/2006/main" xmlns:r="http://schemas.openxmlformats.org/officeDocument/2006/relationships" xmlns:p="http://schemas.openxmlformats.org/presentationml/2006/main">
  <p:tag name="AS_UNIQUEID" val="7056"/>
</p:tagLst>
</file>

<file path=ppt/tags/tag591.xml><?xml version="1.0" encoding="utf-8"?>
<p:tagLst xmlns:a="http://schemas.openxmlformats.org/drawingml/2006/main" xmlns:r="http://schemas.openxmlformats.org/officeDocument/2006/relationships" xmlns:p="http://schemas.openxmlformats.org/presentationml/2006/main">
  <p:tag name="AS_UNIQUEID" val="7057"/>
</p:tagLst>
</file>

<file path=ppt/tags/tag592.xml><?xml version="1.0" encoding="utf-8"?>
<p:tagLst xmlns:a="http://schemas.openxmlformats.org/drawingml/2006/main" xmlns:r="http://schemas.openxmlformats.org/officeDocument/2006/relationships" xmlns:p="http://schemas.openxmlformats.org/presentationml/2006/main">
  <p:tag name="AS_UNIQUEID" val="7058"/>
</p:tagLst>
</file>

<file path=ppt/tags/tag593.xml><?xml version="1.0" encoding="utf-8"?>
<p:tagLst xmlns:a="http://schemas.openxmlformats.org/drawingml/2006/main" xmlns:r="http://schemas.openxmlformats.org/officeDocument/2006/relationships" xmlns:p="http://schemas.openxmlformats.org/presentationml/2006/main">
  <p:tag name="AS_UNIQUEID" val="7059"/>
</p:tagLst>
</file>

<file path=ppt/tags/tag594.xml><?xml version="1.0" encoding="utf-8"?>
<p:tagLst xmlns:a="http://schemas.openxmlformats.org/drawingml/2006/main" xmlns:r="http://schemas.openxmlformats.org/officeDocument/2006/relationships" xmlns:p="http://schemas.openxmlformats.org/presentationml/2006/main">
  <p:tag name="AS_UNIQUEID" val="7060"/>
</p:tagLst>
</file>

<file path=ppt/tags/tag595.xml><?xml version="1.0" encoding="utf-8"?>
<p:tagLst xmlns:a="http://schemas.openxmlformats.org/drawingml/2006/main" xmlns:r="http://schemas.openxmlformats.org/officeDocument/2006/relationships" xmlns:p="http://schemas.openxmlformats.org/presentationml/2006/main">
  <p:tag name="AS_UNIQUEID" val="7061"/>
</p:tagLst>
</file>

<file path=ppt/tags/tag596.xml><?xml version="1.0" encoding="utf-8"?>
<p:tagLst xmlns:a="http://schemas.openxmlformats.org/drawingml/2006/main" xmlns:r="http://schemas.openxmlformats.org/officeDocument/2006/relationships" xmlns:p="http://schemas.openxmlformats.org/presentationml/2006/main">
  <p:tag name="AS_UNIQUEID" val="7062"/>
</p:tagLst>
</file>

<file path=ppt/tags/tag597.xml><?xml version="1.0" encoding="utf-8"?>
<p:tagLst xmlns:a="http://schemas.openxmlformats.org/drawingml/2006/main" xmlns:r="http://schemas.openxmlformats.org/officeDocument/2006/relationships" xmlns:p="http://schemas.openxmlformats.org/presentationml/2006/main">
  <p:tag name="AS_UNIQUEID" val="7063"/>
</p:tagLst>
</file>

<file path=ppt/tags/tag598.xml><?xml version="1.0" encoding="utf-8"?>
<p:tagLst xmlns:a="http://schemas.openxmlformats.org/drawingml/2006/main" xmlns:r="http://schemas.openxmlformats.org/officeDocument/2006/relationships" xmlns:p="http://schemas.openxmlformats.org/presentationml/2006/main">
  <p:tag name="AS_UNIQUEID" val="7064"/>
</p:tagLst>
</file>

<file path=ppt/tags/tag599.xml><?xml version="1.0" encoding="utf-8"?>
<p:tagLst xmlns:a="http://schemas.openxmlformats.org/drawingml/2006/main" xmlns:r="http://schemas.openxmlformats.org/officeDocument/2006/relationships" xmlns:p="http://schemas.openxmlformats.org/presentationml/2006/main">
  <p:tag name="AS_UNIQUEID" val="7065"/>
</p:tagLst>
</file>

<file path=ppt/tags/tag6.xml><?xml version="1.0" encoding="utf-8"?>
<p:tagLst xmlns:a="http://schemas.openxmlformats.org/drawingml/2006/main" xmlns:r="http://schemas.openxmlformats.org/officeDocument/2006/relationships" xmlns:p="http://schemas.openxmlformats.org/presentationml/2006/main">
  <p:tag name="AS_UNIQUEID" val="7203"/>
</p:tagLst>
</file>

<file path=ppt/tags/tag60.xml><?xml version="1.0" encoding="utf-8"?>
<p:tagLst xmlns:a="http://schemas.openxmlformats.org/drawingml/2006/main" xmlns:r="http://schemas.openxmlformats.org/officeDocument/2006/relationships" xmlns:p="http://schemas.openxmlformats.org/presentationml/2006/main">
  <p:tag name="AS_UNIQUEID" val="7189"/>
</p:tagLst>
</file>

<file path=ppt/tags/tag600.xml><?xml version="1.0" encoding="utf-8"?>
<p:tagLst xmlns:a="http://schemas.openxmlformats.org/drawingml/2006/main" xmlns:r="http://schemas.openxmlformats.org/officeDocument/2006/relationships" xmlns:p="http://schemas.openxmlformats.org/presentationml/2006/main">
  <p:tag name="AS_UNIQUEID" val="7066"/>
</p:tagLst>
</file>

<file path=ppt/tags/tag601.xml><?xml version="1.0" encoding="utf-8"?>
<p:tagLst xmlns:a="http://schemas.openxmlformats.org/drawingml/2006/main" xmlns:r="http://schemas.openxmlformats.org/officeDocument/2006/relationships" xmlns:p="http://schemas.openxmlformats.org/presentationml/2006/main">
  <p:tag name="AS_UNIQUEID" val="7067"/>
</p:tagLst>
</file>

<file path=ppt/tags/tag602.xml><?xml version="1.0" encoding="utf-8"?>
<p:tagLst xmlns:a="http://schemas.openxmlformats.org/drawingml/2006/main" xmlns:r="http://schemas.openxmlformats.org/officeDocument/2006/relationships" xmlns:p="http://schemas.openxmlformats.org/presentationml/2006/main">
  <p:tag name="AS_UNIQUEID" val="7068"/>
</p:tagLst>
</file>

<file path=ppt/tags/tag603.xml><?xml version="1.0" encoding="utf-8"?>
<p:tagLst xmlns:a="http://schemas.openxmlformats.org/drawingml/2006/main" xmlns:r="http://schemas.openxmlformats.org/officeDocument/2006/relationships" xmlns:p="http://schemas.openxmlformats.org/presentationml/2006/main">
  <p:tag name="AS_UNIQUEID" val="7069"/>
</p:tagLst>
</file>

<file path=ppt/tags/tag604.xml><?xml version="1.0" encoding="utf-8"?>
<p:tagLst xmlns:a="http://schemas.openxmlformats.org/drawingml/2006/main" xmlns:r="http://schemas.openxmlformats.org/officeDocument/2006/relationships" xmlns:p="http://schemas.openxmlformats.org/presentationml/2006/main">
  <p:tag name="AS_UNIQUEID" val="7070"/>
</p:tagLst>
</file>

<file path=ppt/tags/tag605.xml><?xml version="1.0" encoding="utf-8"?>
<p:tagLst xmlns:a="http://schemas.openxmlformats.org/drawingml/2006/main" xmlns:r="http://schemas.openxmlformats.org/officeDocument/2006/relationships" xmlns:p="http://schemas.openxmlformats.org/presentationml/2006/main">
  <p:tag name="AS_UNIQUEID" val="7071"/>
</p:tagLst>
</file>

<file path=ppt/tags/tag606.xml><?xml version="1.0" encoding="utf-8"?>
<p:tagLst xmlns:a="http://schemas.openxmlformats.org/drawingml/2006/main" xmlns:r="http://schemas.openxmlformats.org/officeDocument/2006/relationships" xmlns:p="http://schemas.openxmlformats.org/presentationml/2006/main">
  <p:tag name="AS_UNIQUEID" val="7072"/>
</p:tagLst>
</file>

<file path=ppt/tags/tag607.xml><?xml version="1.0" encoding="utf-8"?>
<p:tagLst xmlns:a="http://schemas.openxmlformats.org/drawingml/2006/main" xmlns:r="http://schemas.openxmlformats.org/officeDocument/2006/relationships" xmlns:p="http://schemas.openxmlformats.org/presentationml/2006/main">
  <p:tag name="AS_UNIQUEID" val="7073"/>
</p:tagLst>
</file>

<file path=ppt/tags/tag608.xml><?xml version="1.0" encoding="utf-8"?>
<p:tagLst xmlns:a="http://schemas.openxmlformats.org/drawingml/2006/main" xmlns:r="http://schemas.openxmlformats.org/officeDocument/2006/relationships" xmlns:p="http://schemas.openxmlformats.org/presentationml/2006/main">
  <p:tag name="AS_UNIQUEID" val="7074"/>
</p:tagLst>
</file>

<file path=ppt/tags/tag609.xml><?xml version="1.0" encoding="utf-8"?>
<p:tagLst xmlns:a="http://schemas.openxmlformats.org/drawingml/2006/main" xmlns:r="http://schemas.openxmlformats.org/officeDocument/2006/relationships" xmlns:p="http://schemas.openxmlformats.org/presentationml/2006/main">
  <p:tag name="AS_UNIQUEID" val="7075"/>
</p:tagLst>
</file>

<file path=ppt/tags/tag61.xml><?xml version="1.0" encoding="utf-8"?>
<p:tagLst xmlns:a="http://schemas.openxmlformats.org/drawingml/2006/main" xmlns:r="http://schemas.openxmlformats.org/officeDocument/2006/relationships" xmlns:p="http://schemas.openxmlformats.org/presentationml/2006/main">
  <p:tag name="AS_UNIQUEID" val="7191"/>
</p:tagLst>
</file>

<file path=ppt/tags/tag610.xml><?xml version="1.0" encoding="utf-8"?>
<p:tagLst xmlns:a="http://schemas.openxmlformats.org/drawingml/2006/main" xmlns:r="http://schemas.openxmlformats.org/officeDocument/2006/relationships" xmlns:p="http://schemas.openxmlformats.org/presentationml/2006/main">
  <p:tag name="AS_UNIQUEID" val="7076"/>
</p:tagLst>
</file>

<file path=ppt/tags/tag611.xml><?xml version="1.0" encoding="utf-8"?>
<p:tagLst xmlns:a="http://schemas.openxmlformats.org/drawingml/2006/main" xmlns:r="http://schemas.openxmlformats.org/officeDocument/2006/relationships" xmlns:p="http://schemas.openxmlformats.org/presentationml/2006/main">
  <p:tag name="AS_UNIQUEID" val="7077"/>
</p:tagLst>
</file>

<file path=ppt/tags/tag612.xml><?xml version="1.0" encoding="utf-8"?>
<p:tagLst xmlns:a="http://schemas.openxmlformats.org/drawingml/2006/main" xmlns:r="http://schemas.openxmlformats.org/officeDocument/2006/relationships" xmlns:p="http://schemas.openxmlformats.org/presentationml/2006/main">
  <p:tag name="AS_UNIQUEID" val="7078"/>
</p:tagLst>
</file>

<file path=ppt/tags/tag613.xml><?xml version="1.0" encoding="utf-8"?>
<p:tagLst xmlns:a="http://schemas.openxmlformats.org/drawingml/2006/main" xmlns:r="http://schemas.openxmlformats.org/officeDocument/2006/relationships" xmlns:p="http://schemas.openxmlformats.org/presentationml/2006/main">
  <p:tag name="AS_UNIQUEID" val="7079"/>
</p:tagLst>
</file>

<file path=ppt/tags/tag614.xml><?xml version="1.0" encoding="utf-8"?>
<p:tagLst xmlns:a="http://schemas.openxmlformats.org/drawingml/2006/main" xmlns:r="http://schemas.openxmlformats.org/officeDocument/2006/relationships" xmlns:p="http://schemas.openxmlformats.org/presentationml/2006/main">
  <p:tag name="AS_UNIQUEID" val="7085"/>
</p:tagLst>
</file>

<file path=ppt/tags/tag615.xml><?xml version="1.0" encoding="utf-8"?>
<p:tagLst xmlns:a="http://schemas.openxmlformats.org/drawingml/2006/main" xmlns:r="http://schemas.openxmlformats.org/officeDocument/2006/relationships" xmlns:p="http://schemas.openxmlformats.org/presentationml/2006/main">
  <p:tag name="AS_UNIQUEID" val="955"/>
</p:tagLst>
</file>

<file path=ppt/tags/tag616.xml><?xml version="1.0" encoding="utf-8"?>
<p:tagLst xmlns:a="http://schemas.openxmlformats.org/drawingml/2006/main" xmlns:r="http://schemas.openxmlformats.org/officeDocument/2006/relationships" xmlns:p="http://schemas.openxmlformats.org/presentationml/2006/main">
  <p:tag name="AS_UNIQUEID" val="7080"/>
</p:tagLst>
</file>

<file path=ppt/tags/tag617.xml><?xml version="1.0" encoding="utf-8"?>
<p:tagLst xmlns:a="http://schemas.openxmlformats.org/drawingml/2006/main" xmlns:r="http://schemas.openxmlformats.org/officeDocument/2006/relationships" xmlns:p="http://schemas.openxmlformats.org/presentationml/2006/main">
  <p:tag name="AS_UNIQUEID" val="7081"/>
</p:tagLst>
</file>

<file path=ppt/tags/tag618.xml><?xml version="1.0" encoding="utf-8"?>
<p:tagLst xmlns:a="http://schemas.openxmlformats.org/drawingml/2006/main" xmlns:r="http://schemas.openxmlformats.org/officeDocument/2006/relationships" xmlns:p="http://schemas.openxmlformats.org/presentationml/2006/main">
  <p:tag name="AS_UNIQUEID" val="7082"/>
</p:tagLst>
</file>

<file path=ppt/tags/tag619.xml><?xml version="1.0" encoding="utf-8"?>
<p:tagLst xmlns:a="http://schemas.openxmlformats.org/drawingml/2006/main" xmlns:r="http://schemas.openxmlformats.org/officeDocument/2006/relationships" xmlns:p="http://schemas.openxmlformats.org/presentationml/2006/main">
  <p:tag name="AS_UNIQUEID" val="7083"/>
</p:tagLst>
</file>

<file path=ppt/tags/tag62.xml><?xml version="1.0" encoding="utf-8"?>
<p:tagLst xmlns:a="http://schemas.openxmlformats.org/drawingml/2006/main" xmlns:r="http://schemas.openxmlformats.org/officeDocument/2006/relationships" xmlns:p="http://schemas.openxmlformats.org/presentationml/2006/main">
  <p:tag name="AS_UNIQUEID" val="7192"/>
</p:tagLst>
</file>

<file path=ppt/tags/tag620.xml><?xml version="1.0" encoding="utf-8"?>
<p:tagLst xmlns:a="http://schemas.openxmlformats.org/drawingml/2006/main" xmlns:r="http://schemas.openxmlformats.org/officeDocument/2006/relationships" xmlns:p="http://schemas.openxmlformats.org/presentationml/2006/main">
  <p:tag name="AS_UNIQUEID" val="7084"/>
</p:tagLst>
</file>

<file path=ppt/tags/tag621.xml><?xml version="1.0" encoding="utf-8"?>
<p:tagLst xmlns:a="http://schemas.openxmlformats.org/drawingml/2006/main" xmlns:r="http://schemas.openxmlformats.org/officeDocument/2006/relationships" xmlns:p="http://schemas.openxmlformats.org/presentationml/2006/main">
  <p:tag name="AS_UNIQUEID" val="7527"/>
</p:tagLst>
</file>

<file path=ppt/tags/tag622.xml><?xml version="1.0" encoding="utf-8"?>
<p:tagLst xmlns:a="http://schemas.openxmlformats.org/drawingml/2006/main" xmlns:r="http://schemas.openxmlformats.org/officeDocument/2006/relationships" xmlns:p="http://schemas.openxmlformats.org/presentationml/2006/main">
  <p:tag name="AS_UNIQUEID" val="7528"/>
</p:tagLst>
</file>

<file path=ppt/tags/tag623.xml><?xml version="1.0" encoding="utf-8"?>
<p:tagLst xmlns:a="http://schemas.openxmlformats.org/drawingml/2006/main" xmlns:r="http://schemas.openxmlformats.org/officeDocument/2006/relationships" xmlns:p="http://schemas.openxmlformats.org/presentationml/2006/main">
  <p:tag name="AS_UNIQUEID" val="7529"/>
</p:tagLst>
</file>

<file path=ppt/tags/tag624.xml><?xml version="1.0" encoding="utf-8"?>
<p:tagLst xmlns:a="http://schemas.openxmlformats.org/drawingml/2006/main" xmlns:r="http://schemas.openxmlformats.org/officeDocument/2006/relationships" xmlns:p="http://schemas.openxmlformats.org/presentationml/2006/main">
  <p:tag name="AS_UNIQUEID" val="7530"/>
</p:tagLst>
</file>

<file path=ppt/tags/tag625.xml><?xml version="1.0" encoding="utf-8"?>
<p:tagLst xmlns:a="http://schemas.openxmlformats.org/drawingml/2006/main" xmlns:r="http://schemas.openxmlformats.org/officeDocument/2006/relationships" xmlns:p="http://schemas.openxmlformats.org/presentationml/2006/main">
  <p:tag name="AS_UNIQUEID" val="7531"/>
</p:tagLst>
</file>

<file path=ppt/tags/tag63.xml><?xml version="1.0" encoding="utf-8"?>
<p:tagLst xmlns:a="http://schemas.openxmlformats.org/drawingml/2006/main" xmlns:r="http://schemas.openxmlformats.org/officeDocument/2006/relationships" xmlns:p="http://schemas.openxmlformats.org/presentationml/2006/main">
  <p:tag name="AS_UNIQUEID" val="7193"/>
</p:tagLst>
</file>

<file path=ppt/tags/tag64.xml><?xml version="1.0" encoding="utf-8"?>
<p:tagLst xmlns:a="http://schemas.openxmlformats.org/drawingml/2006/main" xmlns:r="http://schemas.openxmlformats.org/officeDocument/2006/relationships" xmlns:p="http://schemas.openxmlformats.org/presentationml/2006/main">
  <p:tag name="AS_UNIQUEID" val="7194"/>
</p:tagLst>
</file>

<file path=ppt/tags/tag65.xml><?xml version="1.0" encoding="utf-8"?>
<p:tagLst xmlns:a="http://schemas.openxmlformats.org/drawingml/2006/main" xmlns:r="http://schemas.openxmlformats.org/officeDocument/2006/relationships" xmlns:p="http://schemas.openxmlformats.org/presentationml/2006/main">
  <p:tag name="AS_UNIQUEID" val="7195"/>
</p:tagLst>
</file>

<file path=ppt/tags/tag66.xml><?xml version="1.0" encoding="utf-8"?>
<p:tagLst xmlns:a="http://schemas.openxmlformats.org/drawingml/2006/main" xmlns:r="http://schemas.openxmlformats.org/officeDocument/2006/relationships" xmlns:p="http://schemas.openxmlformats.org/presentationml/2006/main">
  <p:tag name="AS_UNIQUEID" val="946"/>
</p:tagLst>
</file>

<file path=ppt/tags/tag67.xml><?xml version="1.0" encoding="utf-8"?>
<p:tagLst xmlns:a="http://schemas.openxmlformats.org/drawingml/2006/main" xmlns:r="http://schemas.openxmlformats.org/officeDocument/2006/relationships" xmlns:p="http://schemas.openxmlformats.org/presentationml/2006/main">
  <p:tag name="AS_UNIQUEID" val="947"/>
</p:tagLst>
</file>

<file path=ppt/tags/tag68.xml><?xml version="1.0" encoding="utf-8"?>
<p:tagLst xmlns:a="http://schemas.openxmlformats.org/drawingml/2006/main" xmlns:r="http://schemas.openxmlformats.org/officeDocument/2006/relationships" xmlns:p="http://schemas.openxmlformats.org/presentationml/2006/main">
  <p:tag name="AS_UNIQUEID" val="958"/>
</p:tagLst>
</file>

<file path=ppt/tags/tag69.xml><?xml version="1.0" encoding="utf-8"?>
<p:tagLst xmlns:a="http://schemas.openxmlformats.org/drawingml/2006/main" xmlns:r="http://schemas.openxmlformats.org/officeDocument/2006/relationships" xmlns:p="http://schemas.openxmlformats.org/presentationml/2006/main">
  <p:tag name="AS_UNIQUEID" val="959"/>
</p:tagLst>
</file>

<file path=ppt/tags/tag7.xml><?xml version="1.0" encoding="utf-8"?>
<p:tagLst xmlns:a="http://schemas.openxmlformats.org/drawingml/2006/main" xmlns:r="http://schemas.openxmlformats.org/officeDocument/2006/relationships" xmlns:p="http://schemas.openxmlformats.org/presentationml/2006/main">
  <p:tag name="AS_UNIQUEID" val="7204"/>
</p:tagLst>
</file>

<file path=ppt/tags/tag70.xml><?xml version="1.0" encoding="utf-8"?>
<p:tagLst xmlns:a="http://schemas.openxmlformats.org/drawingml/2006/main" xmlns:r="http://schemas.openxmlformats.org/officeDocument/2006/relationships" xmlns:p="http://schemas.openxmlformats.org/presentationml/2006/main">
  <p:tag name="AS_UNIQUEID" val="960"/>
</p:tagLst>
</file>

<file path=ppt/tags/tag71.xml><?xml version="1.0" encoding="utf-8"?>
<p:tagLst xmlns:a="http://schemas.openxmlformats.org/drawingml/2006/main" xmlns:r="http://schemas.openxmlformats.org/officeDocument/2006/relationships" xmlns:p="http://schemas.openxmlformats.org/presentationml/2006/main">
  <p:tag name="AS_UNIQUEID" val="948"/>
</p:tagLst>
</file>

<file path=ppt/tags/tag72.xml><?xml version="1.0" encoding="utf-8"?>
<p:tagLst xmlns:a="http://schemas.openxmlformats.org/drawingml/2006/main" xmlns:r="http://schemas.openxmlformats.org/officeDocument/2006/relationships" xmlns:p="http://schemas.openxmlformats.org/presentationml/2006/main">
  <p:tag name="AS_UNIQUEID" val="949"/>
</p:tagLst>
</file>

<file path=ppt/tags/tag73.xml><?xml version="1.0" encoding="utf-8"?>
<p:tagLst xmlns:a="http://schemas.openxmlformats.org/drawingml/2006/main" xmlns:r="http://schemas.openxmlformats.org/officeDocument/2006/relationships" xmlns:p="http://schemas.openxmlformats.org/presentationml/2006/main">
  <p:tag name="AS_UNIQUEID" val="950"/>
</p:tagLst>
</file>

<file path=ppt/tags/tag74.xml><?xml version="1.0" encoding="utf-8"?>
<p:tagLst xmlns:a="http://schemas.openxmlformats.org/drawingml/2006/main" xmlns:r="http://schemas.openxmlformats.org/officeDocument/2006/relationships" xmlns:p="http://schemas.openxmlformats.org/presentationml/2006/main">
  <p:tag name="AS_UNIQUEID" val="951"/>
</p:tagLst>
</file>

<file path=ppt/tags/tag75.xml><?xml version="1.0" encoding="utf-8"?>
<p:tagLst xmlns:a="http://schemas.openxmlformats.org/drawingml/2006/main" xmlns:r="http://schemas.openxmlformats.org/officeDocument/2006/relationships" xmlns:p="http://schemas.openxmlformats.org/presentationml/2006/main">
  <p:tag name="AS_UNIQUEID" val="952"/>
</p:tagLst>
</file>

<file path=ppt/tags/tag76.xml><?xml version="1.0" encoding="utf-8"?>
<p:tagLst xmlns:a="http://schemas.openxmlformats.org/drawingml/2006/main" xmlns:r="http://schemas.openxmlformats.org/officeDocument/2006/relationships" xmlns:p="http://schemas.openxmlformats.org/presentationml/2006/main">
  <p:tag name="AS_UNIQUEID" val="953"/>
</p:tagLst>
</file>

<file path=ppt/tags/tag77.xml><?xml version="1.0" encoding="utf-8"?>
<p:tagLst xmlns:a="http://schemas.openxmlformats.org/drawingml/2006/main" xmlns:r="http://schemas.openxmlformats.org/officeDocument/2006/relationships" xmlns:p="http://schemas.openxmlformats.org/presentationml/2006/main">
  <p:tag name="AS_UNIQUEID" val="954"/>
</p:tagLst>
</file>

<file path=ppt/tags/tag78.xml><?xml version="1.0" encoding="utf-8"?>
<p:tagLst xmlns:a="http://schemas.openxmlformats.org/drawingml/2006/main" xmlns:r="http://schemas.openxmlformats.org/officeDocument/2006/relationships" xmlns:p="http://schemas.openxmlformats.org/presentationml/2006/main">
  <p:tag name="AS_UNIQUEID" val="955"/>
</p:tagLst>
</file>

<file path=ppt/tags/tag79.xml><?xml version="1.0" encoding="utf-8"?>
<p:tagLst xmlns:a="http://schemas.openxmlformats.org/drawingml/2006/main" xmlns:r="http://schemas.openxmlformats.org/officeDocument/2006/relationships" xmlns:p="http://schemas.openxmlformats.org/presentationml/2006/main">
  <p:tag name="AS_UNIQUEID" val="956"/>
</p:tagLst>
</file>

<file path=ppt/tags/tag8.xml><?xml version="1.0" encoding="utf-8"?>
<p:tagLst xmlns:a="http://schemas.openxmlformats.org/drawingml/2006/main" xmlns:r="http://schemas.openxmlformats.org/officeDocument/2006/relationships" xmlns:p="http://schemas.openxmlformats.org/presentationml/2006/main">
  <p:tag name="AS_UNIQUEID" val="7128"/>
</p:tagLst>
</file>

<file path=ppt/tags/tag80.xml><?xml version="1.0" encoding="utf-8"?>
<p:tagLst xmlns:a="http://schemas.openxmlformats.org/drawingml/2006/main" xmlns:r="http://schemas.openxmlformats.org/officeDocument/2006/relationships" xmlns:p="http://schemas.openxmlformats.org/presentationml/2006/main">
  <p:tag name="AS_UNIQUEID" val="957"/>
</p:tagLst>
</file>

<file path=ppt/tags/tag81.xml><?xml version="1.0" encoding="utf-8"?>
<p:tagLst xmlns:a="http://schemas.openxmlformats.org/drawingml/2006/main" xmlns:r="http://schemas.openxmlformats.org/officeDocument/2006/relationships" xmlns:p="http://schemas.openxmlformats.org/presentationml/2006/main">
  <p:tag name="AS_UNIQUEID" val="2716"/>
</p:tagLst>
</file>

<file path=ppt/tags/tag82.xml><?xml version="1.0" encoding="utf-8"?>
<p:tagLst xmlns:a="http://schemas.openxmlformats.org/drawingml/2006/main" xmlns:r="http://schemas.openxmlformats.org/officeDocument/2006/relationships" xmlns:p="http://schemas.openxmlformats.org/presentationml/2006/main">
  <p:tag name="AS_UNIQUEID" val="2717"/>
</p:tagLst>
</file>

<file path=ppt/tags/tag83.xml><?xml version="1.0" encoding="utf-8"?>
<p:tagLst xmlns:a="http://schemas.openxmlformats.org/drawingml/2006/main" xmlns:r="http://schemas.openxmlformats.org/officeDocument/2006/relationships" xmlns:p="http://schemas.openxmlformats.org/presentationml/2006/main">
  <p:tag name="AS_UNIQUEID" val="2718"/>
</p:tagLst>
</file>

<file path=ppt/tags/tag84.xml><?xml version="1.0" encoding="utf-8"?>
<p:tagLst xmlns:a="http://schemas.openxmlformats.org/drawingml/2006/main" xmlns:r="http://schemas.openxmlformats.org/officeDocument/2006/relationships" xmlns:p="http://schemas.openxmlformats.org/presentationml/2006/main">
  <p:tag name="AS_UNIQUEID" val="2719"/>
</p:tagLst>
</file>

<file path=ppt/tags/tag85.xml><?xml version="1.0" encoding="utf-8"?>
<p:tagLst xmlns:a="http://schemas.openxmlformats.org/drawingml/2006/main" xmlns:r="http://schemas.openxmlformats.org/officeDocument/2006/relationships" xmlns:p="http://schemas.openxmlformats.org/presentationml/2006/main">
  <p:tag name="AS_UNIQUEID" val="7275"/>
  <p:tag name="KSO_WM_TAG_VERSION" val="1.0"/>
  <p:tag name="KSO_WM_TEMPLATE_CATEGORY" val="custom"/>
  <p:tag name="KSO_WM_TEMPLATE_INDEX" val="20187308"/>
</p:tagLst>
</file>

<file path=ppt/tags/tag86.xml><?xml version="1.0" encoding="utf-8"?>
<p:tagLst xmlns:a="http://schemas.openxmlformats.org/drawingml/2006/main" xmlns:r="http://schemas.openxmlformats.org/officeDocument/2006/relationships" xmlns:p="http://schemas.openxmlformats.org/presentationml/2006/main">
  <p:tag name="AS_UNIQUEID" val="7276"/>
  <p:tag name="KSO_WM_TAG_VERSION" val="1.0"/>
  <p:tag name="KSO_WM_TEMPLATE_CATEGORY" val="custom"/>
  <p:tag name="KSO_WM_TEMPLATE_INDEX" val="20187308"/>
</p:tagLst>
</file>

<file path=ppt/tags/tag87.xml><?xml version="1.0" encoding="utf-8"?>
<p:tagLst xmlns:a="http://schemas.openxmlformats.org/drawingml/2006/main" xmlns:r="http://schemas.openxmlformats.org/officeDocument/2006/relationships" xmlns:p="http://schemas.openxmlformats.org/presentationml/2006/main">
  <p:tag name="AS_UNIQUEID" val="7277"/>
</p:tagLst>
</file>

<file path=ppt/tags/tag88.xml><?xml version="1.0" encoding="utf-8"?>
<p:tagLst xmlns:a="http://schemas.openxmlformats.org/drawingml/2006/main" xmlns:r="http://schemas.openxmlformats.org/officeDocument/2006/relationships" xmlns:p="http://schemas.openxmlformats.org/presentationml/2006/main">
  <p:tag name="AS_UNIQUEID" val="7278"/>
</p:tagLst>
</file>

<file path=ppt/tags/tag89.xml><?xml version="1.0" encoding="utf-8"?>
<p:tagLst xmlns:a="http://schemas.openxmlformats.org/drawingml/2006/main" xmlns:r="http://schemas.openxmlformats.org/officeDocument/2006/relationships" xmlns:p="http://schemas.openxmlformats.org/presentationml/2006/main">
  <p:tag name="AS_UNIQUEID" val="7279"/>
</p:tagLst>
</file>

<file path=ppt/tags/tag9.xml><?xml version="1.0" encoding="utf-8"?>
<p:tagLst xmlns:a="http://schemas.openxmlformats.org/drawingml/2006/main" xmlns:r="http://schemas.openxmlformats.org/officeDocument/2006/relationships" xmlns:p="http://schemas.openxmlformats.org/presentationml/2006/main">
  <p:tag name="AS_UNIQUEID" val="7129"/>
</p:tagLst>
</file>

<file path=ppt/tags/tag90.xml><?xml version="1.0" encoding="utf-8"?>
<p:tagLst xmlns:a="http://schemas.openxmlformats.org/drawingml/2006/main" xmlns:r="http://schemas.openxmlformats.org/officeDocument/2006/relationships" xmlns:p="http://schemas.openxmlformats.org/presentationml/2006/main">
  <p:tag name="AS_UNIQUEID" val="7280"/>
  <p:tag name="KSO_WM_BEAUTIFY_FLAG" val="#wm#"/>
  <p:tag name="KSO_WM_TAG_VERSION" val="1.0"/>
  <p:tag name="KSO_WM_TEMPLATE_CATEGORY" val="custom"/>
  <p:tag name="KSO_WM_TEMPLATE_INDEX" val="20187308"/>
  <p:tag name="KSO_WM_TEMPLATE_THUMBS_INDEX" val="1、2、3、6、8、10、11、12、15"/>
</p:tagLst>
</file>

<file path=ppt/tags/tag91.xml><?xml version="1.0" encoding="utf-8"?>
<p:tagLst xmlns:a="http://schemas.openxmlformats.org/drawingml/2006/main" xmlns:r="http://schemas.openxmlformats.org/officeDocument/2006/relationships" xmlns:p="http://schemas.openxmlformats.org/presentationml/2006/main">
  <p:tag name="AS_UNIQUEID" val="7281"/>
</p:tagLst>
</file>

<file path=ppt/tags/tag92.xml><?xml version="1.0" encoding="utf-8"?>
<p:tagLst xmlns:a="http://schemas.openxmlformats.org/drawingml/2006/main" xmlns:r="http://schemas.openxmlformats.org/officeDocument/2006/relationships" xmlns:p="http://schemas.openxmlformats.org/presentationml/2006/main">
  <p:tag name="AS_UNIQUEID" val="7206"/>
</p:tagLst>
</file>

<file path=ppt/tags/tag93.xml><?xml version="1.0" encoding="utf-8"?>
<p:tagLst xmlns:a="http://schemas.openxmlformats.org/drawingml/2006/main" xmlns:r="http://schemas.openxmlformats.org/officeDocument/2006/relationships" xmlns:p="http://schemas.openxmlformats.org/presentationml/2006/main">
  <p:tag name="AS_UNIQUEID" val="7207"/>
</p:tagLst>
</file>

<file path=ppt/tags/tag94.xml><?xml version="1.0" encoding="utf-8"?>
<p:tagLst xmlns:a="http://schemas.openxmlformats.org/drawingml/2006/main" xmlns:r="http://schemas.openxmlformats.org/officeDocument/2006/relationships" xmlns:p="http://schemas.openxmlformats.org/presentationml/2006/main">
  <p:tag name="AS_UNIQUEID" val="7208"/>
</p:tagLst>
</file>

<file path=ppt/tags/tag95.xml><?xml version="1.0" encoding="utf-8"?>
<p:tagLst xmlns:a="http://schemas.openxmlformats.org/drawingml/2006/main" xmlns:r="http://schemas.openxmlformats.org/officeDocument/2006/relationships" xmlns:p="http://schemas.openxmlformats.org/presentationml/2006/main">
  <p:tag name="AS_UNIQUEID" val="7209"/>
</p:tagLst>
</file>

<file path=ppt/tags/tag96.xml><?xml version="1.0" encoding="utf-8"?>
<p:tagLst xmlns:a="http://schemas.openxmlformats.org/drawingml/2006/main" xmlns:r="http://schemas.openxmlformats.org/officeDocument/2006/relationships" xmlns:p="http://schemas.openxmlformats.org/presentationml/2006/main">
  <p:tag name="AS_UNIQUEID" val="7210"/>
</p:tagLst>
</file>

<file path=ppt/tags/tag97.xml><?xml version="1.0" encoding="utf-8"?>
<p:tagLst xmlns:a="http://schemas.openxmlformats.org/drawingml/2006/main" xmlns:r="http://schemas.openxmlformats.org/officeDocument/2006/relationships" xmlns:p="http://schemas.openxmlformats.org/presentationml/2006/main">
  <p:tag name="AS_UNIQUEID" val="7212"/>
</p:tagLst>
</file>

<file path=ppt/tags/tag98.xml><?xml version="1.0" encoding="utf-8"?>
<p:tagLst xmlns:a="http://schemas.openxmlformats.org/drawingml/2006/main" xmlns:r="http://schemas.openxmlformats.org/officeDocument/2006/relationships" xmlns:p="http://schemas.openxmlformats.org/presentationml/2006/main">
  <p:tag name="AS_UNIQUEID" val="7213"/>
</p:tagLst>
</file>

<file path=ppt/tags/tag99.xml><?xml version="1.0" encoding="utf-8"?>
<p:tagLst xmlns:a="http://schemas.openxmlformats.org/drawingml/2006/main" xmlns:r="http://schemas.openxmlformats.org/officeDocument/2006/relationships" xmlns:p="http://schemas.openxmlformats.org/presentationml/2006/main">
  <p:tag name="AS_UNIQUEID" val="72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2019空白演示文档">
      <a:dk1>
        <a:srgbClr val="000000"/>
      </a:dk1>
      <a:lt1>
        <a:srgbClr val="FFFFFF"/>
      </a:lt1>
      <a:dk2>
        <a:srgbClr val="E6E4E4"/>
      </a:dk2>
      <a:lt2>
        <a:srgbClr val="FFFFFF"/>
      </a:lt2>
      <a:accent1>
        <a:srgbClr val="477DEA"/>
      </a:accent1>
      <a:accent2>
        <a:srgbClr val="9B9B9B"/>
      </a:accent2>
      <a:accent3>
        <a:srgbClr val="F3B745"/>
      </a:accent3>
      <a:accent4>
        <a:srgbClr val="477EE7"/>
      </a:accent4>
      <a:accent5>
        <a:srgbClr val="4BA151"/>
      </a:accent5>
      <a:accent6>
        <a:srgbClr val="E9403C"/>
      </a:accent6>
      <a:hlink>
        <a:srgbClr val="0563C1"/>
      </a:hlink>
      <a:folHlink>
        <a:srgbClr val="954D72"/>
      </a:folHlink>
    </a:clrScheme>
    <a:fontScheme name="2019空白演示文档">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主题1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fqked2z">
      <a:majorFont>
        <a:latin typeface="Arial Black"/>
        <a:ea typeface="微软雅黑"/>
        <a:cs typeface="Arial"/>
      </a:majorFont>
      <a:minorFont>
        <a:latin typeface="Arial Black"/>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CC"/>
        </a:solidFill>
        <a:ln w="57150" cap="flat" cmpd="sng">
          <a:solidFill>
            <a:srgbClr val="009900"/>
          </a:solidFill>
          <a:prstDash val="lgDashDot"/>
          <a:miter/>
          <a:headEnd type="none" w="med" len="med"/>
          <a:tailEnd type="none" w="med" len="med"/>
        </a:ln>
      </a:spPr>
      <a:bodyPr lIns="360000" tIns="936000" rIns="324000" bIns="936000">
        <a:spAutoFit/>
      </a:bodyPr>
      <a:lstStyle>
        <a:defPPr>
          <a:lnSpc>
            <a:spcPct val="200000"/>
          </a:lnSpc>
          <a:defRPr lang="zh-CN" altLang="en-US" sz="3200" b="1" dirty="0">
            <a:latin typeface="微软雅黑" panose="020B0503020204020204" charset="-122"/>
            <a:ea typeface="微软雅黑" panose="020B050302020402020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1147</Words>
  <Application>Microsoft Office PowerPoint</Application>
  <PresentationFormat>宽屏</PresentationFormat>
  <Paragraphs>129</Paragraphs>
  <Slides>15</Slides>
  <Notes>3</Notes>
  <HiddenSlides>0</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15</vt:i4>
      </vt:variant>
    </vt:vector>
  </HeadingPairs>
  <TitlesOfParts>
    <vt:vector size="36" baseType="lpstr">
      <vt:lpstr>等线</vt:lpstr>
      <vt:lpstr>等线 Light</vt:lpstr>
      <vt:lpstr>黑体</vt:lpstr>
      <vt:lpstr>华文行楷</vt:lpstr>
      <vt:lpstr>楷体</vt:lpstr>
      <vt:lpstr>楷体_GB2312</vt:lpstr>
      <vt:lpstr>思源黑体 CN ExtraLight</vt:lpstr>
      <vt:lpstr>宋体</vt:lpstr>
      <vt:lpstr>微软雅黑</vt:lpstr>
      <vt:lpstr>幼圆</vt:lpstr>
      <vt:lpstr>Arial</vt:lpstr>
      <vt:lpstr>Arial Black</vt:lpstr>
      <vt:lpstr>Calibri</vt:lpstr>
      <vt:lpstr>Calibri Light</vt:lpstr>
      <vt:lpstr>Times New Roman</vt:lpstr>
      <vt:lpstr>Wingdings</vt:lpstr>
      <vt:lpstr>Office 主题​​</vt:lpstr>
      <vt:lpstr>1_Office 主题​​</vt:lpstr>
      <vt:lpstr>2_Office 主题​​</vt:lpstr>
      <vt:lpstr>主题10</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A</cp:lastModifiedBy>
  <cp:revision>2</cp:revision>
  <cp:lastPrinted>2023-01-16T20:24:27Z</cp:lastPrinted>
  <dcterms:created xsi:type="dcterms:W3CDTF">2023-01-16T20:24:27Z</dcterms:created>
  <dcterms:modified xsi:type="dcterms:W3CDTF">2023-02-04T01:15:00Z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