
<file path=[Content_Types].xml><?xml version="1.0" encoding="utf-8"?>
<Types xmlns="http://schemas.openxmlformats.org/package/2006/content-types">
  <Default Extension="jpeg" ContentType="image/jpeg"/>
  <Default Extension="wdp" ContentType="image/vnd.ms-photo"/>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2" r:id="rId4"/>
    <p:sldMasterId id="2147483697" r:id="rId5"/>
    <p:sldMasterId id="2147483712" r:id="rId6"/>
  </p:sldMasterIdLst>
  <p:notesMasterIdLst>
    <p:notesMasterId r:id="rId11"/>
  </p:notesMasterIdLst>
  <p:sldIdLst>
    <p:sldId id="256" r:id="rId7"/>
    <p:sldId id="259" r:id="rId8"/>
    <p:sldId id="1071" r:id="rId9"/>
    <p:sldId id="662" r:id="rId10"/>
    <p:sldId id="1073" r:id="rId12"/>
    <p:sldId id="1074" r:id="rId13"/>
    <p:sldId id="1075" r:id="rId14"/>
    <p:sldId id="1076" r:id="rId15"/>
    <p:sldId id="1077" r:id="rId16"/>
    <p:sldId id="1078" r:id="rId17"/>
    <p:sldId id="886" r:id="rId18"/>
    <p:sldId id="11089558" r:id="rId19"/>
    <p:sldId id="918" r:id="rId20"/>
    <p:sldId id="919" r:id="rId21"/>
    <p:sldId id="920" r:id="rId22"/>
    <p:sldId id="921" r:id="rId23"/>
    <p:sldId id="11089559" r:id="rId24"/>
    <p:sldId id="974" r:id="rId25"/>
    <p:sldId id="975" r:id="rId26"/>
    <p:sldId id="466" r:id="rId27"/>
    <p:sldId id="11089571" r:id="rId28"/>
    <p:sldId id="11089572"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沈 垚" initials="沈" lastIdx="0" clrIdx="0"/>
  <p:cmAuthor id="2" name="微信公众号：高中生物节节通" initials="MSOffice" lastIdx="0" clrIdx="1"/>
  <p:cmAuthor id="0" name="Mia Vida Villanueva" initials="MVV" lastIdx="0" clrIdx="0"/>
  <p:cmAuthor id="7" name="1206988966@qq.com" initials="1" lastIdx="0" clrIdx="2"/>
  <p:cmAuthor id="8" name="姜伟光" initials="姜" lastIdx="0" clrIdx="0"/>
  <p:cmAuthor id="3" name="lenovo" initials="l" lastIdx="0" clrIdx="2"/>
  <p:cmAuthor id="4" name="Administrator" initials="A" lastIdx="0" clrIdx="3"/>
  <p:cmAuthor id="5" name="宋洁然" initials="宋" lastIdx="0" clrIdx="1"/>
  <p:cmAuthor id="6" name="ming qiu" initials="m" lastIdx="0" clrIdx="1"/>
  <p:cmAuthor id="10" name="夜伴小懒喵" initials="夜" lastIdx="0" clrIdx="9"/>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7" d="100"/>
          <a:sy n="77" d="100"/>
        </p:scale>
        <p:origin x="893" y="62"/>
      </p:cViewPr>
      <p:guideLst>
        <p:guide orient="horz" pos="2137"/>
        <p:guide pos="3809"/>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notesMaster" Target="notesMasters/notesMaster1.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tags" Target="../tags/tag959.xml"/><Relationship Id="rId5" Type="http://schemas.openxmlformats.org/officeDocument/2006/relationships/tags" Target="../tags/tag958.xml"/><Relationship Id="rId4" Type="http://schemas.openxmlformats.org/officeDocument/2006/relationships/tags" Target="../tags/tag957.xml"/><Relationship Id="rId3" Type="http://schemas.openxmlformats.org/officeDocument/2006/relationships/tags" Target="../tags/tag956.xml"/><Relationship Id="rId2" Type="http://schemas.openxmlformats.org/officeDocument/2006/relationships/tags" Target="../tags/tag955.xml"/><Relationship Id="rId1" Type="http://schemas.openxmlformats.org/officeDocument/2006/relationships/tags" Target="../tags/tag9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5872B2BE-C10D-4091-BE59-1B97CF3F31D2}"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F5140434-D661-4638-8FEE-C5617313A71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763.xml"/><Relationship Id="rId3" Type="http://schemas.openxmlformats.org/officeDocument/2006/relationships/tags" Target="../tags/tag762.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783.xml"/><Relationship Id="rId4" Type="http://schemas.openxmlformats.org/officeDocument/2006/relationships/tags" Target="../tags/tag782.xml"/><Relationship Id="rId3" Type="http://schemas.openxmlformats.org/officeDocument/2006/relationships/tags" Target="../tags/tag781.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821.xml"/><Relationship Id="rId4" Type="http://schemas.openxmlformats.org/officeDocument/2006/relationships/tags" Target="../tags/tag820.xml"/><Relationship Id="rId3" Type="http://schemas.openxmlformats.org/officeDocument/2006/relationships/tags" Target="../tags/tag819.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830.xml"/><Relationship Id="rId4" Type="http://schemas.openxmlformats.org/officeDocument/2006/relationships/tags" Target="../tags/tag829.xml"/><Relationship Id="rId3" Type="http://schemas.openxmlformats.org/officeDocument/2006/relationships/tags" Target="../tags/tag828.xm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879.xml"/><Relationship Id="rId4" Type="http://schemas.openxmlformats.org/officeDocument/2006/relationships/tags" Target="../tags/tag878.xml"/><Relationship Id="rId3" Type="http://schemas.openxmlformats.org/officeDocument/2006/relationships/tags" Target="../tags/tag877.xm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888.xml"/><Relationship Id="rId4" Type="http://schemas.openxmlformats.org/officeDocument/2006/relationships/tags" Target="../tags/tag887.xml"/><Relationship Id="rId3" Type="http://schemas.openxmlformats.org/officeDocument/2006/relationships/tags" Target="../tags/tag886.xm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903.xml"/><Relationship Id="rId4" Type="http://schemas.openxmlformats.org/officeDocument/2006/relationships/tags" Target="../tags/tag902.xml"/><Relationship Id="rId3" Type="http://schemas.openxmlformats.org/officeDocument/2006/relationships/tags" Target="../tags/tag901.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914.xml"/><Relationship Id="rId4" Type="http://schemas.openxmlformats.org/officeDocument/2006/relationships/tags" Target="../tags/tag913.xml"/><Relationship Id="rId3" Type="http://schemas.openxmlformats.org/officeDocument/2006/relationships/tags" Target="../tags/tag912.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921.xml"/><Relationship Id="rId4" Type="http://schemas.openxmlformats.org/officeDocument/2006/relationships/tags" Target="../tags/tag920.xml"/><Relationship Id="rId3" Type="http://schemas.openxmlformats.org/officeDocument/2006/relationships/tags" Target="../tags/tag919.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a:xfrm>
            <a:off x="381000" y="685800"/>
            <a:ext cx="6096000" cy="3429000"/>
          </a:xfrm>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481013" y="1279525"/>
            <a:ext cx="6140450" cy="34544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pPr marL="0" marR="0" lvl="0" indent="0" algn="r" defTabSz="914400" eaLnBrk="1" fontAlgn="auto" latinLnBrk="0" hangingPunct="1">
              <a:lnSpc>
                <a:spcPct val="100000"/>
              </a:lnSpc>
              <a:spcBef>
                <a:spcPct val="0"/>
              </a:spcBef>
              <a:spcAft>
                <a:spcPct val="0"/>
              </a:spcAft>
              <a:buClrTx/>
              <a:buSzTx/>
              <a:buFontTx/>
              <a:buNone/>
              <a:defRPr/>
            </a:pPr>
            <a:fld id="{A6837353-30EB-4A48-80EB-173D804AEFBD}" type="slidenum">
              <a:rPr kumimoji="0" lang="zh-CN" altLang="en-US" sz="1200" b="0" i="0" u="none" strike="noStrike" kern="0" cap="none" spc="0" normalizeH="0" baseline="0" noProof="0" smtClean="0">
                <a:ln>
                  <a:noFill/>
                </a:ln>
                <a:solidFill>
                  <a:sysClr val="windowText" lastClr="000000"/>
                </a:solidFill>
                <a:effectLst/>
                <a:uLnTx/>
                <a:uFillTx/>
                <a:latin typeface="Arial" panose="020B0604020202020204"/>
                <a:cs typeface="Arial" panose="020B0604020202020204"/>
                <a:sym typeface="Arial" panose="020B0604020202020204"/>
              </a:rPr>
            </a:fld>
            <a:endParaRPr kumimoji="0" lang="zh-CN" altLang="en-US" sz="12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image" Target="../media/image3.png"/><Relationship Id="rId3" Type="http://schemas.openxmlformats.org/officeDocument/2006/relationships/tags" Target="../tags/tag135.xml"/><Relationship Id="rId2" Type="http://schemas.openxmlformats.org/officeDocument/2006/relationships/tags" Target="../tags/tag134.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image" Target="../media/image5.png"/><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0" Type="http://schemas.openxmlformats.org/officeDocument/2006/relationships/tags" Target="../tags/tag15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161.xml"/><Relationship Id="rId5" Type="http://schemas.openxmlformats.org/officeDocument/2006/relationships/tags" Target="../tags/tag160.xml"/><Relationship Id="rId4" Type="http://schemas.openxmlformats.org/officeDocument/2006/relationships/tags" Target="../tags/tag159.xml"/><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4" Type="http://schemas.openxmlformats.org/officeDocument/2006/relationships/tags" Target="../tags/tag215.xml"/><Relationship Id="rId3" Type="http://schemas.openxmlformats.org/officeDocument/2006/relationships/tags" Target="../tags/tag214.xml"/><Relationship Id="rId2" Type="http://schemas.openxmlformats.org/officeDocument/2006/relationships/tags" Target="../tags/tag213.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9" Type="http://schemas.openxmlformats.org/officeDocument/2006/relationships/tags" Target="../tags/tag245.xml"/><Relationship Id="rId8" Type="http://schemas.openxmlformats.org/officeDocument/2006/relationships/tags" Target="../tags/tag244.xml"/><Relationship Id="rId7" Type="http://schemas.openxmlformats.org/officeDocument/2006/relationships/tags" Target="../tags/tag243.xml"/><Relationship Id="rId6" Type="http://schemas.openxmlformats.org/officeDocument/2006/relationships/tags" Target="../tags/tag242.xml"/><Relationship Id="rId5" Type="http://schemas.openxmlformats.org/officeDocument/2006/relationships/tags" Target="../tags/tag241.xml"/><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7" Type="http://schemas.openxmlformats.org/officeDocument/2006/relationships/image" Target="../media/image6.png"/><Relationship Id="rId16" Type="http://schemas.openxmlformats.org/officeDocument/2006/relationships/tags" Target="../tags/tag252.xml"/><Relationship Id="rId15" Type="http://schemas.openxmlformats.org/officeDocument/2006/relationships/tags" Target="../tags/tag251.xml"/><Relationship Id="rId14" Type="http://schemas.openxmlformats.org/officeDocument/2006/relationships/tags" Target="../tags/tag250.xml"/><Relationship Id="rId13" Type="http://schemas.openxmlformats.org/officeDocument/2006/relationships/tags" Target="../tags/tag249.xml"/><Relationship Id="rId12" Type="http://schemas.openxmlformats.org/officeDocument/2006/relationships/tags" Target="../tags/tag248.xml"/><Relationship Id="rId11" Type="http://schemas.openxmlformats.org/officeDocument/2006/relationships/tags" Target="../tags/tag247.xml"/><Relationship Id="rId10" Type="http://schemas.openxmlformats.org/officeDocument/2006/relationships/tags" Target="../tags/tag246.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tags" Target="../tags/tag298.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7" Type="http://schemas.openxmlformats.org/officeDocument/2006/relationships/tags" Target="../tags/tag316.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tags" Target="../tags/tag319.xml"/><Relationship Id="rId3" Type="http://schemas.openxmlformats.org/officeDocument/2006/relationships/tags" Target="../tags/tag318.xml"/><Relationship Id="rId2" Type="http://schemas.openxmlformats.org/officeDocument/2006/relationships/tags" Target="../tags/tag317.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5" Type="http://schemas.openxmlformats.org/officeDocument/2006/relationships/tags" Target="../tags/tag325.xml"/><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tags" Target="../tags/tag328.xml"/><Relationship Id="rId3" Type="http://schemas.openxmlformats.org/officeDocument/2006/relationships/tags" Target="../tags/tag327.xml"/><Relationship Id="rId2" Type="http://schemas.openxmlformats.org/officeDocument/2006/relationships/tags" Target="../tags/tag326.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5" Type="http://schemas.openxmlformats.org/officeDocument/2006/relationships/tags" Target="../tags/tag334.xml"/><Relationship Id="rId4" Type="http://schemas.openxmlformats.org/officeDocument/2006/relationships/tags" Target="../tags/tag333.xml"/><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tags" Target="../tags/tag341.xml"/><Relationship Id="rId7" Type="http://schemas.openxmlformats.org/officeDocument/2006/relationships/tags" Target="../tags/tag340.xml"/><Relationship Id="rId6" Type="http://schemas.openxmlformats.org/officeDocument/2006/relationships/tags" Target="../tags/tag339.xml"/><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 Type="http://schemas.openxmlformats.org/officeDocument/2006/relationships/tags" Target="../tags/tag344.xml"/><Relationship Id="rId2" Type="http://schemas.openxmlformats.org/officeDocument/2006/relationships/tags" Target="../tags/tag343.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9" Type="http://schemas.openxmlformats.org/officeDocument/2006/relationships/tags" Target="../tags/tag373.xml"/><Relationship Id="rId8" Type="http://schemas.openxmlformats.org/officeDocument/2006/relationships/tags" Target="../tags/tag372.xml"/><Relationship Id="rId7" Type="http://schemas.openxmlformats.org/officeDocument/2006/relationships/tags" Target="../tags/tag371.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3" Type="http://schemas.openxmlformats.org/officeDocument/2006/relationships/tags" Target="../tags/tag377.xml"/><Relationship Id="rId12" Type="http://schemas.openxmlformats.org/officeDocument/2006/relationships/tags" Target="../tags/tag376.xml"/><Relationship Id="rId11" Type="http://schemas.openxmlformats.org/officeDocument/2006/relationships/tags" Target="../tags/tag375.xml"/><Relationship Id="rId10" Type="http://schemas.openxmlformats.org/officeDocument/2006/relationships/tags" Target="../tags/tag374.xm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9" Type="http://schemas.openxmlformats.org/officeDocument/2006/relationships/tags" Target="../tags/tag385.xml"/><Relationship Id="rId8" Type="http://schemas.openxmlformats.org/officeDocument/2006/relationships/tags" Target="../tags/tag384.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0" Type="http://schemas.openxmlformats.org/officeDocument/2006/relationships/tags" Target="../tags/tag406.xml"/><Relationship Id="rId3" Type="http://schemas.openxmlformats.org/officeDocument/2006/relationships/tags" Target="../tags/tag379.xml"/><Relationship Id="rId29" Type="http://schemas.openxmlformats.org/officeDocument/2006/relationships/tags" Target="../tags/tag405.xml"/><Relationship Id="rId28" Type="http://schemas.openxmlformats.org/officeDocument/2006/relationships/tags" Target="../tags/tag404.xml"/><Relationship Id="rId27" Type="http://schemas.openxmlformats.org/officeDocument/2006/relationships/tags" Target="../tags/tag403.xml"/><Relationship Id="rId26" Type="http://schemas.openxmlformats.org/officeDocument/2006/relationships/tags" Target="../tags/tag402.xml"/><Relationship Id="rId25" Type="http://schemas.openxmlformats.org/officeDocument/2006/relationships/tags" Target="../tags/tag401.xml"/><Relationship Id="rId24" Type="http://schemas.openxmlformats.org/officeDocument/2006/relationships/tags" Target="../tags/tag400.xml"/><Relationship Id="rId23" Type="http://schemas.openxmlformats.org/officeDocument/2006/relationships/tags" Target="../tags/tag399.xml"/><Relationship Id="rId22" Type="http://schemas.openxmlformats.org/officeDocument/2006/relationships/tags" Target="../tags/tag398.xml"/><Relationship Id="rId21" Type="http://schemas.openxmlformats.org/officeDocument/2006/relationships/tags" Target="../tags/tag397.xml"/><Relationship Id="rId20" Type="http://schemas.openxmlformats.org/officeDocument/2006/relationships/tags" Target="../tags/tag396.xml"/><Relationship Id="rId2" Type="http://schemas.openxmlformats.org/officeDocument/2006/relationships/tags" Target="../tags/tag378.xml"/><Relationship Id="rId19" Type="http://schemas.openxmlformats.org/officeDocument/2006/relationships/tags" Target="../tags/tag395.xml"/><Relationship Id="rId18" Type="http://schemas.openxmlformats.org/officeDocument/2006/relationships/tags" Target="../tags/tag394.xml"/><Relationship Id="rId17" Type="http://schemas.openxmlformats.org/officeDocument/2006/relationships/tags" Target="../tags/tag393.xml"/><Relationship Id="rId16" Type="http://schemas.openxmlformats.org/officeDocument/2006/relationships/tags" Target="../tags/tag392.xml"/><Relationship Id="rId15" Type="http://schemas.openxmlformats.org/officeDocument/2006/relationships/tags" Target="../tags/tag391.xml"/><Relationship Id="rId14" Type="http://schemas.openxmlformats.org/officeDocument/2006/relationships/tags" Target="../tags/tag390.xml"/><Relationship Id="rId13" Type="http://schemas.openxmlformats.org/officeDocument/2006/relationships/tags" Target="../tags/tag389.xml"/><Relationship Id="rId12" Type="http://schemas.openxmlformats.org/officeDocument/2006/relationships/tags" Target="../tags/tag388.xml"/><Relationship Id="rId11" Type="http://schemas.openxmlformats.org/officeDocument/2006/relationships/tags" Target="../tags/tag387.xml"/><Relationship Id="rId10" Type="http://schemas.openxmlformats.org/officeDocument/2006/relationships/tags" Target="../tags/tag386.xm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9" Type="http://schemas.openxmlformats.org/officeDocument/2006/relationships/tags" Target="../tags/tag414.xml"/><Relationship Id="rId8" Type="http://schemas.openxmlformats.org/officeDocument/2006/relationships/tags" Target="../tags/tag413.xml"/><Relationship Id="rId7" Type="http://schemas.openxmlformats.org/officeDocument/2006/relationships/tags" Target="../tags/tag412.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3" Type="http://schemas.openxmlformats.org/officeDocument/2006/relationships/tags" Target="../tags/tag408.xml"/><Relationship Id="rId22" Type="http://schemas.openxmlformats.org/officeDocument/2006/relationships/tags" Target="../tags/tag427.xml"/><Relationship Id="rId21" Type="http://schemas.openxmlformats.org/officeDocument/2006/relationships/tags" Target="../tags/tag426.xml"/><Relationship Id="rId20" Type="http://schemas.openxmlformats.org/officeDocument/2006/relationships/tags" Target="../tags/tag425.xml"/><Relationship Id="rId2" Type="http://schemas.openxmlformats.org/officeDocument/2006/relationships/tags" Target="../tags/tag407.xml"/><Relationship Id="rId19" Type="http://schemas.openxmlformats.org/officeDocument/2006/relationships/tags" Target="../tags/tag424.xml"/><Relationship Id="rId18" Type="http://schemas.openxmlformats.org/officeDocument/2006/relationships/tags" Target="../tags/tag423.xml"/><Relationship Id="rId17" Type="http://schemas.openxmlformats.org/officeDocument/2006/relationships/tags" Target="../tags/tag422.xml"/><Relationship Id="rId16" Type="http://schemas.openxmlformats.org/officeDocument/2006/relationships/tags" Target="../tags/tag421.xml"/><Relationship Id="rId15" Type="http://schemas.openxmlformats.org/officeDocument/2006/relationships/tags" Target="../tags/tag420.xml"/><Relationship Id="rId14" Type="http://schemas.openxmlformats.org/officeDocument/2006/relationships/tags" Target="../tags/tag419.xml"/><Relationship Id="rId13" Type="http://schemas.openxmlformats.org/officeDocument/2006/relationships/tags" Target="../tags/tag418.xml"/><Relationship Id="rId12" Type="http://schemas.openxmlformats.org/officeDocument/2006/relationships/tags" Target="../tags/tag417.xml"/><Relationship Id="rId11" Type="http://schemas.openxmlformats.org/officeDocument/2006/relationships/tags" Target="../tags/tag416.xml"/><Relationship Id="rId10" Type="http://schemas.openxmlformats.org/officeDocument/2006/relationships/tags" Target="../tags/tag415.xm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tags" Target="../tags/tag430.xml"/><Relationship Id="rId34" Type="http://schemas.openxmlformats.org/officeDocument/2006/relationships/tags" Target="../tags/tag460.xml"/><Relationship Id="rId33" Type="http://schemas.openxmlformats.org/officeDocument/2006/relationships/tags" Target="../tags/tag459.xml"/><Relationship Id="rId32" Type="http://schemas.openxmlformats.org/officeDocument/2006/relationships/tags" Target="../tags/tag458.xml"/><Relationship Id="rId31" Type="http://schemas.openxmlformats.org/officeDocument/2006/relationships/tags" Target="../tags/tag457.xml"/><Relationship Id="rId30" Type="http://schemas.openxmlformats.org/officeDocument/2006/relationships/tags" Target="../tags/tag456.xml"/><Relationship Id="rId3" Type="http://schemas.openxmlformats.org/officeDocument/2006/relationships/tags" Target="../tags/tag429.xml"/><Relationship Id="rId29" Type="http://schemas.openxmlformats.org/officeDocument/2006/relationships/tags" Target="../tags/tag455.xml"/><Relationship Id="rId28" Type="http://schemas.openxmlformats.org/officeDocument/2006/relationships/tags" Target="../tags/tag454.xml"/><Relationship Id="rId27" Type="http://schemas.openxmlformats.org/officeDocument/2006/relationships/tags" Target="../tags/tag453.xml"/><Relationship Id="rId26" Type="http://schemas.openxmlformats.org/officeDocument/2006/relationships/tags" Target="../tags/tag452.xml"/><Relationship Id="rId25" Type="http://schemas.openxmlformats.org/officeDocument/2006/relationships/tags" Target="../tags/tag451.xml"/><Relationship Id="rId24" Type="http://schemas.openxmlformats.org/officeDocument/2006/relationships/tags" Target="../tags/tag450.xml"/><Relationship Id="rId23" Type="http://schemas.openxmlformats.org/officeDocument/2006/relationships/tags" Target="../tags/tag449.xml"/><Relationship Id="rId22" Type="http://schemas.openxmlformats.org/officeDocument/2006/relationships/tags" Target="../tags/tag448.xml"/><Relationship Id="rId21" Type="http://schemas.openxmlformats.org/officeDocument/2006/relationships/tags" Target="../tags/tag447.xml"/><Relationship Id="rId20" Type="http://schemas.openxmlformats.org/officeDocument/2006/relationships/tags" Target="../tags/tag446.xml"/><Relationship Id="rId2" Type="http://schemas.openxmlformats.org/officeDocument/2006/relationships/tags" Target="../tags/tag428.xml"/><Relationship Id="rId19" Type="http://schemas.openxmlformats.org/officeDocument/2006/relationships/tags" Target="../tags/tag445.xml"/><Relationship Id="rId18" Type="http://schemas.openxmlformats.org/officeDocument/2006/relationships/tags" Target="../tags/tag444.xml"/><Relationship Id="rId17" Type="http://schemas.openxmlformats.org/officeDocument/2006/relationships/tags" Target="../tags/tag443.xml"/><Relationship Id="rId16" Type="http://schemas.openxmlformats.org/officeDocument/2006/relationships/tags" Target="../tags/tag442.xml"/><Relationship Id="rId15" Type="http://schemas.openxmlformats.org/officeDocument/2006/relationships/tags" Target="../tags/tag441.xml"/><Relationship Id="rId14" Type="http://schemas.openxmlformats.org/officeDocument/2006/relationships/tags" Target="../tags/tag440.xml"/><Relationship Id="rId13" Type="http://schemas.openxmlformats.org/officeDocument/2006/relationships/tags" Target="../tags/tag439.xml"/><Relationship Id="rId12" Type="http://schemas.openxmlformats.org/officeDocument/2006/relationships/tags" Target="../tags/tag438.xml"/><Relationship Id="rId11" Type="http://schemas.openxmlformats.org/officeDocument/2006/relationships/tags" Target="../tags/tag437.xml"/><Relationship Id="rId10" Type="http://schemas.openxmlformats.org/officeDocument/2006/relationships/tags" Target="../tags/tag436.xm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tags" Target="../tags/tag465.xml"/><Relationship Id="rId5" Type="http://schemas.openxmlformats.org/officeDocument/2006/relationships/tags" Target="../tags/tag464.xml"/><Relationship Id="rId4" Type="http://schemas.openxmlformats.org/officeDocument/2006/relationships/tags" Target="../tags/tag463.xml"/><Relationship Id="rId3" Type="http://schemas.openxmlformats.org/officeDocument/2006/relationships/tags" Target="../tags/tag462.xml"/><Relationship Id="rId23" Type="http://schemas.openxmlformats.org/officeDocument/2006/relationships/tags" Target="../tags/tag482.xml"/><Relationship Id="rId22" Type="http://schemas.openxmlformats.org/officeDocument/2006/relationships/tags" Target="../tags/tag481.xml"/><Relationship Id="rId21" Type="http://schemas.openxmlformats.org/officeDocument/2006/relationships/tags" Target="../tags/tag480.xml"/><Relationship Id="rId20" Type="http://schemas.openxmlformats.org/officeDocument/2006/relationships/tags" Target="../tags/tag479.xml"/><Relationship Id="rId2" Type="http://schemas.openxmlformats.org/officeDocument/2006/relationships/tags" Target="../tags/tag461.xml"/><Relationship Id="rId19" Type="http://schemas.openxmlformats.org/officeDocument/2006/relationships/tags" Target="../tags/tag478.xml"/><Relationship Id="rId18" Type="http://schemas.openxmlformats.org/officeDocument/2006/relationships/tags" Target="../tags/tag477.xml"/><Relationship Id="rId17" Type="http://schemas.openxmlformats.org/officeDocument/2006/relationships/tags" Target="../tags/tag476.xml"/><Relationship Id="rId16" Type="http://schemas.openxmlformats.org/officeDocument/2006/relationships/tags" Target="../tags/tag475.xml"/><Relationship Id="rId15" Type="http://schemas.openxmlformats.org/officeDocument/2006/relationships/tags" Target="../tags/tag474.xml"/><Relationship Id="rId14" Type="http://schemas.openxmlformats.org/officeDocument/2006/relationships/tags" Target="../tags/tag473.xml"/><Relationship Id="rId13" Type="http://schemas.openxmlformats.org/officeDocument/2006/relationships/tags" Target="../tags/tag472.xml"/><Relationship Id="rId12" Type="http://schemas.openxmlformats.org/officeDocument/2006/relationships/tags" Target="../tags/tag471.xml"/><Relationship Id="rId11" Type="http://schemas.openxmlformats.org/officeDocument/2006/relationships/tags" Target="../tags/tag470.xml"/><Relationship Id="rId10" Type="http://schemas.openxmlformats.org/officeDocument/2006/relationships/tags" Target="../tags/tag469.xm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9" Type="http://schemas.openxmlformats.org/officeDocument/2006/relationships/tags" Target="../tags/tag490.xml"/><Relationship Id="rId8" Type="http://schemas.openxmlformats.org/officeDocument/2006/relationships/tags" Target="../tags/tag489.xml"/><Relationship Id="rId7" Type="http://schemas.openxmlformats.org/officeDocument/2006/relationships/tags" Target="../tags/tag488.xml"/><Relationship Id="rId6" Type="http://schemas.openxmlformats.org/officeDocument/2006/relationships/tags" Target="../tags/tag487.xml"/><Relationship Id="rId50" Type="http://schemas.openxmlformats.org/officeDocument/2006/relationships/tags" Target="../tags/tag531.xml"/><Relationship Id="rId5" Type="http://schemas.openxmlformats.org/officeDocument/2006/relationships/tags" Target="../tags/tag486.xml"/><Relationship Id="rId49" Type="http://schemas.openxmlformats.org/officeDocument/2006/relationships/tags" Target="../tags/tag530.xml"/><Relationship Id="rId48" Type="http://schemas.openxmlformats.org/officeDocument/2006/relationships/tags" Target="../tags/tag529.xml"/><Relationship Id="rId47" Type="http://schemas.openxmlformats.org/officeDocument/2006/relationships/tags" Target="../tags/tag528.xml"/><Relationship Id="rId46" Type="http://schemas.openxmlformats.org/officeDocument/2006/relationships/tags" Target="../tags/tag527.xml"/><Relationship Id="rId45" Type="http://schemas.openxmlformats.org/officeDocument/2006/relationships/tags" Target="../tags/tag526.xml"/><Relationship Id="rId44" Type="http://schemas.openxmlformats.org/officeDocument/2006/relationships/tags" Target="../tags/tag525.xml"/><Relationship Id="rId43" Type="http://schemas.openxmlformats.org/officeDocument/2006/relationships/tags" Target="../tags/tag524.xml"/><Relationship Id="rId42" Type="http://schemas.openxmlformats.org/officeDocument/2006/relationships/tags" Target="../tags/tag523.xml"/><Relationship Id="rId41" Type="http://schemas.openxmlformats.org/officeDocument/2006/relationships/tags" Target="../tags/tag522.xml"/><Relationship Id="rId40" Type="http://schemas.openxmlformats.org/officeDocument/2006/relationships/tags" Target="../tags/tag521.xml"/><Relationship Id="rId4" Type="http://schemas.openxmlformats.org/officeDocument/2006/relationships/tags" Target="../tags/tag485.xml"/><Relationship Id="rId39" Type="http://schemas.openxmlformats.org/officeDocument/2006/relationships/tags" Target="../tags/tag520.xml"/><Relationship Id="rId38" Type="http://schemas.openxmlformats.org/officeDocument/2006/relationships/tags" Target="../tags/tag519.xml"/><Relationship Id="rId37" Type="http://schemas.openxmlformats.org/officeDocument/2006/relationships/tags" Target="../tags/tag518.xml"/><Relationship Id="rId36" Type="http://schemas.openxmlformats.org/officeDocument/2006/relationships/tags" Target="../tags/tag517.xml"/><Relationship Id="rId35" Type="http://schemas.openxmlformats.org/officeDocument/2006/relationships/tags" Target="../tags/tag516.xml"/><Relationship Id="rId34" Type="http://schemas.openxmlformats.org/officeDocument/2006/relationships/tags" Target="../tags/tag515.xml"/><Relationship Id="rId33" Type="http://schemas.openxmlformats.org/officeDocument/2006/relationships/tags" Target="../tags/tag514.xml"/><Relationship Id="rId32" Type="http://schemas.openxmlformats.org/officeDocument/2006/relationships/tags" Target="../tags/tag513.xml"/><Relationship Id="rId31" Type="http://schemas.openxmlformats.org/officeDocument/2006/relationships/tags" Target="../tags/tag512.xml"/><Relationship Id="rId30" Type="http://schemas.openxmlformats.org/officeDocument/2006/relationships/tags" Target="../tags/tag511.xml"/><Relationship Id="rId3" Type="http://schemas.openxmlformats.org/officeDocument/2006/relationships/tags" Target="../tags/tag484.xml"/><Relationship Id="rId29" Type="http://schemas.openxmlformats.org/officeDocument/2006/relationships/tags" Target="../tags/tag510.xml"/><Relationship Id="rId28" Type="http://schemas.openxmlformats.org/officeDocument/2006/relationships/tags" Target="../tags/tag509.xml"/><Relationship Id="rId27" Type="http://schemas.openxmlformats.org/officeDocument/2006/relationships/tags" Target="../tags/tag508.xml"/><Relationship Id="rId26" Type="http://schemas.openxmlformats.org/officeDocument/2006/relationships/tags" Target="../tags/tag507.xml"/><Relationship Id="rId25" Type="http://schemas.openxmlformats.org/officeDocument/2006/relationships/tags" Target="../tags/tag506.xml"/><Relationship Id="rId24" Type="http://schemas.openxmlformats.org/officeDocument/2006/relationships/tags" Target="../tags/tag505.xml"/><Relationship Id="rId23" Type="http://schemas.openxmlformats.org/officeDocument/2006/relationships/tags" Target="../tags/tag504.xml"/><Relationship Id="rId22" Type="http://schemas.openxmlformats.org/officeDocument/2006/relationships/tags" Target="../tags/tag503.xml"/><Relationship Id="rId21" Type="http://schemas.openxmlformats.org/officeDocument/2006/relationships/tags" Target="../tags/tag502.xml"/><Relationship Id="rId20" Type="http://schemas.openxmlformats.org/officeDocument/2006/relationships/tags" Target="../tags/tag501.xml"/><Relationship Id="rId2" Type="http://schemas.openxmlformats.org/officeDocument/2006/relationships/tags" Target="../tags/tag483.xml"/><Relationship Id="rId19" Type="http://schemas.openxmlformats.org/officeDocument/2006/relationships/tags" Target="../tags/tag500.xml"/><Relationship Id="rId18" Type="http://schemas.openxmlformats.org/officeDocument/2006/relationships/tags" Target="../tags/tag499.xml"/><Relationship Id="rId17" Type="http://schemas.openxmlformats.org/officeDocument/2006/relationships/tags" Target="../tags/tag498.xml"/><Relationship Id="rId16" Type="http://schemas.openxmlformats.org/officeDocument/2006/relationships/tags" Target="../tags/tag497.xml"/><Relationship Id="rId15" Type="http://schemas.openxmlformats.org/officeDocument/2006/relationships/tags" Target="../tags/tag496.xml"/><Relationship Id="rId14" Type="http://schemas.openxmlformats.org/officeDocument/2006/relationships/tags" Target="../tags/tag495.xml"/><Relationship Id="rId13" Type="http://schemas.openxmlformats.org/officeDocument/2006/relationships/tags" Target="../tags/tag494.xml"/><Relationship Id="rId12" Type="http://schemas.openxmlformats.org/officeDocument/2006/relationships/tags" Target="../tags/tag493.xml"/><Relationship Id="rId11" Type="http://schemas.openxmlformats.org/officeDocument/2006/relationships/tags" Target="../tags/tag492.xml"/><Relationship Id="rId10" Type="http://schemas.openxmlformats.org/officeDocument/2006/relationships/tags" Target="../tags/tag491.xm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533.xml"/><Relationship Id="rId2" Type="http://schemas.openxmlformats.org/officeDocument/2006/relationships/tags" Target="../tags/tag532.xm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9" Type="http://schemas.openxmlformats.org/officeDocument/2006/relationships/tags" Target="../tags/tag540.xml"/><Relationship Id="rId8" Type="http://schemas.openxmlformats.org/officeDocument/2006/relationships/tags" Target="../tags/tag539.xml"/><Relationship Id="rId7" Type="http://schemas.openxmlformats.org/officeDocument/2006/relationships/tags" Target="../tags/tag538.xml"/><Relationship Id="rId6" Type="http://schemas.openxmlformats.org/officeDocument/2006/relationships/tags" Target="../tags/tag537.xml"/><Relationship Id="rId5" Type="http://schemas.openxmlformats.org/officeDocument/2006/relationships/tags" Target="../tags/tag536.xml"/><Relationship Id="rId4" Type="http://schemas.openxmlformats.org/officeDocument/2006/relationships/tags" Target="../tags/tag535.xml"/><Relationship Id="rId3" Type="http://schemas.openxmlformats.org/officeDocument/2006/relationships/image" Target="../media/image7.jpeg"/><Relationship Id="rId2" Type="http://schemas.openxmlformats.org/officeDocument/2006/relationships/tags" Target="../tags/tag534.xml"/><Relationship Id="rId15" Type="http://schemas.openxmlformats.org/officeDocument/2006/relationships/tags" Target="../tags/tag546.xml"/><Relationship Id="rId14" Type="http://schemas.openxmlformats.org/officeDocument/2006/relationships/tags" Target="../tags/tag545.xml"/><Relationship Id="rId13" Type="http://schemas.openxmlformats.org/officeDocument/2006/relationships/tags" Target="../tags/tag544.xml"/><Relationship Id="rId12" Type="http://schemas.openxmlformats.org/officeDocument/2006/relationships/tags" Target="../tags/tag543.xml"/><Relationship Id="rId11" Type="http://schemas.openxmlformats.org/officeDocument/2006/relationships/tags" Target="../tags/tag542.xml"/><Relationship Id="rId10" Type="http://schemas.openxmlformats.org/officeDocument/2006/relationships/tags" Target="../tags/tag541.xml"/><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9" Type="http://schemas.openxmlformats.org/officeDocument/2006/relationships/tags" Target="../tags/tag554.xml"/><Relationship Id="rId8" Type="http://schemas.openxmlformats.org/officeDocument/2006/relationships/tags" Target="../tags/tag553.xml"/><Relationship Id="rId7" Type="http://schemas.openxmlformats.org/officeDocument/2006/relationships/tags" Target="../tags/tag552.xml"/><Relationship Id="rId6" Type="http://schemas.openxmlformats.org/officeDocument/2006/relationships/tags" Target="../tags/tag551.xml"/><Relationship Id="rId5" Type="http://schemas.openxmlformats.org/officeDocument/2006/relationships/tags" Target="../tags/tag550.xml"/><Relationship Id="rId47" Type="http://schemas.openxmlformats.org/officeDocument/2006/relationships/tags" Target="../tags/tag592.xml"/><Relationship Id="rId46" Type="http://schemas.openxmlformats.org/officeDocument/2006/relationships/tags" Target="../tags/tag591.xml"/><Relationship Id="rId45" Type="http://schemas.openxmlformats.org/officeDocument/2006/relationships/tags" Target="../tags/tag590.xml"/><Relationship Id="rId44" Type="http://schemas.openxmlformats.org/officeDocument/2006/relationships/tags" Target="../tags/tag589.xml"/><Relationship Id="rId43" Type="http://schemas.openxmlformats.org/officeDocument/2006/relationships/tags" Target="../tags/tag588.xml"/><Relationship Id="rId42" Type="http://schemas.openxmlformats.org/officeDocument/2006/relationships/tags" Target="../tags/tag587.xml"/><Relationship Id="rId41" Type="http://schemas.openxmlformats.org/officeDocument/2006/relationships/tags" Target="../tags/tag586.xml"/><Relationship Id="rId40" Type="http://schemas.openxmlformats.org/officeDocument/2006/relationships/tags" Target="../tags/tag585.xml"/><Relationship Id="rId4" Type="http://schemas.openxmlformats.org/officeDocument/2006/relationships/tags" Target="../tags/tag549.xml"/><Relationship Id="rId39" Type="http://schemas.openxmlformats.org/officeDocument/2006/relationships/tags" Target="../tags/tag584.xml"/><Relationship Id="rId38" Type="http://schemas.openxmlformats.org/officeDocument/2006/relationships/tags" Target="../tags/tag583.xml"/><Relationship Id="rId37" Type="http://schemas.openxmlformats.org/officeDocument/2006/relationships/tags" Target="../tags/tag582.xml"/><Relationship Id="rId36" Type="http://schemas.openxmlformats.org/officeDocument/2006/relationships/tags" Target="../tags/tag581.xml"/><Relationship Id="rId35" Type="http://schemas.openxmlformats.org/officeDocument/2006/relationships/tags" Target="../tags/tag580.xml"/><Relationship Id="rId34" Type="http://schemas.openxmlformats.org/officeDocument/2006/relationships/tags" Target="../tags/tag579.xml"/><Relationship Id="rId33" Type="http://schemas.openxmlformats.org/officeDocument/2006/relationships/tags" Target="../tags/tag578.xml"/><Relationship Id="rId32" Type="http://schemas.openxmlformats.org/officeDocument/2006/relationships/tags" Target="../tags/tag577.xml"/><Relationship Id="rId31" Type="http://schemas.openxmlformats.org/officeDocument/2006/relationships/tags" Target="../tags/tag576.xml"/><Relationship Id="rId30" Type="http://schemas.openxmlformats.org/officeDocument/2006/relationships/tags" Target="../tags/tag575.xml"/><Relationship Id="rId3" Type="http://schemas.openxmlformats.org/officeDocument/2006/relationships/tags" Target="../tags/tag548.xml"/><Relationship Id="rId29" Type="http://schemas.openxmlformats.org/officeDocument/2006/relationships/tags" Target="../tags/tag574.xml"/><Relationship Id="rId28" Type="http://schemas.openxmlformats.org/officeDocument/2006/relationships/tags" Target="../tags/tag573.xml"/><Relationship Id="rId27" Type="http://schemas.openxmlformats.org/officeDocument/2006/relationships/tags" Target="../tags/tag572.xml"/><Relationship Id="rId26" Type="http://schemas.openxmlformats.org/officeDocument/2006/relationships/tags" Target="../tags/tag571.xml"/><Relationship Id="rId25" Type="http://schemas.openxmlformats.org/officeDocument/2006/relationships/tags" Target="../tags/tag570.xml"/><Relationship Id="rId24" Type="http://schemas.openxmlformats.org/officeDocument/2006/relationships/tags" Target="../tags/tag569.xml"/><Relationship Id="rId23" Type="http://schemas.openxmlformats.org/officeDocument/2006/relationships/tags" Target="../tags/tag568.xml"/><Relationship Id="rId22" Type="http://schemas.openxmlformats.org/officeDocument/2006/relationships/tags" Target="../tags/tag567.xml"/><Relationship Id="rId21" Type="http://schemas.openxmlformats.org/officeDocument/2006/relationships/tags" Target="../tags/tag566.xml"/><Relationship Id="rId20" Type="http://schemas.openxmlformats.org/officeDocument/2006/relationships/tags" Target="../tags/tag565.xml"/><Relationship Id="rId2" Type="http://schemas.openxmlformats.org/officeDocument/2006/relationships/tags" Target="../tags/tag547.xml"/><Relationship Id="rId19" Type="http://schemas.openxmlformats.org/officeDocument/2006/relationships/tags" Target="../tags/tag564.xml"/><Relationship Id="rId18" Type="http://schemas.openxmlformats.org/officeDocument/2006/relationships/tags" Target="../tags/tag563.xml"/><Relationship Id="rId17" Type="http://schemas.openxmlformats.org/officeDocument/2006/relationships/tags" Target="../tags/tag562.xml"/><Relationship Id="rId16" Type="http://schemas.openxmlformats.org/officeDocument/2006/relationships/tags" Target="../tags/tag561.xml"/><Relationship Id="rId15" Type="http://schemas.openxmlformats.org/officeDocument/2006/relationships/tags" Target="../tags/tag560.xml"/><Relationship Id="rId14" Type="http://schemas.openxmlformats.org/officeDocument/2006/relationships/tags" Target="../tags/tag559.xml"/><Relationship Id="rId13" Type="http://schemas.openxmlformats.org/officeDocument/2006/relationships/tags" Target="../tags/tag558.xml"/><Relationship Id="rId12" Type="http://schemas.openxmlformats.org/officeDocument/2006/relationships/tags" Target="../tags/tag557.xml"/><Relationship Id="rId11" Type="http://schemas.openxmlformats.org/officeDocument/2006/relationships/tags" Target="../tags/tag556.xml"/><Relationship Id="rId10" Type="http://schemas.openxmlformats.org/officeDocument/2006/relationships/tags" Target="../tags/tag555.xml"/><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9" Type="http://schemas.openxmlformats.org/officeDocument/2006/relationships/tags" Target="../tags/tag600.xml"/><Relationship Id="rId8" Type="http://schemas.openxmlformats.org/officeDocument/2006/relationships/tags" Target="../tags/tag599.xml"/><Relationship Id="rId7" Type="http://schemas.openxmlformats.org/officeDocument/2006/relationships/tags" Target="../tags/tag598.xml"/><Relationship Id="rId6" Type="http://schemas.openxmlformats.org/officeDocument/2006/relationships/tags" Target="../tags/tag597.xml"/><Relationship Id="rId5" Type="http://schemas.openxmlformats.org/officeDocument/2006/relationships/tags" Target="../tags/tag596.xml"/><Relationship Id="rId4" Type="http://schemas.openxmlformats.org/officeDocument/2006/relationships/tags" Target="../tags/tag595.xml"/><Relationship Id="rId3" Type="http://schemas.openxmlformats.org/officeDocument/2006/relationships/tags" Target="../tags/tag594.xml"/><Relationship Id="rId2" Type="http://schemas.openxmlformats.org/officeDocument/2006/relationships/tags" Target="../tags/tag593.xml"/><Relationship Id="rId19" Type="http://schemas.openxmlformats.org/officeDocument/2006/relationships/tags" Target="../tags/tag610.xml"/><Relationship Id="rId18" Type="http://schemas.openxmlformats.org/officeDocument/2006/relationships/tags" Target="../tags/tag609.xml"/><Relationship Id="rId17" Type="http://schemas.openxmlformats.org/officeDocument/2006/relationships/tags" Target="../tags/tag608.xml"/><Relationship Id="rId16" Type="http://schemas.openxmlformats.org/officeDocument/2006/relationships/tags" Target="../tags/tag607.xml"/><Relationship Id="rId15" Type="http://schemas.openxmlformats.org/officeDocument/2006/relationships/tags" Target="../tags/tag606.xml"/><Relationship Id="rId14" Type="http://schemas.openxmlformats.org/officeDocument/2006/relationships/tags" Target="../tags/tag605.xml"/><Relationship Id="rId13" Type="http://schemas.openxmlformats.org/officeDocument/2006/relationships/tags" Target="../tags/tag604.xml"/><Relationship Id="rId12" Type="http://schemas.openxmlformats.org/officeDocument/2006/relationships/tags" Target="../tags/tag603.xml"/><Relationship Id="rId11" Type="http://schemas.openxmlformats.org/officeDocument/2006/relationships/tags" Target="../tags/tag602.xml"/><Relationship Id="rId10" Type="http://schemas.openxmlformats.org/officeDocument/2006/relationships/tags" Target="../tags/tag601.xml"/><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9" Type="http://schemas.openxmlformats.org/officeDocument/2006/relationships/tags" Target="../tags/tag618.xml"/><Relationship Id="rId8" Type="http://schemas.openxmlformats.org/officeDocument/2006/relationships/tags" Target="../tags/tag617.xml"/><Relationship Id="rId7" Type="http://schemas.openxmlformats.org/officeDocument/2006/relationships/tags" Target="../tags/tag616.xml"/><Relationship Id="rId6" Type="http://schemas.openxmlformats.org/officeDocument/2006/relationships/tags" Target="../tags/tag615.xml"/><Relationship Id="rId5" Type="http://schemas.openxmlformats.org/officeDocument/2006/relationships/tags" Target="../tags/tag614.xml"/><Relationship Id="rId4" Type="http://schemas.openxmlformats.org/officeDocument/2006/relationships/tags" Target="../tags/tag613.xml"/><Relationship Id="rId3" Type="http://schemas.openxmlformats.org/officeDocument/2006/relationships/tags" Target="../tags/tag612.xml"/><Relationship Id="rId22" Type="http://schemas.openxmlformats.org/officeDocument/2006/relationships/tags" Target="../tags/tag631.xml"/><Relationship Id="rId21" Type="http://schemas.openxmlformats.org/officeDocument/2006/relationships/tags" Target="../tags/tag630.xml"/><Relationship Id="rId20" Type="http://schemas.openxmlformats.org/officeDocument/2006/relationships/tags" Target="../tags/tag629.xml"/><Relationship Id="rId2" Type="http://schemas.openxmlformats.org/officeDocument/2006/relationships/tags" Target="../tags/tag611.xml"/><Relationship Id="rId19" Type="http://schemas.openxmlformats.org/officeDocument/2006/relationships/tags" Target="../tags/tag628.xml"/><Relationship Id="rId18" Type="http://schemas.openxmlformats.org/officeDocument/2006/relationships/tags" Target="../tags/tag627.xml"/><Relationship Id="rId17" Type="http://schemas.openxmlformats.org/officeDocument/2006/relationships/tags" Target="../tags/tag626.xml"/><Relationship Id="rId16" Type="http://schemas.openxmlformats.org/officeDocument/2006/relationships/tags" Target="../tags/tag625.xml"/><Relationship Id="rId15" Type="http://schemas.openxmlformats.org/officeDocument/2006/relationships/tags" Target="../tags/tag624.xml"/><Relationship Id="rId14" Type="http://schemas.openxmlformats.org/officeDocument/2006/relationships/tags" Target="../tags/tag623.xml"/><Relationship Id="rId13" Type="http://schemas.openxmlformats.org/officeDocument/2006/relationships/tags" Target="../tags/tag622.xml"/><Relationship Id="rId12" Type="http://schemas.openxmlformats.org/officeDocument/2006/relationships/tags" Target="../tags/tag621.xml"/><Relationship Id="rId11" Type="http://schemas.openxmlformats.org/officeDocument/2006/relationships/tags" Target="../tags/tag620.xml"/><Relationship Id="rId10" Type="http://schemas.openxmlformats.org/officeDocument/2006/relationships/tags" Target="../tags/tag619.xml"/><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9" Type="http://schemas.openxmlformats.org/officeDocument/2006/relationships/tags" Target="../tags/tag639.xml"/><Relationship Id="rId8" Type="http://schemas.openxmlformats.org/officeDocument/2006/relationships/tags" Target="../tags/tag638.xml"/><Relationship Id="rId7" Type="http://schemas.openxmlformats.org/officeDocument/2006/relationships/tags" Target="../tags/tag637.xml"/><Relationship Id="rId6" Type="http://schemas.openxmlformats.org/officeDocument/2006/relationships/tags" Target="../tags/tag636.xml"/><Relationship Id="rId5" Type="http://schemas.openxmlformats.org/officeDocument/2006/relationships/tags" Target="../tags/tag635.xml"/><Relationship Id="rId4" Type="http://schemas.openxmlformats.org/officeDocument/2006/relationships/tags" Target="../tags/tag634.xml"/><Relationship Id="rId3" Type="http://schemas.openxmlformats.org/officeDocument/2006/relationships/tags" Target="../tags/tag633.xml"/><Relationship Id="rId25" Type="http://schemas.openxmlformats.org/officeDocument/2006/relationships/tags" Target="../tags/tag655.xml"/><Relationship Id="rId24" Type="http://schemas.openxmlformats.org/officeDocument/2006/relationships/tags" Target="../tags/tag654.xml"/><Relationship Id="rId23" Type="http://schemas.openxmlformats.org/officeDocument/2006/relationships/tags" Target="../tags/tag653.xml"/><Relationship Id="rId22" Type="http://schemas.openxmlformats.org/officeDocument/2006/relationships/tags" Target="../tags/tag652.xml"/><Relationship Id="rId21" Type="http://schemas.openxmlformats.org/officeDocument/2006/relationships/tags" Target="../tags/tag651.xml"/><Relationship Id="rId20" Type="http://schemas.openxmlformats.org/officeDocument/2006/relationships/tags" Target="../tags/tag650.xml"/><Relationship Id="rId2" Type="http://schemas.openxmlformats.org/officeDocument/2006/relationships/tags" Target="../tags/tag632.xml"/><Relationship Id="rId19" Type="http://schemas.openxmlformats.org/officeDocument/2006/relationships/tags" Target="../tags/tag649.xml"/><Relationship Id="rId18" Type="http://schemas.openxmlformats.org/officeDocument/2006/relationships/tags" Target="../tags/tag648.xml"/><Relationship Id="rId17" Type="http://schemas.openxmlformats.org/officeDocument/2006/relationships/tags" Target="../tags/tag647.xml"/><Relationship Id="rId16" Type="http://schemas.openxmlformats.org/officeDocument/2006/relationships/tags" Target="../tags/tag646.xml"/><Relationship Id="rId15" Type="http://schemas.openxmlformats.org/officeDocument/2006/relationships/tags" Target="../tags/tag645.xml"/><Relationship Id="rId14" Type="http://schemas.openxmlformats.org/officeDocument/2006/relationships/tags" Target="../tags/tag644.xml"/><Relationship Id="rId13" Type="http://schemas.openxmlformats.org/officeDocument/2006/relationships/tags" Target="../tags/tag643.xml"/><Relationship Id="rId12" Type="http://schemas.openxmlformats.org/officeDocument/2006/relationships/tags" Target="../tags/tag642.xml"/><Relationship Id="rId11" Type="http://schemas.openxmlformats.org/officeDocument/2006/relationships/tags" Target="../tags/tag641.xml"/><Relationship Id="rId10" Type="http://schemas.openxmlformats.org/officeDocument/2006/relationships/tags" Target="../tags/tag640.xml"/><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9" Type="http://schemas.openxmlformats.org/officeDocument/2006/relationships/tags" Target="../tags/tag663.xml"/><Relationship Id="rId8" Type="http://schemas.openxmlformats.org/officeDocument/2006/relationships/tags" Target="../tags/tag662.xml"/><Relationship Id="rId7" Type="http://schemas.openxmlformats.org/officeDocument/2006/relationships/tags" Target="../tags/tag661.xml"/><Relationship Id="rId6" Type="http://schemas.openxmlformats.org/officeDocument/2006/relationships/tags" Target="../tags/tag660.xml"/><Relationship Id="rId5" Type="http://schemas.openxmlformats.org/officeDocument/2006/relationships/tags" Target="../tags/tag659.xml"/><Relationship Id="rId4" Type="http://schemas.openxmlformats.org/officeDocument/2006/relationships/tags" Target="../tags/tag658.xml"/><Relationship Id="rId30" Type="http://schemas.openxmlformats.org/officeDocument/2006/relationships/tags" Target="../tags/tag684.xml"/><Relationship Id="rId3" Type="http://schemas.openxmlformats.org/officeDocument/2006/relationships/tags" Target="../tags/tag657.xml"/><Relationship Id="rId29" Type="http://schemas.openxmlformats.org/officeDocument/2006/relationships/tags" Target="../tags/tag683.xml"/><Relationship Id="rId28" Type="http://schemas.openxmlformats.org/officeDocument/2006/relationships/tags" Target="../tags/tag682.xml"/><Relationship Id="rId27" Type="http://schemas.openxmlformats.org/officeDocument/2006/relationships/tags" Target="../tags/tag681.xml"/><Relationship Id="rId26" Type="http://schemas.openxmlformats.org/officeDocument/2006/relationships/tags" Target="../tags/tag680.xml"/><Relationship Id="rId25" Type="http://schemas.openxmlformats.org/officeDocument/2006/relationships/tags" Target="../tags/tag679.xml"/><Relationship Id="rId24" Type="http://schemas.openxmlformats.org/officeDocument/2006/relationships/tags" Target="../tags/tag678.xml"/><Relationship Id="rId23" Type="http://schemas.openxmlformats.org/officeDocument/2006/relationships/tags" Target="../tags/tag677.xml"/><Relationship Id="rId22" Type="http://schemas.openxmlformats.org/officeDocument/2006/relationships/tags" Target="../tags/tag676.xml"/><Relationship Id="rId21" Type="http://schemas.openxmlformats.org/officeDocument/2006/relationships/tags" Target="../tags/tag675.xml"/><Relationship Id="rId20" Type="http://schemas.openxmlformats.org/officeDocument/2006/relationships/tags" Target="../tags/tag674.xml"/><Relationship Id="rId2" Type="http://schemas.openxmlformats.org/officeDocument/2006/relationships/tags" Target="../tags/tag656.xml"/><Relationship Id="rId19" Type="http://schemas.openxmlformats.org/officeDocument/2006/relationships/tags" Target="../tags/tag673.xml"/><Relationship Id="rId18" Type="http://schemas.openxmlformats.org/officeDocument/2006/relationships/tags" Target="../tags/tag672.xml"/><Relationship Id="rId17" Type="http://schemas.openxmlformats.org/officeDocument/2006/relationships/tags" Target="../tags/tag671.xml"/><Relationship Id="rId16" Type="http://schemas.openxmlformats.org/officeDocument/2006/relationships/tags" Target="../tags/tag670.xml"/><Relationship Id="rId15" Type="http://schemas.openxmlformats.org/officeDocument/2006/relationships/tags" Target="../tags/tag669.xml"/><Relationship Id="rId14" Type="http://schemas.openxmlformats.org/officeDocument/2006/relationships/tags" Target="../tags/tag668.xml"/><Relationship Id="rId13" Type="http://schemas.openxmlformats.org/officeDocument/2006/relationships/tags" Target="../tags/tag667.xml"/><Relationship Id="rId12" Type="http://schemas.openxmlformats.org/officeDocument/2006/relationships/tags" Target="../tags/tag666.xml"/><Relationship Id="rId11" Type="http://schemas.openxmlformats.org/officeDocument/2006/relationships/tags" Target="../tags/tag665.xml"/><Relationship Id="rId10" Type="http://schemas.openxmlformats.org/officeDocument/2006/relationships/tags" Target="../tags/tag664.xml"/><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4" Type="http://schemas.openxmlformats.org/officeDocument/2006/relationships/tags" Target="../tags/tag687.xml"/><Relationship Id="rId3" Type="http://schemas.openxmlformats.org/officeDocument/2006/relationships/tags" Target="../tags/tag686.xml"/><Relationship Id="rId2" Type="http://schemas.openxmlformats.org/officeDocument/2006/relationships/tags" Target="../tags/tag685.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695.xml"/><Relationship Id="rId8" Type="http://schemas.openxmlformats.org/officeDocument/2006/relationships/tags" Target="../tags/tag694.xml"/><Relationship Id="rId7" Type="http://schemas.openxmlformats.org/officeDocument/2006/relationships/tags" Target="../tags/tag693.xml"/><Relationship Id="rId6" Type="http://schemas.openxmlformats.org/officeDocument/2006/relationships/tags" Target="../tags/tag692.xml"/><Relationship Id="rId5" Type="http://schemas.openxmlformats.org/officeDocument/2006/relationships/tags" Target="../tags/tag691.xml"/><Relationship Id="rId4" Type="http://schemas.openxmlformats.org/officeDocument/2006/relationships/tags" Target="../tags/tag690.xml"/><Relationship Id="rId3" Type="http://schemas.openxmlformats.org/officeDocument/2006/relationships/tags" Target="../tags/tag689.xml"/><Relationship Id="rId2" Type="http://schemas.openxmlformats.org/officeDocument/2006/relationships/tags" Target="../tags/tag688.xml"/><Relationship Id="rId15" Type="http://schemas.openxmlformats.org/officeDocument/2006/relationships/tags" Target="../tags/tag701.xml"/><Relationship Id="rId14" Type="http://schemas.openxmlformats.org/officeDocument/2006/relationships/tags" Target="../tags/tag700.xml"/><Relationship Id="rId13" Type="http://schemas.openxmlformats.org/officeDocument/2006/relationships/tags" Target="../tags/tag699.xml"/><Relationship Id="rId12" Type="http://schemas.openxmlformats.org/officeDocument/2006/relationships/tags" Target="../tags/tag698.xml"/><Relationship Id="rId11" Type="http://schemas.openxmlformats.org/officeDocument/2006/relationships/tags" Target="../tags/tag697.xml"/><Relationship Id="rId10" Type="http://schemas.openxmlformats.org/officeDocument/2006/relationships/tags" Target="../tags/tag696.xml"/><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9" Type="http://schemas.openxmlformats.org/officeDocument/2006/relationships/tags" Target="../tags/tag708.xml"/><Relationship Id="rId8" Type="http://schemas.openxmlformats.org/officeDocument/2006/relationships/tags" Target="../tags/tag707.xml"/><Relationship Id="rId7" Type="http://schemas.openxmlformats.org/officeDocument/2006/relationships/tags" Target="../tags/tag706.xml"/><Relationship Id="rId6" Type="http://schemas.openxmlformats.org/officeDocument/2006/relationships/tags" Target="../tags/tag705.xml"/><Relationship Id="rId5" Type="http://schemas.openxmlformats.org/officeDocument/2006/relationships/tags" Target="../tags/tag704.xml"/><Relationship Id="rId4" Type="http://schemas.openxmlformats.org/officeDocument/2006/relationships/image" Target="../media/image8.png"/><Relationship Id="rId3" Type="http://schemas.openxmlformats.org/officeDocument/2006/relationships/tags" Target="../tags/tag703.xml"/><Relationship Id="rId2" Type="http://schemas.openxmlformats.org/officeDocument/2006/relationships/tags" Target="../tags/tag702.xml"/><Relationship Id="rId11" Type="http://schemas.openxmlformats.org/officeDocument/2006/relationships/tags" Target="../tags/tag710.xml"/><Relationship Id="rId10" Type="http://schemas.openxmlformats.org/officeDocument/2006/relationships/tags" Target="../tags/tag709.xml"/><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9" Type="http://schemas.openxmlformats.org/officeDocument/2006/relationships/tags" Target="../tags/tag718.xml"/><Relationship Id="rId8" Type="http://schemas.openxmlformats.org/officeDocument/2006/relationships/tags" Target="../tags/tag717.xml"/><Relationship Id="rId7" Type="http://schemas.openxmlformats.org/officeDocument/2006/relationships/tags" Target="../tags/tag716.xml"/><Relationship Id="rId6" Type="http://schemas.openxmlformats.org/officeDocument/2006/relationships/tags" Target="../tags/tag715.xml"/><Relationship Id="rId5" Type="http://schemas.openxmlformats.org/officeDocument/2006/relationships/tags" Target="../tags/tag714.xml"/><Relationship Id="rId4" Type="http://schemas.openxmlformats.org/officeDocument/2006/relationships/tags" Target="../tags/tag713.xml"/><Relationship Id="rId3" Type="http://schemas.openxmlformats.org/officeDocument/2006/relationships/tags" Target="../tags/tag712.xml"/><Relationship Id="rId2" Type="http://schemas.openxmlformats.org/officeDocument/2006/relationships/tags" Target="../tags/tag711.xml"/><Relationship Id="rId17" Type="http://schemas.openxmlformats.org/officeDocument/2006/relationships/image" Target="../media/image9.GIF"/><Relationship Id="rId16" Type="http://schemas.openxmlformats.org/officeDocument/2006/relationships/tags" Target="../tags/tag725.xml"/><Relationship Id="rId15" Type="http://schemas.openxmlformats.org/officeDocument/2006/relationships/tags" Target="../tags/tag724.xml"/><Relationship Id="rId14" Type="http://schemas.openxmlformats.org/officeDocument/2006/relationships/tags" Target="../tags/tag723.xml"/><Relationship Id="rId13" Type="http://schemas.openxmlformats.org/officeDocument/2006/relationships/tags" Target="../tags/tag722.xml"/><Relationship Id="rId12" Type="http://schemas.openxmlformats.org/officeDocument/2006/relationships/tags" Target="../tags/tag721.xml"/><Relationship Id="rId11" Type="http://schemas.openxmlformats.org/officeDocument/2006/relationships/tags" Target="../tags/tag720.xml"/><Relationship Id="rId10" Type="http://schemas.openxmlformats.org/officeDocument/2006/relationships/tags" Target="../tags/tag719.xml"/><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6" Type="http://schemas.openxmlformats.org/officeDocument/2006/relationships/tags" Target="../tags/tag730.xml"/><Relationship Id="rId5" Type="http://schemas.openxmlformats.org/officeDocument/2006/relationships/tags" Target="../tags/tag729.xml"/><Relationship Id="rId4" Type="http://schemas.openxmlformats.org/officeDocument/2006/relationships/tags" Target="../tags/tag728.xml"/><Relationship Id="rId3" Type="http://schemas.openxmlformats.org/officeDocument/2006/relationships/tags" Target="../tags/tag727.xml"/><Relationship Id="rId2" Type="http://schemas.openxmlformats.org/officeDocument/2006/relationships/tags" Target="../tags/tag726.xml"/><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9" Type="http://schemas.openxmlformats.org/officeDocument/2006/relationships/tags" Target="../tags/tag738.xml"/><Relationship Id="rId8" Type="http://schemas.openxmlformats.org/officeDocument/2006/relationships/tags" Target="../tags/tag737.xml"/><Relationship Id="rId7" Type="http://schemas.openxmlformats.org/officeDocument/2006/relationships/tags" Target="../tags/tag736.xml"/><Relationship Id="rId6" Type="http://schemas.openxmlformats.org/officeDocument/2006/relationships/tags" Target="../tags/tag735.xml"/><Relationship Id="rId5" Type="http://schemas.openxmlformats.org/officeDocument/2006/relationships/tags" Target="../tags/tag734.xml"/><Relationship Id="rId4" Type="http://schemas.openxmlformats.org/officeDocument/2006/relationships/tags" Target="../tags/tag733.xml"/><Relationship Id="rId3" Type="http://schemas.openxmlformats.org/officeDocument/2006/relationships/tags" Target="../tags/tag732.xml"/><Relationship Id="rId2" Type="http://schemas.openxmlformats.org/officeDocument/2006/relationships/tags" Target="../tags/tag731.xml"/><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5" Type="http://schemas.openxmlformats.org/officeDocument/2006/relationships/tags" Target="../tags/tag742.xml"/><Relationship Id="rId4" Type="http://schemas.openxmlformats.org/officeDocument/2006/relationships/tags" Target="../tags/tag741.xml"/><Relationship Id="rId3" Type="http://schemas.openxmlformats.org/officeDocument/2006/relationships/tags" Target="../tags/tag740.xml"/><Relationship Id="rId2" Type="http://schemas.openxmlformats.org/officeDocument/2006/relationships/tags" Target="../tags/tag739.xml"/><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ECD6F7AB-C546-48E9-9C66-5401B60D65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CD6F7AB-C546-48E9-9C66-5401B60D65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CD6F7AB-C546-48E9-9C66-5401B60D65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
        <p:nvSpPr>
          <p:cNvPr id="7" name="矩形 6"/>
          <p:cNvSpPr/>
          <p:nvPr userDrawn="1">
            <p:custDataLst>
              <p:tags r:id="rId7"/>
            </p:custDataLst>
          </p:nvPr>
        </p:nvSpPr>
        <p:spPr>
          <a:xfrm>
            <a:off x="-635" y="0"/>
            <a:ext cx="12192635" cy="5816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8" name="矩形 7"/>
          <p:cNvSpPr/>
          <p:nvPr userDrawn="1">
            <p:custDataLst>
              <p:tags r:id="rId8"/>
            </p:custDataLst>
          </p:nvPr>
        </p:nvSpPr>
        <p:spPr>
          <a:xfrm>
            <a:off x="235010" y="121191"/>
            <a:ext cx="288000"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sp>
        <p:nvSpPr>
          <p:cNvPr id="9" name="矩形 8"/>
          <p:cNvSpPr/>
          <p:nvPr userDrawn="1">
            <p:custDataLst>
              <p:tags r:id="rId9"/>
            </p:custDataLst>
          </p:nvPr>
        </p:nvSpPr>
        <p:spPr>
          <a:xfrm>
            <a:off x="384130" y="266501"/>
            <a:ext cx="216000" cy="21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ECD6F7AB-C546-48E9-9C66-5401B60D65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功能学习">
    <p:spTree>
      <p:nvGrpSpPr>
        <p:cNvPr id="1" name=""/>
        <p:cNvGrpSpPr/>
        <p:nvPr/>
      </p:nvGrpSpPr>
      <p:grpSpPr>
        <a:xfrm>
          <a:off x="0" y="0"/>
          <a:ext cx="0" cy="0"/>
          <a:chOff x="0" y="0"/>
          <a:chExt cx="0" cy="0"/>
        </a:xfrm>
      </p:grpSpPr>
      <p:grpSp>
        <p:nvGrpSpPr>
          <p:cNvPr id="2" name="组合 41"/>
          <p:cNvGrpSpPr/>
          <p:nvPr userDrawn="1">
            <p:custDataLst>
              <p:tags r:id="rId2"/>
            </p:custDataLst>
          </p:nvPr>
        </p:nvGrpSpPr>
        <p:grpSpPr>
          <a:xfrm>
            <a:off x="4419648" y="-355199"/>
            <a:ext cx="1742672" cy="1397180"/>
            <a:chOff x="3314736" y="-715238"/>
            <a:chExt cx="1307004" cy="1397180"/>
          </a:xfrm>
        </p:grpSpPr>
        <p:grpSp>
          <p:nvGrpSpPr>
            <p:cNvPr id="3" name="组合 42"/>
            <p:cNvGrpSpPr/>
            <p:nvPr userDrawn="1">
              <p:custDataLst>
                <p:tags r:id="rId3"/>
              </p:custDataLst>
            </p:nvPr>
          </p:nvGrpSpPr>
          <p:grpSpPr>
            <a:xfrm>
              <a:off x="3314736" y="-715238"/>
              <a:ext cx="1307004" cy="1397180"/>
              <a:chOff x="4227737" y="323875"/>
              <a:chExt cx="920327" cy="4473277"/>
            </a:xfrm>
          </p:grpSpPr>
          <p:sp>
            <p:nvSpPr>
              <p:cNvPr id="46" name="圆角矩形 45"/>
              <p:cNvSpPr/>
              <p:nvPr>
                <p:custDataLst>
                  <p:tags r:id="rId4"/>
                </p:custDataLst>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圆角矩形 46"/>
              <p:cNvSpPr/>
              <p:nvPr>
                <p:custDataLst>
                  <p:tags r:id="rId5"/>
                </p:custDataLst>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44" name="TextBox 43"/>
            <p:cNvSpPr txBox="1"/>
            <p:nvPr userDrawn="1">
              <p:custDataLst>
                <p:tags r:id="rId6"/>
              </p:custDataLst>
            </p:nvPr>
          </p:nvSpPr>
          <p:spPr>
            <a:xfrm>
              <a:off x="3372889" y="-231406"/>
              <a:ext cx="533716" cy="460375"/>
            </a:xfrm>
            <a:prstGeom prst="rect">
              <a:avLst/>
            </a:prstGeom>
            <a:noFill/>
          </p:spPr>
          <p:txBody>
            <a:bodyPr wrap="square" rtlCol="0">
              <a:spAutoFit/>
            </a:bodyPr>
            <a:lstStyle/>
            <a:p>
              <a:r>
                <a:rPr lang="en-US" altLang="zh-CN" sz="2400" b="1">
                  <a:solidFill>
                    <a:schemeClr val="bg1"/>
                  </a:solidFill>
                  <a:latin typeface="Gill Sans MT Condensed" panose="020B0506020104020203" pitchFamily="34" charset="0"/>
                  <a:ea typeface="Arial Unicode MS" panose="020B0604020202020204" pitchFamily="34" charset="-122"/>
                  <a:cs typeface="Arial Unicode MS" panose="020B0604020202020204" pitchFamily="34" charset="-122"/>
                </a:rPr>
                <a:t>01</a:t>
              </a:r>
              <a:endParaRPr lang="zh-CN" altLang="en-US" sz="2400" b="1">
                <a:solidFill>
                  <a:schemeClr val="bg1"/>
                </a:solidFill>
                <a:latin typeface="Gill Sans MT Condensed" panose="020B0506020104020203" pitchFamily="34" charset="0"/>
                <a:ea typeface="Arial Unicode MS" panose="020B0604020202020204" pitchFamily="34" charset="-122"/>
                <a:cs typeface="Arial Unicode MS" panose="020B0604020202020204" pitchFamily="34" charset="-122"/>
              </a:endParaRPr>
            </a:p>
          </p:txBody>
        </p:sp>
        <p:sp>
          <p:nvSpPr>
            <p:cNvPr id="45" name="TextBox 44"/>
            <p:cNvSpPr txBox="1"/>
            <p:nvPr userDrawn="1">
              <p:custDataLst>
                <p:tags r:id="rId7"/>
              </p:custDataLst>
            </p:nvPr>
          </p:nvSpPr>
          <p:spPr>
            <a:xfrm>
              <a:off x="3372889" y="128634"/>
              <a:ext cx="1147290"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cs typeface="Arial Unicode MS" panose="020B0604020202020204" pitchFamily="34" charset="-122"/>
                </a:rPr>
                <a:t>功能学习</a:t>
              </a:r>
              <a:endParaRPr lang="zh-CN" altLang="en-US" sz="2400" b="1">
                <a:solidFill>
                  <a:schemeClr val="bg1"/>
                </a:solidFill>
                <a:latin typeface="微软雅黑" panose="020B0503020204020204" charset="-122"/>
                <a:ea typeface="微软雅黑" panose="020B0503020204020204" charset="-122"/>
                <a:cs typeface="Arial Unicode MS" panose="020B0604020202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1" name="矩形: 圆角 10"/>
          <p:cNvSpPr/>
          <p:nvPr userDrawn="1">
            <p:custDataLst>
              <p:tags r:id="rId2"/>
            </p:custDataLst>
          </p:nvPr>
        </p:nvSpPr>
        <p:spPr>
          <a:xfrm>
            <a:off x="503853" y="522514"/>
            <a:ext cx="11178073" cy="6083560"/>
          </a:xfrm>
          <a:prstGeom prst="roundRect">
            <a:avLst>
              <a:gd name="adj" fmla="val 1089"/>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75522" y="251926"/>
            <a:ext cx="1822862" cy="646232"/>
          </a:xfrm>
          <a:prstGeom prst="rect">
            <a:avLst/>
          </a:prstGeom>
        </p:spPr>
      </p:pic>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内容页-背景2-图书馆">
    <p:spTree>
      <p:nvGrpSpPr>
        <p:cNvPr id="1" name=""/>
        <p:cNvGrpSpPr/>
        <p:nvPr/>
      </p:nvGrpSpPr>
      <p:grpSpPr>
        <a:xfrm>
          <a:off x="0" y="0"/>
          <a:ext cx="0" cy="0"/>
          <a:chOff x="0" y="0"/>
          <a:chExt cx="0" cy="0"/>
        </a:xfrm>
      </p:grpSpPr>
      <p:grpSp>
        <p:nvGrpSpPr>
          <p:cNvPr id="54" name="组合 53"/>
          <p:cNvGrpSpPr/>
          <p:nvPr userDrawn="1">
            <p:custDataLst>
              <p:tags r:id="rId2"/>
            </p:custDataLst>
          </p:nvPr>
        </p:nvGrpSpPr>
        <p:grpSpPr>
          <a:xfrm>
            <a:off x="0" y="122428"/>
            <a:ext cx="340853" cy="699305"/>
            <a:chOff x="0" y="118204"/>
            <a:chExt cx="340853" cy="699305"/>
          </a:xfrm>
        </p:grpSpPr>
        <p:pic>
          <p:nvPicPr>
            <p:cNvPr id="55" name="图片 54"/>
            <p:cNvPicPr>
              <a:picLocks noChangeAspect="1"/>
            </p:cNvPicPr>
            <p:nvPr userDrawn="1">
              <p:custDataLst>
                <p:tags r:id="rId3"/>
              </p:custDataLst>
            </p:nvPr>
          </p:nvPicPr>
          <p:blipFill>
            <a:blip r:embed="rId4">
              <a:duotone>
                <a:prstClr val="black"/>
                <a:schemeClr val="accent1">
                  <a:tint val="45000"/>
                  <a:satMod val="400000"/>
                </a:schemeClr>
              </a:duotone>
            </a:blip>
            <a:srcRect t="5542" r="81695" b="72735"/>
            <a:stretch>
              <a:fillRect/>
            </a:stretch>
          </p:blipFill>
          <p:spPr>
            <a:xfrm>
              <a:off x="0" y="118206"/>
              <a:ext cx="340853" cy="699303"/>
            </a:xfrm>
            <a:custGeom>
              <a:avLst/>
              <a:gdLst>
                <a:gd name="connsiteX0" fmla="*/ 0 w 340853"/>
                <a:gd name="connsiteY0" fmla="*/ 0 h 699303"/>
                <a:gd name="connsiteX1" fmla="*/ 340853 w 340853"/>
                <a:gd name="connsiteY1" fmla="*/ 0 h 699303"/>
                <a:gd name="connsiteX2" fmla="*/ 195974 w 340853"/>
                <a:gd name="connsiteY2" fmla="*/ 699303 h 699303"/>
                <a:gd name="connsiteX3" fmla="*/ 0 w 340853"/>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340853" h="699303">
                  <a:moveTo>
                    <a:pt x="0" y="0"/>
                  </a:moveTo>
                  <a:lnTo>
                    <a:pt x="340853" y="0"/>
                  </a:lnTo>
                  <a:lnTo>
                    <a:pt x="195974" y="699303"/>
                  </a:lnTo>
                  <a:lnTo>
                    <a:pt x="0" y="699303"/>
                  </a:lnTo>
                  <a:close/>
                </a:path>
              </a:pathLst>
            </a:custGeom>
          </p:spPr>
        </p:pic>
        <p:sp>
          <p:nvSpPr>
            <p:cNvPr id="56" name="任意多边形: 形状 55"/>
            <p:cNvSpPr/>
            <p:nvPr userDrawn="1">
              <p:custDataLst>
                <p:tags r:id="rId5"/>
              </p:custDataLst>
            </p:nvPr>
          </p:nvSpPr>
          <p:spPr>
            <a:xfrm>
              <a:off x="0" y="118205"/>
              <a:ext cx="340853"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09" h="895350">
                  <a:moveTo>
                    <a:pt x="0" y="0"/>
                  </a:moveTo>
                  <a:lnTo>
                    <a:pt x="436410" y="0"/>
                  </a:lnTo>
                  <a:lnTo>
                    <a:pt x="250915" y="895350"/>
                  </a:lnTo>
                  <a:lnTo>
                    <a:pt x="0" y="895350"/>
                  </a:lnTo>
                  <a:close/>
                </a:path>
              </a:pathLst>
            </a:custGeom>
            <a:gradFill flip="none" rotWithShape="1">
              <a:gsLst>
                <a:gs pos="0">
                  <a:schemeClr val="accent1"/>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7" name="任意多边形: 形状 56"/>
            <p:cNvSpPr/>
            <p:nvPr userDrawn="1">
              <p:custDataLst>
                <p:tags r:id="rId6"/>
              </p:custDataLst>
            </p:nvPr>
          </p:nvSpPr>
          <p:spPr>
            <a:xfrm>
              <a:off x="0" y="118204"/>
              <a:ext cx="340853"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09" h="895350">
                  <a:moveTo>
                    <a:pt x="0" y="0"/>
                  </a:moveTo>
                  <a:lnTo>
                    <a:pt x="436410" y="0"/>
                  </a:lnTo>
                  <a:lnTo>
                    <a:pt x="250915" y="895350"/>
                  </a:lnTo>
                  <a:lnTo>
                    <a:pt x="0" y="895350"/>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8" name="任意多边形: 形状 57"/>
            <p:cNvSpPr/>
            <p:nvPr userDrawn="1">
              <p:custDataLst>
                <p:tags r:id="rId7"/>
              </p:custDataLst>
            </p:nvPr>
          </p:nvSpPr>
          <p:spPr>
            <a:xfrm>
              <a:off x="238840" y="356903"/>
              <a:ext cx="58818"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6" name="直接连接符 85"/>
          <p:cNvCxnSpPr/>
          <p:nvPr userDrawn="1">
            <p:custDataLst>
              <p:tags r:id="rId8"/>
            </p:custDataLst>
          </p:nvPr>
        </p:nvCxnSpPr>
        <p:spPr>
          <a:xfrm>
            <a:off x="442913" y="821731"/>
            <a:ext cx="11306175"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矩形 1"/>
          <p:cNvSpPr/>
          <p:nvPr userDrawn="1">
            <p:custDataLst>
              <p:tags r:id="rId9"/>
            </p:custDataLst>
          </p:nvPr>
        </p:nvSpPr>
        <p:spPr>
          <a:xfrm>
            <a:off x="12146281" y="336478"/>
            <a:ext cx="45719" cy="265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85" name="直接连接符 84"/>
          <p:cNvCxnSpPr/>
          <p:nvPr userDrawn="1">
            <p:custDataLst>
              <p:tags r:id="rId10"/>
            </p:custDataLst>
          </p:nvPr>
        </p:nvCxnSpPr>
        <p:spPr>
          <a:xfrm>
            <a:off x="442913" y="6416675"/>
            <a:ext cx="11306175" cy="0"/>
          </a:xfrm>
          <a:prstGeom prst="line">
            <a:avLst/>
          </a:prstGeom>
        </p:spPr>
        <p:style>
          <a:lnRef idx="1">
            <a:schemeClr val="accent3"/>
          </a:lnRef>
          <a:fillRef idx="0">
            <a:schemeClr val="accent3"/>
          </a:fillRef>
          <a:effectRef idx="0">
            <a:schemeClr val="accent3"/>
          </a:effectRef>
          <a:fontRef idx="minor">
            <a:schemeClr val="tx1"/>
          </a:fontRef>
        </p:style>
      </p:cxnSp>
      <p:sp>
        <p:nvSpPr>
          <p:cNvPr id="3" name="标题 2"/>
          <p:cNvSpPr>
            <a:spLocks noGrp="1"/>
          </p:cNvSpPr>
          <p:nvPr>
            <p:ph type="title"/>
            <p:custDataLst>
              <p:tags r:id="rId11"/>
            </p:custDataLst>
          </p:nvPr>
        </p:nvSpPr>
        <p:spPr>
          <a:xfrm>
            <a:off x="533400" y="165735"/>
            <a:ext cx="10515600" cy="612775"/>
          </a:xfrm>
        </p:spPr>
        <p:txBody>
          <a:bodyPr/>
          <a:lstStyle>
            <a:lvl1pPr>
              <a:defRPr sz="3200" b="1">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11" name="矩形: 圆角 10"/>
          <p:cNvSpPr/>
          <p:nvPr userDrawn="1">
            <p:custDataLst>
              <p:tags r:id="rId2"/>
            </p:custDataLst>
          </p:nvPr>
        </p:nvSpPr>
        <p:spPr>
          <a:xfrm>
            <a:off x="503853" y="522514"/>
            <a:ext cx="11178073" cy="6083560"/>
          </a:xfrm>
          <a:prstGeom prst="roundRect">
            <a:avLst>
              <a:gd name="adj" fmla="val 1089"/>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871332" y="251926"/>
            <a:ext cx="1883827" cy="646232"/>
          </a:xfrm>
          <a:prstGeom prst="rect">
            <a:avLst/>
          </a:prstGeom>
        </p:spPr>
      </p:pic>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showMasterSp="0">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590552" y="103189"/>
            <a:ext cx="10991849" cy="5953125"/>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2"/>
          <p:cNvSpPr>
            <a:spLocks noGrp="1" noChangeArrowheads="1"/>
          </p:cNvSpPr>
          <p:nvPr>
            <p:ph type="ftr" sz="quarter" idx="10"/>
            <p:custDataLst>
              <p:tags r:id="rId3"/>
            </p:custDataLst>
          </p:nvPr>
        </p:nvSpPr>
        <p:spPr>
          <a:xfrm>
            <a:off x="4165600" y="6248400"/>
            <a:ext cx="3860800" cy="457200"/>
          </a:xfrm>
          <a:prstGeom prst="rect">
            <a:avLst/>
          </a:prstGeom>
        </p:spPr>
        <p:txBody>
          <a:bodyPr/>
          <a:lstStyle>
            <a:lvl1pPr>
              <a:defRPr/>
            </a:lvl1pPr>
          </a:lstStyle>
          <a:p>
            <a:pPr>
              <a:defRPr/>
            </a:pPr>
            <a:endParaRPr lang="en-US" altLang="zh-CN"/>
          </a:p>
        </p:txBody>
      </p:sp>
      <p:sp>
        <p:nvSpPr>
          <p:cNvPr id="4" name="Rectangle 3"/>
          <p:cNvSpPr>
            <a:spLocks noGrp="1" noChangeArrowheads="1"/>
          </p:cNvSpPr>
          <p:nvPr>
            <p:ph type="sldNum" sz="quarter" idx="11"/>
            <p:custDataLst>
              <p:tags r:id="rId4"/>
            </p:custDataLst>
          </p:nvPr>
        </p:nvSpPr>
        <p:spPr>
          <a:xfrm>
            <a:off x="8737600" y="6248400"/>
            <a:ext cx="2844800" cy="457200"/>
          </a:xfrm>
          <a:prstGeom prst="rect">
            <a:avLst/>
          </a:prstGeom>
        </p:spPr>
        <p:txBody>
          <a:bodyPr/>
          <a:lstStyle>
            <a:lvl1pPr>
              <a:defRPr/>
            </a:lvl1pPr>
          </a:lstStyle>
          <a:p>
            <a:fld id="{9B45F9EA-23C6-4232-95FD-4750097B497E}" type="slidenum">
              <a:rPr lang="en-US" altLang="zh-CN"/>
            </a:fld>
            <a:endParaRPr lang="en-US" altLang="zh-CN"/>
          </a:p>
        </p:txBody>
      </p:sp>
      <p:sp>
        <p:nvSpPr>
          <p:cNvPr id="5" name="Rectangle 16"/>
          <p:cNvSpPr>
            <a:spLocks noGrp="1" noChangeArrowheads="1"/>
          </p:cNvSpPr>
          <p:nvPr>
            <p:ph type="dt" sz="half" idx="12"/>
            <p:custDataLst>
              <p:tags r:id="rId5"/>
            </p:custDataLst>
          </p:nvPr>
        </p:nvSpPr>
        <p:spPr>
          <a:xfrm>
            <a:off x="609600" y="6245225"/>
            <a:ext cx="2844800" cy="476250"/>
          </a:xfrm>
          <a:prstGeom prst="rect">
            <a:avLst/>
          </a:prstGeom>
        </p:spPr>
        <p:txBody>
          <a:bodyPr/>
          <a:lstStyle>
            <a:lvl1pPr>
              <a:defRPr/>
            </a:lvl1pPr>
          </a:lstStyle>
          <a:p>
            <a:pPr>
              <a:defRPr/>
            </a:pPr>
            <a:endParaRPr lang="en-US" altLang="zh-CN"/>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grpSp>
        <p:nvGrpSpPr>
          <p:cNvPr id="2" name="组合 12"/>
          <p:cNvGrpSpPr/>
          <p:nvPr userDrawn="1">
            <p:custDataLst>
              <p:tags r:id="rId2"/>
            </p:custDataLst>
          </p:nvPr>
        </p:nvGrpSpPr>
        <p:grpSpPr>
          <a:xfrm>
            <a:off x="-10633" y="1"/>
            <a:ext cx="12202633" cy="6898943"/>
            <a:chOff x="-10633" y="1"/>
            <a:chExt cx="12202633" cy="6898943"/>
          </a:xfrm>
        </p:grpSpPr>
        <p:grpSp>
          <p:nvGrpSpPr>
            <p:cNvPr id="3" name="组合 24"/>
            <p:cNvGrpSpPr/>
            <p:nvPr>
              <p:custDataLst>
                <p:tags r:id="rId3"/>
              </p:custDataLst>
            </p:nvPr>
          </p:nvGrpSpPr>
          <p:grpSpPr>
            <a:xfrm rot="10800000">
              <a:off x="1176445" y="204715"/>
              <a:ext cx="6411706" cy="194713"/>
              <a:chOff x="10189" y="10291"/>
              <a:chExt cx="8760" cy="295"/>
            </a:xfrm>
          </p:grpSpPr>
          <p:cxnSp>
            <p:nvCxnSpPr>
              <p:cNvPr id="26" name="直接连接符 25"/>
              <p:cNvCxnSpPr/>
              <p:nvPr>
                <p:custDataLst>
                  <p:tags r:id="rId4"/>
                </p:custDataLst>
              </p:nvPr>
            </p:nvCxnSpPr>
            <p:spPr>
              <a:xfrm>
                <a:off x="10189" y="10586"/>
                <a:ext cx="8761" cy="0"/>
              </a:xfrm>
              <a:prstGeom prst="line">
                <a:avLst/>
              </a:prstGeom>
              <a:ln w="63500">
                <a:solidFill>
                  <a:srgbClr val="00B050"/>
                </a:solidFill>
              </a:ln>
            </p:spPr>
            <p:style>
              <a:lnRef idx="3">
                <a:schemeClr val="accent2"/>
              </a:lnRef>
              <a:fillRef idx="0">
                <a:schemeClr val="accent2"/>
              </a:fillRef>
              <a:effectRef idx="2">
                <a:schemeClr val="accent2"/>
              </a:effectRef>
              <a:fontRef idx="minor">
                <a:schemeClr val="tx1"/>
              </a:fontRef>
            </p:style>
          </p:cxnSp>
          <p:cxnSp>
            <p:nvCxnSpPr>
              <p:cNvPr id="27" name="直接连接符 26"/>
              <p:cNvCxnSpPr/>
              <p:nvPr>
                <p:custDataLst>
                  <p:tags r:id="rId5"/>
                </p:custDataLst>
              </p:nvPr>
            </p:nvCxnSpPr>
            <p:spPr>
              <a:xfrm>
                <a:off x="12389" y="10291"/>
                <a:ext cx="6561" cy="0"/>
              </a:xfrm>
              <a:prstGeom prst="line">
                <a:avLst/>
              </a:prstGeom>
              <a:ln w="63500">
                <a:solidFill>
                  <a:srgbClr val="00B050"/>
                </a:solidFill>
              </a:ln>
            </p:spPr>
            <p:style>
              <a:lnRef idx="3">
                <a:schemeClr val="accent2"/>
              </a:lnRef>
              <a:fillRef idx="0">
                <a:schemeClr val="accent2"/>
              </a:fillRef>
              <a:effectRef idx="2">
                <a:schemeClr val="accent2"/>
              </a:effectRef>
              <a:fontRef idx="minor">
                <a:schemeClr val="tx1"/>
              </a:fontRef>
            </p:style>
          </p:cxnSp>
        </p:grpSp>
        <p:sp>
          <p:nvSpPr>
            <p:cNvPr id="28" name="椭圆 27"/>
            <p:cNvSpPr/>
            <p:nvPr>
              <p:custDataLst>
                <p:tags r:id="rId6"/>
              </p:custDataLst>
            </p:nvPr>
          </p:nvSpPr>
          <p:spPr>
            <a:xfrm>
              <a:off x="-10633" y="1"/>
              <a:ext cx="1443648" cy="139207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biao.png"/>
            <p:cNvPicPr>
              <a:picLocks noChangeAspect="1"/>
            </p:cNvPicPr>
            <p:nvPr>
              <p:custDataLst>
                <p:tags r:id="rId7"/>
              </p:custDataLst>
            </p:nvPr>
          </p:nvPicPr>
          <p:blipFill>
            <a:blip r:embed="rId8"/>
            <a:stretch>
              <a:fillRect/>
            </a:stretch>
          </p:blipFill>
          <p:spPr>
            <a:xfrm>
              <a:off x="40944" y="54592"/>
              <a:ext cx="1330555" cy="1265280"/>
            </a:xfrm>
            <a:prstGeom prst="rect">
              <a:avLst/>
            </a:prstGeom>
          </p:spPr>
        </p:pic>
        <p:sp>
          <p:nvSpPr>
            <p:cNvPr id="33" name="圆角矩形 32"/>
            <p:cNvSpPr/>
            <p:nvPr>
              <p:custDataLst>
                <p:tags r:id="rId9"/>
              </p:custDataLst>
            </p:nvPr>
          </p:nvSpPr>
          <p:spPr>
            <a:xfrm>
              <a:off x="8338783" y="6509983"/>
              <a:ext cx="3853217" cy="3889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custDataLst>
                <p:tags r:id="rId10"/>
              </p:custDataLst>
            </p:nvPr>
          </p:nvSpPr>
          <p:spPr>
            <a:xfrm>
              <a:off x="8639037" y="6509981"/>
              <a:ext cx="3534810" cy="369332"/>
            </a:xfrm>
            <a:prstGeom prst="rect">
              <a:avLst/>
            </a:prstGeom>
            <a:noFill/>
          </p:spPr>
          <p:txBody>
            <a:bodyPr wrap="square" rtlCol="0">
              <a:spAutoFit/>
            </a:bodyPr>
            <a:lstStyle/>
            <a:p>
              <a:r>
                <a:rPr lang="zh-CN" altLang="en-US" b="1">
                  <a:solidFill>
                    <a:srgbClr val="FFFFFF"/>
                  </a:solidFill>
                </a:rPr>
                <a:t>红山教育   高中生物名师工作室</a:t>
              </a:r>
              <a:endParaRPr lang="zh-CN" altLang="en-US" b="1">
                <a:solidFill>
                  <a:srgbClr val="FFFFFF"/>
                </a:solidFill>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ECD6F7AB-C546-48E9-9C66-5401B60D65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标题和表格">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p>
            <a:pPr fontAlgn="base"/>
            <a:r>
              <a:rPr lang="zh-CN" altLang="en-US" strike="noStrike" noProof="1"/>
              <a:t>单击此处编辑母版标题样式</a:t>
            </a:r>
            <a:endParaRPr lang="zh-CN" altLang="en-US" strike="noStrike" noProof="1"/>
          </a:p>
        </p:txBody>
      </p:sp>
      <p:sp>
        <p:nvSpPr>
          <p:cNvPr id="3" name="表格占位符 2"/>
          <p:cNvSpPr>
            <a:spLocks noGrp="1"/>
          </p:cNvSpPr>
          <p:nvPr>
            <p:ph type="tbl" idx="1"/>
            <p:custDataLst>
              <p:tags r:id="rId3"/>
            </p:custDataLst>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7" name="Rectangle 4"/>
          <p:cNvSpPr>
            <a:spLocks noGrp="1" noChangeArrowheads="1"/>
          </p:cNvSpPr>
          <p:nvPr>
            <p:ph type="dt" sz="half" idx="2"/>
            <p:custDataLst>
              <p:tags r:id="rId4"/>
            </p:custDataLst>
          </p:nvPr>
        </p:nvSpPr>
        <p:spPr bwMode="auto">
          <a:xfrm>
            <a:off x="609600" y="6245226"/>
            <a:ext cx="2844800" cy="476251"/>
          </a:xfrm>
          <a:prstGeom prst="rect">
            <a:avLst/>
          </a:prstGeom>
          <a:noFill/>
          <a:ln w="9525">
            <a:noFill/>
            <a:miter lim="800000"/>
          </a:ln>
          <a:effectLst/>
        </p:spPr>
        <p:txBody>
          <a:bodyPr vert="horz" wrap="square" lIns="91440" tIns="45720" rIns="91440" bIns="45720" numCol="1" anchor="t" anchorCtr="0" compatLnSpc="1"/>
          <a:lstStyle>
            <a:lvl1pPr>
              <a:buFont typeface="Arial" panose="020B0604020202020204" pitchFamily="34" charset="0"/>
              <a:buNone/>
              <a:defRPr>
                <a:ea typeface="Gulim" panose="020B0600000101010101" pitchFamily="34" charset="-127"/>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A8D47BB-2D08-4409-96EE-57EA1D74E377}" type="datetime1">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Gulim" panose="020B0600000101010101" pitchFamily="34" charset="-127"/>
                <a:cs typeface="+mn-cs"/>
              </a:rPr>
            </a:fld>
            <a:endParaRPr kumimoji="0" lang="zh-CN" altLang="zh-CN" sz="1400" b="0" i="0" u="none" strike="noStrike" kern="1200" cap="none" spc="0" normalizeH="0" baseline="0" noProof="0">
              <a:ln>
                <a:noFill/>
              </a:ln>
              <a:solidFill>
                <a:srgbClr val="000000"/>
              </a:solidFill>
              <a:effectLst/>
              <a:uLnTx/>
              <a:uFillTx/>
              <a:latin typeface="Arial" panose="020B0604020202020204" pitchFamily="34" charset="0"/>
              <a:ea typeface="Gulim" panose="020B0600000101010101" pitchFamily="34" charset="-127"/>
              <a:cs typeface="+mn-cs"/>
            </a:endParaRPr>
          </a:p>
        </p:txBody>
      </p:sp>
      <p:sp>
        <p:nvSpPr>
          <p:cNvPr id="8" name="Rectangle 5"/>
          <p:cNvSpPr>
            <a:spLocks noGrp="1" noChangeArrowheads="1"/>
          </p:cNvSpPr>
          <p:nvPr>
            <p:ph type="ftr" sz="quarter" idx="3"/>
            <p:custDataLst>
              <p:tags r:id="rId5"/>
            </p:custDataLst>
          </p:nvPr>
        </p:nvSpPr>
        <p:spPr bwMode="auto">
          <a:xfrm>
            <a:off x="4165600" y="6245226"/>
            <a:ext cx="3860800" cy="476251"/>
          </a:xfrm>
          <a:prstGeom prst="rect">
            <a:avLst/>
          </a:prstGeom>
          <a:noFill/>
          <a:ln w="9525">
            <a:noFill/>
            <a:miter lim="800000"/>
          </a:ln>
          <a:effectLst/>
        </p:spPr>
        <p:txBody>
          <a:bodyPr vert="horz" wrap="square" lIns="91440" tIns="45720" rIns="91440" bIns="45720" numCol="1" anchor="t" anchorCtr="0" compatLnSpc="1"/>
          <a:lstStyle>
            <a:lvl1pPr>
              <a:buFont typeface="Arial" panose="020B0604020202020204" pitchFamily="34" charset="0"/>
              <a:buNone/>
              <a:defRPr>
                <a:ea typeface="Gulim" panose="020B0600000101010101" pitchFamily="34" charset="-127"/>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zh-CN" sz="1400" b="0" i="0" u="none" strike="noStrike" kern="1200" cap="none" spc="0" normalizeH="0" baseline="0" noProof="0">
              <a:ln>
                <a:noFill/>
              </a:ln>
              <a:solidFill>
                <a:srgbClr val="000000"/>
              </a:solidFill>
              <a:effectLst/>
              <a:uLnTx/>
              <a:uFillTx/>
              <a:latin typeface="Arial" panose="020B0604020202020204" pitchFamily="34" charset="0"/>
              <a:ea typeface="Gulim" panose="020B0600000101010101" pitchFamily="34" charset="-127"/>
              <a:cs typeface="+mn-cs"/>
            </a:endParaRPr>
          </a:p>
        </p:txBody>
      </p:sp>
      <p:sp>
        <p:nvSpPr>
          <p:cNvPr id="9" name="Rectangle 6"/>
          <p:cNvSpPr>
            <a:spLocks noGrp="1" noChangeArrowheads="1"/>
          </p:cNvSpPr>
          <p:nvPr>
            <p:ph type="sldNum" sz="quarter" idx="4"/>
            <p:custDataLst>
              <p:tags r:id="rId6"/>
            </p:custDataLst>
          </p:nvPr>
        </p:nvSpPr>
        <p:spPr bwMode="auto">
          <a:xfrm>
            <a:off x="8737600" y="6245226"/>
            <a:ext cx="2844800" cy="476251"/>
          </a:xfrm>
          <a:prstGeom prst="rect">
            <a:avLst/>
          </a:prstGeom>
          <a:noFill/>
          <a:ln w="9525">
            <a:noFill/>
            <a:miter lim="800000"/>
          </a:ln>
          <a:effectLst/>
        </p:spPr>
        <p:txBody>
          <a:bodyPr vert="horz" wrap="square" lIns="91440" tIns="45720" rIns="91440" bIns="45720" numCol="1" anchor="t" anchorCtr="0" compatLnSpc="1"/>
          <a:lstStyle/>
          <a:p>
            <a:pPr algn="r" fontAlgn="base"/>
            <a:fld id="{9A0DB2DC-4C9A-4742-B13C-FB6460FD3503}" type="slidenum">
              <a:rPr lang="zh-CN" altLang="zh-CN" strike="noStrike" noProof="1">
                <a:latin typeface="Arial" panose="020B0604020202020204" pitchFamily="34" charset="0"/>
                <a:ea typeface="宋体" panose="02010600030101010101" pitchFamily="2" charset="-122"/>
                <a:cs typeface="+mn-cs"/>
              </a:rPr>
            </a:fld>
            <a:endParaRPr lang="zh-CN" altLang="zh-CN" strike="noStrike" noProof="1">
              <a:latin typeface="Arial" panose="020B0604020202020204" pitchFamily="34" charset="0"/>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页样式">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6351" y="225468"/>
            <a:ext cx="697708" cy="427299"/>
            <a:chOff x="-172528" y="440767"/>
            <a:chExt cx="490094" cy="271036"/>
          </a:xfrm>
        </p:grpSpPr>
        <p:sp>
          <p:nvSpPr>
            <p:cNvPr id="8" name="梯形 7"/>
            <p:cNvSpPr/>
            <p:nvPr>
              <p:custDataLst>
                <p:tags r:id="rId3"/>
              </p:custDataLst>
            </p:nvPr>
          </p:nvSpPr>
          <p:spPr>
            <a:xfrm rot="16200000">
              <a:off x="-46695" y="314934"/>
              <a:ext cx="238427" cy="49009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梯形 8"/>
            <p:cNvSpPr/>
            <p:nvPr>
              <p:custDataLst>
                <p:tags r:id="rId4"/>
              </p:custDataLst>
            </p:nvPr>
          </p:nvSpPr>
          <p:spPr>
            <a:xfrm rot="16200000">
              <a:off x="-22915" y="414653"/>
              <a:ext cx="169520" cy="424779"/>
            </a:xfrm>
            <a:prstGeom prst="trapezoid">
              <a:avLst>
                <a:gd name="adj" fmla="val 7230"/>
              </a:avLst>
            </a:prstGeom>
            <a:gradFill flip="none" rotWithShape="1">
              <a:gsLst>
                <a:gs pos="100000">
                  <a:schemeClr val="accent2"/>
                </a:gs>
                <a:gs pos="0">
                  <a:schemeClr val="accent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custDataLst>
              <p:tags r:id="rId5"/>
            </p:custDataLst>
          </p:nvPr>
        </p:nvSpPr>
        <p:spPr>
          <a:xfrm>
            <a:off x="-6351" y="6613113"/>
            <a:ext cx="12198351" cy="257957"/>
          </a:xfrm>
          <a:prstGeom prst="rect">
            <a:avLst/>
          </a:prstGeom>
          <a:pattFill prst="dkUpDiag">
            <a:fgClr>
              <a:schemeClr val="accent1">
                <a:lumMod val="60000"/>
                <a:lumOff val="40000"/>
              </a:schemeClr>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标题 53"/>
          <p:cNvSpPr>
            <a:spLocks noGrp="1"/>
          </p:cNvSpPr>
          <p:nvPr>
            <p:ph type="title" hasCustomPrompt="1"/>
            <p:custDataLst>
              <p:tags r:id="rId6"/>
            </p:custDataLst>
          </p:nvPr>
        </p:nvSpPr>
        <p:spPr>
          <a:xfrm>
            <a:off x="783009" y="173347"/>
            <a:ext cx="7282912" cy="480131"/>
          </a:xfrm>
          <a:noFill/>
        </p:spPr>
        <p:txBody>
          <a:bodyPr wrap="square" rtlCol="0">
            <a:spAutoFit/>
          </a:bodyPr>
          <a:lstStyle>
            <a:lvl1pPr>
              <a:defRPr lang="zh-CN" altLang="en-US" sz="2800" b="1" spc="200">
                <a:solidFill>
                  <a:schemeClr val="accent1"/>
                </a:solidFill>
                <a:latin typeface="+mn-ea"/>
                <a:ea typeface="+mn-ea"/>
                <a:cs typeface="+mn-cs"/>
              </a:defRPr>
            </a:lvl1pPr>
          </a:lstStyle>
          <a:p>
            <a:pPr marL="0" lvl="0"/>
            <a:r>
              <a:rPr lang="zh-CN" altLang="en-US"/>
              <a:t>单击此处输入标题</a:t>
            </a:r>
            <a:endParaRPr lang="zh-CN" altLang="en-US"/>
          </a:p>
        </p:txBody>
      </p:sp>
      <p:sp>
        <p:nvSpPr>
          <p:cNvPr id="23" name="灯片编号占位符 5"/>
          <p:cNvSpPr>
            <a:spLocks noGrp="1"/>
          </p:cNvSpPr>
          <p:nvPr>
            <p:ph type="sldNum" sz="quarter" idx="4"/>
            <p:custDataLst>
              <p:tags r:id="rId7"/>
            </p:custDataLst>
          </p:nvPr>
        </p:nvSpPr>
        <p:spPr>
          <a:xfrm>
            <a:off x="9064625" y="6559550"/>
            <a:ext cx="2743200" cy="365125"/>
          </a:xfrm>
          <a:prstGeom prst="rect">
            <a:avLst/>
          </a:prstGeom>
        </p:spPr>
        <p:txBody>
          <a:bodyPr vert="horz" lIns="91440" tIns="45720" rIns="91440" bIns="45720" rtlCol="0" anchor="ctr"/>
          <a:lstStyle>
            <a:lvl1pPr algn="r">
              <a:defRPr sz="1200" b="0">
                <a:solidFill>
                  <a:schemeClr val="bg1"/>
                </a:solidFill>
              </a:defRPr>
            </a:lvl1pPr>
          </a:lstStyle>
          <a:p>
            <a:fld id="{6B5BFEB1-8843-4D97-A3A4-D6DB87A2889D}" type="slidenum">
              <a:rPr lang="zh-CN" altLang="en-US" smtClean="0"/>
            </a:fld>
            <a:endParaRPr lang="zh-CN" altLang="en-US"/>
          </a:p>
        </p:txBody>
      </p:sp>
      <p:cxnSp>
        <p:nvCxnSpPr>
          <p:cNvPr id="3" name="直接连接符 2"/>
          <p:cNvCxnSpPr/>
          <p:nvPr userDrawn="1">
            <p:custDataLst>
              <p:tags r:id="rId8"/>
            </p:custDataLst>
          </p:nvPr>
        </p:nvCxnSpPr>
        <p:spPr>
          <a:xfrm>
            <a:off x="722654" y="652767"/>
            <a:ext cx="10991551"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ECD6F7AB-C546-48E9-9C66-5401B60D65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标题幻灯片">
    <p:spTree>
      <p:nvGrpSpPr>
        <p:cNvPr id="1" name=""/>
        <p:cNvGrpSpPr/>
        <p:nvPr/>
      </p:nvGrpSpPr>
      <p:grpSpPr>
        <a:xfrm>
          <a:off x="0" y="0"/>
          <a:ext cx="0" cy="0"/>
          <a:chOff x="0" y="0"/>
          <a:chExt cx="0" cy="0"/>
        </a:xfrm>
      </p:grpSpPr>
      <p:sp>
        <p:nvSpPr>
          <p:cNvPr id="5" name="任意多边形: 形状 4"/>
          <p:cNvSpPr/>
          <p:nvPr>
            <p:custDataLst>
              <p:tags r:id="rId2"/>
            </p:custDataLst>
          </p:nvPr>
        </p:nvSpPr>
        <p:spPr>
          <a:xfrm>
            <a:off x="1788346" y="91"/>
            <a:ext cx="6323879" cy="586517"/>
          </a:xfrm>
          <a:custGeom>
            <a:avLst/>
            <a:gdLst>
              <a:gd name="connsiteX0" fmla="*/ 0 w 2548277"/>
              <a:gd name="connsiteY0" fmla="*/ 0 h 586515"/>
              <a:gd name="connsiteX1" fmla="*/ 2255020 w 2548277"/>
              <a:gd name="connsiteY1" fmla="*/ 0 h 586515"/>
              <a:gd name="connsiteX2" fmla="*/ 2548277 w 2548277"/>
              <a:gd name="connsiteY2" fmla="*/ 293258 h 586515"/>
              <a:gd name="connsiteX3" fmla="*/ 2255020 w 2548277"/>
              <a:gd name="connsiteY3" fmla="*/ 586515 h 586515"/>
              <a:gd name="connsiteX4" fmla="*/ 0 w 2548277"/>
              <a:gd name="connsiteY4" fmla="*/ 586515 h 586515"/>
              <a:gd name="connsiteX5" fmla="*/ 0 w 2548277"/>
              <a:gd name="connsiteY5" fmla="*/ 0 h 5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277" h="586515">
                <a:moveTo>
                  <a:pt x="2548277" y="586514"/>
                </a:moveTo>
                <a:lnTo>
                  <a:pt x="293257" y="586514"/>
                </a:lnTo>
                <a:lnTo>
                  <a:pt x="0" y="293257"/>
                </a:lnTo>
                <a:lnTo>
                  <a:pt x="293257" y="1"/>
                </a:lnTo>
                <a:lnTo>
                  <a:pt x="2548277" y="1"/>
                </a:lnTo>
                <a:lnTo>
                  <a:pt x="2548277" y="586514"/>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03951" tIns="68581" rIns="128016" bIns="68581"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ndParaRPr>
          </a:p>
        </p:txBody>
      </p:sp>
      <p:grpSp>
        <p:nvGrpSpPr>
          <p:cNvPr id="6" name="组合 5"/>
          <p:cNvGrpSpPr/>
          <p:nvPr>
            <p:custDataLst>
              <p:tags r:id="rId3"/>
            </p:custDataLst>
          </p:nvPr>
        </p:nvGrpSpPr>
        <p:grpSpPr>
          <a:xfrm>
            <a:off x="1122047" y="-12700"/>
            <a:ext cx="720725" cy="696595"/>
            <a:chOff x="3303416" y="720051"/>
            <a:chExt cx="5585166" cy="5416218"/>
          </a:xfrm>
        </p:grpSpPr>
        <p:sp>
          <p:nvSpPr>
            <p:cNvPr id="7" name="任意多边形: 形状 6"/>
            <p:cNvSpPr/>
            <p:nvPr>
              <p:custDataLst>
                <p:tags r:id="rId4"/>
              </p:custDataLst>
            </p:nvPr>
          </p:nvSpPr>
          <p:spPr>
            <a:xfrm>
              <a:off x="6736665"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8" name="箭头: 环形 7"/>
            <p:cNvSpPr/>
            <p:nvPr>
              <p:custDataLst>
                <p:tags r:id="rId5"/>
              </p:custDataLst>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p:txBody>
        </p:sp>
        <p:sp>
          <p:nvSpPr>
            <p:cNvPr id="9" name="任意多边形: 形状 8"/>
            <p:cNvSpPr/>
            <p:nvPr>
              <p:custDataLst>
                <p:tags r:id="rId6"/>
              </p:custDataLst>
            </p:nvPr>
          </p:nvSpPr>
          <p:spPr>
            <a:xfrm>
              <a:off x="7547145"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0" name="箭头: 环形 9"/>
            <p:cNvSpPr/>
            <p:nvPr>
              <p:custDataLst>
                <p:tags r:id="rId7"/>
              </p:custDataLst>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84"/>
                <a:lumOff val="2402"/>
                <a:alphaOff val="0"/>
              </a:schemeClr>
            </a:fillRef>
            <a:effectRef idx="0">
              <a:schemeClr val="accent4">
                <a:hueOff val="2450223"/>
                <a:satOff val="-10184"/>
                <a:lumOff val="2402"/>
                <a:alphaOff val="0"/>
              </a:schemeClr>
            </a:effectRef>
            <a:fontRef idx="minor">
              <a:schemeClr val="lt1"/>
            </a:fontRef>
          </p:style>
          <p:txBody>
            <a:bodyPr/>
            <a:lstStyle/>
            <a:p/>
          </p:txBody>
        </p:sp>
        <p:sp>
          <p:nvSpPr>
            <p:cNvPr id="11" name="任意多边形: 形状 10"/>
            <p:cNvSpPr/>
            <p:nvPr>
              <p:custDataLst>
                <p:tags r:id="rId8"/>
              </p:custDataLst>
            </p:nvPr>
          </p:nvSpPr>
          <p:spPr>
            <a:xfrm>
              <a:off x="5425281" y="4794832"/>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2" name="箭头: 环形 11"/>
            <p:cNvSpPr/>
            <p:nvPr>
              <p:custDataLst>
                <p:tags r:id="rId9"/>
              </p:custDataLst>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78"/>
                <a:lumOff val="4804"/>
                <a:alphaOff val="0"/>
              </a:schemeClr>
            </a:fillRef>
            <a:effectRef idx="0">
              <a:schemeClr val="accent4">
                <a:hueOff val="4900445"/>
                <a:satOff val="-20378"/>
                <a:lumOff val="4804"/>
                <a:alphaOff val="0"/>
              </a:schemeClr>
            </a:effectRef>
            <a:fontRef idx="minor">
              <a:schemeClr val="lt1"/>
            </a:fontRef>
          </p:style>
          <p:txBody>
            <a:bodyPr/>
            <a:lstStyle/>
            <a:p/>
          </p:txBody>
        </p:sp>
        <p:sp>
          <p:nvSpPr>
            <p:cNvPr id="13" name="任意多边形: 形状 12"/>
            <p:cNvSpPr/>
            <p:nvPr>
              <p:custDataLst>
                <p:tags r:id="rId10"/>
              </p:custDataLst>
            </p:nvPr>
          </p:nvSpPr>
          <p:spPr>
            <a:xfrm>
              <a:off x="3303416"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4" name="箭头: 环形 13"/>
            <p:cNvSpPr/>
            <p:nvPr>
              <p:custDataLst>
                <p:tags r:id="rId11"/>
              </p:custDataLst>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73"/>
                <a:lumOff val="7206"/>
                <a:alphaOff val="0"/>
              </a:schemeClr>
            </a:fillRef>
            <a:effectRef idx="0">
              <a:schemeClr val="accent4">
                <a:hueOff val="7350668"/>
                <a:satOff val="-30573"/>
                <a:lumOff val="7206"/>
                <a:alphaOff val="0"/>
              </a:schemeClr>
            </a:effectRef>
            <a:fontRef idx="minor">
              <a:schemeClr val="lt1"/>
            </a:fontRef>
          </p:style>
          <p:txBody>
            <a:bodyPr/>
            <a:lstStyle/>
            <a:p/>
          </p:txBody>
        </p:sp>
        <p:sp>
          <p:nvSpPr>
            <p:cNvPr id="15" name="任意多边形: 形状 14"/>
            <p:cNvSpPr/>
            <p:nvPr>
              <p:custDataLst>
                <p:tags r:id="rId12"/>
              </p:custDataLst>
            </p:nvPr>
          </p:nvSpPr>
          <p:spPr>
            <a:xfrm>
              <a:off x="4113896"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6" name="箭头: 环形 15"/>
            <p:cNvSpPr/>
            <p:nvPr>
              <p:custDataLst>
                <p:tags r:id="rId13"/>
              </p:custDataLst>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67"/>
                <a:lumOff val="9608"/>
                <a:alphaOff val="0"/>
              </a:schemeClr>
            </a:fillRef>
            <a:effectRef idx="0">
              <a:schemeClr val="accent4">
                <a:hueOff val="9800891"/>
                <a:satOff val="-40767"/>
                <a:lumOff val="9608"/>
                <a:alphaOff val="0"/>
              </a:schemeClr>
            </a:effectRef>
            <a:fontRef idx="minor">
              <a:schemeClr val="lt1"/>
            </a:fontRef>
          </p:style>
          <p:txBody>
            <a:bodyPr/>
            <a:lstStyle/>
            <a:p/>
          </p:txBody>
        </p:sp>
      </p:grpSp>
      <p:sp>
        <p:nvSpPr>
          <p:cNvPr id="17" name="文本占位符 28"/>
          <p:cNvSpPr>
            <a:spLocks noGrp="1"/>
          </p:cNvSpPr>
          <p:nvPr>
            <p:ph type="body" sz="quarter" idx="10"/>
            <p:custDataLst>
              <p:tags r:id="rId14"/>
            </p:custDataLst>
          </p:nvPr>
        </p:nvSpPr>
        <p:spPr>
          <a:xfrm>
            <a:off x="1227992" y="68409"/>
            <a:ext cx="501015" cy="372745"/>
          </a:xfrm>
        </p:spPr>
        <p:txBody>
          <a:bodyPr>
            <a:noAutofit/>
          </a:bodyPr>
          <a:lstStyle>
            <a:lvl1pPr marL="0" indent="0" algn="ctr">
              <a:buNone/>
              <a:defRPr sz="3200" b="1">
                <a:solidFill>
                  <a:schemeClr val="tx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sp>
        <p:nvSpPr>
          <p:cNvPr id="18" name="文本占位符 30"/>
          <p:cNvSpPr>
            <a:spLocks noGrp="1"/>
          </p:cNvSpPr>
          <p:nvPr>
            <p:ph type="body" sz="quarter" idx="11"/>
            <p:custDataLst>
              <p:tags r:id="rId15"/>
            </p:custDataLst>
          </p:nvPr>
        </p:nvSpPr>
        <p:spPr>
          <a:xfrm>
            <a:off x="2231382" y="27572"/>
            <a:ext cx="5880844" cy="492125"/>
          </a:xfrm>
        </p:spPr>
        <p:txBody>
          <a:bodyPr>
            <a:noAutofit/>
          </a:bodyPr>
          <a:lstStyle>
            <a:lvl1pPr marL="0" indent="0">
              <a:buNone/>
              <a:defRPr sz="3200" b="1">
                <a:solidFill>
                  <a:schemeClr val="bg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pic>
        <p:nvPicPr>
          <p:cNvPr id="19" name="Picture 2"/>
          <p:cNvPicPr>
            <a:picLocks noChangeAspect="1" noChangeArrowheads="1"/>
          </p:cNvPicPr>
          <p:nvPr>
            <p:custDataLst>
              <p:tags r:id="rId16"/>
            </p:custDataLst>
          </p:nvPr>
        </p:nvPicPr>
        <p:blipFill>
          <a:blip r:embed="rId17">
            <a:extLst>
              <a:ext uri="{28A0092B-C50C-407E-A947-70E740481C1C}">
                <a14:useLocalDpi xmlns:a14="http://schemas.microsoft.com/office/drawing/2010/main" val="0"/>
              </a:ext>
            </a:extLst>
          </a:blip>
          <a:srcRect l="12344" r="12344"/>
          <a:stretch>
            <a:fillRect/>
          </a:stretch>
        </p:blipFill>
        <p:spPr bwMode="auto">
          <a:xfrm>
            <a:off x="5621" y="-5490"/>
            <a:ext cx="648940" cy="64894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par>
                                <p:cTn id="8" presetID="8" presetClass="emph" presetSubtype="0" repeatCount="indefinite" fill="hold" nodeType="withEffect">
                                  <p:stCondLst>
                                    <p:cond delay="0"/>
                                  </p:stCondLst>
                                  <p:childTnLst>
                                    <p:animRot by="21600000">
                                      <p:cBhvr>
                                        <p:cTn id="9" dur="20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标题 1"/>
          <p:cNvSpPr txBox="1"/>
          <p:nvPr userDrawn="1">
            <p:custDataLst>
              <p:tags r:id="rId2"/>
            </p:custDataLst>
          </p:nvPr>
        </p:nvSpPr>
        <p:spPr>
          <a:xfrm>
            <a:off x="1077195" y="164846"/>
            <a:ext cx="2199405" cy="4419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20000"/>
              </a:lnSpc>
            </a:pPr>
            <a:r>
              <a:rPr lang="zh-CN" altLang="en-US" sz="2400" b="1">
                <a:solidFill>
                  <a:srgbClr val="12863E"/>
                </a:solidFill>
                <a:latin typeface="Calibri" panose="020F0502020204030204"/>
                <a:ea typeface="微软雅黑" panose="020B0503020204020204" charset="-122"/>
              </a:rPr>
              <a:t>一、协同进化</a:t>
            </a:r>
            <a:endParaRPr lang="zh-CN" altLang="en-US" sz="2400" b="1">
              <a:solidFill>
                <a:srgbClr val="12863E"/>
              </a:solidFill>
              <a:latin typeface="Calibri" panose="020F0502020204030204"/>
              <a:ea typeface="微软雅黑" panose="020B0503020204020204" charset="-122"/>
            </a:endParaRPr>
          </a:p>
        </p:txBody>
      </p:sp>
      <p:grpSp>
        <p:nvGrpSpPr>
          <p:cNvPr id="4" name="淘宝网Chenying0907出品 7"/>
          <p:cNvGrpSpPr/>
          <p:nvPr userDrawn="1">
            <p:custDataLst>
              <p:tags r:id="rId3"/>
            </p:custDataLst>
          </p:nvPr>
        </p:nvGrpSpPr>
        <p:grpSpPr>
          <a:xfrm>
            <a:off x="293663" y="324163"/>
            <a:ext cx="604358" cy="216024"/>
            <a:chOff x="264939" y="188640"/>
            <a:chExt cx="604358" cy="216024"/>
          </a:xfrm>
          <a:solidFill>
            <a:srgbClr val="12863E"/>
          </a:solidFill>
        </p:grpSpPr>
        <p:sp>
          <p:nvSpPr>
            <p:cNvPr id="5" name="燕尾形 4"/>
            <p:cNvSpPr/>
            <p:nvPr>
              <p:custDataLst>
                <p:tags r:id="rId4"/>
              </p:custDataLst>
            </p:nvPr>
          </p:nvSpPr>
          <p:spPr>
            <a:xfrm>
              <a:off x="264939"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6" name="燕尾形 5"/>
            <p:cNvSpPr/>
            <p:nvPr>
              <p:custDataLst>
                <p:tags r:id="rId5"/>
              </p:custDataLst>
            </p:nvPr>
          </p:nvSpPr>
          <p:spPr>
            <a:xfrm>
              <a:off x="454914"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7" name="燕尾形 6"/>
            <p:cNvSpPr/>
            <p:nvPr>
              <p:custDataLst>
                <p:tags r:id="rId6"/>
              </p:custDataLst>
            </p:nvPr>
          </p:nvSpPr>
          <p:spPr>
            <a:xfrm>
              <a:off x="653273"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grpSp>
      <p:cxnSp>
        <p:nvCxnSpPr>
          <p:cNvPr id="8" name="淘宝网Chenying0907出品 12"/>
          <p:cNvCxnSpPr/>
          <p:nvPr userDrawn="1">
            <p:custDataLst>
              <p:tags r:id="rId7"/>
            </p:custDataLst>
          </p:nvPr>
        </p:nvCxnSpPr>
        <p:spPr>
          <a:xfrm>
            <a:off x="1048575" y="675280"/>
            <a:ext cx="9649072" cy="0"/>
          </a:xfrm>
          <a:prstGeom prst="line">
            <a:avLst/>
          </a:prstGeom>
          <a:noFill/>
          <a:ln w="6350" cap="flat" cmpd="sng" algn="ctr">
            <a:solidFill>
              <a:schemeClr val="accent3">
                <a:lumMod val="75000"/>
              </a:schemeClr>
            </a:solidFill>
            <a:prstDash val="solid"/>
            <a:miter lim="800000"/>
          </a:ln>
          <a:effectLst/>
        </p:spPr>
      </p:cxnSp>
      <p:sp>
        <p:nvSpPr>
          <p:cNvPr id="2" name="TextBox 1"/>
          <p:cNvSpPr txBox="1"/>
          <p:nvPr userDrawn="1">
            <p:custDataLst>
              <p:tags r:id="rId8"/>
            </p:custDataLst>
          </p:nvPr>
        </p:nvSpPr>
        <p:spPr>
          <a:xfrm>
            <a:off x="0" y="6488668"/>
            <a:ext cx="1052404" cy="369332"/>
          </a:xfrm>
          <a:prstGeom prst="rect">
            <a:avLst/>
          </a:prstGeom>
          <a:noFill/>
        </p:spPr>
        <p:txBody>
          <a:bodyPr wrap="none" rtlCol="0">
            <a:spAutoFit/>
          </a:bodyPr>
          <a:lstStyle/>
          <a:p>
            <a:r>
              <a:rPr lang="en-US" altLang="zh-CN">
                <a:solidFill>
                  <a:schemeClr val="bg1">
                    <a:lumMod val="95000"/>
                  </a:schemeClr>
                </a:solidFill>
              </a:rPr>
              <a:t>SZ-LWH</a:t>
            </a:r>
            <a:endParaRPr lang="zh-CN" altLang="en-US">
              <a:solidFill>
                <a:schemeClr val="bg1">
                  <a:lumMod val="95000"/>
                </a:schemeClr>
              </a:solidFill>
            </a:endParaRPr>
          </a:p>
        </p:txBody>
      </p:sp>
      <p:sp>
        <p:nvSpPr>
          <p:cNvPr id="9" name="TextBox 8"/>
          <p:cNvSpPr txBox="1"/>
          <p:nvPr userDrawn="1">
            <p:custDataLst>
              <p:tags r:id="rId9"/>
            </p:custDataLst>
          </p:nvPr>
        </p:nvSpPr>
        <p:spPr>
          <a:xfrm>
            <a:off x="152400" y="6477000"/>
            <a:ext cx="1052404" cy="369332"/>
          </a:xfrm>
          <a:prstGeom prst="rect">
            <a:avLst/>
          </a:prstGeom>
          <a:noFill/>
        </p:spPr>
        <p:txBody>
          <a:bodyPr wrap="none" rtlCol="0">
            <a:spAutoFit/>
          </a:bodyPr>
          <a:lstStyle/>
          <a:p>
            <a:r>
              <a:rPr lang="en-US" altLang="zh-CN">
                <a:solidFill>
                  <a:schemeClr val="bg1">
                    <a:lumMod val="95000"/>
                  </a:schemeClr>
                </a:solidFill>
              </a:rPr>
              <a:t>SZ-LWH</a:t>
            </a:r>
            <a:endParaRPr lang="zh-CN" altLang="en-US">
              <a:solidFill>
                <a:schemeClr val="bg1">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标题 1"/>
          <p:cNvSpPr txBox="1"/>
          <p:nvPr userDrawn="1">
            <p:custDataLst>
              <p:tags r:id="rId2"/>
            </p:custDataLst>
          </p:nvPr>
        </p:nvSpPr>
        <p:spPr>
          <a:xfrm>
            <a:off x="1077195" y="164846"/>
            <a:ext cx="3418605" cy="4419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20000"/>
              </a:lnSpc>
            </a:pPr>
            <a:r>
              <a:rPr lang="zh-CN" altLang="en-US" sz="2400" b="1">
                <a:solidFill>
                  <a:srgbClr val="12863E"/>
                </a:solidFill>
                <a:latin typeface="Calibri" panose="020F0502020204030204"/>
                <a:ea typeface="微软雅黑" panose="020B0503020204020204" charset="-122"/>
              </a:rPr>
              <a:t>二、生物多样性的形成</a:t>
            </a:r>
            <a:endParaRPr lang="zh-CN" altLang="en-US" sz="2400" b="1">
              <a:solidFill>
                <a:srgbClr val="12863E"/>
              </a:solidFill>
              <a:latin typeface="Calibri" panose="020F0502020204030204"/>
              <a:ea typeface="微软雅黑" panose="020B0503020204020204" charset="-122"/>
            </a:endParaRPr>
          </a:p>
        </p:txBody>
      </p:sp>
      <p:grpSp>
        <p:nvGrpSpPr>
          <p:cNvPr id="4" name="淘宝网Chenying0907出品 7"/>
          <p:cNvGrpSpPr/>
          <p:nvPr userDrawn="1">
            <p:custDataLst>
              <p:tags r:id="rId3"/>
            </p:custDataLst>
          </p:nvPr>
        </p:nvGrpSpPr>
        <p:grpSpPr>
          <a:xfrm>
            <a:off x="293663" y="324163"/>
            <a:ext cx="604358" cy="216024"/>
            <a:chOff x="264939" y="188640"/>
            <a:chExt cx="604358" cy="216024"/>
          </a:xfrm>
          <a:solidFill>
            <a:srgbClr val="12863E"/>
          </a:solidFill>
        </p:grpSpPr>
        <p:sp>
          <p:nvSpPr>
            <p:cNvPr id="5" name="燕尾形 4"/>
            <p:cNvSpPr/>
            <p:nvPr>
              <p:custDataLst>
                <p:tags r:id="rId4"/>
              </p:custDataLst>
            </p:nvPr>
          </p:nvSpPr>
          <p:spPr>
            <a:xfrm>
              <a:off x="264939"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6" name="燕尾形 5"/>
            <p:cNvSpPr/>
            <p:nvPr>
              <p:custDataLst>
                <p:tags r:id="rId5"/>
              </p:custDataLst>
            </p:nvPr>
          </p:nvSpPr>
          <p:spPr>
            <a:xfrm>
              <a:off x="454914"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7" name="燕尾形 6"/>
            <p:cNvSpPr/>
            <p:nvPr>
              <p:custDataLst>
                <p:tags r:id="rId6"/>
              </p:custDataLst>
            </p:nvPr>
          </p:nvSpPr>
          <p:spPr>
            <a:xfrm>
              <a:off x="653273"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grpSp>
      <p:cxnSp>
        <p:nvCxnSpPr>
          <p:cNvPr id="8" name="淘宝网Chenying0907出品 12"/>
          <p:cNvCxnSpPr/>
          <p:nvPr userDrawn="1">
            <p:custDataLst>
              <p:tags r:id="rId7"/>
            </p:custDataLst>
          </p:nvPr>
        </p:nvCxnSpPr>
        <p:spPr>
          <a:xfrm>
            <a:off x="1048575" y="675280"/>
            <a:ext cx="9649072" cy="0"/>
          </a:xfrm>
          <a:prstGeom prst="line">
            <a:avLst/>
          </a:prstGeom>
          <a:noFill/>
          <a:ln w="6350" cap="flat" cmpd="sng" algn="ctr">
            <a:solidFill>
              <a:schemeClr val="accent3">
                <a:lumMod val="75000"/>
              </a:schemeClr>
            </a:solidFill>
            <a:prstDash val="solid"/>
            <a:miter lim="800000"/>
          </a:ln>
          <a:effectLst/>
        </p:spPr>
      </p:cxnSp>
      <p:sp>
        <p:nvSpPr>
          <p:cNvPr id="9" name="TextBox 8"/>
          <p:cNvSpPr txBox="1"/>
          <p:nvPr userDrawn="1">
            <p:custDataLst>
              <p:tags r:id="rId8"/>
            </p:custDataLst>
          </p:nvPr>
        </p:nvSpPr>
        <p:spPr>
          <a:xfrm>
            <a:off x="0" y="6488668"/>
            <a:ext cx="1052404" cy="369332"/>
          </a:xfrm>
          <a:prstGeom prst="rect">
            <a:avLst/>
          </a:prstGeom>
          <a:noFill/>
        </p:spPr>
        <p:txBody>
          <a:bodyPr wrap="none" rtlCol="0">
            <a:spAutoFit/>
          </a:bodyPr>
          <a:lstStyle/>
          <a:p>
            <a:r>
              <a:rPr lang="en-US" altLang="zh-CN">
                <a:solidFill>
                  <a:schemeClr val="bg1">
                    <a:lumMod val="95000"/>
                  </a:schemeClr>
                </a:solidFill>
              </a:rPr>
              <a:t>SZ-LWH</a:t>
            </a:r>
            <a:endParaRPr lang="zh-CN" altLang="en-US">
              <a:solidFill>
                <a:schemeClr val="bg1">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vl6pPr marL="2286000" indent="0">
              <a:buNone/>
              <a:defRPr/>
            </a:lvl6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ECD6F7AB-C546-48E9-9C66-5401B60D65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ct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ct val="0"/>
              </a:spcBef>
              <a:spcAft>
                <a:spcPts val="600"/>
              </a:spcAft>
              <a:buFont typeface="Arial" panose="020B0604020202020204" pitchFamily="34" charset="0"/>
              <a:buChar char="●"/>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ct val="0"/>
              </a:spcBef>
              <a:spcAft>
                <a:spcPts val="300"/>
              </a:spcAft>
              <a:buFont typeface="Wingdings" panose="05000000000000000000"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ct val="0"/>
              </a:spcBef>
              <a:spcAft>
                <a:spcPts val="300"/>
              </a:spcAft>
              <a:buFont typeface="Arial" panose="020B0604020202020204" pitchFamily="34" charset="0"/>
              <a:buChar char="•"/>
              <a:defRPr kumimoji="0" lang="zh-CN" altLang="en-US" sz="14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ct val="0"/>
              </a:spcBef>
              <a:spcAft>
                <a:spcPts val="600"/>
              </a:spcAft>
              <a:buFont typeface="Arial" panose="020B0604020202020204" pitchFamily="34" charset="0"/>
              <a:buNone/>
              <a:defRPr kumimoji="0" lang="zh-CN" altLang="en-US" sz="16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ct val="0"/>
              </a:spcAft>
              <a:buNone/>
              <a:defRPr kumimoji="0" lang="zh-CN" altLang="en-US" sz="28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a:xfrm>
            <a:off x="838200" y="6356350"/>
            <a:ext cx="2743200" cy="365125"/>
          </a:xfrm>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610600" y="6356350"/>
            <a:ext cx="2743200" cy="365125"/>
          </a:xfrm>
        </p:spPr>
        <p:txBody>
          <a:bodyPr/>
          <a:lstStyle/>
          <a:p>
            <a:fld id="{3D3EE65E-57D2-4566-898C-4F2076833F8D}" type="slidenum">
              <a:rPr lang="zh-CN" altLang="en-US" smtClean="0"/>
            </a:fld>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标题 1"/>
          <p:cNvSpPr txBox="1"/>
          <p:nvPr userDrawn="1">
            <p:custDataLst>
              <p:tags r:id="rId2"/>
            </p:custDataLst>
          </p:nvPr>
        </p:nvSpPr>
        <p:spPr>
          <a:xfrm>
            <a:off x="1077195" y="164846"/>
            <a:ext cx="2199405" cy="4419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20000"/>
              </a:lnSpc>
            </a:pPr>
            <a:r>
              <a:rPr lang="zh-CN" altLang="en-US" sz="2400" b="1">
                <a:solidFill>
                  <a:srgbClr val="12863E"/>
                </a:solidFill>
                <a:latin typeface="Calibri" panose="020F0502020204030204"/>
                <a:ea typeface="微软雅黑" panose="020B0503020204020204" charset="-122"/>
              </a:rPr>
              <a:t>一、协同进化</a:t>
            </a:r>
            <a:endParaRPr lang="zh-CN" altLang="en-US" sz="2400" b="1">
              <a:solidFill>
                <a:srgbClr val="12863E"/>
              </a:solidFill>
              <a:latin typeface="Calibri" panose="020F0502020204030204"/>
              <a:ea typeface="微软雅黑" panose="020B0503020204020204" charset="-122"/>
            </a:endParaRPr>
          </a:p>
        </p:txBody>
      </p:sp>
      <p:grpSp>
        <p:nvGrpSpPr>
          <p:cNvPr id="4" name="淘宝网Chenying0907出品 7"/>
          <p:cNvGrpSpPr/>
          <p:nvPr userDrawn="1">
            <p:custDataLst>
              <p:tags r:id="rId3"/>
            </p:custDataLst>
          </p:nvPr>
        </p:nvGrpSpPr>
        <p:grpSpPr>
          <a:xfrm>
            <a:off x="293663" y="324163"/>
            <a:ext cx="604358" cy="216024"/>
            <a:chOff x="264939" y="188640"/>
            <a:chExt cx="604358" cy="216024"/>
          </a:xfrm>
          <a:solidFill>
            <a:srgbClr val="12863E"/>
          </a:solidFill>
        </p:grpSpPr>
        <p:sp>
          <p:nvSpPr>
            <p:cNvPr id="5" name="燕尾形 4"/>
            <p:cNvSpPr/>
            <p:nvPr>
              <p:custDataLst>
                <p:tags r:id="rId4"/>
              </p:custDataLst>
            </p:nvPr>
          </p:nvSpPr>
          <p:spPr>
            <a:xfrm>
              <a:off x="264939"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6" name="燕尾形 5"/>
            <p:cNvSpPr/>
            <p:nvPr>
              <p:custDataLst>
                <p:tags r:id="rId5"/>
              </p:custDataLst>
            </p:nvPr>
          </p:nvSpPr>
          <p:spPr>
            <a:xfrm>
              <a:off x="454914"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7" name="燕尾形 6"/>
            <p:cNvSpPr/>
            <p:nvPr>
              <p:custDataLst>
                <p:tags r:id="rId6"/>
              </p:custDataLst>
            </p:nvPr>
          </p:nvSpPr>
          <p:spPr>
            <a:xfrm>
              <a:off x="653273"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grpSp>
      <p:cxnSp>
        <p:nvCxnSpPr>
          <p:cNvPr id="8" name="淘宝网Chenying0907出品 12"/>
          <p:cNvCxnSpPr/>
          <p:nvPr userDrawn="1">
            <p:custDataLst>
              <p:tags r:id="rId7"/>
            </p:custDataLst>
          </p:nvPr>
        </p:nvCxnSpPr>
        <p:spPr>
          <a:xfrm>
            <a:off x="1048575" y="675280"/>
            <a:ext cx="9649072" cy="0"/>
          </a:xfrm>
          <a:prstGeom prst="line">
            <a:avLst/>
          </a:prstGeom>
          <a:noFill/>
          <a:ln w="6350" cap="flat" cmpd="sng" algn="ctr">
            <a:solidFill>
              <a:schemeClr val="accent3">
                <a:lumMod val="75000"/>
              </a:schemeClr>
            </a:solidFill>
            <a:prstDash val="solid"/>
            <a:miter lim="800000"/>
          </a:ln>
          <a:effectLst/>
        </p:spPr>
      </p:cxnSp>
      <p:sp>
        <p:nvSpPr>
          <p:cNvPr id="2" name="TextBox 1"/>
          <p:cNvSpPr txBox="1"/>
          <p:nvPr userDrawn="1">
            <p:custDataLst>
              <p:tags r:id="rId8"/>
            </p:custDataLst>
          </p:nvPr>
        </p:nvSpPr>
        <p:spPr>
          <a:xfrm>
            <a:off x="0" y="6488668"/>
            <a:ext cx="1052404" cy="369332"/>
          </a:xfrm>
          <a:prstGeom prst="rect">
            <a:avLst/>
          </a:prstGeom>
          <a:noFill/>
        </p:spPr>
        <p:txBody>
          <a:bodyPr wrap="none" rtlCol="0">
            <a:spAutoFit/>
          </a:bodyPr>
          <a:lstStyle/>
          <a:p>
            <a:r>
              <a:rPr lang="en-US" altLang="zh-CN">
                <a:solidFill>
                  <a:schemeClr val="bg1">
                    <a:lumMod val="95000"/>
                  </a:schemeClr>
                </a:solidFill>
              </a:rPr>
              <a:t>SZ-LWH</a:t>
            </a:r>
            <a:endParaRPr lang="zh-CN" altLang="en-US">
              <a:solidFill>
                <a:schemeClr val="bg1">
                  <a:lumMod val="95000"/>
                </a:schemeClr>
              </a:solidFill>
            </a:endParaRPr>
          </a:p>
        </p:txBody>
      </p:sp>
      <p:sp>
        <p:nvSpPr>
          <p:cNvPr id="9" name="TextBox 8"/>
          <p:cNvSpPr txBox="1"/>
          <p:nvPr userDrawn="1">
            <p:custDataLst>
              <p:tags r:id="rId9"/>
            </p:custDataLst>
          </p:nvPr>
        </p:nvSpPr>
        <p:spPr>
          <a:xfrm>
            <a:off x="152400" y="6477000"/>
            <a:ext cx="1052404" cy="369332"/>
          </a:xfrm>
          <a:prstGeom prst="rect">
            <a:avLst/>
          </a:prstGeom>
          <a:noFill/>
        </p:spPr>
        <p:txBody>
          <a:bodyPr wrap="none" rtlCol="0">
            <a:spAutoFit/>
          </a:bodyPr>
          <a:lstStyle/>
          <a:p>
            <a:r>
              <a:rPr lang="en-US" altLang="zh-CN">
                <a:solidFill>
                  <a:schemeClr val="bg1">
                    <a:lumMod val="95000"/>
                  </a:schemeClr>
                </a:solidFill>
              </a:rPr>
              <a:t>SZ-LWH</a:t>
            </a:r>
            <a:endParaRPr lang="zh-CN" altLang="en-US">
              <a:solidFill>
                <a:schemeClr val="bg1">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ECD6F7AB-C546-48E9-9C66-5401B60D65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标题 1"/>
          <p:cNvSpPr txBox="1"/>
          <p:nvPr userDrawn="1">
            <p:custDataLst>
              <p:tags r:id="rId2"/>
            </p:custDataLst>
          </p:nvPr>
        </p:nvSpPr>
        <p:spPr>
          <a:xfrm>
            <a:off x="1077195" y="164846"/>
            <a:ext cx="3418605" cy="4419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20000"/>
              </a:lnSpc>
            </a:pPr>
            <a:r>
              <a:rPr lang="zh-CN" altLang="en-US" sz="2400" b="1">
                <a:solidFill>
                  <a:srgbClr val="12863E"/>
                </a:solidFill>
                <a:latin typeface="Calibri" panose="020F0502020204030204"/>
                <a:ea typeface="微软雅黑" panose="020B0503020204020204" charset="-122"/>
              </a:rPr>
              <a:t>二、生物多样性的形成</a:t>
            </a:r>
            <a:endParaRPr lang="zh-CN" altLang="en-US" sz="2400" b="1">
              <a:solidFill>
                <a:srgbClr val="12863E"/>
              </a:solidFill>
              <a:latin typeface="Calibri" panose="020F0502020204030204"/>
              <a:ea typeface="微软雅黑" panose="020B0503020204020204" charset="-122"/>
            </a:endParaRPr>
          </a:p>
        </p:txBody>
      </p:sp>
      <p:grpSp>
        <p:nvGrpSpPr>
          <p:cNvPr id="4" name="淘宝网Chenying0907出品 7"/>
          <p:cNvGrpSpPr/>
          <p:nvPr userDrawn="1">
            <p:custDataLst>
              <p:tags r:id="rId3"/>
            </p:custDataLst>
          </p:nvPr>
        </p:nvGrpSpPr>
        <p:grpSpPr>
          <a:xfrm>
            <a:off x="293663" y="324163"/>
            <a:ext cx="604358" cy="216024"/>
            <a:chOff x="264939" y="188640"/>
            <a:chExt cx="604358" cy="216024"/>
          </a:xfrm>
          <a:solidFill>
            <a:srgbClr val="12863E"/>
          </a:solidFill>
        </p:grpSpPr>
        <p:sp>
          <p:nvSpPr>
            <p:cNvPr id="5" name="燕尾形 4"/>
            <p:cNvSpPr/>
            <p:nvPr>
              <p:custDataLst>
                <p:tags r:id="rId4"/>
              </p:custDataLst>
            </p:nvPr>
          </p:nvSpPr>
          <p:spPr>
            <a:xfrm>
              <a:off x="264939"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6" name="燕尾形 5"/>
            <p:cNvSpPr/>
            <p:nvPr>
              <p:custDataLst>
                <p:tags r:id="rId5"/>
              </p:custDataLst>
            </p:nvPr>
          </p:nvSpPr>
          <p:spPr>
            <a:xfrm>
              <a:off x="454914"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sp>
          <p:nvSpPr>
            <p:cNvPr id="7" name="燕尾形 6"/>
            <p:cNvSpPr/>
            <p:nvPr>
              <p:custDataLst>
                <p:tags r:id="rId6"/>
              </p:custDataLst>
            </p:nvPr>
          </p:nvSpPr>
          <p:spPr>
            <a:xfrm>
              <a:off x="653273" y="188640"/>
              <a:ext cx="216024" cy="216024"/>
            </a:xfrm>
            <a:prstGeom prst="chevron">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B050"/>
                </a:solidFill>
                <a:effectLst/>
                <a:uLnTx/>
                <a:uFillTx/>
                <a:latin typeface="Calibri" panose="020F0502020204030204"/>
                <a:ea typeface="微软雅黑" panose="020B0503020204020204" charset="-122"/>
                <a:cs typeface="Arial" panose="020B0604020202020204"/>
              </a:endParaRPr>
            </a:p>
          </p:txBody>
        </p:sp>
      </p:grpSp>
      <p:cxnSp>
        <p:nvCxnSpPr>
          <p:cNvPr id="8" name="淘宝网Chenying0907出品 12"/>
          <p:cNvCxnSpPr/>
          <p:nvPr userDrawn="1">
            <p:custDataLst>
              <p:tags r:id="rId7"/>
            </p:custDataLst>
          </p:nvPr>
        </p:nvCxnSpPr>
        <p:spPr>
          <a:xfrm>
            <a:off x="1048575" y="675280"/>
            <a:ext cx="9649072" cy="0"/>
          </a:xfrm>
          <a:prstGeom prst="line">
            <a:avLst/>
          </a:prstGeom>
          <a:noFill/>
          <a:ln w="6350" cap="flat" cmpd="sng" algn="ctr">
            <a:solidFill>
              <a:schemeClr val="accent3">
                <a:lumMod val="75000"/>
              </a:schemeClr>
            </a:solidFill>
            <a:prstDash val="solid"/>
            <a:miter lim="800000"/>
          </a:ln>
          <a:effectLst/>
        </p:spPr>
      </p:cxnSp>
      <p:sp>
        <p:nvSpPr>
          <p:cNvPr id="9" name="TextBox 8"/>
          <p:cNvSpPr txBox="1"/>
          <p:nvPr userDrawn="1">
            <p:custDataLst>
              <p:tags r:id="rId8"/>
            </p:custDataLst>
          </p:nvPr>
        </p:nvSpPr>
        <p:spPr>
          <a:xfrm>
            <a:off x="0" y="6488668"/>
            <a:ext cx="1052404" cy="369332"/>
          </a:xfrm>
          <a:prstGeom prst="rect">
            <a:avLst/>
          </a:prstGeom>
          <a:noFill/>
        </p:spPr>
        <p:txBody>
          <a:bodyPr wrap="none" rtlCol="0">
            <a:spAutoFit/>
          </a:bodyPr>
          <a:lstStyle/>
          <a:p>
            <a:r>
              <a:rPr lang="en-US" altLang="zh-CN">
                <a:solidFill>
                  <a:schemeClr val="bg1">
                    <a:lumMod val="95000"/>
                  </a:schemeClr>
                </a:solidFill>
              </a:rPr>
              <a:t>SZ-LWH</a:t>
            </a:r>
            <a:endParaRPr lang="zh-CN" altLang="en-US">
              <a:solidFill>
                <a:schemeClr val="bg1">
                  <a:lumMod val="9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3" name="矩形: 圆顶角 12"/>
          <p:cNvSpPr/>
          <p:nvPr userDrawn="1">
            <p:custDataLst>
              <p:tags r:id="rId2"/>
            </p:custDataLst>
          </p:nvPr>
        </p:nvSpPr>
        <p:spPr>
          <a:xfrm rot="5400000">
            <a:off x="212596" y="345827"/>
            <a:ext cx="142495" cy="567691"/>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顶角 9"/>
          <p:cNvSpPr/>
          <p:nvPr userDrawn="1">
            <p:custDataLst>
              <p:tags r:id="rId3"/>
            </p:custDataLst>
          </p:nvPr>
        </p:nvSpPr>
        <p:spPr>
          <a:xfrm rot="5400000">
            <a:off x="154005" y="306692"/>
            <a:ext cx="142494" cy="45050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p:cNvSpPr/>
          <p:nvPr userDrawn="1">
            <p:custDataLst>
              <p:tags r:id="rId4"/>
            </p:custDataLst>
          </p:nvPr>
        </p:nvSpPr>
        <p:spPr>
          <a:xfrm rot="5400000">
            <a:off x="293877" y="362273"/>
            <a:ext cx="142493" cy="73025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userDrawn="1">
            <p:custDataLst>
              <p:tags r:id="rId5"/>
            </p:custDataLst>
          </p:nvPr>
        </p:nvGrpSpPr>
        <p:grpSpPr>
          <a:xfrm>
            <a:off x="-14288" y="6273221"/>
            <a:ext cx="12206288" cy="584775"/>
            <a:chOff x="5936710" y="6281745"/>
            <a:chExt cx="5143500" cy="576263"/>
          </a:xfrm>
        </p:grpSpPr>
        <p:sp>
          <p:nvSpPr>
            <p:cNvPr id="9" name="矩形 1"/>
            <p:cNvSpPr/>
            <p:nvPr>
              <p:custDataLst>
                <p:tags r:id="rId6"/>
              </p:custDataLst>
            </p:nvPr>
          </p:nvSpPr>
          <p:spPr>
            <a:xfrm>
              <a:off x="5936710" y="6281745"/>
              <a:ext cx="5143500" cy="576263"/>
            </a:xfrm>
            <a:custGeom>
              <a:avLst/>
              <a:gdLst>
                <a:gd name="connsiteX0" fmla="*/ 0 w 5143500"/>
                <a:gd name="connsiteY0" fmla="*/ 381000 h 381000"/>
                <a:gd name="connsiteX1" fmla="*/ 1878553 w 5143500"/>
                <a:gd name="connsiteY1" fmla="*/ 299959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381000">
                  <a:moveTo>
                    <a:pt x="0" y="381000"/>
                  </a:moveTo>
                  <a:cubicBezTo>
                    <a:pt x="603959" y="350838"/>
                    <a:pt x="783261" y="267974"/>
                    <a:pt x="1878553" y="299959"/>
                  </a:cubicBezTo>
                  <a:cubicBezTo>
                    <a:pt x="3230394" y="339436"/>
                    <a:pt x="3901198" y="11139"/>
                    <a:pt x="5143500" y="0"/>
                  </a:cubicBezTo>
                  <a:lnTo>
                    <a:pt x="5143500" y="381000"/>
                  </a:lnTo>
                  <a:lnTo>
                    <a:pt x="0" y="381000"/>
                  </a:lnTo>
                  <a:close/>
                </a:path>
              </a:pathLst>
            </a:custGeom>
            <a:solidFill>
              <a:srgbClr val="FF45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11" name="矩形 1"/>
            <p:cNvSpPr/>
            <p:nvPr>
              <p:custDataLst>
                <p:tags r:id="rId7"/>
              </p:custDataLst>
            </p:nvPr>
          </p:nvSpPr>
          <p:spPr>
            <a:xfrm>
              <a:off x="5936710" y="6477000"/>
              <a:ext cx="5143500" cy="381000"/>
            </a:xfrm>
            <a:custGeom>
              <a:avLst/>
              <a:gdLst>
                <a:gd name="connsiteX0" fmla="*/ 0 w 5143500"/>
                <a:gd name="connsiteY0" fmla="*/ 0 h 381000"/>
                <a:gd name="connsiteX1" fmla="*/ 2611978 w 5143500"/>
                <a:gd name="connsiteY1" fmla="*/ 290513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381000">
                  <a:moveTo>
                    <a:pt x="0" y="0"/>
                  </a:moveTo>
                  <a:cubicBezTo>
                    <a:pt x="748421" y="152401"/>
                    <a:pt x="1626850" y="276226"/>
                    <a:pt x="2611978" y="290513"/>
                  </a:cubicBezTo>
                  <a:cubicBezTo>
                    <a:pt x="3597106" y="304800"/>
                    <a:pt x="4286960" y="14288"/>
                    <a:pt x="5143500" y="0"/>
                  </a:cubicBezTo>
                  <a:lnTo>
                    <a:pt x="5143500" y="381000"/>
                  </a:lnTo>
                  <a:lnTo>
                    <a:pt x="0" y="381000"/>
                  </a:lnTo>
                  <a:lnTo>
                    <a:pt x="0" y="0"/>
                  </a:lnTo>
                  <a:close/>
                </a:path>
              </a:pathLst>
            </a:custGeom>
            <a:solidFill>
              <a:srgbClr val="2958AC"/>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圆顶角 5"/>
          <p:cNvSpPr/>
          <p:nvPr userDrawn="1">
            <p:custDataLst>
              <p:tags r:id="rId2"/>
            </p:custDataLst>
          </p:nvPr>
        </p:nvSpPr>
        <p:spPr>
          <a:xfrm rot="5400000">
            <a:off x="212596" y="345827"/>
            <a:ext cx="142495" cy="567691"/>
          </a:xfrm>
          <a:prstGeom prst="round2SameRect">
            <a:avLst>
              <a:gd name="adj1" fmla="val 5000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顶角 6"/>
          <p:cNvSpPr/>
          <p:nvPr userDrawn="1">
            <p:custDataLst>
              <p:tags r:id="rId3"/>
            </p:custDataLst>
          </p:nvPr>
        </p:nvSpPr>
        <p:spPr>
          <a:xfrm rot="5400000">
            <a:off x="154005" y="306692"/>
            <a:ext cx="142494" cy="450508"/>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p:cNvSpPr/>
          <p:nvPr userDrawn="1">
            <p:custDataLst>
              <p:tags r:id="rId4"/>
            </p:custDataLst>
          </p:nvPr>
        </p:nvSpPr>
        <p:spPr>
          <a:xfrm rot="5400000">
            <a:off x="293877" y="362273"/>
            <a:ext cx="142493" cy="73025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4288" y="6273225"/>
            <a:ext cx="12206288" cy="584775"/>
            <a:chOff x="5936710" y="6281738"/>
            <a:chExt cx="5143500" cy="576262"/>
          </a:xfrm>
        </p:grpSpPr>
        <p:sp>
          <p:nvSpPr>
            <p:cNvPr id="7" name="矩形 1"/>
            <p:cNvSpPr/>
            <p:nvPr>
              <p:custDataLst>
                <p:tags r:id="rId3"/>
              </p:custDataLst>
            </p:nvPr>
          </p:nvSpPr>
          <p:spPr>
            <a:xfrm>
              <a:off x="5936710" y="6281738"/>
              <a:ext cx="5143500" cy="576262"/>
            </a:xfrm>
            <a:custGeom>
              <a:avLst/>
              <a:gdLst>
                <a:gd name="connsiteX0" fmla="*/ 0 w 5143500"/>
                <a:gd name="connsiteY0" fmla="*/ 381000 h 381000"/>
                <a:gd name="connsiteX1" fmla="*/ 1878553 w 5143500"/>
                <a:gd name="connsiteY1" fmla="*/ 299959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381000">
                  <a:moveTo>
                    <a:pt x="0" y="381000"/>
                  </a:moveTo>
                  <a:cubicBezTo>
                    <a:pt x="603959" y="350838"/>
                    <a:pt x="783261" y="267974"/>
                    <a:pt x="1878553" y="299959"/>
                  </a:cubicBezTo>
                  <a:cubicBezTo>
                    <a:pt x="3230394" y="339436"/>
                    <a:pt x="3901198" y="11139"/>
                    <a:pt x="5143500" y="0"/>
                  </a:cubicBezTo>
                  <a:lnTo>
                    <a:pt x="5143500" y="381000"/>
                  </a:lnTo>
                  <a:lnTo>
                    <a:pt x="0" y="381000"/>
                  </a:lnTo>
                  <a:close/>
                </a:path>
              </a:pathLst>
            </a:custGeom>
            <a:solidFill>
              <a:srgbClr val="FF45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8" name="矩形 1"/>
            <p:cNvSpPr/>
            <p:nvPr>
              <p:custDataLst>
                <p:tags r:id="rId4"/>
              </p:custDataLst>
            </p:nvPr>
          </p:nvSpPr>
          <p:spPr>
            <a:xfrm>
              <a:off x="5936710" y="6477000"/>
              <a:ext cx="5143500" cy="381000"/>
            </a:xfrm>
            <a:custGeom>
              <a:avLst/>
              <a:gdLst>
                <a:gd name="connsiteX0" fmla="*/ 0 w 5143500"/>
                <a:gd name="connsiteY0" fmla="*/ 0 h 381000"/>
                <a:gd name="connsiteX1" fmla="*/ 2611978 w 5143500"/>
                <a:gd name="connsiteY1" fmla="*/ 290513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381000">
                  <a:moveTo>
                    <a:pt x="0" y="0"/>
                  </a:moveTo>
                  <a:cubicBezTo>
                    <a:pt x="748421" y="152401"/>
                    <a:pt x="1626850" y="276226"/>
                    <a:pt x="2611978" y="290513"/>
                  </a:cubicBezTo>
                  <a:cubicBezTo>
                    <a:pt x="3597106" y="304800"/>
                    <a:pt x="4286960" y="14288"/>
                    <a:pt x="5143500" y="0"/>
                  </a:cubicBezTo>
                  <a:lnTo>
                    <a:pt x="5143500" y="381000"/>
                  </a:lnTo>
                  <a:lnTo>
                    <a:pt x="0" y="381000"/>
                  </a:lnTo>
                  <a:lnTo>
                    <a:pt x="0" y="0"/>
                  </a:lnTo>
                  <a:close/>
                </a:path>
              </a:pathLst>
            </a:custGeom>
            <a:solidFill>
              <a:srgbClr val="2958AC"/>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sp>
        <p:nvSpPr>
          <p:cNvPr id="16" name="文本框 31"/>
          <p:cNvSpPr txBox="1"/>
          <p:nvPr userDrawn="1">
            <p:custDataLst>
              <p:tags r:id="rId5"/>
            </p:custDataLst>
          </p:nvPr>
        </p:nvSpPr>
        <p:spPr>
          <a:xfrm>
            <a:off x="2254117" y="3007785"/>
            <a:ext cx="7683767" cy="1323439"/>
          </a:xfrm>
          <a:prstGeom prst="rect">
            <a:avLst/>
          </a:prstGeom>
          <a:noFill/>
        </p:spPr>
        <p:txBody>
          <a:bodyPr wrap="square" rtlCol="0">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8000">
                <a:solidFill>
                  <a:srgbClr val="000000">
                    <a:lumMod val="85000"/>
                    <a:lumOff val="15000"/>
                  </a:srgbClr>
                </a:solidFill>
                <a:latin typeface="OPPOSans B" panose="00020600040101010101" pitchFamily="18" charset="-122"/>
                <a:ea typeface="OPPOSans B" panose="00020600040101010101" pitchFamily="18" charset="-122"/>
                <a:cs typeface="OPPOSans B" panose="00020600040101010101" pitchFamily="18" charset="-122"/>
                <a:sym typeface="+mn-lt"/>
              </a:rPr>
              <a:t>添加标题内容</a:t>
            </a:r>
            <a:endParaRPr lang="zh-CN" altLang="en-US" sz="8000">
              <a:solidFill>
                <a:srgbClr val="000000">
                  <a:lumMod val="85000"/>
                  <a:lumOff val="15000"/>
                </a:srgbClr>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sp>
        <p:nvSpPr>
          <p:cNvPr id="17" name="矩形 16"/>
          <p:cNvSpPr/>
          <p:nvPr userDrawn="1">
            <p:custDataLst>
              <p:tags r:id="rId6"/>
            </p:custDataLst>
          </p:nvPr>
        </p:nvSpPr>
        <p:spPr>
          <a:xfrm>
            <a:off x="3064940" y="4726849"/>
            <a:ext cx="6062121" cy="6177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200">
                <a:solidFill>
                  <a:srgbClr val="FFFFFF">
                    <a:lumMod val="65000"/>
                  </a:srgbClr>
                </a:solidFill>
                <a:latin typeface="OPPOSans R" panose="00020600040101010101" pitchFamily="18" charset="-122"/>
                <a:ea typeface="OPPOSans R" panose="00020600040101010101" pitchFamily="18" charset="-122"/>
                <a:cs typeface="OPPOSans R" panose="00020600040101010101" pitchFamily="18" charset="-122"/>
                <a:sym typeface="+mn-lt"/>
              </a:rPr>
              <a:t>点击输入您的内容，或通过复制您的文本后，到此框中选择粘贴。请言简意赅，简单说明即可，不必繁琐。点击输入您的内容</a:t>
            </a:r>
            <a:endParaRPr lang="zh-CN" altLang="en-US" sz="1200">
              <a:solidFill>
                <a:srgbClr val="FFFFFF">
                  <a:lumMod val="65000"/>
                </a:srgbClr>
              </a:solidFill>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nvGrpSpPr>
          <p:cNvPr id="21" name="组合 20"/>
          <p:cNvGrpSpPr/>
          <p:nvPr userDrawn="1">
            <p:custDataLst>
              <p:tags r:id="rId7"/>
            </p:custDataLst>
          </p:nvPr>
        </p:nvGrpSpPr>
        <p:grpSpPr>
          <a:xfrm>
            <a:off x="3064940" y="4500129"/>
            <a:ext cx="6062121" cy="45719"/>
            <a:chOff x="3064940" y="4681105"/>
            <a:chExt cx="6869370" cy="0"/>
          </a:xfrm>
        </p:grpSpPr>
        <p:cxnSp>
          <p:nvCxnSpPr>
            <p:cNvPr id="22" name="直接连接符"/>
            <p:cNvCxnSpPr/>
            <p:nvPr>
              <p:custDataLst>
                <p:tags r:id="rId8"/>
              </p:custDataLst>
            </p:nvPr>
          </p:nvCxnSpPr>
          <p:spPr>
            <a:xfrm>
              <a:off x="3064940" y="4681105"/>
              <a:ext cx="3466675" cy="0"/>
            </a:xfrm>
            <a:prstGeom prst="line">
              <a:avLst/>
            </a:prstGeom>
            <a:noFill/>
            <a:ln w="6350" cap="flat" cmpd="sng" algn="ctr">
              <a:solidFill>
                <a:srgbClr val="0949B5"/>
              </a:solidFill>
              <a:prstDash val="dash"/>
              <a:miter lim="800000"/>
              <a:headEnd type="oval" w="sm" len="sm"/>
            </a:ln>
            <a:effectLst/>
          </p:spPr>
        </p:cxnSp>
        <p:cxnSp>
          <p:nvCxnSpPr>
            <p:cNvPr id="23" name="直接连接符"/>
            <p:cNvCxnSpPr/>
            <p:nvPr>
              <p:custDataLst>
                <p:tags r:id="rId9"/>
              </p:custDataLst>
            </p:nvPr>
          </p:nvCxnSpPr>
          <p:spPr>
            <a:xfrm>
              <a:off x="6467635" y="4681105"/>
              <a:ext cx="3466675" cy="0"/>
            </a:xfrm>
            <a:prstGeom prst="line">
              <a:avLst/>
            </a:prstGeom>
            <a:noFill/>
            <a:ln w="6350" cap="flat" cmpd="sng" algn="ctr">
              <a:solidFill>
                <a:srgbClr val="F6C156">
                  <a:lumMod val="75000"/>
                </a:srgbClr>
              </a:solidFill>
              <a:prstDash val="dash"/>
              <a:miter lim="800000"/>
              <a:tailEnd type="oval" w="sm" len="sm"/>
            </a:ln>
            <a:effectLst/>
          </p:spPr>
        </p:cxnSp>
      </p:grpSp>
      <p:grpSp>
        <p:nvGrpSpPr>
          <p:cNvPr id="4" name="组合 3"/>
          <p:cNvGrpSpPr/>
          <p:nvPr userDrawn="1">
            <p:custDataLst>
              <p:tags r:id="rId10"/>
            </p:custDataLst>
          </p:nvPr>
        </p:nvGrpSpPr>
        <p:grpSpPr>
          <a:xfrm>
            <a:off x="5077627" y="971039"/>
            <a:ext cx="2036746" cy="2036746"/>
            <a:chOff x="435498" y="944465"/>
            <a:chExt cx="2036746" cy="2036746"/>
          </a:xfrm>
        </p:grpSpPr>
        <p:sp>
          <p:nvSpPr>
            <p:cNvPr id="26" name="椭圆 25"/>
            <p:cNvSpPr/>
            <p:nvPr userDrawn="1">
              <p:custDataLst>
                <p:tags r:id="rId11"/>
              </p:custDataLst>
            </p:nvPr>
          </p:nvSpPr>
          <p:spPr>
            <a:xfrm>
              <a:off x="435498" y="944465"/>
              <a:ext cx="2036746" cy="2036746"/>
            </a:xfrm>
            <a:prstGeom prst="ellipse">
              <a:avLst/>
            </a:prstGeom>
            <a:solidFill>
              <a:srgbClr val="FF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userDrawn="1">
              <p:custDataLst>
                <p:tags r:id="rId12"/>
              </p:custDataLst>
            </p:nvPr>
          </p:nvSpPr>
          <p:spPr>
            <a:xfrm>
              <a:off x="564871" y="1073838"/>
              <a:ext cx="1778000" cy="1778000"/>
            </a:xfrm>
            <a:prstGeom prst="ellipse">
              <a:avLst/>
            </a:prstGeom>
            <a:solidFill>
              <a:srgbClr val="094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custDataLst>
              <p:tags r:id="rId13"/>
            </p:custDataLst>
          </p:nvPr>
        </p:nvSpPr>
        <p:spPr>
          <a:xfrm>
            <a:off x="5308644" y="1481581"/>
            <a:ext cx="1574713"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6000" b="0" i="0" u="none" strike="noStrike" kern="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01</a:t>
            </a:r>
            <a:endParaRPr kumimoji="0" lang="zh-CN" altLang="en-US" sz="6000" b="0" i="0" u="none" strike="noStrike" kern="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flipH="1">
            <a:off x="2654415" y="2391190"/>
            <a:ext cx="6883171" cy="2296084"/>
            <a:chOff x="2817813" y="2813051"/>
            <a:chExt cx="6453187" cy="2152650"/>
          </a:xfrm>
        </p:grpSpPr>
        <p:cxnSp>
          <p:nvCxnSpPr>
            <p:cNvPr id="7" name="MH_Other_1"/>
            <p:cNvCxnSpPr>
              <a:cxnSpLocks noChangeShapeType="1"/>
            </p:cNvCxnSpPr>
            <p:nvPr>
              <p:custDataLst>
                <p:tags r:id="rId3"/>
              </p:custDataLst>
            </p:nvPr>
          </p:nvCxnSpPr>
          <p:spPr bwMode="auto">
            <a:xfrm rot="16200000" flipH="1">
              <a:off x="4601370" y="4758532"/>
              <a:ext cx="411162" cy="3175"/>
            </a:xfrm>
            <a:prstGeom prst="line">
              <a:avLst/>
            </a:prstGeom>
            <a:noFill/>
            <a:ln w="25400">
              <a:solidFill>
                <a:schemeClr val="bg1">
                  <a:lumMod val="65000"/>
                </a:schemeClr>
              </a:solidFill>
              <a:prstDash val="dash"/>
              <a:round/>
            </a:ln>
            <a:extLst>
              <a:ext uri="{909E8E84-426E-40DD-AFC4-6F175D3DCCD1}">
                <a14:hiddenFill xmlns:a14="http://schemas.microsoft.com/office/drawing/2010/main">
                  <a:noFill/>
                </a14:hiddenFill>
              </a:ext>
            </a:extLst>
          </p:spPr>
        </p:cxnSp>
        <p:cxnSp>
          <p:nvCxnSpPr>
            <p:cNvPr id="8" name="MH_Other_2"/>
            <p:cNvCxnSpPr>
              <a:cxnSpLocks noChangeShapeType="1"/>
            </p:cNvCxnSpPr>
            <p:nvPr>
              <p:custDataLst>
                <p:tags r:id="rId4"/>
              </p:custDataLst>
            </p:nvPr>
          </p:nvCxnSpPr>
          <p:spPr bwMode="auto">
            <a:xfrm rot="16200000" flipH="1">
              <a:off x="7181057" y="4758532"/>
              <a:ext cx="411162" cy="3175"/>
            </a:xfrm>
            <a:prstGeom prst="line">
              <a:avLst/>
            </a:prstGeom>
            <a:noFill/>
            <a:ln w="25400">
              <a:solidFill>
                <a:schemeClr val="bg1">
                  <a:lumMod val="65000"/>
                </a:schemeClr>
              </a:solidFill>
              <a:prstDash val="dash"/>
              <a:round/>
            </a:ln>
            <a:extLst>
              <a:ext uri="{909E8E84-426E-40DD-AFC4-6F175D3DCCD1}">
                <a14:hiddenFill xmlns:a14="http://schemas.microsoft.com/office/drawing/2010/main">
                  <a:noFill/>
                </a14:hiddenFill>
              </a:ext>
            </a:extLst>
          </p:spPr>
        </p:cxnSp>
        <p:cxnSp>
          <p:nvCxnSpPr>
            <p:cNvPr id="9" name="MH_Other_3"/>
            <p:cNvCxnSpPr>
              <a:cxnSpLocks noChangeShapeType="1"/>
            </p:cNvCxnSpPr>
            <p:nvPr>
              <p:custDataLst>
                <p:tags r:id="rId5"/>
              </p:custDataLst>
            </p:nvPr>
          </p:nvCxnSpPr>
          <p:spPr bwMode="auto">
            <a:xfrm rot="5400000" flipH="1" flipV="1">
              <a:off x="8478045" y="3017045"/>
              <a:ext cx="411163" cy="3175"/>
            </a:xfrm>
            <a:prstGeom prst="line">
              <a:avLst/>
            </a:prstGeom>
            <a:noFill/>
            <a:ln w="25400">
              <a:solidFill>
                <a:schemeClr val="bg1">
                  <a:lumMod val="65000"/>
                </a:schemeClr>
              </a:solidFill>
              <a:prstDash val="dash"/>
              <a:round/>
            </a:ln>
            <a:extLst>
              <a:ext uri="{909E8E84-426E-40DD-AFC4-6F175D3DCCD1}">
                <a14:hiddenFill xmlns:a14="http://schemas.microsoft.com/office/drawing/2010/main">
                  <a:noFill/>
                </a14:hiddenFill>
              </a:ext>
            </a:extLst>
          </p:spPr>
        </p:cxnSp>
        <p:sp>
          <p:nvSpPr>
            <p:cNvPr id="10" name="MH_Other_4"/>
            <p:cNvSpPr>
              <a:spLocks noChangeArrowheads="1"/>
            </p:cNvSpPr>
            <p:nvPr>
              <p:custDataLst>
                <p:tags r:id="rId6"/>
              </p:custDataLst>
            </p:nvPr>
          </p:nvSpPr>
          <p:spPr bwMode="auto">
            <a:xfrm>
              <a:off x="2817813" y="3236913"/>
              <a:ext cx="1295400" cy="1295400"/>
            </a:xfrm>
            <a:prstGeom prst="ellipse">
              <a:avLst/>
            </a:prstGeom>
            <a:solidFill>
              <a:schemeClr val="accent1"/>
            </a:soli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rPr>
                <a:t>5</a:t>
              </a:r>
              <a:endParaRPr kumimoji="0" lang="zh-CN"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1" name="MH_Other_5"/>
            <p:cNvSpPr>
              <a:spLocks noChangeArrowheads="1"/>
            </p:cNvSpPr>
            <p:nvPr>
              <p:custDataLst>
                <p:tags r:id="rId7"/>
              </p:custDataLst>
            </p:nvPr>
          </p:nvSpPr>
          <p:spPr bwMode="auto">
            <a:xfrm>
              <a:off x="4229101" y="3236913"/>
              <a:ext cx="1173163"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solidFill>
              <a:schemeClr val="accent2"/>
            </a:soli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rPr>
                <a:t>4</a:t>
              </a:r>
              <a:endParaRPr kumimoji="0" lang="zh-CN"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MH_Other_6"/>
            <p:cNvSpPr>
              <a:spLocks noChangeArrowheads="1"/>
            </p:cNvSpPr>
            <p:nvPr>
              <p:custDataLst>
                <p:tags r:id="rId8"/>
              </p:custDataLst>
            </p:nvPr>
          </p:nvSpPr>
          <p:spPr bwMode="auto">
            <a:xfrm>
              <a:off x="5518150" y="3236913"/>
              <a:ext cx="1174750"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solidFill>
              <a:schemeClr val="accent1"/>
            </a:soli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rPr>
                <a:t>3</a:t>
              </a:r>
              <a:endParaRPr kumimoji="0" lang="zh-CN"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3" name="MH_Other_7"/>
            <p:cNvSpPr>
              <a:spLocks noChangeArrowheads="1"/>
            </p:cNvSpPr>
            <p:nvPr>
              <p:custDataLst>
                <p:tags r:id="rId9"/>
              </p:custDataLst>
            </p:nvPr>
          </p:nvSpPr>
          <p:spPr bwMode="auto">
            <a:xfrm>
              <a:off x="6807200" y="3236913"/>
              <a:ext cx="1174750"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solidFill>
              <a:schemeClr val="accent2"/>
            </a:soli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rPr>
                <a:t>2</a:t>
              </a:r>
              <a:endParaRPr kumimoji="0" lang="zh-CN"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4" name="MH_Other_8"/>
            <p:cNvSpPr>
              <a:spLocks noChangeArrowheads="1"/>
            </p:cNvSpPr>
            <p:nvPr>
              <p:custDataLst>
                <p:tags r:id="rId10"/>
              </p:custDataLst>
            </p:nvPr>
          </p:nvSpPr>
          <p:spPr bwMode="auto">
            <a:xfrm>
              <a:off x="8097838" y="3236913"/>
              <a:ext cx="1173162" cy="1295400"/>
            </a:xfrm>
            <a:custGeom>
              <a:avLst/>
              <a:gdLst>
                <a:gd name="connsiteX0" fmla="*/ 526360 w 1174060"/>
                <a:gd name="connsiteY0" fmla="*/ 0 h 1295400"/>
                <a:gd name="connsiteX1" fmla="*/ 1174060 w 1174060"/>
                <a:gd name="connsiteY1" fmla="*/ 647700 h 1295400"/>
                <a:gd name="connsiteX2" fmla="*/ 526360 w 1174060"/>
                <a:gd name="connsiteY2" fmla="*/ 1295400 h 1295400"/>
                <a:gd name="connsiteX3" fmla="*/ 68367 w 1174060"/>
                <a:gd name="connsiteY3" fmla="*/ 1105693 h 1295400"/>
                <a:gd name="connsiteX4" fmla="*/ 0 w 1174060"/>
                <a:gd name="connsiteY4" fmla="*/ 1022831 h 1295400"/>
                <a:gd name="connsiteX5" fmla="*/ 10722 w 1174060"/>
                <a:gd name="connsiteY5" fmla="*/ 1009836 h 1295400"/>
                <a:gd name="connsiteX6" fmla="*/ 121339 w 1174060"/>
                <a:gd name="connsiteY6" fmla="*/ 647700 h 1295400"/>
                <a:gd name="connsiteX7" fmla="*/ 10722 w 1174060"/>
                <a:gd name="connsiteY7" fmla="*/ 285565 h 1295400"/>
                <a:gd name="connsiteX8" fmla="*/ 0 w 1174060"/>
                <a:gd name="connsiteY8" fmla="*/ 272569 h 1295400"/>
                <a:gd name="connsiteX9" fmla="*/ 68367 w 1174060"/>
                <a:gd name="connsiteY9" fmla="*/ 189707 h 1295400"/>
                <a:gd name="connsiteX10" fmla="*/ 526360 w 1174060"/>
                <a:gd name="connsiteY10"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060" h="1295400">
                  <a:moveTo>
                    <a:pt x="526360" y="0"/>
                  </a:moveTo>
                  <a:cubicBezTo>
                    <a:pt x="884075" y="0"/>
                    <a:pt x="1174060" y="289985"/>
                    <a:pt x="1174060" y="647700"/>
                  </a:cubicBezTo>
                  <a:cubicBezTo>
                    <a:pt x="1174060" y="1005415"/>
                    <a:pt x="884075" y="1295400"/>
                    <a:pt x="526360" y="1295400"/>
                  </a:cubicBezTo>
                  <a:cubicBezTo>
                    <a:pt x="347503" y="1295400"/>
                    <a:pt x="185578" y="1222904"/>
                    <a:pt x="68367" y="1105693"/>
                  </a:cubicBezTo>
                  <a:lnTo>
                    <a:pt x="0" y="1022831"/>
                  </a:lnTo>
                  <a:lnTo>
                    <a:pt x="10722" y="1009836"/>
                  </a:lnTo>
                  <a:cubicBezTo>
                    <a:pt x="80560" y="906462"/>
                    <a:pt x="121339" y="781843"/>
                    <a:pt x="121339" y="647700"/>
                  </a:cubicBezTo>
                  <a:cubicBezTo>
                    <a:pt x="121339" y="513557"/>
                    <a:pt x="80560" y="388939"/>
                    <a:pt x="10722" y="285565"/>
                  </a:cubicBezTo>
                  <a:lnTo>
                    <a:pt x="0" y="272569"/>
                  </a:lnTo>
                  <a:lnTo>
                    <a:pt x="68367" y="189707"/>
                  </a:lnTo>
                  <a:cubicBezTo>
                    <a:pt x="185578" y="72497"/>
                    <a:pt x="347503" y="0"/>
                    <a:pt x="526360" y="0"/>
                  </a:cubicBezTo>
                  <a:close/>
                </a:path>
              </a:pathLst>
            </a:custGeom>
            <a:solidFill>
              <a:schemeClr val="accent1"/>
            </a:solidFill>
            <a:ln w="9525">
              <a:noFill/>
              <a:round/>
            </a:ln>
            <a:effectLst>
              <a:outerShdw blurRad="40000" dist="23000" dir="5400000" rotWithShape="0">
                <a:srgbClr val="808080">
                  <a:alpha val="34999"/>
                </a:srgbClr>
              </a:outerShdw>
            </a:effectLst>
          </p:spPr>
          <p:txBody>
            <a:bodyPr anchor="ctr">
              <a:scene3d>
                <a:camera prst="orthographicFront"/>
                <a:lightRig rig="threePt" dir="t"/>
              </a:scene3d>
              <a:sp3d contourW="12700"/>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rPr>
                <a:t>1</a:t>
              </a:r>
              <a:endParaRPr kumimoji="0" lang="zh-CN" altLang="zh-CN" sz="44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cxnSp>
          <p:nvCxnSpPr>
            <p:cNvPr id="15" name="MH_Other_9"/>
            <p:cNvCxnSpPr>
              <a:cxnSpLocks noChangeShapeType="1"/>
            </p:cNvCxnSpPr>
            <p:nvPr>
              <p:custDataLst>
                <p:tags r:id="rId11"/>
              </p:custDataLst>
            </p:nvPr>
          </p:nvCxnSpPr>
          <p:spPr bwMode="auto">
            <a:xfrm rot="5400000" flipH="1" flipV="1">
              <a:off x="5896770" y="3017045"/>
              <a:ext cx="411163" cy="3175"/>
            </a:xfrm>
            <a:prstGeom prst="line">
              <a:avLst/>
            </a:prstGeom>
            <a:noFill/>
            <a:ln w="25400">
              <a:solidFill>
                <a:schemeClr val="bg1">
                  <a:lumMod val="65000"/>
                </a:schemeClr>
              </a:solidFill>
              <a:prstDash val="dash"/>
              <a:round/>
            </a:ln>
            <a:extLst>
              <a:ext uri="{909E8E84-426E-40DD-AFC4-6F175D3DCCD1}">
                <a14:hiddenFill xmlns:a14="http://schemas.microsoft.com/office/drawing/2010/main">
                  <a:noFill/>
                </a14:hiddenFill>
              </a:ext>
            </a:extLst>
          </p:spPr>
        </p:cxnSp>
        <p:cxnSp>
          <p:nvCxnSpPr>
            <p:cNvPr id="16" name="MH_Other_10"/>
            <p:cNvCxnSpPr>
              <a:cxnSpLocks noChangeShapeType="1"/>
            </p:cNvCxnSpPr>
            <p:nvPr>
              <p:custDataLst>
                <p:tags r:id="rId12"/>
              </p:custDataLst>
            </p:nvPr>
          </p:nvCxnSpPr>
          <p:spPr bwMode="auto">
            <a:xfrm rot="5400000" flipH="1" flipV="1">
              <a:off x="3259932" y="3017045"/>
              <a:ext cx="411163" cy="3175"/>
            </a:xfrm>
            <a:prstGeom prst="line">
              <a:avLst/>
            </a:prstGeom>
            <a:noFill/>
            <a:ln w="25400">
              <a:solidFill>
                <a:schemeClr val="bg1">
                  <a:lumMod val="65000"/>
                </a:schemeClr>
              </a:solidFill>
              <a:prstDash val="dash"/>
              <a:round/>
            </a:ln>
            <a:extLst>
              <a:ext uri="{909E8E84-426E-40DD-AFC4-6F175D3DCCD1}">
                <a14:hiddenFill xmlns:a14="http://schemas.microsoft.com/office/drawing/2010/main">
                  <a:noFill/>
                </a14:hiddenFill>
              </a:ext>
            </a:extLst>
          </p:spPr>
        </p:cxnSp>
      </p:grpSp>
      <p:grpSp>
        <p:nvGrpSpPr>
          <p:cNvPr id="17" name="组合 16"/>
          <p:cNvGrpSpPr/>
          <p:nvPr userDrawn="1">
            <p:custDataLst>
              <p:tags r:id="rId13"/>
            </p:custDataLst>
          </p:nvPr>
        </p:nvGrpSpPr>
        <p:grpSpPr>
          <a:xfrm>
            <a:off x="3453140" y="4811370"/>
            <a:ext cx="2435086" cy="1201736"/>
            <a:chOff x="1224178" y="2108668"/>
            <a:chExt cx="2435086" cy="1201736"/>
          </a:xfrm>
        </p:grpSpPr>
        <p:sp>
          <p:nvSpPr>
            <p:cNvPr id="18" name="41"/>
            <p:cNvSpPr/>
            <p:nvPr>
              <p:custDataLst>
                <p:tags r:id="rId14"/>
              </p:custDataLst>
            </p:nvPr>
          </p:nvSpPr>
          <p:spPr>
            <a:xfrm>
              <a:off x="1383795" y="2108668"/>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9" name="42"/>
            <p:cNvSpPr/>
            <p:nvPr>
              <p:custDataLst>
                <p:tags r:id="rId15"/>
              </p:custDataLst>
            </p:nvPr>
          </p:nvSpPr>
          <p:spPr>
            <a:xfrm>
              <a:off x="1224178" y="2600466"/>
              <a:ext cx="2435086" cy="709938"/>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20" name="组合 19"/>
          <p:cNvGrpSpPr/>
          <p:nvPr userDrawn="1">
            <p:custDataLst>
              <p:tags r:id="rId16"/>
            </p:custDataLst>
          </p:nvPr>
        </p:nvGrpSpPr>
        <p:grpSpPr>
          <a:xfrm>
            <a:off x="6236042" y="4811370"/>
            <a:ext cx="2435086" cy="1201736"/>
            <a:chOff x="1224178" y="2108668"/>
            <a:chExt cx="2435086" cy="1201736"/>
          </a:xfrm>
        </p:grpSpPr>
        <p:sp>
          <p:nvSpPr>
            <p:cNvPr id="21" name="41"/>
            <p:cNvSpPr/>
            <p:nvPr>
              <p:custDataLst>
                <p:tags r:id="rId17"/>
              </p:custDataLst>
            </p:nvPr>
          </p:nvSpPr>
          <p:spPr>
            <a:xfrm>
              <a:off x="1383795" y="2108668"/>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2" name="42"/>
            <p:cNvSpPr/>
            <p:nvPr>
              <p:custDataLst>
                <p:tags r:id="rId18"/>
              </p:custDataLst>
            </p:nvPr>
          </p:nvSpPr>
          <p:spPr>
            <a:xfrm>
              <a:off x="1224178" y="2600466"/>
              <a:ext cx="2435086" cy="709938"/>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23" name="组合 22"/>
          <p:cNvGrpSpPr/>
          <p:nvPr userDrawn="1">
            <p:custDataLst>
              <p:tags r:id="rId19"/>
            </p:custDataLst>
          </p:nvPr>
        </p:nvGrpSpPr>
        <p:grpSpPr>
          <a:xfrm>
            <a:off x="2061689" y="1128491"/>
            <a:ext cx="2435086" cy="1201736"/>
            <a:chOff x="1224178" y="2108668"/>
            <a:chExt cx="2435086" cy="1201736"/>
          </a:xfrm>
        </p:grpSpPr>
        <p:sp>
          <p:nvSpPr>
            <p:cNvPr id="24" name="41"/>
            <p:cNvSpPr/>
            <p:nvPr>
              <p:custDataLst>
                <p:tags r:id="rId20"/>
              </p:custDataLst>
            </p:nvPr>
          </p:nvSpPr>
          <p:spPr>
            <a:xfrm>
              <a:off x="1383795" y="2108668"/>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5" name="42"/>
            <p:cNvSpPr/>
            <p:nvPr>
              <p:custDataLst>
                <p:tags r:id="rId21"/>
              </p:custDataLst>
            </p:nvPr>
          </p:nvSpPr>
          <p:spPr>
            <a:xfrm>
              <a:off x="1224178" y="2600466"/>
              <a:ext cx="2435086" cy="709938"/>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26" name="组合 25"/>
          <p:cNvGrpSpPr/>
          <p:nvPr userDrawn="1">
            <p:custDataLst>
              <p:tags r:id="rId22"/>
            </p:custDataLst>
          </p:nvPr>
        </p:nvGrpSpPr>
        <p:grpSpPr>
          <a:xfrm>
            <a:off x="4844591" y="1128491"/>
            <a:ext cx="2435086" cy="1201736"/>
            <a:chOff x="1224178" y="2108668"/>
            <a:chExt cx="2435086" cy="1201736"/>
          </a:xfrm>
        </p:grpSpPr>
        <p:sp>
          <p:nvSpPr>
            <p:cNvPr id="27" name="41"/>
            <p:cNvSpPr/>
            <p:nvPr>
              <p:custDataLst>
                <p:tags r:id="rId23"/>
              </p:custDataLst>
            </p:nvPr>
          </p:nvSpPr>
          <p:spPr>
            <a:xfrm>
              <a:off x="1383795" y="2108668"/>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8" name="42"/>
            <p:cNvSpPr/>
            <p:nvPr>
              <p:custDataLst>
                <p:tags r:id="rId24"/>
              </p:custDataLst>
            </p:nvPr>
          </p:nvSpPr>
          <p:spPr>
            <a:xfrm>
              <a:off x="1224178" y="2600466"/>
              <a:ext cx="2435086" cy="709938"/>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29" name="组合 28"/>
          <p:cNvGrpSpPr/>
          <p:nvPr userDrawn="1">
            <p:custDataLst>
              <p:tags r:id="rId25"/>
            </p:custDataLst>
          </p:nvPr>
        </p:nvGrpSpPr>
        <p:grpSpPr>
          <a:xfrm>
            <a:off x="7627492" y="1128491"/>
            <a:ext cx="2435086" cy="1201736"/>
            <a:chOff x="1224178" y="2108668"/>
            <a:chExt cx="2435086" cy="1201736"/>
          </a:xfrm>
        </p:grpSpPr>
        <p:sp>
          <p:nvSpPr>
            <p:cNvPr id="30" name="41"/>
            <p:cNvSpPr/>
            <p:nvPr>
              <p:custDataLst>
                <p:tags r:id="rId26"/>
              </p:custDataLst>
            </p:nvPr>
          </p:nvSpPr>
          <p:spPr>
            <a:xfrm>
              <a:off x="1383795" y="2108668"/>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1" name="42"/>
            <p:cNvSpPr/>
            <p:nvPr>
              <p:custDataLst>
                <p:tags r:id="rId27"/>
              </p:custDataLst>
            </p:nvPr>
          </p:nvSpPr>
          <p:spPr>
            <a:xfrm>
              <a:off x="1224178" y="2600466"/>
              <a:ext cx="2435086" cy="709938"/>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32" name="组合 31"/>
          <p:cNvGrpSpPr/>
          <p:nvPr userDrawn="1">
            <p:custDataLst>
              <p:tags r:id="rId28"/>
            </p:custDataLst>
          </p:nvPr>
        </p:nvGrpSpPr>
        <p:grpSpPr>
          <a:xfrm>
            <a:off x="-14288" y="6273225"/>
            <a:ext cx="12206288" cy="584775"/>
            <a:chOff x="5936710" y="6281738"/>
            <a:chExt cx="5143500" cy="576262"/>
          </a:xfrm>
        </p:grpSpPr>
        <p:sp>
          <p:nvSpPr>
            <p:cNvPr id="33" name="矩形 1"/>
            <p:cNvSpPr/>
            <p:nvPr>
              <p:custDataLst>
                <p:tags r:id="rId29"/>
              </p:custDataLst>
            </p:nvPr>
          </p:nvSpPr>
          <p:spPr>
            <a:xfrm>
              <a:off x="5936710" y="6281738"/>
              <a:ext cx="5143500" cy="576262"/>
            </a:xfrm>
            <a:custGeom>
              <a:avLst/>
              <a:gdLst>
                <a:gd name="connsiteX0" fmla="*/ 0 w 5143500"/>
                <a:gd name="connsiteY0" fmla="*/ 381000 h 381000"/>
                <a:gd name="connsiteX1" fmla="*/ 1878553 w 5143500"/>
                <a:gd name="connsiteY1" fmla="*/ 299959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381000">
                  <a:moveTo>
                    <a:pt x="0" y="381000"/>
                  </a:moveTo>
                  <a:cubicBezTo>
                    <a:pt x="603959" y="350838"/>
                    <a:pt x="783261" y="267974"/>
                    <a:pt x="1878553" y="299959"/>
                  </a:cubicBezTo>
                  <a:cubicBezTo>
                    <a:pt x="3230394" y="339436"/>
                    <a:pt x="3901198" y="11139"/>
                    <a:pt x="5143500" y="0"/>
                  </a:cubicBezTo>
                  <a:lnTo>
                    <a:pt x="5143500" y="381000"/>
                  </a:lnTo>
                  <a:lnTo>
                    <a:pt x="0" y="381000"/>
                  </a:lnTo>
                  <a:close/>
                </a:path>
              </a:pathLst>
            </a:custGeom>
            <a:solidFill>
              <a:srgbClr val="FF45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34" name="矩形 1"/>
            <p:cNvSpPr/>
            <p:nvPr>
              <p:custDataLst>
                <p:tags r:id="rId30"/>
              </p:custDataLst>
            </p:nvPr>
          </p:nvSpPr>
          <p:spPr>
            <a:xfrm>
              <a:off x="5936710" y="6477000"/>
              <a:ext cx="5143500" cy="381000"/>
            </a:xfrm>
            <a:custGeom>
              <a:avLst/>
              <a:gdLst>
                <a:gd name="connsiteX0" fmla="*/ 0 w 5143500"/>
                <a:gd name="connsiteY0" fmla="*/ 0 h 381000"/>
                <a:gd name="connsiteX1" fmla="*/ 2611978 w 5143500"/>
                <a:gd name="connsiteY1" fmla="*/ 290513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381000">
                  <a:moveTo>
                    <a:pt x="0" y="0"/>
                  </a:moveTo>
                  <a:cubicBezTo>
                    <a:pt x="748421" y="152401"/>
                    <a:pt x="1626850" y="276226"/>
                    <a:pt x="2611978" y="290513"/>
                  </a:cubicBezTo>
                  <a:cubicBezTo>
                    <a:pt x="3597106" y="304800"/>
                    <a:pt x="4286960" y="14288"/>
                    <a:pt x="5143500" y="0"/>
                  </a:cubicBezTo>
                  <a:lnTo>
                    <a:pt x="5143500" y="381000"/>
                  </a:lnTo>
                  <a:lnTo>
                    <a:pt x="0" y="381000"/>
                  </a:lnTo>
                  <a:lnTo>
                    <a:pt x="0" y="0"/>
                  </a:lnTo>
                  <a:close/>
                </a:path>
              </a:pathLst>
            </a:custGeom>
            <a:solidFill>
              <a:srgbClr val="2958AC"/>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4441859" y="1530204"/>
            <a:ext cx="3276199" cy="3955573"/>
            <a:chOff x="4341086" y="1701654"/>
            <a:chExt cx="3276199" cy="3955573"/>
          </a:xfrm>
        </p:grpSpPr>
        <p:sp>
          <p:nvSpPr>
            <p:cNvPr id="7" name="3"/>
            <p:cNvSpPr>
              <a:spLocks noChangeAspect="1" noChangeArrowheads="1"/>
            </p:cNvSpPr>
            <p:nvPr>
              <p:custDataLst>
                <p:tags r:id="rId3"/>
              </p:custDataLst>
            </p:nvPr>
          </p:nvSpPr>
          <p:spPr bwMode="auto">
            <a:xfrm rot="5400000" flipV="1">
              <a:off x="7394516" y="2353522"/>
              <a:ext cx="239249" cy="206288"/>
            </a:xfrm>
            <a:prstGeom prst="triangle">
              <a:avLst>
                <a:gd name="adj" fmla="val 50000"/>
              </a:avLst>
            </a:prstGeom>
            <a:solidFill>
              <a:schemeClr val="accent1"/>
            </a:solidFill>
            <a:ln>
              <a:noFill/>
            </a:ln>
          </p:spPr>
          <p:txBody>
            <a:bodyPr lIns="91408" tIns="45705" rIns="91408" bIns="45705" anchor="ctr"/>
            <a:lstStyle>
              <a:lvl1pPr>
                <a:spcBef>
                  <a:spcPct val="20000"/>
                </a:spcBef>
                <a:buFont typeface="Arial" panose="020B0604020202020204"/>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a:buNone/>
                <a:defRPr/>
              </a:pPr>
              <a:endParaRPr kumimoji="0" lang="zh-CN" altLang="zh-CN" sz="2000" b="0" i="0" u="none" strike="noStrike" kern="0" cap="none" spc="0" normalizeH="0" baseline="0" noProof="0">
                <a:ln>
                  <a:noFill/>
                </a:ln>
                <a:solidFill>
                  <a:prstClr val="black">
                    <a:lumMod val="65000"/>
                    <a:lumOff val="35000"/>
                  </a:prstClr>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8" name="4"/>
            <p:cNvSpPr>
              <a:spLocks noChangeAspect="1" noChangeArrowheads="1"/>
            </p:cNvSpPr>
            <p:nvPr>
              <p:custDataLst>
                <p:tags r:id="rId4"/>
              </p:custDataLst>
            </p:nvPr>
          </p:nvSpPr>
          <p:spPr bwMode="auto">
            <a:xfrm rot="5400000" flipV="1">
              <a:off x="7394516" y="4536591"/>
              <a:ext cx="239249" cy="206288"/>
            </a:xfrm>
            <a:prstGeom prst="triangle">
              <a:avLst>
                <a:gd name="adj" fmla="val 50000"/>
              </a:avLst>
            </a:prstGeom>
            <a:solidFill>
              <a:schemeClr val="accent1"/>
            </a:solidFill>
            <a:ln>
              <a:noFill/>
            </a:ln>
          </p:spPr>
          <p:txBody>
            <a:bodyPr lIns="91408" tIns="45705" rIns="91408" bIns="45705" anchor="ctr"/>
            <a:lstStyle>
              <a:lvl1pPr>
                <a:spcBef>
                  <a:spcPct val="20000"/>
                </a:spcBef>
                <a:buFont typeface="Arial" panose="020B0604020202020204"/>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a:buNone/>
                <a:defRPr/>
              </a:pPr>
              <a:endParaRPr kumimoji="0" lang="zh-CN" altLang="zh-CN" sz="2000" b="0" i="0" u="none" strike="noStrike" kern="0" cap="none" spc="0" normalizeH="0" baseline="0" noProof="0">
                <a:ln>
                  <a:noFill/>
                </a:ln>
                <a:solidFill>
                  <a:prstClr val="black">
                    <a:lumMod val="65000"/>
                    <a:lumOff val="35000"/>
                  </a:prstClr>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9" name="5"/>
            <p:cNvSpPr>
              <a:spLocks noChangeAspect="1" noChangeArrowheads="1"/>
            </p:cNvSpPr>
            <p:nvPr>
              <p:custDataLst>
                <p:tags r:id="rId5"/>
              </p:custDataLst>
            </p:nvPr>
          </p:nvSpPr>
          <p:spPr bwMode="auto">
            <a:xfrm rot="16200000" flipH="1" flipV="1">
              <a:off x="4324605" y="3406634"/>
              <a:ext cx="239249" cy="206288"/>
            </a:xfrm>
            <a:prstGeom prst="triangle">
              <a:avLst>
                <a:gd name="adj" fmla="val 50000"/>
              </a:avLst>
            </a:prstGeom>
            <a:solidFill>
              <a:schemeClr val="accent2"/>
            </a:solidFill>
            <a:ln>
              <a:noFill/>
            </a:ln>
          </p:spPr>
          <p:txBody>
            <a:bodyPr lIns="91408" tIns="45705" rIns="91408" bIns="45705" anchor="ctr"/>
            <a:lstStyle>
              <a:lvl1pPr>
                <a:spcBef>
                  <a:spcPct val="20000"/>
                </a:spcBef>
                <a:buFont typeface="Arial" panose="020B0604020202020204"/>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a:buNone/>
                <a:defRPr/>
              </a:pPr>
              <a:endParaRPr kumimoji="0" lang="zh-CN" altLang="zh-CN" sz="2000" b="0" i="0" u="none" strike="noStrike" kern="0" cap="none" spc="0" normalizeH="0" baseline="0" noProof="0">
                <a:ln>
                  <a:noFill/>
                </a:ln>
                <a:solidFill>
                  <a:srgbClr val="BF1B1B">
                    <a:lumMod val="75000"/>
                  </a:srgbClr>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10" name="6"/>
            <p:cNvSpPr/>
            <p:nvPr>
              <p:custDataLst>
                <p:tags r:id="rId6"/>
              </p:custDataLst>
            </p:nvPr>
          </p:nvSpPr>
          <p:spPr>
            <a:xfrm>
              <a:off x="4690483" y="2829154"/>
              <a:ext cx="1867742" cy="1868267"/>
            </a:xfrm>
            <a:prstGeom prst="leftCircularArrow">
              <a:avLst>
                <a:gd name="adj1" fmla="val 8909"/>
                <a:gd name="adj2" fmla="val 1142322"/>
                <a:gd name="adj3" fmla="val 6293598"/>
                <a:gd name="adj4" fmla="val 18900002"/>
                <a:gd name="adj5" fmla="val 12500"/>
              </a:avLst>
            </a:prstGeom>
            <a:solidFill>
              <a:schemeClr val="accent2"/>
            </a:solidFill>
            <a:ln>
              <a:noFill/>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11" name="7"/>
            <p:cNvSpPr/>
            <p:nvPr>
              <p:custDataLst>
                <p:tags r:id="rId7"/>
              </p:custDataLst>
            </p:nvPr>
          </p:nvSpPr>
          <p:spPr>
            <a:xfrm>
              <a:off x="5360647" y="4051697"/>
              <a:ext cx="1604678" cy="1605530"/>
            </a:xfrm>
            <a:prstGeom prst="blockArc">
              <a:avLst>
                <a:gd name="adj1" fmla="val 13624405"/>
                <a:gd name="adj2" fmla="val 17228224"/>
                <a:gd name="adj3" fmla="val 11481"/>
              </a:avLst>
            </a:prstGeom>
            <a:solidFill>
              <a:schemeClr val="accent1"/>
            </a:solidFill>
            <a:ln>
              <a:noFill/>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12" name="8"/>
            <p:cNvSpPr/>
            <p:nvPr>
              <p:custDataLst>
                <p:tags r:id="rId8"/>
              </p:custDataLst>
            </p:nvPr>
          </p:nvSpPr>
          <p:spPr>
            <a:xfrm>
              <a:off x="5360647" y="4051697"/>
              <a:ext cx="1604678" cy="1605530"/>
            </a:xfrm>
            <a:prstGeom prst="blockArc">
              <a:avLst>
                <a:gd name="adj1" fmla="val 17085111"/>
                <a:gd name="adj2" fmla="val 10799997"/>
                <a:gd name="adj3" fmla="val 11504"/>
              </a:avLst>
            </a:prstGeom>
            <a:solidFill>
              <a:schemeClr val="accent1"/>
            </a:solidFill>
            <a:ln>
              <a:noFill/>
            </a:ln>
            <a:effec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13" name="9"/>
            <p:cNvSpPr/>
            <p:nvPr>
              <p:custDataLst>
                <p:tags r:id="rId9"/>
              </p:custDataLst>
            </p:nvPr>
          </p:nvSpPr>
          <p:spPr>
            <a:xfrm rot="17307692">
              <a:off x="5717996" y="2312270"/>
              <a:ext cx="1619267" cy="872318"/>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chemeClr val="accent1"/>
            </a:solidFill>
            <a:ln w="12700" cap="flat" cmpd="sng" algn="ctr">
              <a:noFill/>
              <a:prstDash val="solid"/>
              <a:miter lim="800000"/>
            </a:ln>
            <a:effectLst/>
          </p:spPr>
          <p:txBody>
            <a:bodyPr lIns="91417" tIns="45709" rIns="91417" bIns="45709"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500" b="0" i="0" u="none" strike="noStrike" kern="0" cap="none" spc="0" normalizeH="0" baseline="0" noProof="0">
                <a:ln>
                  <a:noFill/>
                </a:ln>
                <a:solidFill>
                  <a:srgbClr val="BF1B1B">
                    <a:lumMod val="75000"/>
                  </a:srgbClr>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14" name="10"/>
            <p:cNvSpPr/>
            <p:nvPr>
              <p:custDataLst>
                <p:tags r:id="rId10"/>
              </p:custDataLst>
            </p:nvPr>
          </p:nvSpPr>
          <p:spPr>
            <a:xfrm rot="17307692">
              <a:off x="5322007" y="1861116"/>
              <a:ext cx="1063396" cy="744471"/>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chemeClr val="accent1"/>
            </a:solidFill>
            <a:ln w="12700" cap="flat" cmpd="sng" algn="ctr">
              <a:noFill/>
              <a:prstDash val="solid"/>
              <a:miter lim="800000"/>
            </a:ln>
            <a:effectLst/>
          </p:spPr>
          <p:txBody>
            <a:bodyPr lIns="91417" tIns="45709" rIns="91417" bIns="45709"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500" b="0" i="0" u="none" strike="noStrike" kern="0" cap="none" spc="0" normalizeH="0" baseline="0" noProof="0">
                <a:ln>
                  <a:noFill/>
                </a:ln>
                <a:solidFill>
                  <a:srgbClr val="BF1B1B">
                    <a:lumMod val="75000"/>
                  </a:srgbClr>
                </a:solidFill>
                <a:effectLst/>
                <a:uLnTx/>
                <a:uFillTx/>
                <a:latin typeface="OPPOSans B" panose="00020600040101010101" pitchFamily="18" charset="-122"/>
                <a:ea typeface="思源黑体 CN Regular" panose="020B0500000000000000" pitchFamily="34" charset="-122"/>
                <a:sym typeface="Arial" panose="020B0604020202020204" pitchFamily="34" charset="0"/>
              </a:endParaRPr>
            </a:p>
          </p:txBody>
        </p:sp>
        <p:sp>
          <p:nvSpPr>
            <p:cNvPr id="15" name="11"/>
            <p:cNvSpPr txBox="1"/>
            <p:nvPr>
              <p:custDataLst>
                <p:tags r:id="rId11"/>
              </p:custDataLst>
            </p:nvPr>
          </p:nvSpPr>
          <p:spPr>
            <a:xfrm>
              <a:off x="5866185" y="2162656"/>
              <a:ext cx="681550" cy="877141"/>
            </a:xfrm>
            <a:prstGeom prst="rect">
              <a:avLst/>
            </a:prstGeom>
            <a:noFill/>
          </p:spPr>
          <p:txBody>
            <a:bodyPr wrap="none" lIns="91417" tIns="45709" rIns="91417" bIns="45709"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5100"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a:t>
              </a:r>
              <a:endParaRPr kumimoji="0" lang="zh-CN" altLang="en-US" sz="5100"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
          <p:nvSpPr>
            <p:cNvPr id="16" name="12"/>
            <p:cNvSpPr txBox="1"/>
            <p:nvPr>
              <p:custDataLst>
                <p:tags r:id="rId12"/>
              </p:custDataLst>
            </p:nvPr>
          </p:nvSpPr>
          <p:spPr>
            <a:xfrm>
              <a:off x="5289008" y="3308605"/>
              <a:ext cx="657506" cy="877141"/>
            </a:xfrm>
            <a:prstGeom prst="rect">
              <a:avLst/>
            </a:prstGeom>
            <a:noFill/>
          </p:spPr>
          <p:txBody>
            <a:bodyPr wrap="none" lIns="91417" tIns="45709" rIns="91417" bIns="45709"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5100" i="0" u="none" strike="noStrike" kern="1200" cap="none" spc="0" normalizeH="0" baseline="0" noProof="0">
                  <a:ln>
                    <a:noFill/>
                  </a:ln>
                  <a:solidFill>
                    <a:schemeClr val="accent2"/>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B</a:t>
              </a:r>
              <a:endParaRPr kumimoji="0" lang="zh-CN" altLang="en-US" sz="5100" i="0" u="none" strike="noStrike" kern="1200" cap="none" spc="0" normalizeH="0" baseline="0" noProof="0">
                <a:ln>
                  <a:noFill/>
                </a:ln>
                <a:solidFill>
                  <a:schemeClr val="accent2"/>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
          <p:nvSpPr>
            <p:cNvPr id="17" name="13"/>
            <p:cNvSpPr txBox="1"/>
            <p:nvPr>
              <p:custDataLst>
                <p:tags r:id="rId13"/>
              </p:custDataLst>
            </p:nvPr>
          </p:nvSpPr>
          <p:spPr>
            <a:xfrm>
              <a:off x="5871795" y="4454555"/>
              <a:ext cx="670330" cy="877141"/>
            </a:xfrm>
            <a:prstGeom prst="rect">
              <a:avLst/>
            </a:prstGeom>
            <a:noFill/>
          </p:spPr>
          <p:txBody>
            <a:bodyPr wrap="none" lIns="91417" tIns="45709" rIns="91417" bIns="45709"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5100"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C</a:t>
              </a:r>
              <a:endParaRPr kumimoji="0" lang="zh-CN" altLang="en-US" sz="5100" i="0" u="none" strike="noStrike" kern="1200" cap="none" spc="0" normalizeH="0" baseline="0" noProof="0">
                <a:ln>
                  <a:noFill/>
                </a:ln>
                <a:solidFill>
                  <a:schemeClr val="accent1"/>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grpSp>
      <p:grpSp>
        <p:nvGrpSpPr>
          <p:cNvPr id="18" name="组合 17"/>
          <p:cNvGrpSpPr/>
          <p:nvPr userDrawn="1">
            <p:custDataLst>
              <p:tags r:id="rId14"/>
            </p:custDataLst>
          </p:nvPr>
        </p:nvGrpSpPr>
        <p:grpSpPr>
          <a:xfrm>
            <a:off x="7931326" y="1692700"/>
            <a:ext cx="3255058" cy="1185032"/>
            <a:chOff x="2849876" y="2013525"/>
            <a:chExt cx="3255058" cy="1185032"/>
          </a:xfrm>
        </p:grpSpPr>
        <p:sp>
          <p:nvSpPr>
            <p:cNvPr id="19" name="9"/>
            <p:cNvSpPr/>
            <p:nvPr>
              <p:custDataLst>
                <p:tags r:id="rId15"/>
              </p:custDataLst>
            </p:nvPr>
          </p:nvSpPr>
          <p:spPr>
            <a:xfrm>
              <a:off x="2849876" y="2013525"/>
              <a:ext cx="2115852"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0" name="10"/>
            <p:cNvSpPr/>
            <p:nvPr>
              <p:custDataLst>
                <p:tags r:id="rId16"/>
              </p:custDataLst>
            </p:nvPr>
          </p:nvSpPr>
          <p:spPr>
            <a:xfrm>
              <a:off x="2849876" y="2488619"/>
              <a:ext cx="3255058"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21" name="组合 20"/>
          <p:cNvGrpSpPr/>
          <p:nvPr userDrawn="1">
            <p:custDataLst>
              <p:tags r:id="rId17"/>
            </p:custDataLst>
          </p:nvPr>
        </p:nvGrpSpPr>
        <p:grpSpPr>
          <a:xfrm>
            <a:off x="7931326" y="3936216"/>
            <a:ext cx="3255058" cy="1185032"/>
            <a:chOff x="2849876" y="2013525"/>
            <a:chExt cx="3255058" cy="1185032"/>
          </a:xfrm>
        </p:grpSpPr>
        <p:sp>
          <p:nvSpPr>
            <p:cNvPr id="22" name="9"/>
            <p:cNvSpPr/>
            <p:nvPr>
              <p:custDataLst>
                <p:tags r:id="rId18"/>
              </p:custDataLst>
            </p:nvPr>
          </p:nvSpPr>
          <p:spPr>
            <a:xfrm>
              <a:off x="2849876" y="2013525"/>
              <a:ext cx="2115852"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3" name="10"/>
            <p:cNvSpPr/>
            <p:nvPr>
              <p:custDataLst>
                <p:tags r:id="rId19"/>
              </p:custDataLst>
            </p:nvPr>
          </p:nvSpPr>
          <p:spPr>
            <a:xfrm>
              <a:off x="2849876" y="2488619"/>
              <a:ext cx="3255058"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24" name="组合 23"/>
          <p:cNvGrpSpPr/>
          <p:nvPr userDrawn="1">
            <p:custDataLst>
              <p:tags r:id="rId20"/>
            </p:custDataLst>
          </p:nvPr>
        </p:nvGrpSpPr>
        <p:grpSpPr>
          <a:xfrm>
            <a:off x="1024641" y="2760284"/>
            <a:ext cx="3255058" cy="1185032"/>
            <a:chOff x="2849876" y="2013525"/>
            <a:chExt cx="3255058" cy="1185032"/>
          </a:xfrm>
        </p:grpSpPr>
        <p:sp>
          <p:nvSpPr>
            <p:cNvPr id="25" name="9"/>
            <p:cNvSpPr/>
            <p:nvPr>
              <p:custDataLst>
                <p:tags r:id="rId21"/>
              </p:custDataLst>
            </p:nvPr>
          </p:nvSpPr>
          <p:spPr>
            <a:xfrm>
              <a:off x="3989082" y="2013525"/>
              <a:ext cx="2115852" cy="523220"/>
            </a:xfrm>
            <a:prstGeom prst="rect">
              <a:avLst/>
            </a:prstGeom>
          </p:spPr>
          <p:txBody>
            <a:bodyPr wrap="square">
              <a:spAutoFit/>
            </a:bodyPr>
            <a:lstStyle/>
            <a:p>
              <a:pPr marL="0" marR="0" lvl="0" indent="0" algn="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6" name="10"/>
            <p:cNvSpPr/>
            <p:nvPr>
              <p:custDataLst>
                <p:tags r:id="rId22"/>
              </p:custDataLst>
            </p:nvPr>
          </p:nvSpPr>
          <p:spPr>
            <a:xfrm>
              <a:off x="2849876" y="2488619"/>
              <a:ext cx="3255058" cy="709938"/>
            </a:xfrm>
            <a:prstGeom prst="rect">
              <a:avLst/>
            </a:prstGeom>
          </p:spPr>
          <p:txBody>
            <a:bodyPr wrap="square">
              <a:spAutoFit/>
            </a:bodyPr>
            <a:lstStyle/>
            <a:p>
              <a:pPr marL="0" marR="0" lvl="0" indent="0" algn="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grpSp>
        <p:nvGrpSpPr>
          <p:cNvPr id="6" name="组合 5"/>
          <p:cNvGrpSpPr/>
          <p:nvPr userDrawn="1">
            <p:custDataLst>
              <p:tags r:id="rId2"/>
            </p:custDataLst>
          </p:nvPr>
        </p:nvGrpSpPr>
        <p:grpSpPr>
          <a:xfrm>
            <a:off x="1094540" y="2084484"/>
            <a:ext cx="10002921" cy="3098960"/>
            <a:chOff x="1035165" y="2629912"/>
            <a:chExt cx="10002921" cy="3098960"/>
          </a:xfrm>
        </p:grpSpPr>
        <p:grpSp>
          <p:nvGrpSpPr>
            <p:cNvPr id="7" name="组合 6"/>
            <p:cNvGrpSpPr/>
            <p:nvPr>
              <p:custDataLst>
                <p:tags r:id="rId3"/>
              </p:custDataLst>
            </p:nvPr>
          </p:nvGrpSpPr>
          <p:grpSpPr>
            <a:xfrm>
              <a:off x="1035165" y="2629912"/>
              <a:ext cx="2242367" cy="3098960"/>
              <a:chOff x="1035165" y="2665583"/>
              <a:chExt cx="2242367" cy="3098960"/>
            </a:xfrm>
          </p:grpSpPr>
          <p:sp>
            <p:nvSpPr>
              <p:cNvPr id="32" name="矩形 31"/>
              <p:cNvSpPr/>
              <p:nvPr>
                <p:custDataLst>
                  <p:tags r:id="rId4"/>
                </p:custDataLst>
              </p:nvPr>
            </p:nvSpPr>
            <p:spPr>
              <a:xfrm>
                <a:off x="1035165" y="2665583"/>
                <a:ext cx="2112211" cy="3098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33" name="矩形 32"/>
              <p:cNvSpPr/>
              <p:nvPr>
                <p:custDataLst>
                  <p:tags r:id="rId5"/>
                </p:custDataLst>
              </p:nvPr>
            </p:nvSpPr>
            <p:spPr>
              <a:xfrm>
                <a:off x="1161680" y="2665583"/>
                <a:ext cx="2115852" cy="30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grpSp>
            <p:nvGrpSpPr>
              <p:cNvPr id="34" name="组合 33"/>
              <p:cNvGrpSpPr/>
              <p:nvPr>
                <p:custDataLst>
                  <p:tags r:id="rId6"/>
                </p:custDataLst>
              </p:nvPr>
            </p:nvGrpSpPr>
            <p:grpSpPr>
              <a:xfrm>
                <a:off x="1161680" y="2897249"/>
                <a:ext cx="2115852" cy="2618784"/>
                <a:chOff x="1161680" y="2881207"/>
                <a:chExt cx="2115852" cy="2618784"/>
              </a:xfrm>
            </p:grpSpPr>
            <p:grpSp>
              <p:nvGrpSpPr>
                <p:cNvPr id="35" name="组合 34"/>
                <p:cNvGrpSpPr/>
                <p:nvPr>
                  <p:custDataLst>
                    <p:tags r:id="rId7"/>
                  </p:custDataLst>
                </p:nvPr>
              </p:nvGrpSpPr>
              <p:grpSpPr>
                <a:xfrm>
                  <a:off x="1161680" y="3604460"/>
                  <a:ext cx="2115852" cy="1895531"/>
                  <a:chOff x="1251037" y="3471263"/>
                  <a:chExt cx="2115852" cy="1895531"/>
                </a:xfrm>
              </p:grpSpPr>
              <p:sp>
                <p:nvSpPr>
                  <p:cNvPr id="37" name="9"/>
                  <p:cNvSpPr/>
                  <p:nvPr>
                    <p:custDataLst>
                      <p:tags r:id="rId8"/>
                    </p:custDataLst>
                  </p:nvPr>
                </p:nvSpPr>
                <p:spPr>
                  <a:xfrm>
                    <a:off x="1251037" y="3471263"/>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8" name="10"/>
                  <p:cNvSpPr/>
                  <p:nvPr>
                    <p:custDataLst>
                      <p:tags r:id="rId9"/>
                    </p:custDataLst>
                  </p:nvPr>
                </p:nvSpPr>
                <p:spPr>
                  <a:xfrm>
                    <a:off x="1358345" y="4010525"/>
                    <a:ext cx="1901236" cy="1356269"/>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点击输入您的内容，或者通过复制您的文本后，再此框中选择粘贴。请言简意赅。</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
              <p:nvSpPr>
                <p:cNvPr id="36" name="矩形 35"/>
                <p:cNvSpPr/>
                <p:nvPr>
                  <p:custDataLst>
                    <p:tags r:id="rId10"/>
                  </p:custDataLst>
                </p:nvPr>
              </p:nvSpPr>
              <p:spPr>
                <a:xfrm>
                  <a:off x="1854762" y="2881207"/>
                  <a:ext cx="729688" cy="667106"/>
                </a:xfrm>
                <a:prstGeom prst="rect">
                  <a:avLst/>
                </a:prstGeom>
              </p:spPr>
              <p:txBody>
                <a:bodyPr wrap="none">
                  <a:spAutoFit/>
                </a:bodyPr>
                <a:lstStyle/>
                <a:p>
                  <a:pPr algn="ctr"/>
                  <a:r>
                    <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rPr>
                    <a:t>01</a:t>
                  </a:r>
                  <a:endPar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grpSp>
          <p:nvGrpSpPr>
            <p:cNvPr id="8" name="组合 7"/>
            <p:cNvGrpSpPr/>
            <p:nvPr>
              <p:custDataLst>
                <p:tags r:id="rId11"/>
              </p:custDataLst>
            </p:nvPr>
          </p:nvGrpSpPr>
          <p:grpSpPr>
            <a:xfrm>
              <a:off x="6208867" y="2629912"/>
              <a:ext cx="2242367" cy="3098960"/>
              <a:chOff x="1035165" y="2665583"/>
              <a:chExt cx="2242367" cy="3098960"/>
            </a:xfrm>
          </p:grpSpPr>
          <p:sp>
            <p:nvSpPr>
              <p:cNvPr id="25" name="矩形 24"/>
              <p:cNvSpPr/>
              <p:nvPr>
                <p:custDataLst>
                  <p:tags r:id="rId12"/>
                </p:custDataLst>
              </p:nvPr>
            </p:nvSpPr>
            <p:spPr>
              <a:xfrm>
                <a:off x="1035165" y="2665583"/>
                <a:ext cx="2112211" cy="3098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26" name="矩形 25"/>
              <p:cNvSpPr/>
              <p:nvPr>
                <p:custDataLst>
                  <p:tags r:id="rId13"/>
                </p:custDataLst>
              </p:nvPr>
            </p:nvSpPr>
            <p:spPr>
              <a:xfrm>
                <a:off x="1161680" y="2665583"/>
                <a:ext cx="2115852" cy="30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grpSp>
            <p:nvGrpSpPr>
              <p:cNvPr id="27" name="组合 26"/>
              <p:cNvGrpSpPr/>
              <p:nvPr>
                <p:custDataLst>
                  <p:tags r:id="rId14"/>
                </p:custDataLst>
              </p:nvPr>
            </p:nvGrpSpPr>
            <p:grpSpPr>
              <a:xfrm>
                <a:off x="1161680" y="2897249"/>
                <a:ext cx="2115852" cy="2618784"/>
                <a:chOff x="1161680" y="2881207"/>
                <a:chExt cx="2115852" cy="2618784"/>
              </a:xfrm>
            </p:grpSpPr>
            <p:grpSp>
              <p:nvGrpSpPr>
                <p:cNvPr id="28" name="组合 27"/>
                <p:cNvGrpSpPr/>
                <p:nvPr>
                  <p:custDataLst>
                    <p:tags r:id="rId15"/>
                  </p:custDataLst>
                </p:nvPr>
              </p:nvGrpSpPr>
              <p:grpSpPr>
                <a:xfrm>
                  <a:off x="1161680" y="3604460"/>
                  <a:ext cx="2115852" cy="1895531"/>
                  <a:chOff x="1251037" y="3471263"/>
                  <a:chExt cx="2115852" cy="1895531"/>
                </a:xfrm>
              </p:grpSpPr>
              <p:sp>
                <p:nvSpPr>
                  <p:cNvPr id="30" name="9"/>
                  <p:cNvSpPr/>
                  <p:nvPr>
                    <p:custDataLst>
                      <p:tags r:id="rId16"/>
                    </p:custDataLst>
                  </p:nvPr>
                </p:nvSpPr>
                <p:spPr>
                  <a:xfrm>
                    <a:off x="1251037" y="3471263"/>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1" name="10"/>
                  <p:cNvSpPr/>
                  <p:nvPr>
                    <p:custDataLst>
                      <p:tags r:id="rId17"/>
                    </p:custDataLst>
                  </p:nvPr>
                </p:nvSpPr>
                <p:spPr>
                  <a:xfrm>
                    <a:off x="1358345" y="4010525"/>
                    <a:ext cx="1901236" cy="1356269"/>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点击输入您的内容，或者通过复制您的文本后，再此框中选择粘贴。请言简意赅。</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
              <p:nvSpPr>
                <p:cNvPr id="29" name="矩形 28"/>
                <p:cNvSpPr/>
                <p:nvPr>
                  <p:custDataLst>
                    <p:tags r:id="rId18"/>
                  </p:custDataLst>
                </p:nvPr>
              </p:nvSpPr>
              <p:spPr>
                <a:xfrm>
                  <a:off x="1811481" y="2881207"/>
                  <a:ext cx="816250" cy="667106"/>
                </a:xfrm>
                <a:prstGeom prst="rect">
                  <a:avLst/>
                </a:prstGeom>
              </p:spPr>
              <p:txBody>
                <a:bodyPr wrap="none">
                  <a:spAutoFit/>
                </a:bodyPr>
                <a:lstStyle/>
                <a:p>
                  <a:pPr algn="ctr"/>
                  <a:r>
                    <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rPr>
                    <a:t>03</a:t>
                  </a:r>
                  <a:endPar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grpSp>
          <p:nvGrpSpPr>
            <p:cNvPr id="9" name="组合 8"/>
            <p:cNvGrpSpPr/>
            <p:nvPr>
              <p:custDataLst>
                <p:tags r:id="rId19"/>
              </p:custDataLst>
            </p:nvPr>
          </p:nvGrpSpPr>
          <p:grpSpPr>
            <a:xfrm>
              <a:off x="3622016" y="2629912"/>
              <a:ext cx="2242367" cy="3098960"/>
              <a:chOff x="1035165" y="2665583"/>
              <a:chExt cx="2242367" cy="3098960"/>
            </a:xfrm>
          </p:grpSpPr>
          <p:sp>
            <p:nvSpPr>
              <p:cNvPr id="18" name="矩形 17"/>
              <p:cNvSpPr/>
              <p:nvPr>
                <p:custDataLst>
                  <p:tags r:id="rId20"/>
                </p:custDataLst>
              </p:nvPr>
            </p:nvSpPr>
            <p:spPr>
              <a:xfrm>
                <a:off x="1035165" y="2665583"/>
                <a:ext cx="2112211" cy="3098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19" name="矩形 18"/>
              <p:cNvSpPr/>
              <p:nvPr>
                <p:custDataLst>
                  <p:tags r:id="rId21"/>
                </p:custDataLst>
              </p:nvPr>
            </p:nvSpPr>
            <p:spPr>
              <a:xfrm>
                <a:off x="1161680" y="2665583"/>
                <a:ext cx="2115852" cy="30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grpSp>
            <p:nvGrpSpPr>
              <p:cNvPr id="20" name="组合 19"/>
              <p:cNvGrpSpPr/>
              <p:nvPr>
                <p:custDataLst>
                  <p:tags r:id="rId22"/>
                </p:custDataLst>
              </p:nvPr>
            </p:nvGrpSpPr>
            <p:grpSpPr>
              <a:xfrm>
                <a:off x="1161680" y="2897249"/>
                <a:ext cx="2115852" cy="2618784"/>
                <a:chOff x="1161680" y="2881207"/>
                <a:chExt cx="2115852" cy="2618784"/>
              </a:xfrm>
            </p:grpSpPr>
            <p:grpSp>
              <p:nvGrpSpPr>
                <p:cNvPr id="21" name="组合 20"/>
                <p:cNvGrpSpPr/>
                <p:nvPr>
                  <p:custDataLst>
                    <p:tags r:id="rId23"/>
                  </p:custDataLst>
                </p:nvPr>
              </p:nvGrpSpPr>
              <p:grpSpPr>
                <a:xfrm>
                  <a:off x="1161680" y="3604460"/>
                  <a:ext cx="2115852" cy="1895531"/>
                  <a:chOff x="1251037" y="3471263"/>
                  <a:chExt cx="2115852" cy="1895531"/>
                </a:xfrm>
              </p:grpSpPr>
              <p:sp>
                <p:nvSpPr>
                  <p:cNvPr id="23" name="9"/>
                  <p:cNvSpPr/>
                  <p:nvPr>
                    <p:custDataLst>
                      <p:tags r:id="rId24"/>
                    </p:custDataLst>
                  </p:nvPr>
                </p:nvSpPr>
                <p:spPr>
                  <a:xfrm>
                    <a:off x="1251037" y="3471263"/>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24" name="10"/>
                  <p:cNvSpPr/>
                  <p:nvPr>
                    <p:custDataLst>
                      <p:tags r:id="rId25"/>
                    </p:custDataLst>
                  </p:nvPr>
                </p:nvSpPr>
                <p:spPr>
                  <a:xfrm>
                    <a:off x="1358345" y="4010525"/>
                    <a:ext cx="1901236" cy="1356269"/>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点击输入您的内容，或者通过复制您的文本后，再此框中选择粘贴。请言简意赅。</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
              <p:nvSpPr>
                <p:cNvPr id="22" name="矩形 21"/>
                <p:cNvSpPr/>
                <p:nvPr>
                  <p:custDataLst>
                    <p:tags r:id="rId26"/>
                  </p:custDataLst>
                </p:nvPr>
              </p:nvSpPr>
              <p:spPr>
                <a:xfrm>
                  <a:off x="1811481" y="2881207"/>
                  <a:ext cx="816250" cy="667106"/>
                </a:xfrm>
                <a:prstGeom prst="rect">
                  <a:avLst/>
                </a:prstGeom>
              </p:spPr>
              <p:txBody>
                <a:bodyPr wrap="none">
                  <a:spAutoFit/>
                </a:bodyPr>
                <a:lstStyle/>
                <a:p>
                  <a:pPr algn="ctr"/>
                  <a:r>
                    <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rPr>
                    <a:t>02</a:t>
                  </a:r>
                  <a:endPar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grpSp>
          <p:nvGrpSpPr>
            <p:cNvPr id="10" name="组合 9"/>
            <p:cNvGrpSpPr/>
            <p:nvPr>
              <p:custDataLst>
                <p:tags r:id="rId27"/>
              </p:custDataLst>
            </p:nvPr>
          </p:nvGrpSpPr>
          <p:grpSpPr>
            <a:xfrm>
              <a:off x="8795719" y="2629912"/>
              <a:ext cx="2242367" cy="3098960"/>
              <a:chOff x="1035165" y="2665583"/>
              <a:chExt cx="2242367" cy="3098960"/>
            </a:xfrm>
          </p:grpSpPr>
          <p:sp>
            <p:nvSpPr>
              <p:cNvPr id="11" name="矩形 10"/>
              <p:cNvSpPr/>
              <p:nvPr>
                <p:custDataLst>
                  <p:tags r:id="rId28"/>
                </p:custDataLst>
              </p:nvPr>
            </p:nvSpPr>
            <p:spPr>
              <a:xfrm>
                <a:off x="1035165" y="2665583"/>
                <a:ext cx="2112211" cy="3098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12" name="矩形 11"/>
              <p:cNvSpPr/>
              <p:nvPr>
                <p:custDataLst>
                  <p:tags r:id="rId29"/>
                </p:custDataLst>
              </p:nvPr>
            </p:nvSpPr>
            <p:spPr>
              <a:xfrm>
                <a:off x="1161680" y="2665583"/>
                <a:ext cx="2115852" cy="3098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grpSp>
            <p:nvGrpSpPr>
              <p:cNvPr id="13" name="组合 12"/>
              <p:cNvGrpSpPr/>
              <p:nvPr>
                <p:custDataLst>
                  <p:tags r:id="rId30"/>
                </p:custDataLst>
              </p:nvPr>
            </p:nvGrpSpPr>
            <p:grpSpPr>
              <a:xfrm>
                <a:off x="1161680" y="2897249"/>
                <a:ext cx="2115852" cy="2618784"/>
                <a:chOff x="1161680" y="2881207"/>
                <a:chExt cx="2115852" cy="2618784"/>
              </a:xfrm>
            </p:grpSpPr>
            <p:grpSp>
              <p:nvGrpSpPr>
                <p:cNvPr id="14" name="组合 13"/>
                <p:cNvGrpSpPr/>
                <p:nvPr>
                  <p:custDataLst>
                    <p:tags r:id="rId31"/>
                  </p:custDataLst>
                </p:nvPr>
              </p:nvGrpSpPr>
              <p:grpSpPr>
                <a:xfrm>
                  <a:off x="1161680" y="3604460"/>
                  <a:ext cx="2115852" cy="1895531"/>
                  <a:chOff x="1251037" y="3471263"/>
                  <a:chExt cx="2115852" cy="1895531"/>
                </a:xfrm>
              </p:grpSpPr>
              <p:sp>
                <p:nvSpPr>
                  <p:cNvPr id="16" name="9"/>
                  <p:cNvSpPr/>
                  <p:nvPr>
                    <p:custDataLst>
                      <p:tags r:id="rId32"/>
                    </p:custDataLst>
                  </p:nvPr>
                </p:nvSpPr>
                <p:spPr>
                  <a:xfrm>
                    <a:off x="1251037" y="3471263"/>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7" name="10"/>
                  <p:cNvSpPr/>
                  <p:nvPr>
                    <p:custDataLst>
                      <p:tags r:id="rId33"/>
                    </p:custDataLst>
                  </p:nvPr>
                </p:nvSpPr>
                <p:spPr>
                  <a:xfrm>
                    <a:off x="1358345" y="4010525"/>
                    <a:ext cx="1901236" cy="1356269"/>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点击输入您的内容，或者通过复制您的文本后，再此框中选择粘贴。请言简意赅。</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
              <p:nvSpPr>
                <p:cNvPr id="15" name="矩形 14"/>
                <p:cNvSpPr/>
                <p:nvPr>
                  <p:custDataLst>
                    <p:tags r:id="rId34"/>
                  </p:custDataLst>
                </p:nvPr>
              </p:nvSpPr>
              <p:spPr>
                <a:xfrm>
                  <a:off x="1811481" y="2881207"/>
                  <a:ext cx="816250" cy="667106"/>
                </a:xfrm>
                <a:prstGeom prst="rect">
                  <a:avLst/>
                </a:prstGeom>
              </p:spPr>
              <p:txBody>
                <a:bodyPr wrap="none">
                  <a:spAutoFit/>
                </a:bodyPr>
                <a:lstStyle/>
                <a:p>
                  <a:pPr algn="ctr"/>
                  <a:r>
                    <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rPr>
                    <a:t>04</a:t>
                  </a:r>
                  <a:endParaRPr lang="en-US" altLang="zh-CN" sz="3735">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3" name="9"/>
          <p:cNvSpPr/>
          <p:nvPr userDrawn="1">
            <p:custDataLst>
              <p:tags r:id="rId2"/>
            </p:custDataLst>
          </p:nvPr>
        </p:nvSpPr>
        <p:spPr>
          <a:xfrm>
            <a:off x="8251594" y="1900841"/>
            <a:ext cx="2115852"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 name="10"/>
          <p:cNvSpPr/>
          <p:nvPr userDrawn="1">
            <p:custDataLst>
              <p:tags r:id="rId3"/>
            </p:custDataLst>
          </p:nvPr>
        </p:nvSpPr>
        <p:spPr>
          <a:xfrm>
            <a:off x="8251594" y="2409966"/>
            <a:ext cx="2639993"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5" name="11"/>
          <p:cNvSpPr/>
          <p:nvPr userDrawn="1">
            <p:custDataLst>
              <p:tags r:id="rId4"/>
            </p:custDataLst>
          </p:nvPr>
        </p:nvSpPr>
        <p:spPr>
          <a:xfrm>
            <a:off x="8251594" y="4077594"/>
            <a:ext cx="2115852"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6" name="12"/>
          <p:cNvSpPr/>
          <p:nvPr userDrawn="1">
            <p:custDataLst>
              <p:tags r:id="rId5"/>
            </p:custDataLst>
          </p:nvPr>
        </p:nvSpPr>
        <p:spPr>
          <a:xfrm>
            <a:off x="8251594" y="4586719"/>
            <a:ext cx="2639993"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7" name="41"/>
          <p:cNvSpPr/>
          <p:nvPr userDrawn="1">
            <p:custDataLst>
              <p:tags r:id="rId6"/>
            </p:custDataLst>
          </p:nvPr>
        </p:nvSpPr>
        <p:spPr>
          <a:xfrm>
            <a:off x="1809561" y="1900841"/>
            <a:ext cx="2115852" cy="523220"/>
          </a:xfrm>
          <a:prstGeom prst="rect">
            <a:avLst/>
          </a:prstGeom>
        </p:spPr>
        <p:txBody>
          <a:bodyPr wrap="square">
            <a:spAutoFit/>
          </a:bodyPr>
          <a:lstStyle/>
          <a:p>
            <a:pPr marL="0" marR="0" lvl="0" indent="0" algn="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8" name="42"/>
          <p:cNvSpPr/>
          <p:nvPr userDrawn="1">
            <p:custDataLst>
              <p:tags r:id="rId7"/>
            </p:custDataLst>
          </p:nvPr>
        </p:nvSpPr>
        <p:spPr>
          <a:xfrm>
            <a:off x="1300414" y="2409966"/>
            <a:ext cx="2625000" cy="709938"/>
          </a:xfrm>
          <a:prstGeom prst="rect">
            <a:avLst/>
          </a:prstGeom>
        </p:spPr>
        <p:txBody>
          <a:bodyPr wrap="square">
            <a:spAutoFit/>
          </a:bodyPr>
          <a:lstStyle/>
          <a:p>
            <a:pPr marL="0" marR="0" lvl="0" indent="0" algn="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9" name="43"/>
          <p:cNvSpPr/>
          <p:nvPr userDrawn="1">
            <p:custDataLst>
              <p:tags r:id="rId8"/>
            </p:custDataLst>
          </p:nvPr>
        </p:nvSpPr>
        <p:spPr>
          <a:xfrm>
            <a:off x="1809561" y="4077594"/>
            <a:ext cx="2115852" cy="523220"/>
          </a:xfrm>
          <a:prstGeom prst="rect">
            <a:avLst/>
          </a:prstGeom>
        </p:spPr>
        <p:txBody>
          <a:bodyPr wrap="square">
            <a:spAutoFit/>
          </a:bodyPr>
          <a:lstStyle/>
          <a:p>
            <a:pPr marL="0" marR="0" lvl="0" indent="0" algn="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0" name="44"/>
          <p:cNvSpPr/>
          <p:nvPr userDrawn="1">
            <p:custDataLst>
              <p:tags r:id="rId9"/>
            </p:custDataLst>
          </p:nvPr>
        </p:nvSpPr>
        <p:spPr>
          <a:xfrm>
            <a:off x="1300414" y="4586719"/>
            <a:ext cx="2625000" cy="709938"/>
          </a:xfrm>
          <a:prstGeom prst="rect">
            <a:avLst/>
          </a:prstGeom>
        </p:spPr>
        <p:txBody>
          <a:bodyPr wrap="square">
            <a:spAutoFit/>
          </a:bodyPr>
          <a:lstStyle/>
          <a:p>
            <a:pPr marL="0" marR="0" lvl="0" indent="0" algn="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nvGrpSpPr>
          <p:cNvPr id="11" name="组合 10"/>
          <p:cNvGrpSpPr/>
          <p:nvPr userDrawn="1">
            <p:custDataLst>
              <p:tags r:id="rId10"/>
            </p:custDataLst>
          </p:nvPr>
        </p:nvGrpSpPr>
        <p:grpSpPr>
          <a:xfrm>
            <a:off x="4096020" y="1985952"/>
            <a:ext cx="3999960" cy="2972910"/>
            <a:chOff x="4096020" y="1985952"/>
            <a:chExt cx="3999960" cy="2972910"/>
          </a:xfrm>
        </p:grpSpPr>
        <p:grpSp>
          <p:nvGrpSpPr>
            <p:cNvPr id="12" name="组合 11"/>
            <p:cNvGrpSpPr/>
            <p:nvPr>
              <p:custDataLst>
                <p:tags r:id="rId11"/>
              </p:custDataLst>
            </p:nvPr>
          </p:nvGrpSpPr>
          <p:grpSpPr>
            <a:xfrm>
              <a:off x="4096020" y="1985952"/>
              <a:ext cx="3999960" cy="2972910"/>
              <a:chOff x="4123623" y="2473953"/>
              <a:chExt cx="3999960" cy="2972910"/>
            </a:xfrm>
          </p:grpSpPr>
          <p:sp>
            <p:nvSpPr>
              <p:cNvPr id="17" name="Freeform 5"/>
              <p:cNvSpPr/>
              <p:nvPr>
                <p:custDataLst>
                  <p:tags r:id="rId12"/>
                </p:custDataLst>
              </p:nvPr>
            </p:nvSpPr>
            <p:spPr bwMode="auto">
              <a:xfrm>
                <a:off x="6071178" y="4118122"/>
                <a:ext cx="1446040" cy="1328741"/>
              </a:xfrm>
              <a:custGeom>
                <a:avLst/>
                <a:gdLst>
                  <a:gd name="T0" fmla="*/ 1017 w 1100"/>
                  <a:gd name="T1" fmla="*/ 120 h 1010"/>
                  <a:gd name="T2" fmla="*/ 766 w 1100"/>
                  <a:gd name="T3" fmla="*/ 80 h 1010"/>
                  <a:gd name="T4" fmla="*/ 773 w 1100"/>
                  <a:gd name="T5" fmla="*/ 141 h 1010"/>
                  <a:gd name="T6" fmla="*/ 637 w 1100"/>
                  <a:gd name="T7" fmla="*/ 240 h 1010"/>
                  <a:gd name="T8" fmla="*/ 538 w 1100"/>
                  <a:gd name="T9" fmla="*/ 104 h 1010"/>
                  <a:gd name="T10" fmla="*/ 563 w 1100"/>
                  <a:gd name="T11" fmla="*/ 47 h 1010"/>
                  <a:gd name="T12" fmla="*/ 313 w 1100"/>
                  <a:gd name="T13" fmla="*/ 8 h 1010"/>
                  <a:gd name="T14" fmla="*/ 210 w 1100"/>
                  <a:gd name="T15" fmla="*/ 83 h 1010"/>
                  <a:gd name="T16" fmla="*/ 169 w 1100"/>
                  <a:gd name="T17" fmla="*/ 341 h 1010"/>
                  <a:gd name="T18" fmla="*/ 128 w 1100"/>
                  <a:gd name="T19" fmla="*/ 325 h 1010"/>
                  <a:gd name="T20" fmla="*/ 9 w 1100"/>
                  <a:gd name="T21" fmla="*/ 411 h 1010"/>
                  <a:gd name="T22" fmla="*/ 95 w 1100"/>
                  <a:gd name="T23" fmla="*/ 530 h 1010"/>
                  <a:gd name="T24" fmla="*/ 139 w 1100"/>
                  <a:gd name="T25" fmla="*/ 528 h 1010"/>
                  <a:gd name="T26" fmla="*/ 98 w 1100"/>
                  <a:gd name="T27" fmla="*/ 786 h 1010"/>
                  <a:gd name="T28" fmla="*/ 173 w 1100"/>
                  <a:gd name="T29" fmla="*/ 890 h 1010"/>
                  <a:gd name="T30" fmla="*/ 877 w 1100"/>
                  <a:gd name="T31" fmla="*/ 1002 h 1010"/>
                  <a:gd name="T32" fmla="*/ 980 w 1100"/>
                  <a:gd name="T33" fmla="*/ 927 h 1010"/>
                  <a:gd name="T34" fmla="*/ 1092 w 1100"/>
                  <a:gd name="T35" fmla="*/ 223 h 1010"/>
                  <a:gd name="T36" fmla="*/ 1017 w 1100"/>
                  <a:gd name="T37" fmla="*/ 120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00" h="1010">
                    <a:moveTo>
                      <a:pt x="1017" y="120"/>
                    </a:moveTo>
                    <a:cubicBezTo>
                      <a:pt x="766" y="80"/>
                      <a:pt x="766" y="80"/>
                      <a:pt x="766" y="80"/>
                    </a:cubicBezTo>
                    <a:cubicBezTo>
                      <a:pt x="774" y="99"/>
                      <a:pt x="776" y="120"/>
                      <a:pt x="773" y="141"/>
                    </a:cubicBezTo>
                    <a:cubicBezTo>
                      <a:pt x="763" y="206"/>
                      <a:pt x="702" y="251"/>
                      <a:pt x="637" y="240"/>
                    </a:cubicBezTo>
                    <a:cubicBezTo>
                      <a:pt x="572" y="230"/>
                      <a:pt x="527" y="169"/>
                      <a:pt x="538" y="104"/>
                    </a:cubicBezTo>
                    <a:cubicBezTo>
                      <a:pt x="541" y="82"/>
                      <a:pt x="550" y="63"/>
                      <a:pt x="563" y="47"/>
                    </a:cubicBezTo>
                    <a:cubicBezTo>
                      <a:pt x="313" y="8"/>
                      <a:pt x="313" y="8"/>
                      <a:pt x="313" y="8"/>
                    </a:cubicBezTo>
                    <a:cubicBezTo>
                      <a:pt x="264" y="0"/>
                      <a:pt x="218" y="33"/>
                      <a:pt x="210" y="83"/>
                    </a:cubicBezTo>
                    <a:cubicBezTo>
                      <a:pt x="169" y="341"/>
                      <a:pt x="169" y="341"/>
                      <a:pt x="169" y="341"/>
                    </a:cubicBezTo>
                    <a:cubicBezTo>
                      <a:pt x="157" y="333"/>
                      <a:pt x="143" y="328"/>
                      <a:pt x="128" y="325"/>
                    </a:cubicBezTo>
                    <a:cubicBezTo>
                      <a:pt x="71" y="316"/>
                      <a:pt x="18" y="355"/>
                      <a:pt x="9" y="411"/>
                    </a:cubicBezTo>
                    <a:cubicBezTo>
                      <a:pt x="0" y="468"/>
                      <a:pt x="38" y="521"/>
                      <a:pt x="95" y="530"/>
                    </a:cubicBezTo>
                    <a:cubicBezTo>
                      <a:pt x="110" y="533"/>
                      <a:pt x="125" y="531"/>
                      <a:pt x="139" y="528"/>
                    </a:cubicBezTo>
                    <a:cubicBezTo>
                      <a:pt x="98" y="786"/>
                      <a:pt x="98" y="786"/>
                      <a:pt x="98" y="786"/>
                    </a:cubicBezTo>
                    <a:cubicBezTo>
                      <a:pt x="90" y="836"/>
                      <a:pt x="124" y="882"/>
                      <a:pt x="173" y="890"/>
                    </a:cubicBezTo>
                    <a:cubicBezTo>
                      <a:pt x="877" y="1002"/>
                      <a:pt x="877" y="1002"/>
                      <a:pt x="877" y="1002"/>
                    </a:cubicBezTo>
                    <a:cubicBezTo>
                      <a:pt x="926" y="1010"/>
                      <a:pt x="972" y="976"/>
                      <a:pt x="980" y="927"/>
                    </a:cubicBezTo>
                    <a:cubicBezTo>
                      <a:pt x="1092" y="223"/>
                      <a:pt x="1092" y="223"/>
                      <a:pt x="1092" y="223"/>
                    </a:cubicBezTo>
                    <a:cubicBezTo>
                      <a:pt x="1100" y="174"/>
                      <a:pt x="1066" y="128"/>
                      <a:pt x="1017" y="120"/>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OPPOSans R" panose="00020600040101010101" pitchFamily="18" charset="-122"/>
                  <a:ea typeface="+mn-ea"/>
                  <a:cs typeface="+mn-cs"/>
                </a:endParaRPr>
              </a:p>
            </p:txBody>
          </p:sp>
          <p:sp>
            <p:nvSpPr>
              <p:cNvPr id="18" name="Freeform 71"/>
              <p:cNvSpPr/>
              <p:nvPr>
                <p:custDataLst>
                  <p:tags r:id="rId13"/>
                </p:custDataLst>
              </p:nvPr>
            </p:nvSpPr>
            <p:spPr bwMode="auto">
              <a:xfrm>
                <a:off x="4774966" y="3905208"/>
                <a:ext cx="1273540" cy="1444069"/>
              </a:xfrm>
              <a:custGeom>
                <a:avLst/>
                <a:gdLst>
                  <a:gd name="T0" fmla="*/ 877 w 968"/>
                  <a:gd name="T1" fmla="*/ 459 h 1098"/>
                  <a:gd name="T2" fmla="*/ 918 w 968"/>
                  <a:gd name="T3" fmla="*/ 462 h 1098"/>
                  <a:gd name="T4" fmla="*/ 894 w 968"/>
                  <a:gd name="T5" fmla="*/ 216 h 1098"/>
                  <a:gd name="T6" fmla="*/ 795 w 968"/>
                  <a:gd name="T7" fmla="*/ 135 h 1098"/>
                  <a:gd name="T8" fmla="*/ 524 w 968"/>
                  <a:gd name="T9" fmla="*/ 162 h 1098"/>
                  <a:gd name="T10" fmla="*/ 538 w 968"/>
                  <a:gd name="T11" fmla="*/ 99 h 1098"/>
                  <a:gd name="T12" fmla="*/ 425 w 968"/>
                  <a:gd name="T13" fmla="*/ 6 h 1098"/>
                  <a:gd name="T14" fmla="*/ 332 w 968"/>
                  <a:gd name="T15" fmla="*/ 119 h 1098"/>
                  <a:gd name="T16" fmla="*/ 358 w 968"/>
                  <a:gd name="T17" fmla="*/ 178 h 1098"/>
                  <a:gd name="T18" fmla="*/ 86 w 968"/>
                  <a:gd name="T19" fmla="*/ 205 h 1098"/>
                  <a:gd name="T20" fmla="*/ 5 w 968"/>
                  <a:gd name="T21" fmla="*/ 303 h 1098"/>
                  <a:gd name="T22" fmla="*/ 75 w 968"/>
                  <a:gd name="T23" fmla="*/ 1012 h 1098"/>
                  <a:gd name="T24" fmla="*/ 173 w 968"/>
                  <a:gd name="T25" fmla="*/ 1093 h 1098"/>
                  <a:gd name="T26" fmla="*/ 882 w 968"/>
                  <a:gd name="T27" fmla="*/ 1024 h 1098"/>
                  <a:gd name="T28" fmla="*/ 964 w 968"/>
                  <a:gd name="T29" fmla="*/ 925 h 1098"/>
                  <a:gd name="T30" fmla="*/ 939 w 968"/>
                  <a:gd name="T31" fmla="*/ 679 h 1098"/>
                  <a:gd name="T32" fmla="*/ 899 w 968"/>
                  <a:gd name="T33" fmla="*/ 691 h 1098"/>
                  <a:gd name="T34" fmla="*/ 772 w 968"/>
                  <a:gd name="T35" fmla="*/ 586 h 1098"/>
                  <a:gd name="T36" fmla="*/ 877 w 968"/>
                  <a:gd name="T37" fmla="*/ 459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4" h="1098">
                    <a:moveTo>
                      <a:pt x="877" y="459"/>
                    </a:moveTo>
                    <a:cubicBezTo>
                      <a:pt x="891" y="457"/>
                      <a:pt x="905" y="459"/>
                      <a:pt x="918" y="462"/>
                    </a:cubicBezTo>
                    <a:cubicBezTo>
                      <a:pt x="894" y="216"/>
                      <a:pt x="894" y="216"/>
                      <a:pt x="894" y="216"/>
                    </a:cubicBezTo>
                    <a:cubicBezTo>
                      <a:pt x="889" y="166"/>
                      <a:pt x="845" y="130"/>
                      <a:pt x="795" y="135"/>
                    </a:cubicBezTo>
                    <a:cubicBezTo>
                      <a:pt x="524" y="162"/>
                      <a:pt x="524" y="162"/>
                      <a:pt x="524" y="162"/>
                    </a:cubicBezTo>
                    <a:cubicBezTo>
                      <a:pt x="535" y="143"/>
                      <a:pt x="540" y="121"/>
                      <a:pt x="538" y="99"/>
                    </a:cubicBezTo>
                    <a:cubicBezTo>
                      <a:pt x="532" y="42"/>
                      <a:pt x="482" y="0"/>
                      <a:pt x="425" y="6"/>
                    </a:cubicBezTo>
                    <a:cubicBezTo>
                      <a:pt x="368" y="11"/>
                      <a:pt x="326" y="62"/>
                      <a:pt x="332" y="119"/>
                    </a:cubicBezTo>
                    <a:cubicBezTo>
                      <a:pt x="334" y="142"/>
                      <a:pt x="343" y="162"/>
                      <a:pt x="358" y="178"/>
                    </a:cubicBezTo>
                    <a:cubicBezTo>
                      <a:pt x="86" y="205"/>
                      <a:pt x="86" y="205"/>
                      <a:pt x="86" y="205"/>
                    </a:cubicBezTo>
                    <a:cubicBezTo>
                      <a:pt x="37" y="209"/>
                      <a:pt x="0" y="254"/>
                      <a:pt x="5" y="303"/>
                    </a:cubicBezTo>
                    <a:cubicBezTo>
                      <a:pt x="75" y="1012"/>
                      <a:pt x="75" y="1012"/>
                      <a:pt x="75" y="1012"/>
                    </a:cubicBezTo>
                    <a:cubicBezTo>
                      <a:pt x="80" y="1062"/>
                      <a:pt x="124" y="1098"/>
                      <a:pt x="173" y="1093"/>
                    </a:cubicBezTo>
                    <a:cubicBezTo>
                      <a:pt x="882" y="1024"/>
                      <a:pt x="882" y="1024"/>
                      <a:pt x="882" y="1024"/>
                    </a:cubicBezTo>
                    <a:cubicBezTo>
                      <a:pt x="932" y="1019"/>
                      <a:pt x="968" y="975"/>
                      <a:pt x="964" y="925"/>
                    </a:cubicBezTo>
                    <a:cubicBezTo>
                      <a:pt x="939" y="679"/>
                      <a:pt x="939" y="679"/>
                      <a:pt x="939" y="679"/>
                    </a:cubicBezTo>
                    <a:cubicBezTo>
                      <a:pt x="927" y="685"/>
                      <a:pt x="914" y="689"/>
                      <a:pt x="899" y="691"/>
                    </a:cubicBezTo>
                    <a:cubicBezTo>
                      <a:pt x="835" y="697"/>
                      <a:pt x="778" y="650"/>
                      <a:pt x="772" y="586"/>
                    </a:cubicBezTo>
                    <a:cubicBezTo>
                      <a:pt x="766" y="522"/>
                      <a:pt x="813" y="465"/>
                      <a:pt x="877" y="459"/>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OPPOSans R" panose="00020600040101010101" pitchFamily="18" charset="-122"/>
                  <a:ea typeface="+mn-ea"/>
                  <a:cs typeface="+mn-cs"/>
                </a:endParaRPr>
              </a:p>
            </p:txBody>
          </p:sp>
          <p:sp>
            <p:nvSpPr>
              <p:cNvPr id="19" name="Freeform 38"/>
              <p:cNvSpPr/>
              <p:nvPr>
                <p:custDataLst>
                  <p:tags r:id="rId14"/>
                </p:custDataLst>
              </p:nvPr>
            </p:nvSpPr>
            <p:spPr bwMode="auto">
              <a:xfrm>
                <a:off x="6195378" y="2668139"/>
                <a:ext cx="1175955" cy="1389855"/>
              </a:xfrm>
              <a:custGeom>
                <a:avLst/>
                <a:gdLst>
                  <a:gd name="T0" fmla="*/ 803 w 894"/>
                  <a:gd name="T1" fmla="*/ 0 h 1056"/>
                  <a:gd name="T2" fmla="*/ 91 w 894"/>
                  <a:gd name="T3" fmla="*/ 0 h 1056"/>
                  <a:gd name="T4" fmla="*/ 0 w 894"/>
                  <a:gd name="T5" fmla="*/ 90 h 1056"/>
                  <a:gd name="T6" fmla="*/ 0 w 894"/>
                  <a:gd name="T7" fmla="*/ 346 h 1056"/>
                  <a:gd name="T8" fmla="*/ 61 w 894"/>
                  <a:gd name="T9" fmla="*/ 329 h 1056"/>
                  <a:gd name="T10" fmla="*/ 178 w 894"/>
                  <a:gd name="T11" fmla="*/ 446 h 1056"/>
                  <a:gd name="T12" fmla="*/ 61 w 894"/>
                  <a:gd name="T13" fmla="*/ 564 h 1056"/>
                  <a:gd name="T14" fmla="*/ 0 w 894"/>
                  <a:gd name="T15" fmla="*/ 547 h 1056"/>
                  <a:gd name="T16" fmla="*/ 0 w 894"/>
                  <a:gd name="T17" fmla="*/ 803 h 1056"/>
                  <a:gd name="T18" fmla="*/ 91 w 894"/>
                  <a:gd name="T19" fmla="*/ 893 h 1056"/>
                  <a:gd name="T20" fmla="*/ 362 w 894"/>
                  <a:gd name="T21" fmla="*/ 893 h 1056"/>
                  <a:gd name="T22" fmla="*/ 343 w 894"/>
                  <a:gd name="T23" fmla="*/ 953 h 1056"/>
                  <a:gd name="T24" fmla="*/ 446 w 894"/>
                  <a:gd name="T25" fmla="*/ 1056 h 1056"/>
                  <a:gd name="T26" fmla="*/ 550 w 894"/>
                  <a:gd name="T27" fmla="*/ 953 h 1056"/>
                  <a:gd name="T28" fmla="*/ 531 w 894"/>
                  <a:gd name="T29" fmla="*/ 893 h 1056"/>
                  <a:gd name="T30" fmla="*/ 803 w 894"/>
                  <a:gd name="T31" fmla="*/ 893 h 1056"/>
                  <a:gd name="T32" fmla="*/ 894 w 894"/>
                  <a:gd name="T33" fmla="*/ 803 h 1056"/>
                  <a:gd name="T34" fmla="*/ 894 w 894"/>
                  <a:gd name="T35" fmla="*/ 90 h 1056"/>
                  <a:gd name="T36" fmla="*/ 803 w 894"/>
                  <a:gd name="T37"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4" h="1056">
                    <a:moveTo>
                      <a:pt x="803" y="0"/>
                    </a:moveTo>
                    <a:cubicBezTo>
                      <a:pt x="91" y="0"/>
                      <a:pt x="91" y="0"/>
                      <a:pt x="91" y="0"/>
                    </a:cubicBezTo>
                    <a:cubicBezTo>
                      <a:pt x="41" y="0"/>
                      <a:pt x="0" y="40"/>
                      <a:pt x="0" y="90"/>
                    </a:cubicBezTo>
                    <a:cubicBezTo>
                      <a:pt x="0" y="346"/>
                      <a:pt x="0" y="346"/>
                      <a:pt x="0" y="346"/>
                    </a:cubicBezTo>
                    <a:cubicBezTo>
                      <a:pt x="18" y="335"/>
                      <a:pt x="39" y="329"/>
                      <a:pt x="61" y="329"/>
                    </a:cubicBezTo>
                    <a:cubicBezTo>
                      <a:pt x="126" y="329"/>
                      <a:pt x="178" y="382"/>
                      <a:pt x="178" y="446"/>
                    </a:cubicBezTo>
                    <a:cubicBezTo>
                      <a:pt x="178" y="511"/>
                      <a:pt x="126" y="564"/>
                      <a:pt x="61" y="564"/>
                    </a:cubicBezTo>
                    <a:cubicBezTo>
                      <a:pt x="39" y="564"/>
                      <a:pt x="18" y="558"/>
                      <a:pt x="0" y="547"/>
                    </a:cubicBezTo>
                    <a:cubicBezTo>
                      <a:pt x="0" y="803"/>
                      <a:pt x="0" y="803"/>
                      <a:pt x="0" y="803"/>
                    </a:cubicBezTo>
                    <a:cubicBezTo>
                      <a:pt x="0" y="853"/>
                      <a:pt x="41" y="893"/>
                      <a:pt x="91" y="893"/>
                    </a:cubicBezTo>
                    <a:cubicBezTo>
                      <a:pt x="362" y="893"/>
                      <a:pt x="362" y="893"/>
                      <a:pt x="362" y="893"/>
                    </a:cubicBezTo>
                    <a:cubicBezTo>
                      <a:pt x="350" y="910"/>
                      <a:pt x="343" y="931"/>
                      <a:pt x="343" y="953"/>
                    </a:cubicBezTo>
                    <a:cubicBezTo>
                      <a:pt x="343" y="1010"/>
                      <a:pt x="389" y="1056"/>
                      <a:pt x="446" y="1056"/>
                    </a:cubicBezTo>
                    <a:cubicBezTo>
                      <a:pt x="504" y="1056"/>
                      <a:pt x="550" y="1010"/>
                      <a:pt x="550" y="953"/>
                    </a:cubicBezTo>
                    <a:cubicBezTo>
                      <a:pt x="550" y="931"/>
                      <a:pt x="543" y="910"/>
                      <a:pt x="531" y="893"/>
                    </a:cubicBezTo>
                    <a:cubicBezTo>
                      <a:pt x="803" y="893"/>
                      <a:pt x="803" y="893"/>
                      <a:pt x="803" y="893"/>
                    </a:cubicBezTo>
                    <a:cubicBezTo>
                      <a:pt x="853" y="893"/>
                      <a:pt x="894" y="853"/>
                      <a:pt x="894" y="803"/>
                    </a:cubicBezTo>
                    <a:cubicBezTo>
                      <a:pt x="894" y="90"/>
                      <a:pt x="894" y="90"/>
                      <a:pt x="894" y="90"/>
                    </a:cubicBezTo>
                    <a:cubicBezTo>
                      <a:pt x="894" y="40"/>
                      <a:pt x="853" y="0"/>
                      <a:pt x="803" y="0"/>
                    </a:cubicBezTo>
                  </a:path>
                </a:pathLst>
              </a:custGeom>
              <a:solidFill>
                <a:schemeClr val="accent2"/>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OPPOSans R" panose="00020600040101010101" pitchFamily="18" charset="-122"/>
                  <a:ea typeface="+mn-ea"/>
                  <a:cs typeface="+mn-cs"/>
                </a:endParaRPr>
              </a:p>
            </p:txBody>
          </p:sp>
          <p:sp>
            <p:nvSpPr>
              <p:cNvPr id="20" name="Freeform 103"/>
              <p:cNvSpPr/>
              <p:nvPr>
                <p:custDataLst>
                  <p:tags r:id="rId15"/>
                </p:custDataLst>
              </p:nvPr>
            </p:nvSpPr>
            <p:spPr bwMode="auto">
              <a:xfrm>
                <a:off x="4717795" y="2473953"/>
                <a:ext cx="1477583" cy="1344513"/>
              </a:xfrm>
              <a:custGeom>
                <a:avLst/>
                <a:gdLst>
                  <a:gd name="T0" fmla="*/ 1030 w 1124"/>
                  <a:gd name="T1" fmla="*/ 499 h 1022"/>
                  <a:gd name="T2" fmla="*/ 965 w 1124"/>
                  <a:gd name="T3" fmla="*/ 508 h 1022"/>
                  <a:gd name="T4" fmla="*/ 1013 w 1124"/>
                  <a:gd name="T5" fmla="*/ 239 h 1022"/>
                  <a:gd name="T6" fmla="*/ 940 w 1124"/>
                  <a:gd name="T7" fmla="*/ 134 h 1022"/>
                  <a:gd name="T8" fmla="*/ 238 w 1124"/>
                  <a:gd name="T9" fmla="*/ 9 h 1022"/>
                  <a:gd name="T10" fmla="*/ 134 w 1124"/>
                  <a:gd name="T11" fmla="*/ 82 h 1022"/>
                  <a:gd name="T12" fmla="*/ 9 w 1124"/>
                  <a:gd name="T13" fmla="*/ 784 h 1022"/>
                  <a:gd name="T14" fmla="*/ 82 w 1124"/>
                  <a:gd name="T15" fmla="*/ 889 h 1022"/>
                  <a:gd name="T16" fmla="*/ 341 w 1124"/>
                  <a:gd name="T17" fmla="*/ 935 h 1022"/>
                  <a:gd name="T18" fmla="*/ 333 w 1124"/>
                  <a:gd name="T19" fmla="*/ 871 h 1022"/>
                  <a:gd name="T20" fmla="*/ 463 w 1124"/>
                  <a:gd name="T21" fmla="*/ 781 h 1022"/>
                  <a:gd name="T22" fmla="*/ 553 w 1124"/>
                  <a:gd name="T23" fmla="*/ 910 h 1022"/>
                  <a:gd name="T24" fmla="*/ 524 w 1124"/>
                  <a:gd name="T25" fmla="*/ 967 h 1022"/>
                  <a:gd name="T26" fmla="*/ 783 w 1124"/>
                  <a:gd name="T27" fmla="*/ 1014 h 1022"/>
                  <a:gd name="T28" fmla="*/ 888 w 1124"/>
                  <a:gd name="T29" fmla="*/ 940 h 1022"/>
                  <a:gd name="T30" fmla="*/ 936 w 1124"/>
                  <a:gd name="T31" fmla="*/ 671 h 1022"/>
                  <a:gd name="T32" fmla="*/ 994 w 1124"/>
                  <a:gd name="T33" fmla="*/ 703 h 1022"/>
                  <a:gd name="T34" fmla="*/ 1114 w 1124"/>
                  <a:gd name="T35" fmla="*/ 619 h 1022"/>
                  <a:gd name="T36" fmla="*/ 1030 w 1124"/>
                  <a:gd name="T37" fmla="*/ 499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4" h="1022">
                    <a:moveTo>
                      <a:pt x="1030" y="499"/>
                    </a:moveTo>
                    <a:cubicBezTo>
                      <a:pt x="1007" y="494"/>
                      <a:pt x="984" y="498"/>
                      <a:pt x="965" y="508"/>
                    </a:cubicBezTo>
                    <a:cubicBezTo>
                      <a:pt x="1013" y="239"/>
                      <a:pt x="1013" y="239"/>
                      <a:pt x="1013" y="239"/>
                    </a:cubicBezTo>
                    <a:cubicBezTo>
                      <a:pt x="1022" y="190"/>
                      <a:pt x="989" y="143"/>
                      <a:pt x="940" y="134"/>
                    </a:cubicBezTo>
                    <a:cubicBezTo>
                      <a:pt x="238" y="9"/>
                      <a:pt x="238" y="9"/>
                      <a:pt x="238" y="9"/>
                    </a:cubicBezTo>
                    <a:cubicBezTo>
                      <a:pt x="189" y="0"/>
                      <a:pt x="142" y="33"/>
                      <a:pt x="134" y="82"/>
                    </a:cubicBezTo>
                    <a:cubicBezTo>
                      <a:pt x="9" y="784"/>
                      <a:pt x="9" y="784"/>
                      <a:pt x="9" y="784"/>
                    </a:cubicBezTo>
                    <a:cubicBezTo>
                      <a:pt x="0" y="833"/>
                      <a:pt x="33" y="880"/>
                      <a:pt x="82" y="889"/>
                    </a:cubicBezTo>
                    <a:cubicBezTo>
                      <a:pt x="341" y="935"/>
                      <a:pt x="341" y="935"/>
                      <a:pt x="341" y="935"/>
                    </a:cubicBezTo>
                    <a:cubicBezTo>
                      <a:pt x="332" y="915"/>
                      <a:pt x="329" y="893"/>
                      <a:pt x="333" y="871"/>
                    </a:cubicBezTo>
                    <a:cubicBezTo>
                      <a:pt x="344" y="810"/>
                      <a:pt x="402" y="770"/>
                      <a:pt x="463" y="781"/>
                    </a:cubicBezTo>
                    <a:cubicBezTo>
                      <a:pt x="523" y="792"/>
                      <a:pt x="564" y="850"/>
                      <a:pt x="553" y="910"/>
                    </a:cubicBezTo>
                    <a:cubicBezTo>
                      <a:pt x="549" y="933"/>
                      <a:pt x="539" y="952"/>
                      <a:pt x="524" y="967"/>
                    </a:cubicBezTo>
                    <a:cubicBezTo>
                      <a:pt x="783" y="1014"/>
                      <a:pt x="783" y="1014"/>
                      <a:pt x="783" y="1014"/>
                    </a:cubicBezTo>
                    <a:cubicBezTo>
                      <a:pt x="832" y="1022"/>
                      <a:pt x="879" y="990"/>
                      <a:pt x="888" y="940"/>
                    </a:cubicBezTo>
                    <a:cubicBezTo>
                      <a:pt x="936" y="671"/>
                      <a:pt x="936" y="671"/>
                      <a:pt x="936" y="671"/>
                    </a:cubicBezTo>
                    <a:cubicBezTo>
                      <a:pt x="951" y="687"/>
                      <a:pt x="971" y="699"/>
                      <a:pt x="994" y="703"/>
                    </a:cubicBezTo>
                    <a:cubicBezTo>
                      <a:pt x="1050" y="713"/>
                      <a:pt x="1104" y="675"/>
                      <a:pt x="1114" y="619"/>
                    </a:cubicBezTo>
                    <a:cubicBezTo>
                      <a:pt x="1124" y="563"/>
                      <a:pt x="1087" y="509"/>
                      <a:pt x="1030" y="499"/>
                    </a:cubicBezTo>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OPPOSans R" panose="00020600040101010101" pitchFamily="18" charset="-122"/>
                  <a:ea typeface="+mn-ea"/>
                  <a:cs typeface="+mn-cs"/>
                </a:endParaRPr>
              </a:p>
            </p:txBody>
          </p:sp>
          <p:cxnSp>
            <p:nvCxnSpPr>
              <p:cNvPr id="21" name="直接箭头连接符 20"/>
              <p:cNvCxnSpPr/>
              <p:nvPr>
                <p:custDataLst>
                  <p:tags r:id="rId16"/>
                </p:custDataLst>
              </p:nvPr>
            </p:nvCxnSpPr>
            <p:spPr>
              <a:xfrm>
                <a:off x="7517218" y="3180522"/>
                <a:ext cx="473843" cy="0"/>
              </a:xfrm>
              <a:prstGeom prst="straightConnector1">
                <a:avLst/>
              </a:prstGeom>
              <a:ln>
                <a:solidFill>
                  <a:schemeClr val="bg1">
                    <a:lumMod val="6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17"/>
                </p:custDataLst>
              </p:nvPr>
            </p:nvCxnSpPr>
            <p:spPr>
              <a:xfrm>
                <a:off x="7649740" y="4903305"/>
                <a:ext cx="473843" cy="0"/>
              </a:xfrm>
              <a:prstGeom prst="straightConnector1">
                <a:avLst/>
              </a:prstGeom>
              <a:ln>
                <a:solidFill>
                  <a:schemeClr val="bg1">
                    <a:lumMod val="6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custDataLst>
                  <p:tags r:id="rId18"/>
                </p:custDataLst>
              </p:nvPr>
            </p:nvCxnSpPr>
            <p:spPr>
              <a:xfrm flipH="1">
                <a:off x="4123623" y="3087757"/>
                <a:ext cx="473843" cy="0"/>
              </a:xfrm>
              <a:prstGeom prst="straightConnector1">
                <a:avLst/>
              </a:prstGeom>
              <a:ln>
                <a:solidFill>
                  <a:schemeClr val="bg1">
                    <a:lumMod val="6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custDataLst>
                  <p:tags r:id="rId19"/>
                </p:custDataLst>
              </p:nvPr>
            </p:nvCxnSpPr>
            <p:spPr>
              <a:xfrm flipH="1">
                <a:off x="4150128" y="4744279"/>
                <a:ext cx="473843" cy="0"/>
              </a:xfrm>
              <a:prstGeom prst="straightConnector1">
                <a:avLst/>
              </a:prstGeom>
              <a:ln>
                <a:solidFill>
                  <a:schemeClr val="bg1">
                    <a:lumMod val="65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grpSp>
        <p:sp>
          <p:nvSpPr>
            <p:cNvPr id="13" name="Freeform 154"/>
            <p:cNvSpPr>
              <a:spLocks noEditPoints="1"/>
            </p:cNvSpPr>
            <p:nvPr>
              <p:custDataLst>
                <p:tags r:id="rId20"/>
              </p:custDataLst>
            </p:nvPr>
          </p:nvSpPr>
          <p:spPr bwMode="auto">
            <a:xfrm>
              <a:off x="5114824" y="2305194"/>
              <a:ext cx="459741" cy="459741"/>
            </a:xfrm>
            <a:custGeom>
              <a:avLst/>
              <a:gdLst>
                <a:gd name="T0" fmla="*/ 10398 w 11734"/>
                <a:gd name="T1" fmla="*/ 1067 h 11734"/>
                <a:gd name="T2" fmla="*/ 11734 w 11734"/>
                <a:gd name="T3" fmla="*/ 10398 h 11734"/>
                <a:gd name="T4" fmla="*/ 1336 w 11734"/>
                <a:gd name="T5" fmla="*/ 11734 h 11734"/>
                <a:gd name="T6" fmla="*/ 0 w 11734"/>
                <a:gd name="T7" fmla="*/ 2402 h 11734"/>
                <a:gd name="T8" fmla="*/ 2134 w 11734"/>
                <a:gd name="T9" fmla="*/ 1067 h 11734"/>
                <a:gd name="T10" fmla="*/ 2667 w 11734"/>
                <a:gd name="T11" fmla="*/ 0 h 11734"/>
                <a:gd name="T12" fmla="*/ 3200 w 11734"/>
                <a:gd name="T13" fmla="*/ 1067 h 11734"/>
                <a:gd name="T14" fmla="*/ 4267 w 11734"/>
                <a:gd name="T15" fmla="*/ 534 h 11734"/>
                <a:gd name="T16" fmla="*/ 5334 w 11734"/>
                <a:gd name="T17" fmla="*/ 534 h 11734"/>
                <a:gd name="T18" fmla="*/ 6400 w 11734"/>
                <a:gd name="T19" fmla="*/ 1067 h 11734"/>
                <a:gd name="T20" fmla="*/ 6934 w 11734"/>
                <a:gd name="T21" fmla="*/ 0 h 11734"/>
                <a:gd name="T22" fmla="*/ 7467 w 11734"/>
                <a:gd name="T23" fmla="*/ 1067 h 11734"/>
                <a:gd name="T24" fmla="*/ 8534 w 11734"/>
                <a:gd name="T25" fmla="*/ 534 h 11734"/>
                <a:gd name="T26" fmla="*/ 9600 w 11734"/>
                <a:gd name="T27" fmla="*/ 534 h 11734"/>
                <a:gd name="T28" fmla="*/ 9600 w 11734"/>
                <a:gd name="T29" fmla="*/ 2134 h 11734"/>
                <a:gd name="T30" fmla="*/ 9067 w 11734"/>
                <a:gd name="T31" fmla="*/ 3200 h 11734"/>
                <a:gd name="T32" fmla="*/ 8534 w 11734"/>
                <a:gd name="T33" fmla="*/ 2134 h 11734"/>
                <a:gd name="T34" fmla="*/ 7467 w 11734"/>
                <a:gd name="T35" fmla="*/ 2667 h 11734"/>
                <a:gd name="T36" fmla="*/ 6400 w 11734"/>
                <a:gd name="T37" fmla="*/ 2667 h 11734"/>
                <a:gd name="T38" fmla="*/ 5334 w 11734"/>
                <a:gd name="T39" fmla="*/ 2134 h 11734"/>
                <a:gd name="T40" fmla="*/ 4800 w 11734"/>
                <a:gd name="T41" fmla="*/ 3200 h 11734"/>
                <a:gd name="T42" fmla="*/ 4267 w 11734"/>
                <a:gd name="T43" fmla="*/ 2134 h 11734"/>
                <a:gd name="T44" fmla="*/ 3200 w 11734"/>
                <a:gd name="T45" fmla="*/ 2667 h 11734"/>
                <a:gd name="T46" fmla="*/ 2134 w 11734"/>
                <a:gd name="T47" fmla="*/ 2667 h 11734"/>
                <a:gd name="T48" fmla="*/ 1336 w 11734"/>
                <a:gd name="T49" fmla="*/ 2134 h 11734"/>
                <a:gd name="T50" fmla="*/ 1067 w 11734"/>
                <a:gd name="T51" fmla="*/ 10398 h 11734"/>
                <a:gd name="T52" fmla="*/ 10398 w 11734"/>
                <a:gd name="T53" fmla="*/ 10667 h 11734"/>
                <a:gd name="T54" fmla="*/ 10667 w 11734"/>
                <a:gd name="T55" fmla="*/ 2402 h 11734"/>
                <a:gd name="T56" fmla="*/ 9600 w 11734"/>
                <a:gd name="T57" fmla="*/ 2134 h 11734"/>
                <a:gd name="T58" fmla="*/ 2134 w 11734"/>
                <a:gd name="T59" fmla="*/ 5067 h 11734"/>
                <a:gd name="T60" fmla="*/ 8267 w 11734"/>
                <a:gd name="T61" fmla="*/ 4534 h 11734"/>
                <a:gd name="T62" fmla="*/ 8267 w 11734"/>
                <a:gd name="T63" fmla="*/ 5600 h 11734"/>
                <a:gd name="T64" fmla="*/ 2667 w 11734"/>
                <a:gd name="T65" fmla="*/ 7467 h 11734"/>
                <a:gd name="T66" fmla="*/ 2667 w 11734"/>
                <a:gd name="T67" fmla="*/ 6400 h 11734"/>
                <a:gd name="T68" fmla="*/ 9600 w 11734"/>
                <a:gd name="T69" fmla="*/ 6934 h 11734"/>
                <a:gd name="T70" fmla="*/ 2667 w 11734"/>
                <a:gd name="T71" fmla="*/ 7467 h 11734"/>
                <a:gd name="T72" fmla="*/ 2134 w 11734"/>
                <a:gd name="T73" fmla="*/ 8800 h 11734"/>
                <a:gd name="T74" fmla="*/ 6400 w 11734"/>
                <a:gd name="T75" fmla="*/ 8267 h 11734"/>
                <a:gd name="T76" fmla="*/ 6400 w 11734"/>
                <a:gd name="T77" fmla="*/ 9334 h 1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734" h="11734">
                  <a:moveTo>
                    <a:pt x="9600" y="1067"/>
                  </a:moveTo>
                  <a:lnTo>
                    <a:pt x="10398" y="1067"/>
                  </a:lnTo>
                  <a:cubicBezTo>
                    <a:pt x="11136" y="1067"/>
                    <a:pt x="11734" y="1665"/>
                    <a:pt x="11734" y="2402"/>
                  </a:cubicBezTo>
                  <a:lnTo>
                    <a:pt x="11734" y="10398"/>
                  </a:lnTo>
                  <a:cubicBezTo>
                    <a:pt x="11734" y="11136"/>
                    <a:pt x="11136" y="11734"/>
                    <a:pt x="10398" y="11734"/>
                  </a:cubicBezTo>
                  <a:lnTo>
                    <a:pt x="1336" y="11734"/>
                  </a:lnTo>
                  <a:cubicBezTo>
                    <a:pt x="598" y="11734"/>
                    <a:pt x="0" y="11136"/>
                    <a:pt x="0" y="10398"/>
                  </a:cubicBezTo>
                  <a:lnTo>
                    <a:pt x="0" y="2402"/>
                  </a:lnTo>
                  <a:cubicBezTo>
                    <a:pt x="0" y="1665"/>
                    <a:pt x="598" y="1067"/>
                    <a:pt x="1336" y="1067"/>
                  </a:cubicBezTo>
                  <a:lnTo>
                    <a:pt x="2134" y="1067"/>
                  </a:lnTo>
                  <a:lnTo>
                    <a:pt x="2134" y="534"/>
                  </a:lnTo>
                  <a:cubicBezTo>
                    <a:pt x="2134" y="239"/>
                    <a:pt x="2372" y="0"/>
                    <a:pt x="2667" y="0"/>
                  </a:cubicBezTo>
                  <a:cubicBezTo>
                    <a:pt x="2962" y="0"/>
                    <a:pt x="3200" y="239"/>
                    <a:pt x="3200" y="534"/>
                  </a:cubicBezTo>
                  <a:lnTo>
                    <a:pt x="3200" y="1067"/>
                  </a:lnTo>
                  <a:lnTo>
                    <a:pt x="4267" y="1067"/>
                  </a:lnTo>
                  <a:lnTo>
                    <a:pt x="4267" y="534"/>
                  </a:lnTo>
                  <a:cubicBezTo>
                    <a:pt x="4267" y="239"/>
                    <a:pt x="4506" y="0"/>
                    <a:pt x="4800" y="0"/>
                  </a:cubicBezTo>
                  <a:cubicBezTo>
                    <a:pt x="5095" y="0"/>
                    <a:pt x="5334" y="239"/>
                    <a:pt x="5334" y="534"/>
                  </a:cubicBezTo>
                  <a:lnTo>
                    <a:pt x="5334" y="1067"/>
                  </a:lnTo>
                  <a:lnTo>
                    <a:pt x="6400" y="1067"/>
                  </a:lnTo>
                  <a:lnTo>
                    <a:pt x="6400" y="534"/>
                  </a:lnTo>
                  <a:cubicBezTo>
                    <a:pt x="6400" y="239"/>
                    <a:pt x="6639" y="0"/>
                    <a:pt x="6934" y="0"/>
                  </a:cubicBezTo>
                  <a:cubicBezTo>
                    <a:pt x="7228" y="0"/>
                    <a:pt x="7467" y="239"/>
                    <a:pt x="7467" y="534"/>
                  </a:cubicBezTo>
                  <a:lnTo>
                    <a:pt x="7467" y="1067"/>
                  </a:lnTo>
                  <a:lnTo>
                    <a:pt x="8534" y="1067"/>
                  </a:lnTo>
                  <a:lnTo>
                    <a:pt x="8534" y="534"/>
                  </a:lnTo>
                  <a:cubicBezTo>
                    <a:pt x="8534" y="239"/>
                    <a:pt x="8772" y="0"/>
                    <a:pt x="9067" y="0"/>
                  </a:cubicBezTo>
                  <a:cubicBezTo>
                    <a:pt x="9362" y="0"/>
                    <a:pt x="9600" y="239"/>
                    <a:pt x="9600" y="534"/>
                  </a:cubicBezTo>
                  <a:lnTo>
                    <a:pt x="9600" y="1067"/>
                  </a:lnTo>
                  <a:close/>
                  <a:moveTo>
                    <a:pt x="9600" y="2134"/>
                  </a:moveTo>
                  <a:lnTo>
                    <a:pt x="9600" y="2667"/>
                  </a:lnTo>
                  <a:cubicBezTo>
                    <a:pt x="9600" y="2962"/>
                    <a:pt x="9362" y="3200"/>
                    <a:pt x="9067" y="3200"/>
                  </a:cubicBezTo>
                  <a:cubicBezTo>
                    <a:pt x="8772" y="3200"/>
                    <a:pt x="8534" y="2962"/>
                    <a:pt x="8534" y="2667"/>
                  </a:cubicBezTo>
                  <a:lnTo>
                    <a:pt x="8534" y="2134"/>
                  </a:lnTo>
                  <a:lnTo>
                    <a:pt x="7467" y="2134"/>
                  </a:lnTo>
                  <a:lnTo>
                    <a:pt x="7467" y="2667"/>
                  </a:lnTo>
                  <a:cubicBezTo>
                    <a:pt x="7467" y="2962"/>
                    <a:pt x="7228" y="3200"/>
                    <a:pt x="6934" y="3200"/>
                  </a:cubicBezTo>
                  <a:cubicBezTo>
                    <a:pt x="6639" y="3200"/>
                    <a:pt x="6400" y="2962"/>
                    <a:pt x="6400" y="2667"/>
                  </a:cubicBezTo>
                  <a:lnTo>
                    <a:pt x="6400" y="2134"/>
                  </a:lnTo>
                  <a:lnTo>
                    <a:pt x="5334" y="2134"/>
                  </a:lnTo>
                  <a:lnTo>
                    <a:pt x="5334" y="2667"/>
                  </a:lnTo>
                  <a:cubicBezTo>
                    <a:pt x="5334" y="2962"/>
                    <a:pt x="5095" y="3200"/>
                    <a:pt x="4800" y="3200"/>
                  </a:cubicBezTo>
                  <a:cubicBezTo>
                    <a:pt x="4506" y="3200"/>
                    <a:pt x="4267" y="2962"/>
                    <a:pt x="4267" y="2667"/>
                  </a:cubicBezTo>
                  <a:lnTo>
                    <a:pt x="4267" y="2134"/>
                  </a:lnTo>
                  <a:lnTo>
                    <a:pt x="3200" y="2134"/>
                  </a:lnTo>
                  <a:lnTo>
                    <a:pt x="3200" y="2667"/>
                  </a:lnTo>
                  <a:cubicBezTo>
                    <a:pt x="3200" y="2962"/>
                    <a:pt x="2962" y="3200"/>
                    <a:pt x="2667" y="3200"/>
                  </a:cubicBezTo>
                  <a:cubicBezTo>
                    <a:pt x="2372" y="3200"/>
                    <a:pt x="2134" y="2962"/>
                    <a:pt x="2134" y="2667"/>
                  </a:cubicBezTo>
                  <a:lnTo>
                    <a:pt x="2134" y="2134"/>
                  </a:lnTo>
                  <a:lnTo>
                    <a:pt x="1336" y="2134"/>
                  </a:lnTo>
                  <a:cubicBezTo>
                    <a:pt x="1187" y="2134"/>
                    <a:pt x="1067" y="2254"/>
                    <a:pt x="1067" y="2402"/>
                  </a:cubicBezTo>
                  <a:lnTo>
                    <a:pt x="1067" y="10398"/>
                  </a:lnTo>
                  <a:cubicBezTo>
                    <a:pt x="1067" y="10547"/>
                    <a:pt x="1187" y="10667"/>
                    <a:pt x="1336" y="10667"/>
                  </a:cubicBezTo>
                  <a:lnTo>
                    <a:pt x="10398" y="10667"/>
                  </a:lnTo>
                  <a:cubicBezTo>
                    <a:pt x="10547" y="10667"/>
                    <a:pt x="10667" y="10547"/>
                    <a:pt x="10667" y="10398"/>
                  </a:cubicBezTo>
                  <a:lnTo>
                    <a:pt x="10667" y="2402"/>
                  </a:lnTo>
                  <a:cubicBezTo>
                    <a:pt x="10667" y="2254"/>
                    <a:pt x="10547" y="2134"/>
                    <a:pt x="10398" y="2134"/>
                  </a:cubicBezTo>
                  <a:lnTo>
                    <a:pt x="9600" y="2134"/>
                  </a:lnTo>
                  <a:close/>
                  <a:moveTo>
                    <a:pt x="2667" y="5600"/>
                  </a:moveTo>
                  <a:cubicBezTo>
                    <a:pt x="2372" y="5600"/>
                    <a:pt x="2134" y="5362"/>
                    <a:pt x="2134" y="5067"/>
                  </a:cubicBezTo>
                  <a:cubicBezTo>
                    <a:pt x="2134" y="4772"/>
                    <a:pt x="2372" y="4534"/>
                    <a:pt x="2667" y="4534"/>
                  </a:cubicBezTo>
                  <a:lnTo>
                    <a:pt x="8267" y="4534"/>
                  </a:lnTo>
                  <a:cubicBezTo>
                    <a:pt x="8562" y="4534"/>
                    <a:pt x="8800" y="4772"/>
                    <a:pt x="8800" y="5067"/>
                  </a:cubicBezTo>
                  <a:cubicBezTo>
                    <a:pt x="8800" y="5362"/>
                    <a:pt x="8562" y="5600"/>
                    <a:pt x="8267" y="5600"/>
                  </a:cubicBezTo>
                  <a:lnTo>
                    <a:pt x="2667" y="5600"/>
                  </a:lnTo>
                  <a:close/>
                  <a:moveTo>
                    <a:pt x="2667" y="7467"/>
                  </a:moveTo>
                  <a:cubicBezTo>
                    <a:pt x="2372" y="7467"/>
                    <a:pt x="2134" y="7228"/>
                    <a:pt x="2134" y="6934"/>
                  </a:cubicBezTo>
                  <a:cubicBezTo>
                    <a:pt x="2134" y="6639"/>
                    <a:pt x="2372" y="6400"/>
                    <a:pt x="2667" y="6400"/>
                  </a:cubicBezTo>
                  <a:lnTo>
                    <a:pt x="9067" y="6400"/>
                  </a:lnTo>
                  <a:cubicBezTo>
                    <a:pt x="9362" y="6400"/>
                    <a:pt x="9600" y="6639"/>
                    <a:pt x="9600" y="6934"/>
                  </a:cubicBezTo>
                  <a:cubicBezTo>
                    <a:pt x="9600" y="7228"/>
                    <a:pt x="9362" y="7467"/>
                    <a:pt x="9067" y="7467"/>
                  </a:cubicBezTo>
                  <a:lnTo>
                    <a:pt x="2667" y="7467"/>
                  </a:lnTo>
                  <a:close/>
                  <a:moveTo>
                    <a:pt x="2667" y="9334"/>
                  </a:moveTo>
                  <a:cubicBezTo>
                    <a:pt x="2372" y="9334"/>
                    <a:pt x="2134" y="9095"/>
                    <a:pt x="2134" y="8800"/>
                  </a:cubicBezTo>
                  <a:cubicBezTo>
                    <a:pt x="2134" y="8506"/>
                    <a:pt x="2372" y="8267"/>
                    <a:pt x="2667" y="8267"/>
                  </a:cubicBezTo>
                  <a:lnTo>
                    <a:pt x="6400" y="8267"/>
                  </a:lnTo>
                  <a:cubicBezTo>
                    <a:pt x="6695" y="8267"/>
                    <a:pt x="6934" y="8506"/>
                    <a:pt x="6934" y="8800"/>
                  </a:cubicBezTo>
                  <a:cubicBezTo>
                    <a:pt x="6934" y="9095"/>
                    <a:pt x="6695" y="9334"/>
                    <a:pt x="6400" y="9334"/>
                  </a:cubicBezTo>
                  <a:lnTo>
                    <a:pt x="2667" y="9334"/>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4" name="Freeform 154"/>
            <p:cNvSpPr>
              <a:spLocks noEditPoints="1"/>
            </p:cNvSpPr>
            <p:nvPr>
              <p:custDataLst>
                <p:tags r:id="rId21"/>
              </p:custDataLst>
            </p:nvPr>
          </p:nvSpPr>
          <p:spPr bwMode="auto">
            <a:xfrm>
              <a:off x="6575942" y="2473802"/>
              <a:ext cx="459741" cy="459100"/>
            </a:xfrm>
            <a:custGeom>
              <a:avLst/>
              <a:gdLst>
                <a:gd name="connsiteX0" fmla="*/ 199404 w 608416"/>
                <a:gd name="connsiteY0" fmla="*/ 274640 h 607568"/>
                <a:gd name="connsiteX1" fmla="*/ 409013 w 608416"/>
                <a:gd name="connsiteY1" fmla="*/ 274640 h 607568"/>
                <a:gd name="connsiteX2" fmla="*/ 426992 w 608416"/>
                <a:gd name="connsiteY2" fmla="*/ 292590 h 607568"/>
                <a:gd name="connsiteX3" fmla="*/ 409013 w 608416"/>
                <a:gd name="connsiteY3" fmla="*/ 310541 h 607568"/>
                <a:gd name="connsiteX4" fmla="*/ 322188 w 608416"/>
                <a:gd name="connsiteY4" fmla="*/ 310541 h 607568"/>
                <a:gd name="connsiteX5" fmla="*/ 322188 w 608416"/>
                <a:gd name="connsiteY5" fmla="*/ 589617 h 607568"/>
                <a:gd name="connsiteX6" fmla="*/ 304208 w 608416"/>
                <a:gd name="connsiteY6" fmla="*/ 607568 h 607568"/>
                <a:gd name="connsiteX7" fmla="*/ 286229 w 608416"/>
                <a:gd name="connsiteY7" fmla="*/ 589617 h 607568"/>
                <a:gd name="connsiteX8" fmla="*/ 286229 w 608416"/>
                <a:gd name="connsiteY8" fmla="*/ 310541 h 607568"/>
                <a:gd name="connsiteX9" fmla="*/ 199404 w 608416"/>
                <a:gd name="connsiteY9" fmla="*/ 310541 h 607568"/>
                <a:gd name="connsiteX10" fmla="*/ 181424 w 608416"/>
                <a:gd name="connsiteY10" fmla="*/ 292590 h 607568"/>
                <a:gd name="connsiteX11" fmla="*/ 199404 w 608416"/>
                <a:gd name="connsiteY11" fmla="*/ 274640 h 607568"/>
                <a:gd name="connsiteX12" fmla="*/ 538360 w 608416"/>
                <a:gd name="connsiteY12" fmla="*/ 210638 h 607568"/>
                <a:gd name="connsiteX13" fmla="*/ 601500 w 608416"/>
                <a:gd name="connsiteY13" fmla="*/ 273691 h 607568"/>
                <a:gd name="connsiteX14" fmla="*/ 601500 w 608416"/>
                <a:gd name="connsiteY14" fmla="*/ 418820 h 607568"/>
                <a:gd name="connsiteX15" fmla="*/ 541125 w 608416"/>
                <a:gd name="connsiteY15" fmla="*/ 479112 h 607568"/>
                <a:gd name="connsiteX16" fmla="*/ 462315 w 608416"/>
                <a:gd name="connsiteY16" fmla="*/ 479112 h 607568"/>
                <a:gd name="connsiteX17" fmla="*/ 462315 w 608416"/>
                <a:gd name="connsiteY17" fmla="*/ 586348 h 607568"/>
                <a:gd name="connsiteX18" fmla="*/ 447566 w 608416"/>
                <a:gd name="connsiteY18" fmla="*/ 601076 h 607568"/>
                <a:gd name="connsiteX19" fmla="*/ 377666 w 608416"/>
                <a:gd name="connsiteY19" fmla="*/ 601076 h 607568"/>
                <a:gd name="connsiteX20" fmla="*/ 362918 w 608416"/>
                <a:gd name="connsiteY20" fmla="*/ 586348 h 607568"/>
                <a:gd name="connsiteX21" fmla="*/ 362918 w 608416"/>
                <a:gd name="connsiteY21" fmla="*/ 431707 h 607568"/>
                <a:gd name="connsiteX22" fmla="*/ 413922 w 608416"/>
                <a:gd name="connsiteY22" fmla="*/ 380774 h 607568"/>
                <a:gd name="connsiteX23" fmla="*/ 475373 w 608416"/>
                <a:gd name="connsiteY23" fmla="*/ 380774 h 607568"/>
                <a:gd name="connsiteX24" fmla="*/ 475373 w 608416"/>
                <a:gd name="connsiteY24" fmla="*/ 273691 h 607568"/>
                <a:gd name="connsiteX25" fmla="*/ 538360 w 608416"/>
                <a:gd name="connsiteY25" fmla="*/ 210638 h 607568"/>
                <a:gd name="connsiteX26" fmla="*/ 70055 w 608416"/>
                <a:gd name="connsiteY26" fmla="*/ 210638 h 607568"/>
                <a:gd name="connsiteX27" fmla="*/ 133042 w 608416"/>
                <a:gd name="connsiteY27" fmla="*/ 273691 h 607568"/>
                <a:gd name="connsiteX28" fmla="*/ 133042 w 608416"/>
                <a:gd name="connsiteY28" fmla="*/ 380774 h 607568"/>
                <a:gd name="connsiteX29" fmla="*/ 194493 w 608416"/>
                <a:gd name="connsiteY29" fmla="*/ 380774 h 607568"/>
                <a:gd name="connsiteX30" fmla="*/ 245497 w 608416"/>
                <a:gd name="connsiteY30" fmla="*/ 431707 h 607568"/>
                <a:gd name="connsiteX31" fmla="*/ 245497 w 608416"/>
                <a:gd name="connsiteY31" fmla="*/ 586348 h 607568"/>
                <a:gd name="connsiteX32" fmla="*/ 230749 w 608416"/>
                <a:gd name="connsiteY32" fmla="*/ 601076 h 607568"/>
                <a:gd name="connsiteX33" fmla="*/ 160849 w 608416"/>
                <a:gd name="connsiteY33" fmla="*/ 601076 h 607568"/>
                <a:gd name="connsiteX34" fmla="*/ 146100 w 608416"/>
                <a:gd name="connsiteY34" fmla="*/ 586348 h 607568"/>
                <a:gd name="connsiteX35" fmla="*/ 146100 w 608416"/>
                <a:gd name="connsiteY35" fmla="*/ 479112 h 607568"/>
                <a:gd name="connsiteX36" fmla="*/ 67290 w 608416"/>
                <a:gd name="connsiteY36" fmla="*/ 479112 h 607568"/>
                <a:gd name="connsiteX37" fmla="*/ 6915 w 608416"/>
                <a:gd name="connsiteY37" fmla="*/ 418820 h 607568"/>
                <a:gd name="connsiteX38" fmla="*/ 6915 w 608416"/>
                <a:gd name="connsiteY38" fmla="*/ 273691 h 607568"/>
                <a:gd name="connsiteX39" fmla="*/ 70055 w 608416"/>
                <a:gd name="connsiteY39" fmla="*/ 210638 h 607568"/>
                <a:gd name="connsiteX40" fmla="*/ 349065 w 608416"/>
                <a:gd name="connsiteY40" fmla="*/ 71077 h 607568"/>
                <a:gd name="connsiteX41" fmla="*/ 336314 w 608416"/>
                <a:gd name="connsiteY41" fmla="*/ 76255 h 607568"/>
                <a:gd name="connsiteX42" fmla="*/ 289307 w 608416"/>
                <a:gd name="connsiteY42" fmla="*/ 123358 h 607568"/>
                <a:gd name="connsiteX43" fmla="*/ 272101 w 608416"/>
                <a:gd name="connsiteY43" fmla="*/ 106174 h 607568"/>
                <a:gd name="connsiteX44" fmla="*/ 246600 w 608416"/>
                <a:gd name="connsiteY44" fmla="*/ 106174 h 607568"/>
                <a:gd name="connsiteX45" fmla="*/ 246600 w 608416"/>
                <a:gd name="connsiteY45" fmla="*/ 131490 h 607568"/>
                <a:gd name="connsiteX46" fmla="*/ 276556 w 608416"/>
                <a:gd name="connsiteY46" fmla="*/ 161409 h 607568"/>
                <a:gd name="connsiteX47" fmla="*/ 289307 w 608416"/>
                <a:gd name="connsiteY47" fmla="*/ 166626 h 607568"/>
                <a:gd name="connsiteX48" fmla="*/ 301903 w 608416"/>
                <a:gd name="connsiteY48" fmla="*/ 161409 h 607568"/>
                <a:gd name="connsiteX49" fmla="*/ 361816 w 608416"/>
                <a:gd name="connsiteY49" fmla="*/ 101724 h 607568"/>
                <a:gd name="connsiteX50" fmla="*/ 361816 w 608416"/>
                <a:gd name="connsiteY50" fmla="*/ 76255 h 607568"/>
                <a:gd name="connsiteX51" fmla="*/ 349065 w 608416"/>
                <a:gd name="connsiteY51" fmla="*/ 71077 h 607568"/>
                <a:gd name="connsiteX52" fmla="*/ 538450 w 608416"/>
                <a:gd name="connsiteY52" fmla="*/ 33730 h 607568"/>
                <a:gd name="connsiteX53" fmla="*/ 608416 w 608416"/>
                <a:gd name="connsiteY53" fmla="*/ 103696 h 607568"/>
                <a:gd name="connsiteX54" fmla="*/ 538450 w 608416"/>
                <a:gd name="connsiteY54" fmla="*/ 173662 h 607568"/>
                <a:gd name="connsiteX55" fmla="*/ 468484 w 608416"/>
                <a:gd name="connsiteY55" fmla="*/ 103696 h 607568"/>
                <a:gd name="connsiteX56" fmla="*/ 538450 w 608416"/>
                <a:gd name="connsiteY56" fmla="*/ 33730 h 607568"/>
                <a:gd name="connsiteX57" fmla="*/ 70001 w 608416"/>
                <a:gd name="connsiteY57" fmla="*/ 33730 h 607568"/>
                <a:gd name="connsiteX58" fmla="*/ 140002 w 608416"/>
                <a:gd name="connsiteY58" fmla="*/ 103696 h 607568"/>
                <a:gd name="connsiteX59" fmla="*/ 70001 w 608416"/>
                <a:gd name="connsiteY59" fmla="*/ 173662 h 607568"/>
                <a:gd name="connsiteX60" fmla="*/ 0 w 608416"/>
                <a:gd name="connsiteY60" fmla="*/ 103696 h 607568"/>
                <a:gd name="connsiteX61" fmla="*/ 70001 w 608416"/>
                <a:gd name="connsiteY61" fmla="*/ 33730 h 607568"/>
                <a:gd name="connsiteX62" fmla="*/ 304208 w 608416"/>
                <a:gd name="connsiteY62" fmla="*/ 0 h 607568"/>
                <a:gd name="connsiteX63" fmla="*/ 423110 w 608416"/>
                <a:gd name="connsiteY63" fmla="*/ 118909 h 607568"/>
                <a:gd name="connsiteX64" fmla="*/ 304208 w 608416"/>
                <a:gd name="connsiteY64" fmla="*/ 237664 h 607568"/>
                <a:gd name="connsiteX65" fmla="*/ 185305 w 608416"/>
                <a:gd name="connsiteY65" fmla="*/ 118909 h 607568"/>
                <a:gd name="connsiteX66" fmla="*/ 304208 w 608416"/>
                <a:gd name="connsiteY66"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8416" h="607568">
                  <a:moveTo>
                    <a:pt x="199404" y="274640"/>
                  </a:moveTo>
                  <a:lnTo>
                    <a:pt x="409013" y="274640"/>
                  </a:lnTo>
                  <a:cubicBezTo>
                    <a:pt x="418848" y="274640"/>
                    <a:pt x="426992" y="282771"/>
                    <a:pt x="426992" y="292590"/>
                  </a:cubicBezTo>
                  <a:cubicBezTo>
                    <a:pt x="426992" y="302563"/>
                    <a:pt x="418848" y="310541"/>
                    <a:pt x="409013" y="310541"/>
                  </a:cubicBezTo>
                  <a:lnTo>
                    <a:pt x="322188" y="310541"/>
                  </a:lnTo>
                  <a:lnTo>
                    <a:pt x="322188" y="589617"/>
                  </a:lnTo>
                  <a:cubicBezTo>
                    <a:pt x="322188" y="599437"/>
                    <a:pt x="314197" y="607568"/>
                    <a:pt x="304208" y="607568"/>
                  </a:cubicBezTo>
                  <a:cubicBezTo>
                    <a:pt x="294220" y="607568"/>
                    <a:pt x="286229" y="599437"/>
                    <a:pt x="286229" y="589617"/>
                  </a:cubicBezTo>
                  <a:lnTo>
                    <a:pt x="286229" y="310541"/>
                  </a:lnTo>
                  <a:lnTo>
                    <a:pt x="199404" y="310541"/>
                  </a:lnTo>
                  <a:cubicBezTo>
                    <a:pt x="189569" y="310541"/>
                    <a:pt x="181424" y="302563"/>
                    <a:pt x="181424" y="292590"/>
                  </a:cubicBezTo>
                  <a:cubicBezTo>
                    <a:pt x="181424" y="282771"/>
                    <a:pt x="189569" y="274640"/>
                    <a:pt x="199404" y="274640"/>
                  </a:cubicBezTo>
                  <a:close/>
                  <a:moveTo>
                    <a:pt x="538360" y="210638"/>
                  </a:moveTo>
                  <a:cubicBezTo>
                    <a:pt x="573233" y="210638"/>
                    <a:pt x="601500" y="238866"/>
                    <a:pt x="601500" y="273691"/>
                  </a:cubicBezTo>
                  <a:lnTo>
                    <a:pt x="601500" y="418820"/>
                  </a:lnTo>
                  <a:cubicBezTo>
                    <a:pt x="601500" y="452111"/>
                    <a:pt x="574462" y="479112"/>
                    <a:pt x="541125" y="479112"/>
                  </a:cubicBezTo>
                  <a:lnTo>
                    <a:pt x="462315" y="479112"/>
                  </a:lnTo>
                  <a:lnTo>
                    <a:pt x="462315" y="586348"/>
                  </a:lnTo>
                  <a:cubicBezTo>
                    <a:pt x="462315" y="594479"/>
                    <a:pt x="455709" y="601076"/>
                    <a:pt x="447566" y="601076"/>
                  </a:cubicBezTo>
                  <a:lnTo>
                    <a:pt x="377666" y="601076"/>
                  </a:lnTo>
                  <a:cubicBezTo>
                    <a:pt x="369524" y="601076"/>
                    <a:pt x="362918" y="594479"/>
                    <a:pt x="362918" y="586348"/>
                  </a:cubicBezTo>
                  <a:lnTo>
                    <a:pt x="362918" y="431707"/>
                  </a:lnTo>
                  <a:cubicBezTo>
                    <a:pt x="362918" y="403633"/>
                    <a:pt x="385655" y="380774"/>
                    <a:pt x="413922" y="380774"/>
                  </a:cubicBezTo>
                  <a:lnTo>
                    <a:pt x="475373" y="380774"/>
                  </a:lnTo>
                  <a:lnTo>
                    <a:pt x="475373" y="273691"/>
                  </a:lnTo>
                  <a:cubicBezTo>
                    <a:pt x="475373" y="238866"/>
                    <a:pt x="503640" y="210638"/>
                    <a:pt x="538360" y="210638"/>
                  </a:cubicBezTo>
                  <a:close/>
                  <a:moveTo>
                    <a:pt x="70055" y="210638"/>
                  </a:moveTo>
                  <a:cubicBezTo>
                    <a:pt x="104775" y="210638"/>
                    <a:pt x="133042" y="238866"/>
                    <a:pt x="133042" y="273691"/>
                  </a:cubicBezTo>
                  <a:lnTo>
                    <a:pt x="133042" y="380774"/>
                  </a:lnTo>
                  <a:lnTo>
                    <a:pt x="194493" y="380774"/>
                  </a:lnTo>
                  <a:cubicBezTo>
                    <a:pt x="222761" y="380774"/>
                    <a:pt x="245497" y="403633"/>
                    <a:pt x="245497" y="431707"/>
                  </a:cubicBezTo>
                  <a:lnTo>
                    <a:pt x="245497" y="586348"/>
                  </a:lnTo>
                  <a:cubicBezTo>
                    <a:pt x="245497" y="594479"/>
                    <a:pt x="238891" y="601076"/>
                    <a:pt x="230749" y="601076"/>
                  </a:cubicBezTo>
                  <a:lnTo>
                    <a:pt x="160849" y="601076"/>
                  </a:lnTo>
                  <a:cubicBezTo>
                    <a:pt x="152706" y="601076"/>
                    <a:pt x="146100" y="594479"/>
                    <a:pt x="146100" y="586348"/>
                  </a:cubicBezTo>
                  <a:lnTo>
                    <a:pt x="146100" y="479112"/>
                  </a:lnTo>
                  <a:lnTo>
                    <a:pt x="67290" y="479112"/>
                  </a:lnTo>
                  <a:cubicBezTo>
                    <a:pt x="33953" y="479112"/>
                    <a:pt x="6915" y="452111"/>
                    <a:pt x="6915" y="418820"/>
                  </a:cubicBezTo>
                  <a:lnTo>
                    <a:pt x="6915" y="273691"/>
                  </a:lnTo>
                  <a:cubicBezTo>
                    <a:pt x="6915" y="238866"/>
                    <a:pt x="35182" y="210638"/>
                    <a:pt x="70055" y="210638"/>
                  </a:cubicBezTo>
                  <a:close/>
                  <a:moveTo>
                    <a:pt x="349065" y="71077"/>
                  </a:moveTo>
                  <a:cubicBezTo>
                    <a:pt x="344457" y="71077"/>
                    <a:pt x="339848" y="72803"/>
                    <a:pt x="336314" y="76255"/>
                  </a:cubicBezTo>
                  <a:lnTo>
                    <a:pt x="289307" y="123358"/>
                  </a:lnTo>
                  <a:lnTo>
                    <a:pt x="272101" y="106174"/>
                  </a:lnTo>
                  <a:cubicBezTo>
                    <a:pt x="265034" y="99116"/>
                    <a:pt x="253667" y="99116"/>
                    <a:pt x="246600" y="106174"/>
                  </a:cubicBezTo>
                  <a:cubicBezTo>
                    <a:pt x="239687" y="113232"/>
                    <a:pt x="239687" y="124586"/>
                    <a:pt x="246600" y="131490"/>
                  </a:cubicBezTo>
                  <a:lnTo>
                    <a:pt x="276556" y="161409"/>
                  </a:lnTo>
                  <a:cubicBezTo>
                    <a:pt x="280089" y="164938"/>
                    <a:pt x="284698" y="166626"/>
                    <a:pt x="289307" y="166626"/>
                  </a:cubicBezTo>
                  <a:cubicBezTo>
                    <a:pt x="293915" y="166626"/>
                    <a:pt x="298524" y="164938"/>
                    <a:pt x="301903" y="161409"/>
                  </a:cubicBezTo>
                  <a:lnTo>
                    <a:pt x="361816" y="101724"/>
                  </a:lnTo>
                  <a:cubicBezTo>
                    <a:pt x="368728" y="94667"/>
                    <a:pt x="368728" y="83313"/>
                    <a:pt x="361816" y="76255"/>
                  </a:cubicBezTo>
                  <a:cubicBezTo>
                    <a:pt x="358282" y="72803"/>
                    <a:pt x="353674" y="71077"/>
                    <a:pt x="349065" y="71077"/>
                  </a:cubicBezTo>
                  <a:close/>
                  <a:moveTo>
                    <a:pt x="538450" y="33730"/>
                  </a:moveTo>
                  <a:cubicBezTo>
                    <a:pt x="577091" y="33730"/>
                    <a:pt x="608416" y="65055"/>
                    <a:pt x="608416" y="103696"/>
                  </a:cubicBezTo>
                  <a:cubicBezTo>
                    <a:pt x="608416" y="142337"/>
                    <a:pt x="577091" y="173662"/>
                    <a:pt x="538450" y="173662"/>
                  </a:cubicBezTo>
                  <a:cubicBezTo>
                    <a:pt x="499809" y="173662"/>
                    <a:pt x="468484" y="142337"/>
                    <a:pt x="468484" y="103696"/>
                  </a:cubicBezTo>
                  <a:cubicBezTo>
                    <a:pt x="468484" y="65055"/>
                    <a:pt x="499809" y="33730"/>
                    <a:pt x="538450" y="33730"/>
                  </a:cubicBezTo>
                  <a:close/>
                  <a:moveTo>
                    <a:pt x="70001" y="33730"/>
                  </a:moveTo>
                  <a:cubicBezTo>
                    <a:pt x="108661" y="33730"/>
                    <a:pt x="140002" y="65055"/>
                    <a:pt x="140002" y="103696"/>
                  </a:cubicBezTo>
                  <a:cubicBezTo>
                    <a:pt x="140002" y="142337"/>
                    <a:pt x="108661" y="173662"/>
                    <a:pt x="70001" y="173662"/>
                  </a:cubicBezTo>
                  <a:cubicBezTo>
                    <a:pt x="31341" y="173662"/>
                    <a:pt x="0" y="142337"/>
                    <a:pt x="0" y="103696"/>
                  </a:cubicBezTo>
                  <a:cubicBezTo>
                    <a:pt x="0" y="65055"/>
                    <a:pt x="31341" y="33730"/>
                    <a:pt x="70001" y="33730"/>
                  </a:cubicBezTo>
                  <a:close/>
                  <a:moveTo>
                    <a:pt x="304208" y="0"/>
                  </a:moveTo>
                  <a:cubicBezTo>
                    <a:pt x="369804" y="0"/>
                    <a:pt x="423110" y="53394"/>
                    <a:pt x="423110" y="118909"/>
                  </a:cubicBezTo>
                  <a:cubicBezTo>
                    <a:pt x="423110" y="184424"/>
                    <a:pt x="369804" y="237664"/>
                    <a:pt x="304208" y="237664"/>
                  </a:cubicBezTo>
                  <a:cubicBezTo>
                    <a:pt x="238612" y="237664"/>
                    <a:pt x="185305" y="184424"/>
                    <a:pt x="185305" y="118909"/>
                  </a:cubicBezTo>
                  <a:cubicBezTo>
                    <a:pt x="185305" y="53394"/>
                    <a:pt x="238612" y="0"/>
                    <a:pt x="304208" y="0"/>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5" name="Freeform 154"/>
            <p:cNvSpPr>
              <a:spLocks noEditPoints="1"/>
            </p:cNvSpPr>
            <p:nvPr>
              <p:custDataLst>
                <p:tags r:id="rId22"/>
              </p:custDataLst>
            </p:nvPr>
          </p:nvSpPr>
          <p:spPr bwMode="auto">
            <a:xfrm>
              <a:off x="5076724" y="3954428"/>
              <a:ext cx="459741" cy="437873"/>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6" name="Freeform 154"/>
            <p:cNvSpPr>
              <a:spLocks noEditPoints="1"/>
            </p:cNvSpPr>
            <p:nvPr>
              <p:custDataLst>
                <p:tags r:id="rId23"/>
              </p:custDataLst>
            </p:nvPr>
          </p:nvSpPr>
          <p:spPr bwMode="auto">
            <a:xfrm>
              <a:off x="6594992" y="4139664"/>
              <a:ext cx="459741" cy="403976"/>
            </a:xfrm>
            <a:custGeom>
              <a:avLst/>
              <a:gdLst>
                <a:gd name="connsiteX0" fmla="*/ 511060 w 597041"/>
                <a:gd name="connsiteY0" fmla="*/ 318176 h 524623"/>
                <a:gd name="connsiteX1" fmla="*/ 555430 w 597041"/>
                <a:gd name="connsiteY1" fmla="*/ 318176 h 524623"/>
                <a:gd name="connsiteX2" fmla="*/ 555430 w 597041"/>
                <a:gd name="connsiteY2" fmla="*/ 328291 h 524623"/>
                <a:gd name="connsiteX3" fmla="*/ 511060 w 597041"/>
                <a:gd name="connsiteY3" fmla="*/ 328291 h 524623"/>
                <a:gd name="connsiteX4" fmla="*/ 511060 w 597041"/>
                <a:gd name="connsiteY4" fmla="*/ 298175 h 524623"/>
                <a:gd name="connsiteX5" fmla="*/ 555430 w 597041"/>
                <a:gd name="connsiteY5" fmla="*/ 298175 h 524623"/>
                <a:gd name="connsiteX6" fmla="*/ 555430 w 597041"/>
                <a:gd name="connsiteY6" fmla="*/ 309670 h 524623"/>
                <a:gd name="connsiteX7" fmla="*/ 511060 w 597041"/>
                <a:gd name="connsiteY7" fmla="*/ 309670 h 524623"/>
                <a:gd name="connsiteX8" fmla="*/ 511060 w 597041"/>
                <a:gd name="connsiteY8" fmla="*/ 279554 h 524623"/>
                <a:gd name="connsiteX9" fmla="*/ 555430 w 597041"/>
                <a:gd name="connsiteY9" fmla="*/ 279554 h 524623"/>
                <a:gd name="connsiteX10" fmla="*/ 555430 w 597041"/>
                <a:gd name="connsiteY10" fmla="*/ 291049 h 524623"/>
                <a:gd name="connsiteX11" fmla="*/ 511060 w 597041"/>
                <a:gd name="connsiteY11" fmla="*/ 291049 h 524623"/>
                <a:gd name="connsiteX12" fmla="*/ 511060 w 597041"/>
                <a:gd name="connsiteY12" fmla="*/ 260932 h 524623"/>
                <a:gd name="connsiteX13" fmla="*/ 555430 w 597041"/>
                <a:gd name="connsiteY13" fmla="*/ 260932 h 524623"/>
                <a:gd name="connsiteX14" fmla="*/ 555430 w 597041"/>
                <a:gd name="connsiteY14" fmla="*/ 270818 h 524623"/>
                <a:gd name="connsiteX15" fmla="*/ 511060 w 597041"/>
                <a:gd name="connsiteY15" fmla="*/ 270818 h 524623"/>
                <a:gd name="connsiteX16" fmla="*/ 511060 w 597041"/>
                <a:gd name="connsiteY16" fmla="*/ 242311 h 524623"/>
                <a:gd name="connsiteX17" fmla="*/ 555430 w 597041"/>
                <a:gd name="connsiteY17" fmla="*/ 242311 h 524623"/>
                <a:gd name="connsiteX18" fmla="*/ 555430 w 597041"/>
                <a:gd name="connsiteY18" fmla="*/ 253576 h 524623"/>
                <a:gd name="connsiteX19" fmla="*/ 511060 w 597041"/>
                <a:gd name="connsiteY19" fmla="*/ 253576 h 524623"/>
                <a:gd name="connsiteX20" fmla="*/ 436378 w 597041"/>
                <a:gd name="connsiteY20" fmla="*/ 240701 h 524623"/>
                <a:gd name="connsiteX21" fmla="*/ 489449 w 597041"/>
                <a:gd name="connsiteY21" fmla="*/ 240701 h 524623"/>
                <a:gd name="connsiteX22" fmla="*/ 460762 w 597041"/>
                <a:gd name="connsiteY22" fmla="*/ 302313 h 524623"/>
                <a:gd name="connsiteX23" fmla="*/ 423469 w 597041"/>
                <a:gd name="connsiteY23" fmla="*/ 265059 h 524623"/>
                <a:gd name="connsiteX24" fmla="*/ 436378 w 597041"/>
                <a:gd name="connsiteY24" fmla="*/ 240701 h 524623"/>
                <a:gd name="connsiteX25" fmla="*/ 386069 w 597041"/>
                <a:gd name="connsiteY25" fmla="*/ 146214 h 524623"/>
                <a:gd name="connsiteX26" fmla="*/ 386069 w 597041"/>
                <a:gd name="connsiteY26" fmla="*/ 199256 h 524623"/>
                <a:gd name="connsiteX27" fmla="*/ 353060 w 597041"/>
                <a:gd name="connsiteY27" fmla="*/ 235096 h 524623"/>
                <a:gd name="connsiteX28" fmla="*/ 388940 w 597041"/>
                <a:gd name="connsiteY28" fmla="*/ 270935 h 524623"/>
                <a:gd name="connsiteX29" fmla="*/ 411902 w 597041"/>
                <a:gd name="connsiteY29" fmla="*/ 262334 h 524623"/>
                <a:gd name="connsiteX30" fmla="*/ 449217 w 597041"/>
                <a:gd name="connsiteY30" fmla="*/ 299607 h 524623"/>
                <a:gd name="connsiteX31" fmla="*/ 388940 w 597041"/>
                <a:gd name="connsiteY31" fmla="*/ 322544 h 524623"/>
                <a:gd name="connsiteX32" fmla="*/ 301394 w 597041"/>
                <a:gd name="connsiteY32" fmla="*/ 235096 h 524623"/>
                <a:gd name="connsiteX33" fmla="*/ 386069 w 597041"/>
                <a:gd name="connsiteY33" fmla="*/ 146214 h 524623"/>
                <a:gd name="connsiteX34" fmla="*/ 391973 w 597041"/>
                <a:gd name="connsiteY34" fmla="*/ 143225 h 524623"/>
                <a:gd name="connsiteX35" fmla="*/ 394841 w 597041"/>
                <a:gd name="connsiteY35" fmla="*/ 143225 h 524623"/>
                <a:gd name="connsiteX36" fmla="*/ 482322 w 597041"/>
                <a:gd name="connsiteY36" fmla="*/ 232087 h 524623"/>
                <a:gd name="connsiteX37" fmla="*/ 482322 w 597041"/>
                <a:gd name="connsiteY37" fmla="*/ 234954 h 524623"/>
                <a:gd name="connsiteX38" fmla="*/ 430694 w 597041"/>
                <a:gd name="connsiteY38" fmla="*/ 234954 h 524623"/>
                <a:gd name="connsiteX39" fmla="*/ 430694 w 597041"/>
                <a:gd name="connsiteY39" fmla="*/ 232087 h 524623"/>
                <a:gd name="connsiteX40" fmla="*/ 394841 w 597041"/>
                <a:gd name="connsiteY40" fmla="*/ 196256 h 524623"/>
                <a:gd name="connsiteX41" fmla="*/ 391973 w 597041"/>
                <a:gd name="connsiteY41" fmla="*/ 196256 h 524623"/>
                <a:gd name="connsiteX42" fmla="*/ 209538 w 597041"/>
                <a:gd name="connsiteY42" fmla="*/ 117542 h 524623"/>
                <a:gd name="connsiteX43" fmla="*/ 209538 w 597041"/>
                <a:gd name="connsiteY43" fmla="*/ 179177 h 524623"/>
                <a:gd name="connsiteX44" fmla="*/ 281298 w 597041"/>
                <a:gd name="connsiteY44" fmla="*/ 213579 h 524623"/>
                <a:gd name="connsiteX45" fmla="*/ 281298 w 597041"/>
                <a:gd name="connsiteY45" fmla="*/ 258014 h 524623"/>
                <a:gd name="connsiteX46" fmla="*/ 209538 w 597041"/>
                <a:gd name="connsiteY46" fmla="*/ 225046 h 524623"/>
                <a:gd name="connsiteX47" fmla="*/ 209538 w 597041"/>
                <a:gd name="connsiteY47" fmla="*/ 341150 h 524623"/>
                <a:gd name="connsiteX48" fmla="*/ 367410 w 597041"/>
                <a:gd name="connsiteY48" fmla="*/ 341150 h 524623"/>
                <a:gd name="connsiteX49" fmla="*/ 394679 w 597041"/>
                <a:gd name="connsiteY49" fmla="*/ 341150 h 524623"/>
                <a:gd name="connsiteX50" fmla="*/ 571208 w 597041"/>
                <a:gd name="connsiteY50" fmla="*/ 341150 h 524623"/>
                <a:gd name="connsiteX51" fmla="*/ 571208 w 597041"/>
                <a:gd name="connsiteY51" fmla="*/ 117542 h 524623"/>
                <a:gd name="connsiteX52" fmla="*/ 363104 w 597041"/>
                <a:gd name="connsiteY52" fmla="*/ 73107 h 524623"/>
                <a:gd name="connsiteX53" fmla="*/ 410466 w 597041"/>
                <a:gd name="connsiteY53" fmla="*/ 73107 h 524623"/>
                <a:gd name="connsiteX54" fmla="*/ 410466 w 597041"/>
                <a:gd name="connsiteY54" fmla="*/ 93174 h 524623"/>
                <a:gd name="connsiteX55" fmla="*/ 588430 w 597041"/>
                <a:gd name="connsiteY55" fmla="*/ 93174 h 524623"/>
                <a:gd name="connsiteX56" fmla="*/ 597041 w 597041"/>
                <a:gd name="connsiteY56" fmla="*/ 93174 h 524623"/>
                <a:gd name="connsiteX57" fmla="*/ 597041 w 597041"/>
                <a:gd name="connsiteY57" fmla="*/ 117542 h 524623"/>
                <a:gd name="connsiteX58" fmla="*/ 588430 w 597041"/>
                <a:gd name="connsiteY58" fmla="*/ 117542 h 524623"/>
                <a:gd name="connsiteX59" fmla="*/ 588430 w 597041"/>
                <a:gd name="connsiteY59" fmla="*/ 358350 h 524623"/>
                <a:gd name="connsiteX60" fmla="*/ 394679 w 597041"/>
                <a:gd name="connsiteY60" fmla="*/ 358350 h 524623"/>
                <a:gd name="connsiteX61" fmla="*/ 394679 w 597041"/>
                <a:gd name="connsiteY61" fmla="*/ 402785 h 524623"/>
                <a:gd name="connsiteX62" fmla="*/ 490837 w 597041"/>
                <a:gd name="connsiteY62" fmla="*/ 511723 h 524623"/>
                <a:gd name="connsiteX63" fmla="*/ 456392 w 597041"/>
                <a:gd name="connsiteY63" fmla="*/ 511723 h 524623"/>
                <a:gd name="connsiteX64" fmla="*/ 390373 w 597041"/>
                <a:gd name="connsiteY64" fmla="*/ 438620 h 524623"/>
                <a:gd name="connsiteX65" fmla="*/ 390373 w 597041"/>
                <a:gd name="connsiteY65" fmla="*/ 511723 h 524623"/>
                <a:gd name="connsiteX66" fmla="*/ 370280 w 597041"/>
                <a:gd name="connsiteY66" fmla="*/ 511723 h 524623"/>
                <a:gd name="connsiteX67" fmla="*/ 370280 w 597041"/>
                <a:gd name="connsiteY67" fmla="*/ 438620 h 524623"/>
                <a:gd name="connsiteX68" fmla="*/ 305696 w 597041"/>
                <a:gd name="connsiteY68" fmla="*/ 511723 h 524623"/>
                <a:gd name="connsiteX69" fmla="*/ 271252 w 597041"/>
                <a:gd name="connsiteY69" fmla="*/ 511723 h 524623"/>
                <a:gd name="connsiteX70" fmla="*/ 367410 w 597041"/>
                <a:gd name="connsiteY70" fmla="*/ 402785 h 524623"/>
                <a:gd name="connsiteX71" fmla="*/ 367410 w 597041"/>
                <a:gd name="connsiteY71" fmla="*/ 358350 h 524623"/>
                <a:gd name="connsiteX72" fmla="*/ 192316 w 597041"/>
                <a:gd name="connsiteY72" fmla="*/ 358350 h 524623"/>
                <a:gd name="connsiteX73" fmla="*/ 192316 w 597041"/>
                <a:gd name="connsiteY73" fmla="*/ 217879 h 524623"/>
                <a:gd name="connsiteX74" fmla="*/ 169353 w 597041"/>
                <a:gd name="connsiteY74" fmla="*/ 207845 h 524623"/>
                <a:gd name="connsiteX75" fmla="*/ 163612 w 597041"/>
                <a:gd name="connsiteY75" fmla="*/ 329683 h 524623"/>
                <a:gd name="connsiteX76" fmla="*/ 159307 w 597041"/>
                <a:gd name="connsiteY76" fmla="*/ 329683 h 524623"/>
                <a:gd name="connsiteX77" fmla="*/ 159307 w 597041"/>
                <a:gd name="connsiteY77" fmla="*/ 346883 h 524623"/>
                <a:gd name="connsiteX78" fmla="*/ 159307 w 597041"/>
                <a:gd name="connsiteY78" fmla="*/ 359784 h 524623"/>
                <a:gd name="connsiteX79" fmla="*/ 159307 w 597041"/>
                <a:gd name="connsiteY79" fmla="*/ 490222 h 524623"/>
                <a:gd name="connsiteX80" fmla="*/ 165047 w 597041"/>
                <a:gd name="connsiteY80" fmla="*/ 490222 h 524623"/>
                <a:gd name="connsiteX81" fmla="*/ 193751 w 597041"/>
                <a:gd name="connsiteY81" fmla="*/ 497389 h 524623"/>
                <a:gd name="connsiteX82" fmla="*/ 193751 w 597041"/>
                <a:gd name="connsiteY82" fmla="*/ 524623 h 524623"/>
                <a:gd name="connsiteX83" fmla="*/ 169353 w 597041"/>
                <a:gd name="connsiteY83" fmla="*/ 524623 h 524623"/>
                <a:gd name="connsiteX84" fmla="*/ 139214 w 597041"/>
                <a:gd name="connsiteY84" fmla="*/ 520323 h 524623"/>
                <a:gd name="connsiteX85" fmla="*/ 139214 w 597041"/>
                <a:gd name="connsiteY85" fmla="*/ 524623 h 524623"/>
                <a:gd name="connsiteX86" fmla="*/ 106204 w 597041"/>
                <a:gd name="connsiteY86" fmla="*/ 524623 h 524623"/>
                <a:gd name="connsiteX87" fmla="*/ 106204 w 597041"/>
                <a:gd name="connsiteY87" fmla="*/ 494522 h 524623"/>
                <a:gd name="connsiteX88" fmla="*/ 106204 w 597041"/>
                <a:gd name="connsiteY88" fmla="*/ 490222 h 524623"/>
                <a:gd name="connsiteX89" fmla="*/ 106204 w 597041"/>
                <a:gd name="connsiteY89" fmla="*/ 359784 h 524623"/>
                <a:gd name="connsiteX90" fmla="*/ 87547 w 597041"/>
                <a:gd name="connsiteY90" fmla="*/ 359784 h 524623"/>
                <a:gd name="connsiteX91" fmla="*/ 87547 w 597041"/>
                <a:gd name="connsiteY91" fmla="*/ 490222 h 524623"/>
                <a:gd name="connsiteX92" fmla="*/ 87547 w 597041"/>
                <a:gd name="connsiteY92" fmla="*/ 494522 h 524623"/>
                <a:gd name="connsiteX93" fmla="*/ 87547 w 597041"/>
                <a:gd name="connsiteY93" fmla="*/ 524623 h 524623"/>
                <a:gd name="connsiteX94" fmla="*/ 54537 w 597041"/>
                <a:gd name="connsiteY94" fmla="*/ 524623 h 524623"/>
                <a:gd name="connsiteX95" fmla="*/ 54537 w 597041"/>
                <a:gd name="connsiteY95" fmla="*/ 520323 h 524623"/>
                <a:gd name="connsiteX96" fmla="*/ 25834 w 597041"/>
                <a:gd name="connsiteY96" fmla="*/ 524623 h 524623"/>
                <a:gd name="connsiteX97" fmla="*/ 0 w 597041"/>
                <a:gd name="connsiteY97" fmla="*/ 524623 h 524623"/>
                <a:gd name="connsiteX98" fmla="*/ 0 w 597041"/>
                <a:gd name="connsiteY98" fmla="*/ 497389 h 524623"/>
                <a:gd name="connsiteX99" fmla="*/ 30139 w 597041"/>
                <a:gd name="connsiteY99" fmla="*/ 490222 h 524623"/>
                <a:gd name="connsiteX100" fmla="*/ 34445 w 597041"/>
                <a:gd name="connsiteY100" fmla="*/ 490222 h 524623"/>
                <a:gd name="connsiteX101" fmla="*/ 34445 w 597041"/>
                <a:gd name="connsiteY101" fmla="*/ 359784 h 524623"/>
                <a:gd name="connsiteX102" fmla="*/ 34445 w 597041"/>
                <a:gd name="connsiteY102" fmla="*/ 346883 h 524623"/>
                <a:gd name="connsiteX103" fmla="*/ 34445 w 597041"/>
                <a:gd name="connsiteY103" fmla="*/ 329683 h 524623"/>
                <a:gd name="connsiteX104" fmla="*/ 31574 w 597041"/>
                <a:gd name="connsiteY104" fmla="*/ 329683 h 524623"/>
                <a:gd name="connsiteX105" fmla="*/ 30139 w 597041"/>
                <a:gd name="connsiteY105" fmla="*/ 302448 h 524623"/>
                <a:gd name="connsiteX106" fmla="*/ 4306 w 597041"/>
                <a:gd name="connsiteY106" fmla="*/ 302448 h 524623"/>
                <a:gd name="connsiteX107" fmla="*/ 8611 w 597041"/>
                <a:gd name="connsiteY107" fmla="*/ 169144 h 524623"/>
                <a:gd name="connsiteX108" fmla="*/ 67454 w 597041"/>
                <a:gd name="connsiteY108" fmla="*/ 159110 h 524623"/>
                <a:gd name="connsiteX109" fmla="*/ 94723 w 597041"/>
                <a:gd name="connsiteY109" fmla="*/ 190645 h 524623"/>
                <a:gd name="connsiteX110" fmla="*/ 123427 w 597041"/>
                <a:gd name="connsiteY110" fmla="*/ 159110 h 524623"/>
                <a:gd name="connsiteX111" fmla="*/ 165047 w 597041"/>
                <a:gd name="connsiteY111" fmla="*/ 159110 h 524623"/>
                <a:gd name="connsiteX112" fmla="*/ 192316 w 597041"/>
                <a:gd name="connsiteY112" fmla="*/ 172010 h 524623"/>
                <a:gd name="connsiteX113" fmla="*/ 192316 w 597041"/>
                <a:gd name="connsiteY113" fmla="*/ 117542 h 524623"/>
                <a:gd name="connsiteX114" fmla="*/ 180835 w 597041"/>
                <a:gd name="connsiteY114" fmla="*/ 117542 h 524623"/>
                <a:gd name="connsiteX115" fmla="*/ 180835 w 597041"/>
                <a:gd name="connsiteY115" fmla="*/ 93174 h 524623"/>
                <a:gd name="connsiteX116" fmla="*/ 192316 w 597041"/>
                <a:gd name="connsiteY116" fmla="*/ 93174 h 524623"/>
                <a:gd name="connsiteX117" fmla="*/ 363104 w 597041"/>
                <a:gd name="connsiteY117" fmla="*/ 93174 h 524623"/>
                <a:gd name="connsiteX118" fmla="*/ 96902 w 597041"/>
                <a:gd name="connsiteY118" fmla="*/ 0 h 524623"/>
                <a:gd name="connsiteX119" fmla="*/ 170814 w 597041"/>
                <a:gd name="connsiteY119" fmla="*/ 73797 h 524623"/>
                <a:gd name="connsiteX120" fmla="*/ 96902 w 597041"/>
                <a:gd name="connsiteY120" fmla="*/ 147594 h 524623"/>
                <a:gd name="connsiteX121" fmla="*/ 22990 w 597041"/>
                <a:gd name="connsiteY121" fmla="*/ 73797 h 524623"/>
                <a:gd name="connsiteX122" fmla="*/ 96902 w 597041"/>
                <a:gd name="connsiteY122" fmla="*/ 0 h 5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7041" h="524623">
                  <a:moveTo>
                    <a:pt x="511060" y="318176"/>
                  </a:moveTo>
                  <a:lnTo>
                    <a:pt x="555430" y="318176"/>
                  </a:lnTo>
                  <a:lnTo>
                    <a:pt x="555430" y="328291"/>
                  </a:lnTo>
                  <a:lnTo>
                    <a:pt x="511060" y="328291"/>
                  </a:lnTo>
                  <a:close/>
                  <a:moveTo>
                    <a:pt x="511060" y="298175"/>
                  </a:moveTo>
                  <a:lnTo>
                    <a:pt x="555430" y="298175"/>
                  </a:lnTo>
                  <a:lnTo>
                    <a:pt x="555430" y="309670"/>
                  </a:lnTo>
                  <a:lnTo>
                    <a:pt x="511060" y="309670"/>
                  </a:lnTo>
                  <a:close/>
                  <a:moveTo>
                    <a:pt x="511060" y="279554"/>
                  </a:moveTo>
                  <a:lnTo>
                    <a:pt x="555430" y="279554"/>
                  </a:lnTo>
                  <a:lnTo>
                    <a:pt x="555430" y="291049"/>
                  </a:lnTo>
                  <a:lnTo>
                    <a:pt x="511060" y="291049"/>
                  </a:lnTo>
                  <a:close/>
                  <a:moveTo>
                    <a:pt x="511060" y="260932"/>
                  </a:moveTo>
                  <a:lnTo>
                    <a:pt x="555430" y="260932"/>
                  </a:lnTo>
                  <a:lnTo>
                    <a:pt x="555430" y="270818"/>
                  </a:lnTo>
                  <a:lnTo>
                    <a:pt x="511060" y="270818"/>
                  </a:lnTo>
                  <a:close/>
                  <a:moveTo>
                    <a:pt x="511060" y="242311"/>
                  </a:moveTo>
                  <a:lnTo>
                    <a:pt x="555430" y="242311"/>
                  </a:lnTo>
                  <a:lnTo>
                    <a:pt x="555430" y="253576"/>
                  </a:lnTo>
                  <a:lnTo>
                    <a:pt x="511060" y="253576"/>
                  </a:lnTo>
                  <a:close/>
                  <a:moveTo>
                    <a:pt x="436378" y="240701"/>
                  </a:moveTo>
                  <a:lnTo>
                    <a:pt x="489449" y="240701"/>
                  </a:lnTo>
                  <a:cubicBezTo>
                    <a:pt x="488015" y="265059"/>
                    <a:pt x="476540" y="286552"/>
                    <a:pt x="460762" y="302313"/>
                  </a:cubicBezTo>
                  <a:lnTo>
                    <a:pt x="423469" y="265059"/>
                  </a:lnTo>
                  <a:cubicBezTo>
                    <a:pt x="430641" y="257895"/>
                    <a:pt x="434944" y="250731"/>
                    <a:pt x="436378" y="240701"/>
                  </a:cubicBezTo>
                  <a:close/>
                  <a:moveTo>
                    <a:pt x="386069" y="146214"/>
                  </a:moveTo>
                  <a:lnTo>
                    <a:pt x="386069" y="199256"/>
                  </a:lnTo>
                  <a:cubicBezTo>
                    <a:pt x="367412" y="200690"/>
                    <a:pt x="353060" y="216459"/>
                    <a:pt x="353060" y="235096"/>
                  </a:cubicBezTo>
                  <a:cubicBezTo>
                    <a:pt x="353060" y="253732"/>
                    <a:pt x="370282" y="270935"/>
                    <a:pt x="388940" y="270935"/>
                  </a:cubicBezTo>
                  <a:cubicBezTo>
                    <a:pt x="397551" y="270935"/>
                    <a:pt x="406162" y="266634"/>
                    <a:pt x="411902" y="262334"/>
                  </a:cubicBezTo>
                  <a:lnTo>
                    <a:pt x="449217" y="299607"/>
                  </a:lnTo>
                  <a:cubicBezTo>
                    <a:pt x="433430" y="313943"/>
                    <a:pt x="411902" y="322544"/>
                    <a:pt x="388940" y="322544"/>
                  </a:cubicBezTo>
                  <a:cubicBezTo>
                    <a:pt x="340144" y="322544"/>
                    <a:pt x="301394" y="283837"/>
                    <a:pt x="301394" y="235096"/>
                  </a:cubicBezTo>
                  <a:cubicBezTo>
                    <a:pt x="301394" y="187788"/>
                    <a:pt x="338709" y="147648"/>
                    <a:pt x="386069" y="146214"/>
                  </a:cubicBezTo>
                  <a:close/>
                  <a:moveTo>
                    <a:pt x="391973" y="143225"/>
                  </a:moveTo>
                  <a:cubicBezTo>
                    <a:pt x="393407" y="143225"/>
                    <a:pt x="393407" y="143225"/>
                    <a:pt x="394841" y="143225"/>
                  </a:cubicBezTo>
                  <a:cubicBezTo>
                    <a:pt x="443601" y="143225"/>
                    <a:pt x="482322" y="183356"/>
                    <a:pt x="482322" y="232087"/>
                  </a:cubicBezTo>
                  <a:cubicBezTo>
                    <a:pt x="482322" y="232087"/>
                    <a:pt x="482322" y="233521"/>
                    <a:pt x="482322" y="234954"/>
                  </a:cubicBezTo>
                  <a:lnTo>
                    <a:pt x="430694" y="234954"/>
                  </a:lnTo>
                  <a:cubicBezTo>
                    <a:pt x="430694" y="233521"/>
                    <a:pt x="430694" y="232087"/>
                    <a:pt x="430694" y="232087"/>
                  </a:cubicBezTo>
                  <a:cubicBezTo>
                    <a:pt x="430694" y="212022"/>
                    <a:pt x="414919" y="196256"/>
                    <a:pt x="394841" y="196256"/>
                  </a:cubicBezTo>
                  <a:cubicBezTo>
                    <a:pt x="393407" y="196256"/>
                    <a:pt x="393407" y="196256"/>
                    <a:pt x="391973" y="196256"/>
                  </a:cubicBezTo>
                  <a:close/>
                  <a:moveTo>
                    <a:pt x="209538" y="117542"/>
                  </a:moveTo>
                  <a:lnTo>
                    <a:pt x="209538" y="179177"/>
                  </a:lnTo>
                  <a:lnTo>
                    <a:pt x="281298" y="213579"/>
                  </a:lnTo>
                  <a:lnTo>
                    <a:pt x="281298" y="258014"/>
                  </a:lnTo>
                  <a:lnTo>
                    <a:pt x="209538" y="225046"/>
                  </a:lnTo>
                  <a:lnTo>
                    <a:pt x="209538" y="341150"/>
                  </a:lnTo>
                  <a:lnTo>
                    <a:pt x="367410" y="341150"/>
                  </a:lnTo>
                  <a:lnTo>
                    <a:pt x="394679" y="341150"/>
                  </a:lnTo>
                  <a:lnTo>
                    <a:pt x="571208" y="341150"/>
                  </a:lnTo>
                  <a:lnTo>
                    <a:pt x="571208"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0"/>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cxnSp>
        <p:nvCxnSpPr>
          <p:cNvPr id="3" name="直接连接符 2"/>
          <p:cNvCxnSpPr/>
          <p:nvPr userDrawn="1">
            <p:custDataLst>
              <p:tags r:id="rId2"/>
            </p:custDataLst>
          </p:nvPr>
        </p:nvCxnSpPr>
        <p:spPr>
          <a:xfrm flipH="1" flipV="1">
            <a:off x="1779588" y="1562100"/>
            <a:ext cx="0" cy="183673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userDrawn="1">
            <p:custDataLst>
              <p:tags r:id="rId3"/>
            </p:custDataLst>
          </p:nvPr>
        </p:nvCxnSpPr>
        <p:spPr>
          <a:xfrm flipH="1" flipV="1">
            <a:off x="4575175" y="1552575"/>
            <a:ext cx="0" cy="18383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custDataLst>
              <p:tags r:id="rId4"/>
            </p:custDataLst>
          </p:nvPr>
        </p:nvCxnSpPr>
        <p:spPr>
          <a:xfrm flipH="1" flipV="1">
            <a:off x="7373938" y="1560513"/>
            <a:ext cx="0" cy="1836738"/>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userDrawn="1">
            <p:custDataLst>
              <p:tags r:id="rId5"/>
            </p:custDataLst>
          </p:nvPr>
        </p:nvCxnSpPr>
        <p:spPr>
          <a:xfrm flipH="1" flipV="1">
            <a:off x="3170238" y="3902075"/>
            <a:ext cx="0" cy="18383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custDataLst>
              <p:tags r:id="rId6"/>
            </p:custDataLst>
          </p:nvPr>
        </p:nvCxnSpPr>
        <p:spPr>
          <a:xfrm flipH="1" flipV="1">
            <a:off x="5978525" y="3886200"/>
            <a:ext cx="0" cy="18383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custDataLst>
              <p:tags r:id="rId7"/>
            </p:custDataLst>
          </p:nvPr>
        </p:nvCxnSpPr>
        <p:spPr>
          <a:xfrm flipH="1" flipV="1">
            <a:off x="8745538" y="3898900"/>
            <a:ext cx="0" cy="183832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custDataLst>
              <p:tags r:id="rId8"/>
            </p:custDataLst>
          </p:nvPr>
        </p:nvGrpSpPr>
        <p:grpSpPr>
          <a:xfrm>
            <a:off x="949325" y="3213100"/>
            <a:ext cx="10283825" cy="708025"/>
            <a:chOff x="949325" y="3251200"/>
            <a:chExt cx="10283825" cy="708025"/>
          </a:xfrm>
        </p:grpSpPr>
        <p:grpSp>
          <p:nvGrpSpPr>
            <p:cNvPr id="10" name="组合 9"/>
            <p:cNvGrpSpPr/>
            <p:nvPr>
              <p:custDataLst>
                <p:tags r:id="rId9"/>
              </p:custDataLst>
            </p:nvPr>
          </p:nvGrpSpPr>
          <p:grpSpPr>
            <a:xfrm>
              <a:off x="949325" y="3251200"/>
              <a:ext cx="10283825" cy="708025"/>
              <a:chOff x="1495" y="4880"/>
              <a:chExt cx="16194" cy="1115"/>
            </a:xfrm>
            <a:solidFill>
              <a:schemeClr val="accent1"/>
            </a:solidFill>
          </p:grpSpPr>
          <p:sp>
            <p:nvSpPr>
              <p:cNvPr id="17" name="平行四边形 16"/>
              <p:cNvSpPr/>
              <p:nvPr>
                <p:custDataLst>
                  <p:tags r:id="rId10"/>
                </p:custDataLst>
              </p:nvPr>
            </p:nvSpPr>
            <p:spPr>
              <a:xfrm>
                <a:off x="3875" y="5165"/>
                <a:ext cx="1895" cy="830"/>
              </a:xfrm>
              <a:prstGeom prst="parallelogram">
                <a:avLst>
                  <a:gd name="adj" fmla="val 1400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18" name="平行四边形 17"/>
              <p:cNvSpPr/>
              <p:nvPr>
                <p:custDataLst>
                  <p:tags r:id="rId11"/>
                </p:custDataLst>
              </p:nvPr>
            </p:nvSpPr>
            <p:spPr>
              <a:xfrm>
                <a:off x="6070" y="5165"/>
                <a:ext cx="1897" cy="830"/>
              </a:xfrm>
              <a:prstGeom prst="parallelogram">
                <a:avLst>
                  <a:gd name="adj" fmla="val 14009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19" name="平行四边形 18"/>
              <p:cNvSpPr/>
              <p:nvPr>
                <p:custDataLst>
                  <p:tags r:id="rId12"/>
                </p:custDataLst>
              </p:nvPr>
            </p:nvSpPr>
            <p:spPr>
              <a:xfrm>
                <a:off x="8282" y="5165"/>
                <a:ext cx="1895" cy="830"/>
              </a:xfrm>
              <a:prstGeom prst="parallelogram">
                <a:avLst>
                  <a:gd name="adj" fmla="val 1400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0" name="平行四边形 19"/>
              <p:cNvSpPr/>
              <p:nvPr>
                <p:custDataLst>
                  <p:tags r:id="rId13"/>
                </p:custDataLst>
              </p:nvPr>
            </p:nvSpPr>
            <p:spPr>
              <a:xfrm>
                <a:off x="10480" y="5162"/>
                <a:ext cx="1895" cy="827"/>
              </a:xfrm>
              <a:prstGeom prst="parallelogram">
                <a:avLst>
                  <a:gd name="adj" fmla="val 14009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1" name="平行四边形 20"/>
              <p:cNvSpPr/>
              <p:nvPr>
                <p:custDataLst>
                  <p:tags r:id="rId14"/>
                </p:custDataLst>
              </p:nvPr>
            </p:nvSpPr>
            <p:spPr>
              <a:xfrm>
                <a:off x="12640" y="5162"/>
                <a:ext cx="1895" cy="827"/>
              </a:xfrm>
              <a:prstGeom prst="parallelogram">
                <a:avLst>
                  <a:gd name="adj" fmla="val 14009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2" name="平行四边形 21"/>
              <p:cNvSpPr/>
              <p:nvPr>
                <p:custDataLst>
                  <p:tags r:id="rId15"/>
                </p:custDataLst>
              </p:nvPr>
            </p:nvSpPr>
            <p:spPr>
              <a:xfrm>
                <a:off x="14820" y="5160"/>
                <a:ext cx="1895" cy="827"/>
              </a:xfrm>
              <a:prstGeom prst="parallelogram">
                <a:avLst>
                  <a:gd name="adj" fmla="val 14009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3" name="平行四边形 22"/>
              <p:cNvSpPr/>
              <p:nvPr>
                <p:custDataLst>
                  <p:tags r:id="rId16"/>
                </p:custDataLst>
              </p:nvPr>
            </p:nvSpPr>
            <p:spPr>
              <a:xfrm>
                <a:off x="1667" y="5165"/>
                <a:ext cx="1897" cy="830"/>
              </a:xfrm>
              <a:prstGeom prst="parallelogram">
                <a:avLst>
                  <a:gd name="adj" fmla="val 14009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4" name="矩形 23"/>
              <p:cNvSpPr/>
              <p:nvPr>
                <p:custDataLst>
                  <p:tags r:id="rId17"/>
                </p:custDataLst>
              </p:nvPr>
            </p:nvSpPr>
            <p:spPr>
              <a:xfrm>
                <a:off x="2802" y="5162"/>
                <a:ext cx="1767" cy="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5" name="矩形 24"/>
              <p:cNvSpPr/>
              <p:nvPr>
                <p:custDataLst>
                  <p:tags r:id="rId18"/>
                </p:custDataLst>
              </p:nvPr>
            </p:nvSpPr>
            <p:spPr>
              <a:xfrm>
                <a:off x="4992" y="5162"/>
                <a:ext cx="1767" cy="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grpSp>
            <p:nvGrpSpPr>
              <p:cNvPr id="26" name="组合 19"/>
              <p:cNvGrpSpPr/>
              <p:nvPr>
                <p:custDataLst>
                  <p:tags r:id="rId19"/>
                </p:custDataLst>
              </p:nvPr>
            </p:nvGrpSpPr>
            <p:grpSpPr>
              <a:xfrm>
                <a:off x="1495" y="5475"/>
                <a:ext cx="907" cy="520"/>
                <a:chOff x="2432" y="6081"/>
                <a:chExt cx="907" cy="680"/>
              </a:xfrm>
              <a:grpFill/>
            </p:grpSpPr>
            <p:sp>
              <p:nvSpPr>
                <p:cNvPr id="32" name="燕尾形 20"/>
                <p:cNvSpPr/>
                <p:nvPr>
                  <p:custDataLst>
                    <p:tags r:id="rId20"/>
                  </p:custDataLst>
                </p:nvPr>
              </p:nvSpPr>
              <p:spPr>
                <a:xfrm>
                  <a:off x="2432" y="6081"/>
                  <a:ext cx="907" cy="68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33" name="矩形 32"/>
                <p:cNvSpPr/>
                <p:nvPr>
                  <p:custDataLst>
                    <p:tags r:id="rId21"/>
                  </p:custDataLst>
                </p:nvPr>
              </p:nvSpPr>
              <p:spPr>
                <a:xfrm>
                  <a:off x="2879" y="6081"/>
                  <a:ext cx="454" cy="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grpSp>
          <p:sp>
            <p:nvSpPr>
              <p:cNvPr id="27" name="矩形 26"/>
              <p:cNvSpPr/>
              <p:nvPr>
                <p:custDataLst>
                  <p:tags r:id="rId22"/>
                </p:custDataLst>
              </p:nvPr>
            </p:nvSpPr>
            <p:spPr>
              <a:xfrm>
                <a:off x="7205" y="5162"/>
                <a:ext cx="1767" cy="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8" name="矩形 27"/>
              <p:cNvSpPr/>
              <p:nvPr>
                <p:custDataLst>
                  <p:tags r:id="rId23"/>
                </p:custDataLst>
              </p:nvPr>
            </p:nvSpPr>
            <p:spPr>
              <a:xfrm>
                <a:off x="9415" y="5162"/>
                <a:ext cx="1767" cy="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29" name="矩形 28"/>
              <p:cNvSpPr/>
              <p:nvPr>
                <p:custDataLst>
                  <p:tags r:id="rId24"/>
                </p:custDataLst>
              </p:nvPr>
            </p:nvSpPr>
            <p:spPr>
              <a:xfrm>
                <a:off x="11612" y="5160"/>
                <a:ext cx="1767" cy="8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30" name="矩形 29"/>
              <p:cNvSpPr/>
              <p:nvPr>
                <p:custDataLst>
                  <p:tags r:id="rId25"/>
                </p:custDataLst>
              </p:nvPr>
            </p:nvSpPr>
            <p:spPr>
              <a:xfrm>
                <a:off x="13772" y="5160"/>
                <a:ext cx="1767" cy="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sp>
            <p:nvSpPr>
              <p:cNvPr id="31" name="右箭头 30"/>
              <p:cNvSpPr/>
              <p:nvPr>
                <p:custDataLst>
                  <p:tags r:id="rId26"/>
                </p:custDataLst>
              </p:nvPr>
            </p:nvSpPr>
            <p:spPr>
              <a:xfrm>
                <a:off x="15935" y="4880"/>
                <a:ext cx="1755" cy="1107"/>
              </a:xfrm>
              <a:prstGeom prst="rightArrow">
                <a:avLst>
                  <a:gd name="adj1" fmla="val 50000"/>
                  <a:gd name="adj2" fmla="val 6004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1">
                  <a:ln>
                    <a:noFill/>
                  </a:ln>
                  <a:solidFill>
                    <a:srgbClr val="FFFFFF"/>
                  </a:solidFill>
                  <a:effectLst/>
                  <a:uLnTx/>
                  <a:uFillTx/>
                  <a:latin typeface="OPPOSans B" panose="00020600040101010101" pitchFamily="18" charset="-122"/>
                  <a:ea typeface="OPPOSans R" panose="00020600040101010101" pitchFamily="18" charset="-122"/>
                  <a:cs typeface="+mn-cs"/>
                </a:endParaRPr>
              </a:p>
            </p:txBody>
          </p:sp>
        </p:grpSp>
        <p:sp>
          <p:nvSpPr>
            <p:cNvPr id="11" name="文本框 3"/>
            <p:cNvSpPr txBox="1"/>
            <p:nvPr>
              <p:custDataLst>
                <p:tags r:id="rId27"/>
              </p:custDataLst>
            </p:nvPr>
          </p:nvSpPr>
          <p:spPr>
            <a:xfrm>
              <a:off x="1827213" y="3492500"/>
              <a:ext cx="1028700" cy="400110"/>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20XX</a:t>
              </a:r>
              <a:endPar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2" name="文本框 4"/>
            <p:cNvSpPr txBox="1"/>
            <p:nvPr>
              <p:custDataLst>
                <p:tags r:id="rId28"/>
              </p:custDataLst>
            </p:nvPr>
          </p:nvSpPr>
          <p:spPr>
            <a:xfrm>
              <a:off x="3220085" y="3492500"/>
              <a:ext cx="1028700" cy="400110"/>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20XX</a:t>
              </a:r>
              <a:endPar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3" name="文本框 5"/>
            <p:cNvSpPr txBox="1"/>
            <p:nvPr>
              <p:custDataLst>
                <p:tags r:id="rId29"/>
              </p:custDataLst>
            </p:nvPr>
          </p:nvSpPr>
          <p:spPr>
            <a:xfrm>
              <a:off x="4612957" y="3492500"/>
              <a:ext cx="1028700" cy="400110"/>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20XX</a:t>
              </a:r>
              <a:endPar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4" name="文本框 6"/>
            <p:cNvSpPr txBox="1"/>
            <p:nvPr>
              <p:custDataLst>
                <p:tags r:id="rId30"/>
              </p:custDataLst>
            </p:nvPr>
          </p:nvSpPr>
          <p:spPr>
            <a:xfrm>
              <a:off x="6005829" y="3492500"/>
              <a:ext cx="1028700" cy="400110"/>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20XX</a:t>
              </a:r>
              <a:endPar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文本框 7"/>
            <p:cNvSpPr txBox="1"/>
            <p:nvPr>
              <p:custDataLst>
                <p:tags r:id="rId31"/>
              </p:custDataLst>
            </p:nvPr>
          </p:nvSpPr>
          <p:spPr>
            <a:xfrm>
              <a:off x="7398701" y="3492500"/>
              <a:ext cx="1028700" cy="400110"/>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20XX</a:t>
              </a:r>
              <a:endPar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文本框 8"/>
            <p:cNvSpPr txBox="1"/>
            <p:nvPr>
              <p:custDataLst>
                <p:tags r:id="rId32"/>
              </p:custDataLst>
            </p:nvPr>
          </p:nvSpPr>
          <p:spPr>
            <a:xfrm>
              <a:off x="8791575" y="3492500"/>
              <a:ext cx="1028700" cy="400110"/>
            </a:xfrm>
            <a:prstGeom prst="rect">
              <a:avLst/>
            </a:prstGeom>
            <a:noFill/>
            <a:ln w="9525">
              <a:noFill/>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rPr>
                <a:t>20XX</a:t>
              </a:r>
              <a:endParaRPr kumimoji="0" lang="en-US" altLang="zh-CN" sz="2000" b="0" i="0" u="none" strike="noStrike" kern="1200" cap="none" spc="0" normalizeH="0" baseline="0" noProof="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p:txBody>
        </p:sp>
      </p:grpSp>
      <p:grpSp>
        <p:nvGrpSpPr>
          <p:cNvPr id="34" name="组合 33"/>
          <p:cNvGrpSpPr/>
          <p:nvPr userDrawn="1">
            <p:custDataLst>
              <p:tags r:id="rId33"/>
            </p:custDataLst>
          </p:nvPr>
        </p:nvGrpSpPr>
        <p:grpSpPr>
          <a:xfrm>
            <a:off x="1967343" y="1623846"/>
            <a:ext cx="2367328" cy="1504128"/>
            <a:chOff x="1843509" y="1348379"/>
            <a:chExt cx="2367328" cy="1504128"/>
          </a:xfrm>
        </p:grpSpPr>
        <p:sp>
          <p:nvSpPr>
            <p:cNvPr id="35" name="41"/>
            <p:cNvSpPr/>
            <p:nvPr>
              <p:custDataLst>
                <p:tags r:id="rId34"/>
              </p:custDataLst>
            </p:nvPr>
          </p:nvSpPr>
          <p:spPr>
            <a:xfrm>
              <a:off x="1843509" y="1348379"/>
              <a:ext cx="2115852" cy="523220"/>
            </a:xfrm>
            <a:prstGeom prst="rect">
              <a:avLst/>
            </a:prstGeom>
          </p:spPr>
          <p:txBody>
            <a:bodyPr wrap="square">
              <a:spAutoFit/>
            </a:bodyPr>
            <a:lstStyle/>
            <a:p>
              <a:pPr marL="0" marR="0" lvl="0" indent="0"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6" name="42"/>
            <p:cNvSpPr/>
            <p:nvPr>
              <p:custDataLst>
                <p:tags r:id="rId35"/>
              </p:custDataLst>
            </p:nvPr>
          </p:nvSpPr>
          <p:spPr>
            <a:xfrm>
              <a:off x="1843509" y="1819404"/>
              <a:ext cx="2367328" cy="1033103"/>
            </a:xfrm>
            <a:prstGeom prst="rect">
              <a:avLst/>
            </a:prstGeom>
          </p:spPr>
          <p:txBody>
            <a:bodyPr wrap="square">
              <a:spAutoFit/>
            </a:bodyPr>
            <a:lstStyle/>
            <a:p>
              <a:pPr marL="0" marR="0" lvl="0" indent="0"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请点击此处输入您的文字内容，或者通过复制您的文本后，再此框中选择粘贴。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37" name="组合 36"/>
          <p:cNvGrpSpPr/>
          <p:nvPr userDrawn="1">
            <p:custDataLst>
              <p:tags r:id="rId36"/>
            </p:custDataLst>
          </p:nvPr>
        </p:nvGrpSpPr>
        <p:grpSpPr>
          <a:xfrm>
            <a:off x="4757170" y="1623846"/>
            <a:ext cx="2367328" cy="1504128"/>
            <a:chOff x="1843509" y="1348379"/>
            <a:chExt cx="2367328" cy="1504128"/>
          </a:xfrm>
        </p:grpSpPr>
        <p:sp>
          <p:nvSpPr>
            <p:cNvPr id="38" name="41"/>
            <p:cNvSpPr/>
            <p:nvPr>
              <p:custDataLst>
                <p:tags r:id="rId37"/>
              </p:custDataLst>
            </p:nvPr>
          </p:nvSpPr>
          <p:spPr>
            <a:xfrm>
              <a:off x="1843509" y="1348379"/>
              <a:ext cx="2115852" cy="523220"/>
            </a:xfrm>
            <a:prstGeom prst="rect">
              <a:avLst/>
            </a:prstGeom>
          </p:spPr>
          <p:txBody>
            <a:bodyPr wrap="square">
              <a:spAutoFit/>
            </a:bodyPr>
            <a:lstStyle/>
            <a:p>
              <a:pPr marL="0" marR="0" lvl="0" indent="0"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9" name="42"/>
            <p:cNvSpPr/>
            <p:nvPr>
              <p:custDataLst>
                <p:tags r:id="rId38"/>
              </p:custDataLst>
            </p:nvPr>
          </p:nvSpPr>
          <p:spPr>
            <a:xfrm>
              <a:off x="1843509" y="1819404"/>
              <a:ext cx="2367328" cy="1033103"/>
            </a:xfrm>
            <a:prstGeom prst="rect">
              <a:avLst/>
            </a:prstGeom>
          </p:spPr>
          <p:txBody>
            <a:bodyPr wrap="square">
              <a:spAutoFit/>
            </a:bodyPr>
            <a:lstStyle/>
            <a:p>
              <a:pPr marL="0" marR="0" lvl="0" indent="0"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请点击此处输入您的文字内容，或者通过复制您的文本后，再此框中选择粘贴。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40" name="组合 39"/>
          <p:cNvGrpSpPr/>
          <p:nvPr userDrawn="1">
            <p:custDataLst>
              <p:tags r:id="rId39"/>
            </p:custDataLst>
          </p:nvPr>
        </p:nvGrpSpPr>
        <p:grpSpPr>
          <a:xfrm>
            <a:off x="7546997" y="1623846"/>
            <a:ext cx="2367328" cy="1504128"/>
            <a:chOff x="1843509" y="1348379"/>
            <a:chExt cx="2367328" cy="1504128"/>
          </a:xfrm>
        </p:grpSpPr>
        <p:sp>
          <p:nvSpPr>
            <p:cNvPr id="41" name="41"/>
            <p:cNvSpPr/>
            <p:nvPr>
              <p:custDataLst>
                <p:tags r:id="rId40"/>
              </p:custDataLst>
            </p:nvPr>
          </p:nvSpPr>
          <p:spPr>
            <a:xfrm>
              <a:off x="1843509" y="1348379"/>
              <a:ext cx="2115852" cy="523220"/>
            </a:xfrm>
            <a:prstGeom prst="rect">
              <a:avLst/>
            </a:prstGeom>
          </p:spPr>
          <p:txBody>
            <a:bodyPr wrap="square">
              <a:spAutoFit/>
            </a:bodyPr>
            <a:lstStyle/>
            <a:p>
              <a:pPr marL="0" marR="0" lvl="0" indent="0"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2" name="42"/>
            <p:cNvSpPr/>
            <p:nvPr>
              <p:custDataLst>
                <p:tags r:id="rId41"/>
              </p:custDataLst>
            </p:nvPr>
          </p:nvSpPr>
          <p:spPr>
            <a:xfrm>
              <a:off x="1843509" y="1819404"/>
              <a:ext cx="2367328" cy="1033103"/>
            </a:xfrm>
            <a:prstGeom prst="rect">
              <a:avLst/>
            </a:prstGeom>
          </p:spPr>
          <p:txBody>
            <a:bodyPr wrap="square">
              <a:spAutoFit/>
            </a:bodyPr>
            <a:lstStyle/>
            <a:p>
              <a:pPr marL="0" marR="0" lvl="0" indent="0"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请点击此处输入您的文字内容，或者通过复制您的文本后，再此框中选择粘贴。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43" name="组合 42"/>
          <p:cNvGrpSpPr/>
          <p:nvPr userDrawn="1">
            <p:custDataLst>
              <p:tags r:id="rId42"/>
            </p:custDataLst>
          </p:nvPr>
        </p:nvGrpSpPr>
        <p:grpSpPr>
          <a:xfrm>
            <a:off x="3324903" y="4290247"/>
            <a:ext cx="2367328" cy="1504128"/>
            <a:chOff x="1843509" y="1348379"/>
            <a:chExt cx="2367328" cy="1504128"/>
          </a:xfrm>
        </p:grpSpPr>
        <p:sp>
          <p:nvSpPr>
            <p:cNvPr id="44" name="41"/>
            <p:cNvSpPr/>
            <p:nvPr>
              <p:custDataLst>
                <p:tags r:id="rId43"/>
              </p:custDataLst>
            </p:nvPr>
          </p:nvSpPr>
          <p:spPr>
            <a:xfrm>
              <a:off x="1843509" y="1348379"/>
              <a:ext cx="2115852" cy="523220"/>
            </a:xfrm>
            <a:prstGeom prst="rect">
              <a:avLst/>
            </a:prstGeom>
          </p:spPr>
          <p:txBody>
            <a:bodyPr wrap="square">
              <a:spAutoFit/>
            </a:bodyPr>
            <a:lstStyle/>
            <a:p>
              <a:pPr marL="0" marR="0" lvl="0" indent="0"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5" name="42"/>
            <p:cNvSpPr/>
            <p:nvPr>
              <p:custDataLst>
                <p:tags r:id="rId44"/>
              </p:custDataLst>
            </p:nvPr>
          </p:nvSpPr>
          <p:spPr>
            <a:xfrm>
              <a:off x="1843509" y="1819404"/>
              <a:ext cx="2367328" cy="1033103"/>
            </a:xfrm>
            <a:prstGeom prst="rect">
              <a:avLst/>
            </a:prstGeom>
          </p:spPr>
          <p:txBody>
            <a:bodyPr wrap="square">
              <a:spAutoFit/>
            </a:bodyPr>
            <a:lstStyle/>
            <a:p>
              <a:pPr marL="0" marR="0" lvl="0" indent="0"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请点击此处输入您的文字内容，或者通过复制您的文本后，再此框中选择粘贴。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46" name="组合 45"/>
          <p:cNvGrpSpPr/>
          <p:nvPr userDrawn="1">
            <p:custDataLst>
              <p:tags r:id="rId45"/>
            </p:custDataLst>
          </p:nvPr>
        </p:nvGrpSpPr>
        <p:grpSpPr>
          <a:xfrm>
            <a:off x="6114730" y="4290247"/>
            <a:ext cx="2367328" cy="1504128"/>
            <a:chOff x="1843509" y="1348379"/>
            <a:chExt cx="2367328" cy="1504128"/>
          </a:xfrm>
        </p:grpSpPr>
        <p:sp>
          <p:nvSpPr>
            <p:cNvPr id="47" name="41"/>
            <p:cNvSpPr/>
            <p:nvPr>
              <p:custDataLst>
                <p:tags r:id="rId46"/>
              </p:custDataLst>
            </p:nvPr>
          </p:nvSpPr>
          <p:spPr>
            <a:xfrm>
              <a:off x="1843509" y="1348379"/>
              <a:ext cx="2115852" cy="523220"/>
            </a:xfrm>
            <a:prstGeom prst="rect">
              <a:avLst/>
            </a:prstGeom>
          </p:spPr>
          <p:txBody>
            <a:bodyPr wrap="square">
              <a:spAutoFit/>
            </a:bodyPr>
            <a:lstStyle/>
            <a:p>
              <a:pPr marL="0" marR="0" lvl="0" indent="0"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8" name="42"/>
            <p:cNvSpPr/>
            <p:nvPr>
              <p:custDataLst>
                <p:tags r:id="rId47"/>
              </p:custDataLst>
            </p:nvPr>
          </p:nvSpPr>
          <p:spPr>
            <a:xfrm>
              <a:off x="1843509" y="1819404"/>
              <a:ext cx="2367328" cy="1033103"/>
            </a:xfrm>
            <a:prstGeom prst="rect">
              <a:avLst/>
            </a:prstGeom>
          </p:spPr>
          <p:txBody>
            <a:bodyPr wrap="square">
              <a:spAutoFit/>
            </a:bodyPr>
            <a:lstStyle/>
            <a:p>
              <a:pPr marL="0" marR="0" lvl="0" indent="0"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请点击此处输入您的文字内容，或者通过复制您的文本后，再此框中选择粘贴。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49" name="组合 48"/>
          <p:cNvGrpSpPr/>
          <p:nvPr userDrawn="1">
            <p:custDataLst>
              <p:tags r:id="rId48"/>
            </p:custDataLst>
          </p:nvPr>
        </p:nvGrpSpPr>
        <p:grpSpPr>
          <a:xfrm>
            <a:off x="8904557" y="4290247"/>
            <a:ext cx="2367328" cy="1504128"/>
            <a:chOff x="1843509" y="1348379"/>
            <a:chExt cx="2367328" cy="1504128"/>
          </a:xfrm>
        </p:grpSpPr>
        <p:sp>
          <p:nvSpPr>
            <p:cNvPr id="50" name="41"/>
            <p:cNvSpPr/>
            <p:nvPr>
              <p:custDataLst>
                <p:tags r:id="rId49"/>
              </p:custDataLst>
            </p:nvPr>
          </p:nvSpPr>
          <p:spPr>
            <a:xfrm>
              <a:off x="1843509" y="1348379"/>
              <a:ext cx="2115852" cy="523220"/>
            </a:xfrm>
            <a:prstGeom prst="rect">
              <a:avLst/>
            </a:prstGeom>
          </p:spPr>
          <p:txBody>
            <a:bodyPr wrap="square">
              <a:spAutoFit/>
            </a:bodyPr>
            <a:lstStyle/>
            <a:p>
              <a:pPr marL="0" marR="0" lvl="0" indent="0"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51" name="42"/>
            <p:cNvSpPr/>
            <p:nvPr>
              <p:custDataLst>
                <p:tags r:id="rId50"/>
              </p:custDataLst>
            </p:nvPr>
          </p:nvSpPr>
          <p:spPr>
            <a:xfrm>
              <a:off x="1843509" y="1819404"/>
              <a:ext cx="2367328" cy="1033103"/>
            </a:xfrm>
            <a:prstGeom prst="rect">
              <a:avLst/>
            </a:prstGeom>
          </p:spPr>
          <p:txBody>
            <a:bodyPr wrap="square">
              <a:spAutoFit/>
            </a:bodyPr>
            <a:lstStyle/>
            <a:p>
              <a:pPr marL="0" marR="0" lvl="0" indent="0"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请点击此处输入您的文字内容，或者通过复制您的文本后，再此框中选择粘贴。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par>
                                <p:cTn id="9" presetID="1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par>
                                <p:cTn id="13" presetID="1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par>
                                <p:cTn id="17" presetID="1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p:tgtEl>
                                          <p:spTgt spid="7"/>
                                        </p:tgtEl>
                                        <p:attrNameLst>
                                          <p:attrName>ppt_y</p:attrName>
                                        </p:attrNameLst>
                                      </p:cBhvr>
                                      <p:tavLst>
                                        <p:tav tm="0">
                                          <p:val>
                                            <p:strVal val="#ppt_y-#ppt_h*1.125000"/>
                                          </p:val>
                                        </p:tav>
                                        <p:tav tm="100000">
                                          <p:val>
                                            <p:strVal val="#ppt_y"/>
                                          </p:val>
                                        </p:tav>
                                      </p:tavLst>
                                    </p:anim>
                                    <p:animEffect transition="in" filter="wipe(down)">
                                      <p:cBhvr>
                                        <p:cTn id="20" dur="500"/>
                                        <p:tgtEl>
                                          <p:spTgt spid="7"/>
                                        </p:tgtEl>
                                      </p:cBhvr>
                                    </p:animEffect>
                                  </p:childTnLst>
                                </p:cTn>
                              </p:par>
                              <p:par>
                                <p:cTn id="21" presetID="1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par>
                                <p:cTn id="25" presetID="1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p:tgtEl>
                                          <p:spTgt spid="8"/>
                                        </p:tgtEl>
                                        <p:attrNameLst>
                                          <p:attrName>ppt_y</p:attrName>
                                        </p:attrNameLst>
                                      </p:cBhvr>
                                      <p:tavLst>
                                        <p:tav tm="0">
                                          <p:val>
                                            <p:strVal val="#ppt_y-#ppt_h*1.125000"/>
                                          </p:val>
                                        </p:tav>
                                        <p:tav tm="100000">
                                          <p:val>
                                            <p:strVal val="#ppt_y"/>
                                          </p:val>
                                        </p:tav>
                                      </p:tavLst>
                                    </p:anim>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3" name="任意多边形: 形状 2"/>
          <p:cNvSpPr/>
          <p:nvPr userDrawn="1">
            <p:custDataLst>
              <p:tags r:id="rId2"/>
            </p:custDataLst>
          </p:nvPr>
        </p:nvSpPr>
        <p:spPr>
          <a:xfrm>
            <a:off x="-48987" y="151820"/>
            <a:ext cx="12279086" cy="2683824"/>
          </a:xfrm>
          <a:custGeom>
            <a:avLst/>
            <a:gdLst>
              <a:gd name="connsiteX0" fmla="*/ 0 w 12192000"/>
              <a:gd name="connsiteY0" fmla="*/ 0 h 2372319"/>
              <a:gd name="connsiteX1" fmla="*/ 12192000 w 12192000"/>
              <a:gd name="connsiteY1" fmla="*/ 0 h 2372319"/>
              <a:gd name="connsiteX2" fmla="*/ 12192000 w 12192000"/>
              <a:gd name="connsiteY2" fmla="*/ 1745873 h 2372319"/>
              <a:gd name="connsiteX3" fmla="*/ 10613802 w 12192000"/>
              <a:gd name="connsiteY3" fmla="*/ 2338612 h 2372319"/>
              <a:gd name="connsiteX4" fmla="*/ 8979637 w 12192000"/>
              <a:gd name="connsiteY4" fmla="*/ 2266646 h 2372319"/>
              <a:gd name="connsiteX5" fmla="*/ 8115288 w 12192000"/>
              <a:gd name="connsiteY5" fmla="*/ 1995712 h 2372319"/>
              <a:gd name="connsiteX6" fmla="*/ 7413541 w 12192000"/>
              <a:gd name="connsiteY6" fmla="*/ 1834846 h 2372319"/>
              <a:gd name="connsiteX7" fmla="*/ 6711792 w 12192000"/>
              <a:gd name="connsiteY7" fmla="*/ 1750179 h 2372319"/>
              <a:gd name="connsiteX8" fmla="*/ 6241107 w 12192000"/>
              <a:gd name="connsiteY8" fmla="*/ 1784046 h 2372319"/>
              <a:gd name="connsiteX9" fmla="*/ 5525565 w 12192000"/>
              <a:gd name="connsiteY9" fmla="*/ 1930096 h 2372319"/>
              <a:gd name="connsiteX10" fmla="*/ 5017327 w 12192000"/>
              <a:gd name="connsiteY10" fmla="*/ 2038046 h 2372319"/>
              <a:gd name="connsiteX11" fmla="*/ 4144421 w 12192000"/>
              <a:gd name="connsiteY11" fmla="*/ 2165046 h 2372319"/>
              <a:gd name="connsiteX12" fmla="*/ 3562484 w 12192000"/>
              <a:gd name="connsiteY12" fmla="*/ 2165046 h 2372319"/>
              <a:gd name="connsiteX13" fmla="*/ 3066125 w 12192000"/>
              <a:gd name="connsiteY13" fmla="*/ 2088846 h 2372319"/>
              <a:gd name="connsiteX14" fmla="*/ 2158987 w 12192000"/>
              <a:gd name="connsiteY14" fmla="*/ 1809446 h 2372319"/>
              <a:gd name="connsiteX15" fmla="*/ 1705419 w 12192000"/>
              <a:gd name="connsiteY15" fmla="*/ 1690912 h 2372319"/>
              <a:gd name="connsiteX16" fmla="*/ 1260407 w 12192000"/>
              <a:gd name="connsiteY16" fmla="*/ 1631646 h 2372319"/>
              <a:gd name="connsiteX17" fmla="*/ 644238 w 12192000"/>
              <a:gd name="connsiteY17" fmla="*/ 1741712 h 2372319"/>
              <a:gd name="connsiteX18" fmla="*/ 0 w 12192000"/>
              <a:gd name="connsiteY18" fmla="*/ 2007283 h 2372319"/>
              <a:gd name="connsiteX19" fmla="*/ 0 w 12192000"/>
              <a:gd name="connsiteY19" fmla="*/ 0 h 2372319"/>
              <a:gd name="connsiteX20" fmla="*/ 0 w 12192000"/>
              <a:gd name="connsiteY20" fmla="*/ 0 h 2340781"/>
              <a:gd name="connsiteX21" fmla="*/ 0 w 12192000"/>
              <a:gd name="connsiteY21" fmla="*/ 0 h 2402112"/>
              <a:gd name="connsiteX22" fmla="*/ 0 w 12192000"/>
              <a:gd name="connsiteY22" fmla="*/ 0 h 2402112"/>
              <a:gd name="connsiteX23" fmla="*/ 0 w 12192000"/>
              <a:gd name="connsiteY23" fmla="*/ 0 h 24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2372319">
                <a:moveTo>
                  <a:pt x="0" y="0"/>
                </a:moveTo>
                <a:lnTo>
                  <a:pt x="12192000" y="0"/>
                </a:lnTo>
                <a:lnTo>
                  <a:pt x="12192000" y="1745873"/>
                </a:lnTo>
                <a:cubicBezTo>
                  <a:pt x="11861674" y="2135641"/>
                  <a:pt x="11149196" y="2251817"/>
                  <a:pt x="10613802" y="2338612"/>
                </a:cubicBezTo>
                <a:cubicBezTo>
                  <a:pt x="10078408" y="2425407"/>
                  <a:pt x="9396056" y="2323796"/>
                  <a:pt x="8979637" y="2266646"/>
                </a:cubicBezTo>
                <a:cubicBezTo>
                  <a:pt x="8563218" y="2209496"/>
                  <a:pt x="8403404" y="2086023"/>
                  <a:pt x="8115288" y="1995712"/>
                </a:cubicBezTo>
                <a:lnTo>
                  <a:pt x="7413541" y="1834846"/>
                </a:lnTo>
                <a:cubicBezTo>
                  <a:pt x="7179625" y="1806624"/>
                  <a:pt x="7009208" y="1740301"/>
                  <a:pt x="6711792" y="1750179"/>
                </a:cubicBezTo>
                <a:lnTo>
                  <a:pt x="6241107" y="1784046"/>
                </a:lnTo>
                <a:lnTo>
                  <a:pt x="5525565" y="1930096"/>
                </a:lnTo>
                <a:lnTo>
                  <a:pt x="5017327" y="2038046"/>
                </a:lnTo>
                <a:lnTo>
                  <a:pt x="4144421" y="2165046"/>
                </a:lnTo>
                <a:lnTo>
                  <a:pt x="3562484" y="2165046"/>
                </a:lnTo>
                <a:cubicBezTo>
                  <a:pt x="3382768" y="2152346"/>
                  <a:pt x="3579441" y="2179863"/>
                  <a:pt x="3066125" y="2088846"/>
                </a:cubicBezTo>
                <a:cubicBezTo>
                  <a:pt x="2552809" y="1997829"/>
                  <a:pt x="2385771" y="1875768"/>
                  <a:pt x="2158987" y="1809446"/>
                </a:cubicBezTo>
                <a:cubicBezTo>
                  <a:pt x="1932203" y="1743124"/>
                  <a:pt x="1696432" y="1682445"/>
                  <a:pt x="1705419" y="1690912"/>
                </a:cubicBezTo>
                <a:cubicBezTo>
                  <a:pt x="1714406" y="1699379"/>
                  <a:pt x="1437270" y="1623179"/>
                  <a:pt x="1260407" y="1631646"/>
                </a:cubicBezTo>
                <a:cubicBezTo>
                  <a:pt x="950194" y="1640113"/>
                  <a:pt x="854306" y="1679106"/>
                  <a:pt x="644238" y="1741712"/>
                </a:cubicBezTo>
                <a:lnTo>
                  <a:pt x="0" y="2007283"/>
                </a:lnTo>
                <a:lnTo>
                  <a:pt x="0" y="0"/>
                </a:lnTo>
                <a:close/>
              </a:path>
            </a:pathLst>
          </a:custGeom>
          <a:solidFill>
            <a:srgbClr val="1AA1DD"/>
          </a:solidFill>
          <a:ln w="12700" cap="flat" cmpd="sng" algn="ctr">
            <a:noFill/>
            <a:prstDash val="solid"/>
            <a:miter lim="800000"/>
          </a:ln>
          <a:effectLst>
            <a:softEdge rad="25400"/>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任意多边形: 形状 3"/>
          <p:cNvSpPr/>
          <p:nvPr userDrawn="1">
            <p:custDataLst>
              <p:tags r:id="rId3"/>
            </p:custDataLst>
          </p:nvPr>
        </p:nvSpPr>
        <p:spPr>
          <a:xfrm>
            <a:off x="-43543" y="0"/>
            <a:ext cx="12279085" cy="2446317"/>
          </a:xfrm>
          <a:custGeom>
            <a:avLst/>
            <a:gdLst>
              <a:gd name="connsiteX0" fmla="*/ 0 w 12192000"/>
              <a:gd name="connsiteY0" fmla="*/ 0 h 2372319"/>
              <a:gd name="connsiteX1" fmla="*/ 12192000 w 12192000"/>
              <a:gd name="connsiteY1" fmla="*/ 0 h 2372319"/>
              <a:gd name="connsiteX2" fmla="*/ 12192000 w 12192000"/>
              <a:gd name="connsiteY2" fmla="*/ 1745873 h 2372319"/>
              <a:gd name="connsiteX3" fmla="*/ 10613802 w 12192000"/>
              <a:gd name="connsiteY3" fmla="*/ 2338612 h 2372319"/>
              <a:gd name="connsiteX4" fmla="*/ 8979637 w 12192000"/>
              <a:gd name="connsiteY4" fmla="*/ 2266646 h 2372319"/>
              <a:gd name="connsiteX5" fmla="*/ 8115288 w 12192000"/>
              <a:gd name="connsiteY5" fmla="*/ 1995712 h 2372319"/>
              <a:gd name="connsiteX6" fmla="*/ 7413541 w 12192000"/>
              <a:gd name="connsiteY6" fmla="*/ 1834846 h 2372319"/>
              <a:gd name="connsiteX7" fmla="*/ 6711792 w 12192000"/>
              <a:gd name="connsiteY7" fmla="*/ 1750179 h 2372319"/>
              <a:gd name="connsiteX8" fmla="*/ 6241107 w 12192000"/>
              <a:gd name="connsiteY8" fmla="*/ 1784046 h 2372319"/>
              <a:gd name="connsiteX9" fmla="*/ 5525565 w 12192000"/>
              <a:gd name="connsiteY9" fmla="*/ 1930096 h 2372319"/>
              <a:gd name="connsiteX10" fmla="*/ 5017327 w 12192000"/>
              <a:gd name="connsiteY10" fmla="*/ 2038046 h 2372319"/>
              <a:gd name="connsiteX11" fmla="*/ 4144421 w 12192000"/>
              <a:gd name="connsiteY11" fmla="*/ 2165046 h 2372319"/>
              <a:gd name="connsiteX12" fmla="*/ 3562484 w 12192000"/>
              <a:gd name="connsiteY12" fmla="*/ 2165046 h 2372319"/>
              <a:gd name="connsiteX13" fmla="*/ 3066125 w 12192000"/>
              <a:gd name="connsiteY13" fmla="*/ 2088846 h 2372319"/>
              <a:gd name="connsiteX14" fmla="*/ 2158987 w 12192000"/>
              <a:gd name="connsiteY14" fmla="*/ 1809446 h 2372319"/>
              <a:gd name="connsiteX15" fmla="*/ 1705419 w 12192000"/>
              <a:gd name="connsiteY15" fmla="*/ 1690912 h 2372319"/>
              <a:gd name="connsiteX16" fmla="*/ 1260407 w 12192000"/>
              <a:gd name="connsiteY16" fmla="*/ 1631646 h 2372319"/>
              <a:gd name="connsiteX17" fmla="*/ 644238 w 12192000"/>
              <a:gd name="connsiteY17" fmla="*/ 1741712 h 2372319"/>
              <a:gd name="connsiteX18" fmla="*/ 0 w 12192000"/>
              <a:gd name="connsiteY18" fmla="*/ 2007283 h 2372319"/>
              <a:gd name="connsiteX19" fmla="*/ 0 w 12192000"/>
              <a:gd name="connsiteY19" fmla="*/ 0 h 2372319"/>
              <a:gd name="connsiteX20" fmla="*/ 0 w 12192000"/>
              <a:gd name="connsiteY20" fmla="*/ 0 h 2340781"/>
              <a:gd name="connsiteX21" fmla="*/ 0 w 12192000"/>
              <a:gd name="connsiteY21" fmla="*/ 0 h 2402112"/>
              <a:gd name="connsiteX22" fmla="*/ 0 w 12192000"/>
              <a:gd name="connsiteY22" fmla="*/ 0 h 2402112"/>
              <a:gd name="connsiteX23" fmla="*/ 0 w 12192000"/>
              <a:gd name="connsiteY23" fmla="*/ 0 h 24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2372319">
                <a:moveTo>
                  <a:pt x="0" y="0"/>
                </a:moveTo>
                <a:lnTo>
                  <a:pt x="12192000" y="0"/>
                </a:lnTo>
                <a:lnTo>
                  <a:pt x="12192000" y="1745873"/>
                </a:lnTo>
                <a:cubicBezTo>
                  <a:pt x="11861674" y="2135641"/>
                  <a:pt x="11149196" y="2251817"/>
                  <a:pt x="10613802" y="2338612"/>
                </a:cubicBezTo>
                <a:cubicBezTo>
                  <a:pt x="10078408" y="2425407"/>
                  <a:pt x="9396056" y="2323796"/>
                  <a:pt x="8979637" y="2266646"/>
                </a:cubicBezTo>
                <a:cubicBezTo>
                  <a:pt x="8563218" y="2209496"/>
                  <a:pt x="8403404" y="2086023"/>
                  <a:pt x="8115288" y="1995712"/>
                </a:cubicBezTo>
                <a:lnTo>
                  <a:pt x="7413541" y="1834846"/>
                </a:lnTo>
                <a:cubicBezTo>
                  <a:pt x="7179625" y="1806624"/>
                  <a:pt x="7009208" y="1740301"/>
                  <a:pt x="6711792" y="1750179"/>
                </a:cubicBezTo>
                <a:lnTo>
                  <a:pt x="6241107" y="1784046"/>
                </a:lnTo>
                <a:lnTo>
                  <a:pt x="5525565" y="1930096"/>
                </a:lnTo>
                <a:lnTo>
                  <a:pt x="5017327" y="2038046"/>
                </a:lnTo>
                <a:lnTo>
                  <a:pt x="4144421" y="2165046"/>
                </a:lnTo>
                <a:lnTo>
                  <a:pt x="3562484" y="2165046"/>
                </a:lnTo>
                <a:cubicBezTo>
                  <a:pt x="3382768" y="2152346"/>
                  <a:pt x="3579441" y="2179863"/>
                  <a:pt x="3066125" y="2088846"/>
                </a:cubicBezTo>
                <a:cubicBezTo>
                  <a:pt x="2552809" y="1997829"/>
                  <a:pt x="2385771" y="1875768"/>
                  <a:pt x="2158987" y="1809446"/>
                </a:cubicBezTo>
                <a:cubicBezTo>
                  <a:pt x="1932203" y="1743124"/>
                  <a:pt x="1696432" y="1682445"/>
                  <a:pt x="1705419" y="1690912"/>
                </a:cubicBezTo>
                <a:cubicBezTo>
                  <a:pt x="1714406" y="1699379"/>
                  <a:pt x="1437270" y="1623179"/>
                  <a:pt x="1260407" y="1631646"/>
                </a:cubicBezTo>
                <a:cubicBezTo>
                  <a:pt x="950194" y="1640113"/>
                  <a:pt x="854306" y="1679106"/>
                  <a:pt x="644238" y="1741712"/>
                </a:cubicBezTo>
                <a:lnTo>
                  <a:pt x="0" y="2007283"/>
                </a:lnTo>
                <a:lnTo>
                  <a:pt x="0" y="0"/>
                </a:lnTo>
                <a:close/>
              </a:path>
            </a:pathLst>
          </a:custGeom>
          <a:solidFill>
            <a:srgbClr val="4472C4"/>
          </a:solidFill>
          <a:ln w="12700" cap="flat" cmpd="sng" algn="ctr">
            <a:noFill/>
            <a:prstDash val="solid"/>
            <a:miter lim="800000"/>
          </a:ln>
          <a:effectLst>
            <a:softEdge rad="25400"/>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5400" b="0" i="0" u="none" strike="noStrike" kern="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ECD6F7AB-C546-48E9-9C66-5401B60D65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tretch>
            <a:fillRect/>
          </a:stretch>
        </p:blipFill>
        <p:spPr>
          <a:xfrm>
            <a:off x="0" y="0"/>
            <a:ext cx="12192000" cy="4185138"/>
          </a:xfrm>
          <a:prstGeom prst="rect">
            <a:avLst/>
          </a:prstGeom>
        </p:spPr>
      </p:pic>
      <p:sp>
        <p:nvSpPr>
          <p:cNvPr id="8" name="矩形 7"/>
          <p:cNvSpPr/>
          <p:nvPr userDrawn="1">
            <p:custDataLst>
              <p:tags r:id="rId4"/>
            </p:custDataLst>
          </p:nvPr>
        </p:nvSpPr>
        <p:spPr>
          <a:xfrm>
            <a:off x="0" y="3475346"/>
            <a:ext cx="12192000" cy="780130"/>
          </a:xfrm>
          <a:prstGeom prst="rect">
            <a:avLst/>
          </a:prstGeom>
          <a:gradFill>
            <a:gsLst>
              <a:gs pos="39000">
                <a:srgbClr val="2958AC"/>
              </a:gs>
              <a:gs pos="100000">
                <a:schemeClr val="accent2">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userDrawn="1">
            <p:custDataLst>
              <p:tags r:id="rId5"/>
            </p:custDataLst>
          </p:nvPr>
        </p:nvGrpSpPr>
        <p:grpSpPr>
          <a:xfrm>
            <a:off x="3444531" y="2818439"/>
            <a:ext cx="5229912" cy="3284883"/>
            <a:chOff x="4540220" y="1445577"/>
            <a:chExt cx="5229912" cy="3284883"/>
          </a:xfrm>
        </p:grpSpPr>
        <p:grpSp>
          <p:nvGrpSpPr>
            <p:cNvPr id="10" name="组合 9"/>
            <p:cNvGrpSpPr/>
            <p:nvPr>
              <p:custDataLst>
                <p:tags r:id="rId6"/>
              </p:custDataLst>
            </p:nvPr>
          </p:nvGrpSpPr>
          <p:grpSpPr>
            <a:xfrm>
              <a:off x="4540220" y="2045160"/>
              <a:ext cx="5229912" cy="2685300"/>
              <a:chOff x="8487380" y="1059521"/>
              <a:chExt cx="5229912" cy="2685300"/>
            </a:xfrm>
          </p:grpSpPr>
          <p:sp>
            <p:nvSpPr>
              <p:cNvPr id="12" name="文本框 11"/>
              <p:cNvSpPr txBox="1"/>
              <p:nvPr>
                <p:custDataLst>
                  <p:tags r:id="rId7"/>
                </p:custDataLst>
              </p:nvPr>
            </p:nvSpPr>
            <p:spPr>
              <a:xfrm>
                <a:off x="8487380" y="3375489"/>
                <a:ext cx="5229912" cy="369332"/>
              </a:xfrm>
              <a:prstGeom prst="rect">
                <a:avLst/>
              </a:prstGeom>
              <a:noFill/>
            </p:spPr>
            <p:txBody>
              <a:bodyPr wrap="square" rtlCol="0">
                <a:spAutoFit/>
              </a:bodyPr>
              <a:lstStyle/>
              <a:p>
                <a:pPr algn="dist"/>
                <a:r>
                  <a:rPr lang="en-US" altLang="zh-CN">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rPr>
                  <a:t>CELL PROLIFERATION</a:t>
                </a:r>
                <a:endParaRPr lang="zh-CN" altLang="en-US">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OPPOSans R" panose="00020600040101010101" pitchFamily="18" charset="-122"/>
                </a:endParaRPr>
              </a:p>
            </p:txBody>
          </p:sp>
          <p:sp>
            <p:nvSpPr>
              <p:cNvPr id="13" name="Shape 40"/>
              <p:cNvSpPr/>
              <p:nvPr>
                <p:custDataLst>
                  <p:tags r:id="rId8"/>
                </p:custDataLst>
              </p:nvPr>
            </p:nvSpPr>
            <p:spPr>
              <a:xfrm>
                <a:off x="9282446" y="1059521"/>
                <a:ext cx="3639780" cy="646331"/>
              </a:xfrm>
              <a:prstGeom prst="rect">
                <a:avLst/>
              </a:prstGeom>
              <a:ln w="12700">
                <a:miter lim="400000"/>
              </a:ln>
            </p:spPr>
            <p:txBody>
              <a:bodyPr wrap="square" lIns="60959" rIns="60959">
                <a:spAutoFit/>
              </a:bodyPr>
              <a:lstStyle>
                <a:lvl1pPr>
                  <a:defRPr sz="3600">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algn="ctr">
                  <a:defRPr sz="1800">
                    <a:solidFill>
                      <a:srgbClr val="000000"/>
                    </a:solidFill>
                  </a:defRPr>
                </a:pPr>
                <a:r>
                  <a:rPr lang="zh-CN" altLang="en-US" sz="5400" baseline="-25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第</a:t>
                </a:r>
                <a:r>
                  <a:rPr lang="en-US" altLang="zh-CN" sz="5400" baseline="-25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6</a:t>
                </a:r>
                <a:r>
                  <a:rPr lang="zh-CN" altLang="en-US" sz="5400" baseline="-25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章  第</a:t>
                </a:r>
                <a:r>
                  <a:rPr lang="en-US" altLang="zh-CN" sz="5400" baseline="-25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1</a:t>
                </a:r>
                <a:r>
                  <a:rPr lang="zh-CN" altLang="en-US" sz="5400" baseline="-25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节</a:t>
                </a:r>
                <a:endParaRPr lang="zh-CN" altLang="en-US" sz="5400" baseline="-25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endParaRPr>
              </a:p>
            </p:txBody>
          </p:sp>
          <p:sp>
            <p:nvSpPr>
              <p:cNvPr id="14" name="Shape 40"/>
              <p:cNvSpPr/>
              <p:nvPr>
                <p:custDataLst>
                  <p:tags r:id="rId9"/>
                </p:custDataLst>
              </p:nvPr>
            </p:nvSpPr>
            <p:spPr>
              <a:xfrm>
                <a:off x="8487382" y="1782052"/>
                <a:ext cx="5229910" cy="1272143"/>
              </a:xfrm>
              <a:prstGeom prst="rect">
                <a:avLst/>
              </a:prstGeom>
              <a:ln w="12700">
                <a:miter lim="400000"/>
              </a:ln>
            </p:spPr>
            <p:txBody>
              <a:bodyPr wrap="square" lIns="60959" rIns="60959">
                <a:spAutoFit/>
              </a:bodyPr>
              <a:lstStyle>
                <a:lvl1pPr>
                  <a:defRPr sz="3600">
                    <a:solidFill>
                      <a:srgbClr val="B61C22"/>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lvl="0" algn="dist">
                  <a:defRPr sz="1800">
                    <a:solidFill>
                      <a:srgbClr val="000000"/>
                    </a:solidFill>
                  </a:defRPr>
                </a:pPr>
                <a:r>
                  <a:rPr lang="zh-CN" altLang="en-US" sz="11500" baseline="-25000">
                    <a:solidFill>
                      <a:schemeClr val="tx1">
                        <a:lumMod val="75000"/>
                        <a:lumOff val="25000"/>
                      </a:schemeClr>
                    </a:solidFill>
                    <a:latin typeface="OPPOSans H" panose="00020600040101010101" pitchFamily="18" charset="-122"/>
                    <a:ea typeface="OPPOSans H" panose="00020600040101010101" pitchFamily="18" charset="-122"/>
                    <a:cs typeface="OPPOSans R" panose="00020600040101010101" pitchFamily="18" charset="-122"/>
                    <a:sym typeface="OPPOSans H" panose="00020600040101010101" pitchFamily="18" charset="-122"/>
                  </a:rPr>
                  <a:t>小节的标题</a:t>
                </a:r>
                <a:endParaRPr lang="zh-CN" altLang="en-US" sz="11500" baseline="-25000">
                  <a:solidFill>
                    <a:schemeClr val="tx1">
                      <a:lumMod val="75000"/>
                      <a:lumOff val="25000"/>
                    </a:schemeClr>
                  </a:solidFill>
                  <a:latin typeface="OPPOSans H" panose="00020600040101010101" pitchFamily="18" charset="-122"/>
                  <a:ea typeface="OPPOSans H" panose="00020600040101010101" pitchFamily="18" charset="-122"/>
                  <a:cs typeface="OPPOSans R" panose="00020600040101010101" pitchFamily="18" charset="-122"/>
                  <a:sym typeface="OPPOSans H" panose="00020600040101010101" pitchFamily="18" charset="-122"/>
                </a:endParaRPr>
              </a:p>
            </p:txBody>
          </p:sp>
        </p:grpSp>
        <p:sp>
          <p:nvSpPr>
            <p:cNvPr id="11" name="文本框 10"/>
            <p:cNvSpPr txBox="1"/>
            <p:nvPr>
              <p:custDataLst>
                <p:tags r:id="rId10"/>
              </p:custDataLst>
            </p:nvPr>
          </p:nvSpPr>
          <p:spPr>
            <a:xfrm>
              <a:off x="5414165" y="1445577"/>
              <a:ext cx="3482022" cy="562630"/>
            </a:xfrm>
            <a:prstGeom prst="roundRect">
              <a:avLst>
                <a:gd name="adj" fmla="val 50000"/>
              </a:avLst>
            </a:prstGeom>
            <a:solidFill>
              <a:schemeClr val="accent1"/>
            </a:solidFill>
          </p:spPr>
          <p:txBody>
            <a:bodyPr wrap="square" rtlCol="0">
              <a:spAutoFit/>
            </a:bodyPr>
            <a:lstStyle/>
            <a:p>
              <a:pPr algn="ctr"/>
              <a:r>
                <a:rPr lang="zh-CN" altLang="en-US" sz="2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人教版  生物</a:t>
              </a:r>
              <a:r>
                <a:rPr lang="en-US" altLang="zh-CN" sz="2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a:t>
              </a:r>
              <a:r>
                <a:rPr lang="zh-CN" altLang="en-US" sz="2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高中</a:t>
              </a:r>
              <a:r>
                <a:rPr lang="en-US" altLang="zh-CN" sz="2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rPr>
                <a:t>)</a:t>
              </a:r>
              <a:endParaRPr lang="en-US" altLang="zh-CN" sz="2000">
                <a:solidFill>
                  <a:schemeClr val="bg1"/>
                </a:solidFill>
                <a:latin typeface="OPPOSans B" panose="00020600040101010101" pitchFamily="18" charset="-122"/>
                <a:ea typeface="OPPOSans B" panose="00020600040101010101" pitchFamily="18" charset="-122"/>
                <a:cs typeface="OPPOSans R" panose="00020600040101010101" pitchFamily="18" charset="-122"/>
                <a:sym typeface="OPPOSans B" panose="00020600040101010101" pitchFamily="18" charset="-122"/>
              </a:endParaRPr>
            </a:p>
          </p:txBody>
        </p:sp>
      </p:grpSp>
      <p:grpSp>
        <p:nvGrpSpPr>
          <p:cNvPr id="15" name="组合 14"/>
          <p:cNvGrpSpPr/>
          <p:nvPr userDrawn="1">
            <p:custDataLst>
              <p:tags r:id="rId11"/>
            </p:custDataLst>
          </p:nvPr>
        </p:nvGrpSpPr>
        <p:grpSpPr>
          <a:xfrm>
            <a:off x="0" y="5105400"/>
            <a:ext cx="12192000" cy="1752600"/>
            <a:chOff x="0" y="5105400"/>
            <a:chExt cx="12192000" cy="1752600"/>
          </a:xfrm>
        </p:grpSpPr>
        <p:grpSp>
          <p:nvGrpSpPr>
            <p:cNvPr id="16" name="组合 15"/>
            <p:cNvGrpSpPr/>
            <p:nvPr>
              <p:custDataLst>
                <p:tags r:id="rId12"/>
              </p:custDataLst>
            </p:nvPr>
          </p:nvGrpSpPr>
          <p:grpSpPr>
            <a:xfrm>
              <a:off x="0" y="5105400"/>
              <a:ext cx="12039600" cy="0"/>
              <a:chOff x="0" y="5105400"/>
              <a:chExt cx="12039600" cy="0"/>
            </a:xfrm>
          </p:grpSpPr>
          <p:cxnSp>
            <p:nvCxnSpPr>
              <p:cNvPr id="18" name="直接连接符 17"/>
              <p:cNvCxnSpPr/>
              <p:nvPr>
                <p:custDataLst>
                  <p:tags r:id="rId13"/>
                </p:custDataLst>
              </p:nvPr>
            </p:nvCxnSpPr>
            <p:spPr>
              <a:xfrm>
                <a:off x="9707880" y="5105400"/>
                <a:ext cx="2331720" cy="0"/>
              </a:xfrm>
              <a:prstGeom prst="line">
                <a:avLst/>
              </a:prstGeom>
              <a:ln>
                <a:gradFill>
                  <a:gsLst>
                    <a:gs pos="0">
                      <a:schemeClr val="accent1"/>
                    </a:gs>
                    <a:gs pos="100000">
                      <a:schemeClr val="accent2">
                        <a:lumMod val="20000"/>
                        <a:lumOff val="8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flipH="1">
                <a:off x="0" y="5105400"/>
                <a:ext cx="2331720" cy="0"/>
              </a:xfrm>
              <a:prstGeom prst="line">
                <a:avLst/>
              </a:prstGeom>
              <a:ln>
                <a:gradFill>
                  <a:gsLst>
                    <a:gs pos="0">
                      <a:schemeClr val="accent1"/>
                    </a:gs>
                    <a:gs pos="100000">
                      <a:schemeClr val="accent2">
                        <a:lumMod val="20000"/>
                        <a:lumOff val="80000"/>
                      </a:schemeClr>
                    </a:gs>
                  </a:gsLst>
                  <a:lin ang="0" scaled="0"/>
                </a:gradFill>
              </a:ln>
            </p:spPr>
            <p:style>
              <a:lnRef idx="1">
                <a:schemeClr val="accent1"/>
              </a:lnRef>
              <a:fillRef idx="0">
                <a:schemeClr val="accent1"/>
              </a:fillRef>
              <a:effectRef idx="0">
                <a:schemeClr val="accent1"/>
              </a:effectRef>
              <a:fontRef idx="minor">
                <a:schemeClr val="tx1"/>
              </a:fontRef>
            </p:style>
          </p:cxnSp>
        </p:grpSp>
        <p:sp>
          <p:nvSpPr>
            <p:cNvPr id="17" name="矩形 16"/>
            <p:cNvSpPr/>
            <p:nvPr>
              <p:custDataLst>
                <p:tags r:id="rId15"/>
              </p:custDataLst>
            </p:nvPr>
          </p:nvSpPr>
          <p:spPr>
            <a:xfrm flipV="1">
              <a:off x="0" y="6799092"/>
              <a:ext cx="12192000" cy="58908"/>
            </a:xfrm>
            <a:prstGeom prst="rect">
              <a:avLst/>
            </a:prstGeom>
            <a:gradFill>
              <a:gsLst>
                <a:gs pos="46900">
                  <a:schemeClr val="accent2"/>
                </a:gs>
                <a:gs pos="0">
                  <a:schemeClr val="accent1">
                    <a:alpha val="0"/>
                  </a:schemeClr>
                </a:gs>
                <a:gs pos="100000">
                  <a:schemeClr val="accent2">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par>
                                <p:cTn id="16" presetID="16" presetClass="entr" presetSubtype="37"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任意多边形 92"/>
          <p:cNvSpPr/>
          <p:nvPr userDrawn="1">
            <p:custDataLst>
              <p:tags r:id="rId2"/>
            </p:custDataLst>
          </p:nvPr>
        </p:nvSpPr>
        <p:spPr>
          <a:xfrm>
            <a:off x="6461819" y="1959059"/>
            <a:ext cx="1796700" cy="1976579"/>
          </a:xfrm>
          <a:custGeom>
            <a:avLst/>
            <a:gdLst>
              <a:gd name="connsiteX0" fmla="*/ 898350 w 1796700"/>
              <a:gd name="connsiteY0" fmla="*/ 0 h 1976578"/>
              <a:gd name="connsiteX1" fmla="*/ 1796700 w 1796700"/>
              <a:gd name="connsiteY1" fmla="*/ 898350 h 1976578"/>
              <a:gd name="connsiteX2" fmla="*/ 1079399 w 1796700"/>
              <a:gd name="connsiteY2" fmla="*/ 1778449 h 1976578"/>
              <a:gd name="connsiteX3" fmla="*/ 1005825 w 1796700"/>
              <a:gd name="connsiteY3" fmla="*/ 1789678 h 1976578"/>
              <a:gd name="connsiteX4" fmla="*/ 910290 w 1796700"/>
              <a:gd name="connsiteY4" fmla="*/ 1976578 h 1976578"/>
              <a:gd name="connsiteX5" fmla="*/ 821270 w 1796700"/>
              <a:gd name="connsiteY5" fmla="*/ 1792808 h 1976578"/>
              <a:gd name="connsiteX6" fmla="*/ 806499 w 1796700"/>
              <a:gd name="connsiteY6" fmla="*/ 1792062 h 1976578"/>
              <a:gd name="connsiteX7" fmla="*/ 0 w 1796700"/>
              <a:gd name="connsiteY7" fmla="*/ 898350 h 1976578"/>
              <a:gd name="connsiteX8" fmla="*/ 898350 w 1796700"/>
              <a:gd name="connsiteY8" fmla="*/ 0 h 197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6700" h="1976576">
                <a:moveTo>
                  <a:pt x="898350" y="0"/>
                </a:moveTo>
                <a:cubicBezTo>
                  <a:pt x="1394495" y="0"/>
                  <a:pt x="1796700" y="402205"/>
                  <a:pt x="1796700" y="898350"/>
                </a:cubicBezTo>
                <a:cubicBezTo>
                  <a:pt x="1796700" y="1332477"/>
                  <a:pt x="1488762" y="1694681"/>
                  <a:pt x="1079399" y="1778449"/>
                </a:cubicBezTo>
                <a:lnTo>
                  <a:pt x="1005825" y="1789678"/>
                </a:lnTo>
                <a:lnTo>
                  <a:pt x="910290" y="1976578"/>
                </a:lnTo>
                <a:lnTo>
                  <a:pt x="821270" y="1792808"/>
                </a:lnTo>
                <a:lnTo>
                  <a:pt x="806499" y="1792062"/>
                </a:lnTo>
                <a:cubicBezTo>
                  <a:pt x="353501" y="1746058"/>
                  <a:pt x="0" y="1363486"/>
                  <a:pt x="0" y="898350"/>
                </a:cubicBezTo>
                <a:cubicBezTo>
                  <a:pt x="0" y="402205"/>
                  <a:pt x="402205" y="0"/>
                  <a:pt x="898350" y="0"/>
                </a:cubicBezTo>
                <a:close/>
              </a:path>
            </a:pathLst>
          </a:custGeom>
          <a:solidFill>
            <a:schemeClr val="accent1"/>
          </a:solid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mn-cs"/>
            </a:endParaRPr>
          </a:p>
        </p:txBody>
      </p:sp>
      <p:sp>
        <p:nvSpPr>
          <p:cNvPr id="7" name="文本框 62"/>
          <p:cNvSpPr txBox="1"/>
          <p:nvPr userDrawn="1">
            <p:custDataLst>
              <p:tags r:id="rId3"/>
            </p:custDataLst>
          </p:nvPr>
        </p:nvSpPr>
        <p:spPr>
          <a:xfrm>
            <a:off x="6536230" y="2940258"/>
            <a:ext cx="1607473" cy="461665"/>
          </a:xfrm>
          <a:prstGeom prst="rect">
            <a:avLst/>
          </a:prstGeom>
          <a:noFill/>
        </p:spPr>
        <p:txBody>
          <a:bodyPr wrap="square" rtlCol="0">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输入标题</a:t>
            </a:r>
            <a:endParaRPr kumimoji="0" lang="zh-CN" altLang="en-US" sz="24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8" name="直接连接符 7"/>
          <p:cNvCxnSpPr/>
          <p:nvPr userDrawn="1">
            <p:custDataLst>
              <p:tags r:id="rId4"/>
            </p:custDataLst>
          </p:nvPr>
        </p:nvCxnSpPr>
        <p:spPr>
          <a:xfrm>
            <a:off x="1805209" y="4065954"/>
            <a:ext cx="8840203" cy="0"/>
          </a:xfrm>
          <a:prstGeom prst="line">
            <a:avLst/>
          </a:prstGeom>
          <a:noFill/>
          <a:ln w="6350" cap="flat" cmpd="sng" algn="ctr">
            <a:solidFill>
              <a:schemeClr val="accent1"/>
            </a:solidFill>
            <a:prstDash val="solid"/>
            <a:miter lim="800000"/>
          </a:ln>
          <a:effectLst/>
        </p:spPr>
      </p:cxnSp>
      <p:sp>
        <p:nvSpPr>
          <p:cNvPr id="9" name="椭圆 8"/>
          <p:cNvSpPr/>
          <p:nvPr userDrawn="1">
            <p:custDataLst>
              <p:tags r:id="rId5"/>
            </p:custDataLst>
          </p:nvPr>
        </p:nvSpPr>
        <p:spPr>
          <a:xfrm>
            <a:off x="1705099" y="3992754"/>
            <a:ext cx="146400" cy="14640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93CDDD"/>
              </a:solidFill>
              <a:effectLst/>
              <a:uLnTx/>
              <a:uFillTx/>
              <a:latin typeface="OPPOSans R" panose="00020600040101010101" pitchFamily="18" charset="-122"/>
              <a:ea typeface="OPPOSans R" panose="00020600040101010101" pitchFamily="18" charset="-122"/>
              <a:cs typeface="+mn-cs"/>
            </a:endParaRPr>
          </a:p>
        </p:txBody>
      </p:sp>
      <p:sp>
        <p:nvSpPr>
          <p:cNvPr id="10" name="椭圆 9"/>
          <p:cNvSpPr/>
          <p:nvPr userDrawn="1">
            <p:custDataLst>
              <p:tags r:id="rId6"/>
            </p:custDataLst>
          </p:nvPr>
        </p:nvSpPr>
        <p:spPr>
          <a:xfrm>
            <a:off x="10572211" y="3992754"/>
            <a:ext cx="146400" cy="14640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93CDDD"/>
              </a:solidFill>
              <a:effectLst/>
              <a:uLnTx/>
              <a:uFillTx/>
              <a:latin typeface="OPPOSans R" panose="00020600040101010101" pitchFamily="18" charset="-122"/>
              <a:ea typeface="OPPOSans R" panose="00020600040101010101" pitchFamily="18" charset="-122"/>
              <a:cs typeface="+mn-cs"/>
            </a:endParaRPr>
          </a:p>
        </p:txBody>
      </p:sp>
      <p:sp>
        <p:nvSpPr>
          <p:cNvPr id="11" name="椭圆 10"/>
          <p:cNvSpPr/>
          <p:nvPr userDrawn="1">
            <p:custDataLst>
              <p:tags r:id="rId7"/>
            </p:custDataLst>
          </p:nvPr>
        </p:nvSpPr>
        <p:spPr>
          <a:xfrm>
            <a:off x="2956467" y="3992754"/>
            <a:ext cx="146400" cy="14640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93CDDD"/>
              </a:solidFill>
              <a:effectLst/>
              <a:uLnTx/>
              <a:uFillTx/>
              <a:latin typeface="OPPOSans R" panose="00020600040101010101" pitchFamily="18" charset="-122"/>
              <a:ea typeface="OPPOSans R" panose="00020600040101010101" pitchFamily="18" charset="-122"/>
              <a:cs typeface="+mn-cs"/>
            </a:endParaRPr>
          </a:p>
        </p:txBody>
      </p:sp>
      <p:sp>
        <p:nvSpPr>
          <p:cNvPr id="12" name="椭圆 11"/>
          <p:cNvSpPr/>
          <p:nvPr userDrawn="1">
            <p:custDataLst>
              <p:tags r:id="rId8"/>
            </p:custDataLst>
          </p:nvPr>
        </p:nvSpPr>
        <p:spPr>
          <a:xfrm>
            <a:off x="5121036" y="3992754"/>
            <a:ext cx="146400" cy="14640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93CDDD"/>
              </a:solidFill>
              <a:effectLst/>
              <a:uLnTx/>
              <a:uFillTx/>
              <a:latin typeface="OPPOSans R" panose="00020600040101010101" pitchFamily="18" charset="-122"/>
              <a:ea typeface="OPPOSans R" panose="00020600040101010101" pitchFamily="18" charset="-122"/>
              <a:cs typeface="+mn-cs"/>
            </a:endParaRPr>
          </a:p>
        </p:txBody>
      </p:sp>
      <p:sp>
        <p:nvSpPr>
          <p:cNvPr id="13" name="椭圆 12"/>
          <p:cNvSpPr/>
          <p:nvPr userDrawn="1">
            <p:custDataLst>
              <p:tags r:id="rId9"/>
            </p:custDataLst>
          </p:nvPr>
        </p:nvSpPr>
        <p:spPr>
          <a:xfrm>
            <a:off x="7301867" y="3992754"/>
            <a:ext cx="146400" cy="14640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93CDDD"/>
              </a:solidFill>
              <a:effectLst/>
              <a:uLnTx/>
              <a:uFillTx/>
              <a:latin typeface="OPPOSans R" panose="00020600040101010101" pitchFamily="18" charset="-122"/>
              <a:ea typeface="OPPOSans R" panose="00020600040101010101" pitchFamily="18" charset="-122"/>
              <a:cs typeface="+mn-cs"/>
            </a:endParaRPr>
          </a:p>
        </p:txBody>
      </p:sp>
      <p:sp>
        <p:nvSpPr>
          <p:cNvPr id="14" name="椭圆 13"/>
          <p:cNvSpPr/>
          <p:nvPr userDrawn="1">
            <p:custDataLst>
              <p:tags r:id="rId10"/>
            </p:custDataLst>
          </p:nvPr>
        </p:nvSpPr>
        <p:spPr>
          <a:xfrm>
            <a:off x="9296225" y="3992754"/>
            <a:ext cx="146400" cy="146400"/>
          </a:xfrm>
          <a:prstGeom prst="ellipse">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93CDDD"/>
              </a:solidFill>
              <a:effectLst/>
              <a:uLnTx/>
              <a:uFillTx/>
              <a:latin typeface="OPPOSans R" panose="00020600040101010101" pitchFamily="18" charset="-122"/>
              <a:ea typeface="OPPOSans R" panose="00020600040101010101" pitchFamily="18" charset="-122"/>
              <a:cs typeface="+mn-cs"/>
            </a:endParaRPr>
          </a:p>
        </p:txBody>
      </p:sp>
      <p:sp>
        <p:nvSpPr>
          <p:cNvPr id="15" name="任意多边形 103"/>
          <p:cNvSpPr/>
          <p:nvPr userDrawn="1">
            <p:custDataLst>
              <p:tags r:id="rId11"/>
            </p:custDataLst>
          </p:nvPr>
        </p:nvSpPr>
        <p:spPr>
          <a:xfrm>
            <a:off x="2257922" y="2187251"/>
            <a:ext cx="1575740" cy="1759852"/>
          </a:xfrm>
          <a:custGeom>
            <a:avLst/>
            <a:gdLst>
              <a:gd name="connsiteX0" fmla="*/ 787870 w 1575740"/>
              <a:gd name="connsiteY0" fmla="*/ 0 h 1759852"/>
              <a:gd name="connsiteX1" fmla="*/ 1575740 w 1575740"/>
              <a:gd name="connsiteY1" fmla="*/ 787870 h 1759852"/>
              <a:gd name="connsiteX2" fmla="*/ 946654 w 1575740"/>
              <a:gd name="connsiteY2" fmla="*/ 1559734 h 1759852"/>
              <a:gd name="connsiteX3" fmla="*/ 870324 w 1575740"/>
              <a:gd name="connsiteY3" fmla="*/ 1567428 h 1759852"/>
              <a:gd name="connsiteX4" fmla="*/ 771966 w 1575740"/>
              <a:gd name="connsiteY4" fmla="*/ 1759852 h 1759852"/>
              <a:gd name="connsiteX5" fmla="*/ 677385 w 1575740"/>
              <a:gd name="connsiteY5" fmla="*/ 1564602 h 1759852"/>
              <a:gd name="connsiteX6" fmla="*/ 629087 w 1575740"/>
              <a:gd name="connsiteY6" fmla="*/ 1559734 h 1759852"/>
              <a:gd name="connsiteX7" fmla="*/ 0 w 1575740"/>
              <a:gd name="connsiteY7" fmla="*/ 787870 h 1759852"/>
              <a:gd name="connsiteX8" fmla="*/ 787870 w 1575740"/>
              <a:gd name="connsiteY8" fmla="*/ 0 h 175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5740" h="1759852">
                <a:moveTo>
                  <a:pt x="787870" y="0"/>
                </a:moveTo>
                <a:cubicBezTo>
                  <a:pt x="1222999" y="0"/>
                  <a:pt x="1575740" y="352741"/>
                  <a:pt x="1575740" y="787870"/>
                </a:cubicBezTo>
                <a:cubicBezTo>
                  <a:pt x="1575740" y="1168608"/>
                  <a:pt x="1305673" y="1486268"/>
                  <a:pt x="946654" y="1559734"/>
                </a:cubicBezTo>
                <a:lnTo>
                  <a:pt x="870324" y="1567428"/>
                </a:lnTo>
                <a:lnTo>
                  <a:pt x="771966" y="1759852"/>
                </a:lnTo>
                <a:lnTo>
                  <a:pt x="677385" y="1564602"/>
                </a:lnTo>
                <a:lnTo>
                  <a:pt x="629087" y="1559734"/>
                </a:lnTo>
                <a:cubicBezTo>
                  <a:pt x="270067" y="1486268"/>
                  <a:pt x="0" y="1168608"/>
                  <a:pt x="0" y="787870"/>
                </a:cubicBezTo>
                <a:cubicBezTo>
                  <a:pt x="0" y="352741"/>
                  <a:pt x="352741" y="0"/>
                  <a:pt x="787870" y="0"/>
                </a:cubicBezTo>
                <a:close/>
              </a:path>
            </a:pathLst>
          </a:custGeom>
          <a:solidFill>
            <a:schemeClr val="accent1"/>
          </a:solid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mn-cs"/>
            </a:endParaRPr>
          </a:p>
        </p:txBody>
      </p:sp>
      <p:sp>
        <p:nvSpPr>
          <p:cNvPr id="16" name="文本框 59"/>
          <p:cNvSpPr txBox="1"/>
          <p:nvPr userDrawn="1">
            <p:custDataLst>
              <p:tags r:id="rId12"/>
            </p:custDataLst>
          </p:nvPr>
        </p:nvSpPr>
        <p:spPr>
          <a:xfrm>
            <a:off x="2168367" y="3078013"/>
            <a:ext cx="1760698" cy="400110"/>
          </a:xfrm>
          <a:prstGeom prst="rect">
            <a:avLst/>
          </a:prstGeom>
          <a:noFill/>
        </p:spPr>
        <p:txBody>
          <a:bodyPr wrap="square" rtlCol="0">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zh-CN" altLang="en-US" sz="20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输入标题</a:t>
            </a:r>
            <a:endParaRPr kumimoji="0" lang="zh-CN" altLang="en-US" sz="20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7" name="任意多边形 107"/>
          <p:cNvSpPr/>
          <p:nvPr userDrawn="1">
            <p:custDataLst>
              <p:tags r:id="rId13"/>
            </p:custDataLst>
          </p:nvPr>
        </p:nvSpPr>
        <p:spPr>
          <a:xfrm>
            <a:off x="3966519" y="1393621"/>
            <a:ext cx="2369359" cy="2553483"/>
          </a:xfrm>
          <a:custGeom>
            <a:avLst/>
            <a:gdLst>
              <a:gd name="connsiteX0" fmla="*/ 1184679 w 2369358"/>
              <a:gd name="connsiteY0" fmla="*/ 0 h 2553482"/>
              <a:gd name="connsiteX1" fmla="*/ 2369358 w 2369358"/>
              <a:gd name="connsiteY1" fmla="*/ 1184679 h 2553482"/>
              <a:gd name="connsiteX2" fmla="*/ 1423433 w 2369358"/>
              <a:gd name="connsiteY2" fmla="*/ 2345290 h 2553482"/>
              <a:gd name="connsiteX3" fmla="*/ 1321945 w 2369358"/>
              <a:gd name="connsiteY3" fmla="*/ 2360779 h 2553482"/>
              <a:gd name="connsiteX4" fmla="*/ 1223444 w 2369358"/>
              <a:gd name="connsiteY4" fmla="*/ 2553482 h 2553482"/>
              <a:gd name="connsiteX5" fmla="*/ 1132988 w 2369358"/>
              <a:gd name="connsiteY5" fmla="*/ 2366748 h 2553482"/>
              <a:gd name="connsiteX6" fmla="*/ 1063553 w 2369358"/>
              <a:gd name="connsiteY6" fmla="*/ 2363242 h 2553482"/>
              <a:gd name="connsiteX7" fmla="*/ 0 w 2369358"/>
              <a:gd name="connsiteY7" fmla="*/ 1184679 h 2553482"/>
              <a:gd name="connsiteX8" fmla="*/ 1184679 w 2369358"/>
              <a:gd name="connsiteY8" fmla="*/ 0 h 25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9358" h="2553482">
                <a:moveTo>
                  <a:pt x="1184679" y="0"/>
                </a:moveTo>
                <a:cubicBezTo>
                  <a:pt x="1838959" y="0"/>
                  <a:pt x="2369358" y="530399"/>
                  <a:pt x="2369358" y="1184679"/>
                </a:cubicBezTo>
                <a:cubicBezTo>
                  <a:pt x="2369358" y="1757174"/>
                  <a:pt x="1963272" y="2234823"/>
                  <a:pt x="1423433" y="2345290"/>
                </a:cubicBezTo>
                <a:lnTo>
                  <a:pt x="1321945" y="2360779"/>
                </a:lnTo>
                <a:lnTo>
                  <a:pt x="1223444" y="2553482"/>
                </a:lnTo>
                <a:lnTo>
                  <a:pt x="1132988" y="2366748"/>
                </a:lnTo>
                <a:lnTo>
                  <a:pt x="1063553" y="2363242"/>
                </a:lnTo>
                <a:cubicBezTo>
                  <a:pt x="466171" y="2302574"/>
                  <a:pt x="0" y="1798067"/>
                  <a:pt x="0" y="1184679"/>
                </a:cubicBezTo>
                <a:cubicBezTo>
                  <a:pt x="0" y="530399"/>
                  <a:pt x="530399" y="0"/>
                  <a:pt x="1184679" y="0"/>
                </a:cubicBezTo>
                <a:close/>
              </a:path>
            </a:pathLst>
          </a:custGeom>
          <a:solidFill>
            <a:schemeClr val="accent2"/>
          </a:solid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mn-cs"/>
            </a:endParaRPr>
          </a:p>
        </p:txBody>
      </p:sp>
      <p:sp>
        <p:nvSpPr>
          <p:cNvPr id="18" name="任意多边形 112"/>
          <p:cNvSpPr/>
          <p:nvPr userDrawn="1">
            <p:custDataLst>
              <p:tags r:id="rId14"/>
            </p:custDataLst>
          </p:nvPr>
        </p:nvSpPr>
        <p:spPr>
          <a:xfrm>
            <a:off x="8442177" y="1942476"/>
            <a:ext cx="1834927" cy="1997677"/>
          </a:xfrm>
          <a:custGeom>
            <a:avLst/>
            <a:gdLst>
              <a:gd name="connsiteX0" fmla="*/ 917463 w 1834926"/>
              <a:gd name="connsiteY0" fmla="*/ 0 h 1997677"/>
              <a:gd name="connsiteX1" fmla="*/ 1834926 w 1834926"/>
              <a:gd name="connsiteY1" fmla="*/ 917463 h 1997677"/>
              <a:gd name="connsiteX2" fmla="*/ 1102364 w 1834926"/>
              <a:gd name="connsiteY2" fmla="*/ 1816287 h 1997677"/>
              <a:gd name="connsiteX3" fmla="*/ 1016983 w 1834926"/>
              <a:gd name="connsiteY3" fmla="*/ 1829317 h 1997677"/>
              <a:gd name="connsiteX4" fmla="*/ 930925 w 1834926"/>
              <a:gd name="connsiteY4" fmla="*/ 1997677 h 1997677"/>
              <a:gd name="connsiteX5" fmla="*/ 850447 w 1834926"/>
              <a:gd name="connsiteY5" fmla="*/ 1831542 h 1997677"/>
              <a:gd name="connsiteX6" fmla="*/ 823658 w 1834926"/>
              <a:gd name="connsiteY6" fmla="*/ 1830189 h 1997677"/>
              <a:gd name="connsiteX7" fmla="*/ 0 w 1834926"/>
              <a:gd name="connsiteY7" fmla="*/ 917463 h 1997677"/>
              <a:gd name="connsiteX8" fmla="*/ 917463 w 1834926"/>
              <a:gd name="connsiteY8" fmla="*/ 0 h 19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926" h="1997677">
                <a:moveTo>
                  <a:pt x="917463" y="0"/>
                </a:moveTo>
                <a:cubicBezTo>
                  <a:pt x="1424164" y="0"/>
                  <a:pt x="1834926" y="410762"/>
                  <a:pt x="1834926" y="917463"/>
                </a:cubicBezTo>
                <a:cubicBezTo>
                  <a:pt x="1834926" y="1360827"/>
                  <a:pt x="1520436" y="1730737"/>
                  <a:pt x="1102364" y="1816287"/>
                </a:cubicBezTo>
                <a:lnTo>
                  <a:pt x="1016983" y="1829317"/>
                </a:lnTo>
                <a:lnTo>
                  <a:pt x="930925" y="1997677"/>
                </a:lnTo>
                <a:lnTo>
                  <a:pt x="850447" y="1831542"/>
                </a:lnTo>
                <a:lnTo>
                  <a:pt x="823658" y="1830189"/>
                </a:lnTo>
                <a:cubicBezTo>
                  <a:pt x="361022" y="1783206"/>
                  <a:pt x="0" y="1392495"/>
                  <a:pt x="0" y="917463"/>
                </a:cubicBezTo>
                <a:cubicBezTo>
                  <a:pt x="0" y="410762"/>
                  <a:pt x="410762" y="0"/>
                  <a:pt x="917463" y="0"/>
                </a:cubicBezTo>
                <a:close/>
              </a:path>
            </a:pathLst>
          </a:custGeom>
          <a:solidFill>
            <a:schemeClr val="accent2"/>
          </a:solidFill>
          <a:ln w="12700" cap="flat" cmpd="sng" algn="ctr">
            <a:noFill/>
            <a:prstDash val="solid"/>
            <a:miter lim="800000"/>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mn-cs"/>
            </a:endParaRPr>
          </a:p>
        </p:txBody>
      </p:sp>
      <p:sp>
        <p:nvSpPr>
          <p:cNvPr id="19" name="文本框 63"/>
          <p:cNvSpPr txBox="1"/>
          <p:nvPr userDrawn="1">
            <p:custDataLst>
              <p:tags r:id="rId15"/>
            </p:custDataLst>
          </p:nvPr>
        </p:nvSpPr>
        <p:spPr>
          <a:xfrm>
            <a:off x="8400369" y="2940258"/>
            <a:ext cx="1918542" cy="461665"/>
          </a:xfrm>
          <a:prstGeom prst="rect">
            <a:avLst/>
          </a:prstGeom>
          <a:noFill/>
        </p:spPr>
        <p:txBody>
          <a:bodyPr wrap="square" rtlCol="0">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输入标题</a:t>
            </a:r>
            <a:endParaRPr kumimoji="0" lang="zh-CN" altLang="en-US" sz="24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0" name="矩形 19"/>
          <p:cNvSpPr/>
          <p:nvPr userDrawn="1">
            <p:custDataLst>
              <p:tags r:id="rId16"/>
            </p:custDataLst>
          </p:nvPr>
        </p:nvSpPr>
        <p:spPr>
          <a:xfrm>
            <a:off x="2104685" y="4184218"/>
            <a:ext cx="1849963" cy="354456"/>
          </a:xfrm>
          <a:prstGeom prst="rect">
            <a:avLst/>
          </a:prstGeom>
        </p:spPr>
        <p:txBody>
          <a:bodyPr wrap="square">
            <a:spAutoFit/>
          </a:bodyPr>
          <a:lstStyle/>
          <a:p>
            <a:pPr algn="ctr" defTabSz="1219200">
              <a:lnSpc>
                <a:spcPct val="130000"/>
              </a:lnSpc>
              <a:spcBef>
                <a:spcPct val="0"/>
              </a:spcBef>
            </a:pPr>
            <a:r>
              <a:rPr lang="zh-CN" altLang="en-US"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点击添加文字内容</a:t>
            </a:r>
            <a:endParaRPr lang="en-US" altLang="zh-CN"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1" name="矩形 20"/>
          <p:cNvSpPr/>
          <p:nvPr userDrawn="1">
            <p:custDataLst>
              <p:tags r:id="rId17"/>
            </p:custDataLst>
          </p:nvPr>
        </p:nvSpPr>
        <p:spPr>
          <a:xfrm>
            <a:off x="4228612" y="4184218"/>
            <a:ext cx="1849963" cy="354456"/>
          </a:xfrm>
          <a:prstGeom prst="rect">
            <a:avLst/>
          </a:prstGeom>
        </p:spPr>
        <p:txBody>
          <a:bodyPr wrap="square">
            <a:spAutoFit/>
          </a:bodyPr>
          <a:lstStyle/>
          <a:p>
            <a:pPr algn="ctr" defTabSz="1219200">
              <a:lnSpc>
                <a:spcPct val="130000"/>
              </a:lnSpc>
              <a:spcBef>
                <a:spcPct val="0"/>
              </a:spcBef>
            </a:pPr>
            <a:r>
              <a:rPr lang="zh-CN" altLang="en-US"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点击添加文字内容</a:t>
            </a:r>
            <a:endParaRPr lang="en-US" altLang="zh-CN"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2" name="矩形 21"/>
          <p:cNvSpPr/>
          <p:nvPr userDrawn="1">
            <p:custDataLst>
              <p:tags r:id="rId18"/>
            </p:custDataLst>
          </p:nvPr>
        </p:nvSpPr>
        <p:spPr>
          <a:xfrm>
            <a:off x="6352539" y="4184218"/>
            <a:ext cx="1849963" cy="354456"/>
          </a:xfrm>
          <a:prstGeom prst="rect">
            <a:avLst/>
          </a:prstGeom>
        </p:spPr>
        <p:txBody>
          <a:bodyPr wrap="square">
            <a:spAutoFit/>
          </a:bodyPr>
          <a:lstStyle/>
          <a:p>
            <a:pPr algn="ctr" defTabSz="1219200">
              <a:lnSpc>
                <a:spcPct val="130000"/>
              </a:lnSpc>
              <a:spcBef>
                <a:spcPct val="0"/>
              </a:spcBef>
            </a:pPr>
            <a:r>
              <a:rPr lang="zh-CN" altLang="en-US"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点击添加文字内容</a:t>
            </a:r>
            <a:endParaRPr lang="en-US" altLang="zh-CN"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矩形 22"/>
          <p:cNvSpPr/>
          <p:nvPr userDrawn="1">
            <p:custDataLst>
              <p:tags r:id="rId19"/>
            </p:custDataLst>
          </p:nvPr>
        </p:nvSpPr>
        <p:spPr>
          <a:xfrm>
            <a:off x="8476466" y="4184218"/>
            <a:ext cx="1849963" cy="354456"/>
          </a:xfrm>
          <a:prstGeom prst="rect">
            <a:avLst/>
          </a:prstGeom>
        </p:spPr>
        <p:txBody>
          <a:bodyPr wrap="square">
            <a:spAutoFit/>
          </a:bodyPr>
          <a:lstStyle/>
          <a:p>
            <a:pPr algn="ctr" defTabSz="1219200">
              <a:lnSpc>
                <a:spcPct val="130000"/>
              </a:lnSpc>
              <a:spcBef>
                <a:spcPct val="0"/>
              </a:spcBef>
            </a:pPr>
            <a:r>
              <a:rPr lang="zh-CN" altLang="en-US"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点击添加文字内容</a:t>
            </a:r>
            <a:endParaRPr lang="en-US" altLang="zh-CN"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p:txBody>
      </p:sp>
      <p:sp>
        <p:nvSpPr>
          <p:cNvPr id="24" name="文本框 64"/>
          <p:cNvSpPr txBox="1"/>
          <p:nvPr userDrawn="1">
            <p:custDataLst>
              <p:tags r:id="rId20"/>
            </p:custDataLst>
          </p:nvPr>
        </p:nvSpPr>
        <p:spPr>
          <a:xfrm>
            <a:off x="1490738" y="4795502"/>
            <a:ext cx="288862" cy="338554"/>
          </a:xfrm>
          <a:prstGeom prst="rect">
            <a:avLst/>
          </a:prstGeom>
          <a:solidFill>
            <a:schemeClr val="accent1"/>
          </a:solidFill>
        </p:spPr>
        <p:txBody>
          <a:bodyPr wrap="none" rtlCol="0">
            <a:spAutoFit/>
          </a:bodyPr>
          <a:lstStyle/>
          <a:p>
            <a:pPr defTabSz="1219200"/>
            <a:r>
              <a:rPr lang="en-US" altLang="zh-CN" sz="1600">
                <a:solidFill>
                  <a:srgbClr val="FFFFFF"/>
                </a:solidFill>
                <a:latin typeface="OPPOSans B" panose="00020600040101010101" pitchFamily="18" charset="-122"/>
                <a:ea typeface="OPPOSans B" panose="00020600040101010101" pitchFamily="18" charset="-122"/>
                <a:cs typeface="OPPOSans B" panose="00020600040101010101" pitchFamily="18" charset="-122"/>
              </a:rPr>
              <a:t>1</a:t>
            </a:r>
            <a:endParaRPr lang="zh-CN" altLang="en-US" sz="160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5" name="文本框 24"/>
          <p:cNvSpPr txBox="1"/>
          <p:nvPr userDrawn="1">
            <p:custDataLst>
              <p:tags r:id="rId21"/>
            </p:custDataLst>
          </p:nvPr>
        </p:nvSpPr>
        <p:spPr>
          <a:xfrm>
            <a:off x="3928377" y="4795502"/>
            <a:ext cx="319318" cy="338554"/>
          </a:xfrm>
          <a:prstGeom prst="rect">
            <a:avLst/>
          </a:prstGeom>
          <a:solidFill>
            <a:schemeClr val="accent1"/>
          </a:solidFill>
        </p:spPr>
        <p:txBody>
          <a:bodyPr wrap="none" rtlCol="0">
            <a:spAutoFit/>
          </a:bodyPr>
          <a:lstStyle/>
          <a:p>
            <a:pPr defTabSz="1219200"/>
            <a:r>
              <a:rPr lang="en-US" altLang="zh-CN" sz="1600">
                <a:solidFill>
                  <a:srgbClr val="FFFFFF"/>
                </a:solidFill>
                <a:latin typeface="OPPOSans B" panose="00020600040101010101" pitchFamily="18" charset="-122"/>
                <a:ea typeface="OPPOSans B" panose="00020600040101010101" pitchFamily="18" charset="-122"/>
                <a:cs typeface="OPPOSans B" panose="00020600040101010101" pitchFamily="18" charset="-122"/>
              </a:rPr>
              <a:t>2</a:t>
            </a:r>
            <a:endParaRPr lang="zh-CN" altLang="en-US" sz="160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6" name="文本框 64"/>
          <p:cNvSpPr txBox="1"/>
          <p:nvPr userDrawn="1">
            <p:custDataLst>
              <p:tags r:id="rId22"/>
            </p:custDataLst>
          </p:nvPr>
        </p:nvSpPr>
        <p:spPr>
          <a:xfrm>
            <a:off x="6396472" y="4795502"/>
            <a:ext cx="319318" cy="338554"/>
          </a:xfrm>
          <a:prstGeom prst="rect">
            <a:avLst/>
          </a:prstGeom>
          <a:solidFill>
            <a:schemeClr val="accent1"/>
          </a:solidFill>
        </p:spPr>
        <p:txBody>
          <a:bodyPr wrap="none" rtlCol="0">
            <a:spAutoFit/>
          </a:bodyPr>
          <a:lstStyle/>
          <a:p>
            <a:pPr defTabSz="1219200"/>
            <a:r>
              <a:rPr lang="en-US" altLang="zh-CN" sz="1600">
                <a:solidFill>
                  <a:srgbClr val="FFFFFF"/>
                </a:solidFill>
                <a:latin typeface="OPPOSans B" panose="00020600040101010101" pitchFamily="18" charset="-122"/>
                <a:ea typeface="OPPOSans B" panose="00020600040101010101" pitchFamily="18" charset="-122"/>
                <a:cs typeface="OPPOSans B" panose="00020600040101010101" pitchFamily="18" charset="-122"/>
              </a:rPr>
              <a:t>3</a:t>
            </a:r>
            <a:endParaRPr lang="zh-CN" altLang="en-US" sz="160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7" name="文本框 26"/>
          <p:cNvSpPr txBox="1"/>
          <p:nvPr userDrawn="1">
            <p:custDataLst>
              <p:tags r:id="rId23"/>
            </p:custDataLst>
          </p:nvPr>
        </p:nvSpPr>
        <p:spPr>
          <a:xfrm>
            <a:off x="8864567" y="4795502"/>
            <a:ext cx="319318" cy="338554"/>
          </a:xfrm>
          <a:prstGeom prst="rect">
            <a:avLst/>
          </a:prstGeom>
          <a:solidFill>
            <a:schemeClr val="accent1"/>
          </a:solidFill>
        </p:spPr>
        <p:txBody>
          <a:bodyPr wrap="none" rtlCol="0">
            <a:spAutoFit/>
          </a:bodyPr>
          <a:lstStyle/>
          <a:p>
            <a:pPr defTabSz="1219200"/>
            <a:r>
              <a:rPr lang="en-US" altLang="zh-CN" sz="1600">
                <a:solidFill>
                  <a:srgbClr val="FFFFFF"/>
                </a:solidFill>
                <a:latin typeface="OPPOSans B" panose="00020600040101010101" pitchFamily="18" charset="-122"/>
                <a:ea typeface="OPPOSans B" panose="00020600040101010101" pitchFamily="18" charset="-122"/>
                <a:cs typeface="OPPOSans B" panose="00020600040101010101" pitchFamily="18" charset="-122"/>
              </a:rPr>
              <a:t>4</a:t>
            </a:r>
            <a:endParaRPr lang="zh-CN" altLang="en-US" sz="1600">
              <a:solidFill>
                <a:srgbClr val="FFFFFF"/>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28" name="文本框 59"/>
          <p:cNvSpPr txBox="1"/>
          <p:nvPr userDrawn="1">
            <p:custDataLst>
              <p:tags r:id="rId24"/>
            </p:custDataLst>
          </p:nvPr>
        </p:nvSpPr>
        <p:spPr>
          <a:xfrm>
            <a:off x="4270876" y="2669412"/>
            <a:ext cx="1762922" cy="523220"/>
          </a:xfrm>
          <a:prstGeom prst="rect">
            <a:avLst/>
          </a:prstGeom>
          <a:noFill/>
        </p:spPr>
        <p:txBody>
          <a:bodyPr wrap="square" rtlCol="0">
            <a:spAutoFit/>
          </a:bodyPr>
          <a:lstStyle/>
          <a:p>
            <a:pPr marL="0" marR="0" lvl="0" indent="0" algn="ctr" defTabSz="12192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rPr>
              <a:t>输入标题</a:t>
            </a:r>
            <a:endParaRPr kumimoji="0" lang="zh-CN" altLang="en-US" sz="2800" b="1" i="0" u="none" strike="noStrike" kern="0" cap="none" spc="0" normalizeH="0" baseline="0" noProof="0">
              <a:ln>
                <a:noFill/>
              </a:ln>
              <a:solidFill>
                <a:srgbClr val="FFFFFF"/>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29" name="组合 28"/>
          <p:cNvGrpSpPr/>
          <p:nvPr userDrawn="1">
            <p:custDataLst>
              <p:tags r:id="rId25"/>
            </p:custDataLst>
          </p:nvPr>
        </p:nvGrpSpPr>
        <p:grpSpPr>
          <a:xfrm>
            <a:off x="1832621" y="4733207"/>
            <a:ext cx="2611935" cy="839798"/>
            <a:chOff x="5091396" y="4595433"/>
            <a:chExt cx="2611935" cy="839798"/>
          </a:xfrm>
        </p:grpSpPr>
        <p:sp>
          <p:nvSpPr>
            <p:cNvPr id="30" name="9"/>
            <p:cNvSpPr/>
            <p:nvPr>
              <p:custDataLst>
                <p:tags r:id="rId26"/>
              </p:custDataLst>
            </p:nvPr>
          </p:nvSpPr>
          <p:spPr>
            <a:xfrm>
              <a:off x="5091396" y="4595433"/>
              <a:ext cx="2611935"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1" name="10"/>
            <p:cNvSpPr/>
            <p:nvPr>
              <p:custDataLst>
                <p:tags r:id="rId27"/>
              </p:custDataLst>
            </p:nvPr>
          </p:nvSpPr>
          <p:spPr>
            <a:xfrm>
              <a:off x="5091397" y="5048458"/>
              <a:ext cx="2396848" cy="386773"/>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a:t>
              </a:r>
              <a:r>
                <a:rPr lang="zh-CN" altLang="en-US" sz="140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所需</a:t>
              </a: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文字内容</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32" name="组合 31"/>
          <p:cNvGrpSpPr/>
          <p:nvPr userDrawn="1">
            <p:custDataLst>
              <p:tags r:id="rId28"/>
            </p:custDataLst>
          </p:nvPr>
        </p:nvGrpSpPr>
        <p:grpSpPr>
          <a:xfrm>
            <a:off x="4297902" y="4733207"/>
            <a:ext cx="2611935" cy="839798"/>
            <a:chOff x="5091396" y="4595433"/>
            <a:chExt cx="2611935" cy="839798"/>
          </a:xfrm>
        </p:grpSpPr>
        <p:sp>
          <p:nvSpPr>
            <p:cNvPr id="33" name="9"/>
            <p:cNvSpPr/>
            <p:nvPr>
              <p:custDataLst>
                <p:tags r:id="rId29"/>
              </p:custDataLst>
            </p:nvPr>
          </p:nvSpPr>
          <p:spPr>
            <a:xfrm>
              <a:off x="5091396" y="4595433"/>
              <a:ext cx="2611935"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4" name="10"/>
            <p:cNvSpPr/>
            <p:nvPr>
              <p:custDataLst>
                <p:tags r:id="rId30"/>
              </p:custDataLst>
            </p:nvPr>
          </p:nvSpPr>
          <p:spPr>
            <a:xfrm>
              <a:off x="5091397" y="5048458"/>
              <a:ext cx="2396848" cy="386773"/>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点击输入所需文字内容</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35" name="组合 34"/>
          <p:cNvGrpSpPr/>
          <p:nvPr userDrawn="1">
            <p:custDataLst>
              <p:tags r:id="rId31"/>
            </p:custDataLst>
          </p:nvPr>
        </p:nvGrpSpPr>
        <p:grpSpPr>
          <a:xfrm>
            <a:off x="6763183" y="4733207"/>
            <a:ext cx="2611935" cy="839798"/>
            <a:chOff x="5091396" y="4595433"/>
            <a:chExt cx="2611935" cy="839798"/>
          </a:xfrm>
        </p:grpSpPr>
        <p:sp>
          <p:nvSpPr>
            <p:cNvPr id="36" name="9"/>
            <p:cNvSpPr/>
            <p:nvPr>
              <p:custDataLst>
                <p:tags r:id="rId32"/>
              </p:custDataLst>
            </p:nvPr>
          </p:nvSpPr>
          <p:spPr>
            <a:xfrm>
              <a:off x="5091396" y="4595433"/>
              <a:ext cx="2611935"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37" name="10"/>
            <p:cNvSpPr/>
            <p:nvPr>
              <p:custDataLst>
                <p:tags r:id="rId33"/>
              </p:custDataLst>
            </p:nvPr>
          </p:nvSpPr>
          <p:spPr>
            <a:xfrm>
              <a:off x="5091397" y="5048458"/>
              <a:ext cx="2396848" cy="386773"/>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点击输入所需文字内容</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38" name="组合 37"/>
          <p:cNvGrpSpPr/>
          <p:nvPr userDrawn="1">
            <p:custDataLst>
              <p:tags r:id="rId34"/>
            </p:custDataLst>
          </p:nvPr>
        </p:nvGrpSpPr>
        <p:grpSpPr>
          <a:xfrm>
            <a:off x="9228465" y="4733207"/>
            <a:ext cx="2611935" cy="839798"/>
            <a:chOff x="5091396" y="4595433"/>
            <a:chExt cx="2611935" cy="839798"/>
          </a:xfrm>
        </p:grpSpPr>
        <p:sp>
          <p:nvSpPr>
            <p:cNvPr id="39" name="9"/>
            <p:cNvSpPr/>
            <p:nvPr>
              <p:custDataLst>
                <p:tags r:id="rId35"/>
              </p:custDataLst>
            </p:nvPr>
          </p:nvSpPr>
          <p:spPr>
            <a:xfrm>
              <a:off x="5091396" y="4595433"/>
              <a:ext cx="2611935"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0" name="10"/>
            <p:cNvSpPr/>
            <p:nvPr>
              <p:custDataLst>
                <p:tags r:id="rId36"/>
              </p:custDataLst>
            </p:nvPr>
          </p:nvSpPr>
          <p:spPr>
            <a:xfrm>
              <a:off x="5091397" y="5048458"/>
              <a:ext cx="2396848" cy="386773"/>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点击输入所需文字内容</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41" name="组合 40"/>
          <p:cNvGrpSpPr/>
          <p:nvPr userDrawn="1">
            <p:custDataLst>
              <p:tags r:id="rId37"/>
            </p:custDataLst>
          </p:nvPr>
        </p:nvGrpSpPr>
        <p:grpSpPr>
          <a:xfrm>
            <a:off x="2806762" y="2544773"/>
            <a:ext cx="483908" cy="386249"/>
            <a:chOff x="5753100" y="-417512"/>
            <a:chExt cx="700088" cy="558800"/>
          </a:xfrm>
          <a:solidFill>
            <a:schemeClr val="bg1"/>
          </a:solidFill>
        </p:grpSpPr>
        <p:sp>
          <p:nvSpPr>
            <p:cNvPr id="42" name="Freeform 790"/>
            <p:cNvSpPr/>
            <p:nvPr>
              <p:custDataLst>
                <p:tags r:id="rId38"/>
              </p:custDataLst>
            </p:nvPr>
          </p:nvSpPr>
          <p:spPr bwMode="auto">
            <a:xfrm>
              <a:off x="5834063" y="-403225"/>
              <a:ext cx="525463" cy="363538"/>
            </a:xfrm>
            <a:custGeom>
              <a:avLst/>
              <a:gdLst>
                <a:gd name="T0" fmla="*/ 22 w 331"/>
                <a:gd name="T1" fmla="*/ 229 h 229"/>
                <a:gd name="T2" fmla="*/ 0 w 331"/>
                <a:gd name="T3" fmla="*/ 210 h 229"/>
                <a:gd name="T4" fmla="*/ 133 w 331"/>
                <a:gd name="T5" fmla="*/ 55 h 229"/>
                <a:gd name="T6" fmla="*/ 213 w 331"/>
                <a:gd name="T7" fmla="*/ 123 h 229"/>
                <a:gd name="T8" fmla="*/ 308 w 331"/>
                <a:gd name="T9" fmla="*/ 0 h 229"/>
                <a:gd name="T10" fmla="*/ 331 w 331"/>
                <a:gd name="T11" fmla="*/ 17 h 229"/>
                <a:gd name="T12" fmla="*/ 215 w 331"/>
                <a:gd name="T13" fmla="*/ 168 h 229"/>
                <a:gd name="T14" fmla="*/ 135 w 331"/>
                <a:gd name="T15" fmla="*/ 97 h 229"/>
                <a:gd name="T16" fmla="*/ 22 w 331"/>
                <a:gd name="T17" fmla="*/ 229 h 229"/>
                <a:gd name="T18" fmla="*/ 22 w 331"/>
                <a:gd name="T19"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 h="229">
                  <a:moveTo>
                    <a:pt x="22" y="229"/>
                  </a:moveTo>
                  <a:lnTo>
                    <a:pt x="0" y="210"/>
                  </a:lnTo>
                  <a:lnTo>
                    <a:pt x="133" y="55"/>
                  </a:lnTo>
                  <a:lnTo>
                    <a:pt x="213" y="123"/>
                  </a:lnTo>
                  <a:lnTo>
                    <a:pt x="308" y="0"/>
                  </a:lnTo>
                  <a:lnTo>
                    <a:pt x="331" y="17"/>
                  </a:lnTo>
                  <a:lnTo>
                    <a:pt x="215" y="168"/>
                  </a:lnTo>
                  <a:lnTo>
                    <a:pt x="135" y="97"/>
                  </a:lnTo>
                  <a:lnTo>
                    <a:pt x="22" y="229"/>
                  </a:lnTo>
                  <a:lnTo>
                    <a:pt x="22"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sp>
          <p:nvSpPr>
            <p:cNvPr id="43" name="Freeform 791"/>
            <p:cNvSpPr/>
            <p:nvPr>
              <p:custDataLst>
                <p:tags r:id="rId39"/>
              </p:custDataLst>
            </p:nvPr>
          </p:nvSpPr>
          <p:spPr bwMode="auto">
            <a:xfrm>
              <a:off x="6254750" y="-414337"/>
              <a:ext cx="115888" cy="115888"/>
            </a:xfrm>
            <a:custGeom>
              <a:avLst/>
              <a:gdLst>
                <a:gd name="T0" fmla="*/ 0 w 73"/>
                <a:gd name="T1" fmla="*/ 0 h 73"/>
                <a:gd name="T2" fmla="*/ 73 w 73"/>
                <a:gd name="T3" fmla="*/ 0 h 73"/>
                <a:gd name="T4" fmla="*/ 73 w 73"/>
                <a:gd name="T5" fmla="*/ 73 h 73"/>
                <a:gd name="T6" fmla="*/ 0 w 73"/>
                <a:gd name="T7" fmla="*/ 0 h 73"/>
              </a:gdLst>
              <a:ahLst/>
              <a:cxnLst>
                <a:cxn ang="0">
                  <a:pos x="T0" y="T1"/>
                </a:cxn>
                <a:cxn ang="0">
                  <a:pos x="T2" y="T3"/>
                </a:cxn>
                <a:cxn ang="0">
                  <a:pos x="T4" y="T5"/>
                </a:cxn>
                <a:cxn ang="0">
                  <a:pos x="T6" y="T7"/>
                </a:cxn>
              </a:cxnLst>
              <a:rect l="0" t="0" r="r" b="b"/>
              <a:pathLst>
                <a:path w="73" h="73">
                  <a:moveTo>
                    <a:pt x="0" y="0"/>
                  </a:moveTo>
                  <a:lnTo>
                    <a:pt x="73" y="0"/>
                  </a:lnTo>
                  <a:lnTo>
                    <a:pt x="73" y="7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sp>
          <p:nvSpPr>
            <p:cNvPr id="44" name="Freeform 792"/>
            <p:cNvSpPr/>
            <p:nvPr>
              <p:custDataLst>
                <p:tags r:id="rId40"/>
              </p:custDataLst>
            </p:nvPr>
          </p:nvSpPr>
          <p:spPr bwMode="auto">
            <a:xfrm>
              <a:off x="5753100" y="-417512"/>
              <a:ext cx="700088" cy="558800"/>
            </a:xfrm>
            <a:custGeom>
              <a:avLst/>
              <a:gdLst>
                <a:gd name="T0" fmla="*/ 441 w 441"/>
                <a:gd name="T1" fmla="*/ 352 h 352"/>
                <a:gd name="T2" fmla="*/ 0 w 441"/>
                <a:gd name="T3" fmla="*/ 352 h 352"/>
                <a:gd name="T4" fmla="*/ 0 w 441"/>
                <a:gd name="T5" fmla="*/ 0 h 352"/>
                <a:gd name="T6" fmla="*/ 26 w 441"/>
                <a:gd name="T7" fmla="*/ 0 h 352"/>
                <a:gd name="T8" fmla="*/ 26 w 441"/>
                <a:gd name="T9" fmla="*/ 328 h 352"/>
                <a:gd name="T10" fmla="*/ 441 w 441"/>
                <a:gd name="T11" fmla="*/ 328 h 352"/>
                <a:gd name="T12" fmla="*/ 441 w 441"/>
                <a:gd name="T13" fmla="*/ 352 h 352"/>
                <a:gd name="T14" fmla="*/ 441 w 441"/>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352">
                  <a:moveTo>
                    <a:pt x="441" y="352"/>
                  </a:moveTo>
                  <a:lnTo>
                    <a:pt x="0" y="352"/>
                  </a:lnTo>
                  <a:lnTo>
                    <a:pt x="0" y="0"/>
                  </a:lnTo>
                  <a:lnTo>
                    <a:pt x="26" y="0"/>
                  </a:lnTo>
                  <a:lnTo>
                    <a:pt x="26" y="328"/>
                  </a:lnTo>
                  <a:lnTo>
                    <a:pt x="441" y="328"/>
                  </a:lnTo>
                  <a:lnTo>
                    <a:pt x="441" y="352"/>
                  </a:lnTo>
                  <a:lnTo>
                    <a:pt x="441" y="3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sp>
          <p:nvSpPr>
            <p:cNvPr id="45" name="Rectangle 793"/>
            <p:cNvSpPr>
              <a:spLocks noChangeArrowheads="1"/>
            </p:cNvSpPr>
            <p:nvPr>
              <p:custDataLst>
                <p:tags r:id="rId41"/>
              </p:custDataLst>
            </p:nvPr>
          </p:nvSpPr>
          <p:spPr bwMode="auto">
            <a:xfrm>
              <a:off x="5864225" y="-9525"/>
              <a:ext cx="79375"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sp>
          <p:nvSpPr>
            <p:cNvPr id="46" name="Rectangle 794"/>
            <p:cNvSpPr>
              <a:spLocks noChangeArrowheads="1"/>
            </p:cNvSpPr>
            <p:nvPr>
              <p:custDataLst>
                <p:tags r:id="rId42"/>
              </p:custDataLst>
            </p:nvPr>
          </p:nvSpPr>
          <p:spPr bwMode="auto">
            <a:xfrm>
              <a:off x="6007100" y="-158750"/>
              <a:ext cx="79375" cy="269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sp>
          <p:nvSpPr>
            <p:cNvPr id="47" name="Rectangle 795"/>
            <p:cNvSpPr>
              <a:spLocks noChangeArrowheads="1"/>
            </p:cNvSpPr>
            <p:nvPr>
              <p:custDataLst>
                <p:tags r:id="rId43"/>
              </p:custDataLst>
            </p:nvPr>
          </p:nvSpPr>
          <p:spPr bwMode="auto">
            <a:xfrm>
              <a:off x="6149975" y="-80962"/>
              <a:ext cx="79375" cy="192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sp>
          <p:nvSpPr>
            <p:cNvPr id="48" name="Rectangle 796"/>
            <p:cNvSpPr>
              <a:spLocks noChangeArrowheads="1"/>
            </p:cNvSpPr>
            <p:nvPr>
              <p:custDataLst>
                <p:tags r:id="rId44"/>
              </p:custDataLst>
            </p:nvPr>
          </p:nvSpPr>
          <p:spPr bwMode="auto">
            <a:xfrm>
              <a:off x="6292850" y="-260350"/>
              <a:ext cx="77788" cy="371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OPPOSans B" panose="00020600040101010101" pitchFamily="18" charset="-122"/>
              </a:endParaRPr>
            </a:p>
          </p:txBody>
        </p:sp>
      </p:grpSp>
      <p:sp>
        <p:nvSpPr>
          <p:cNvPr id="49" name="Freeform 23"/>
          <p:cNvSpPr>
            <a:spLocks noEditPoints="1"/>
          </p:cNvSpPr>
          <p:nvPr userDrawn="1">
            <p:custDataLst>
              <p:tags r:id="rId45"/>
            </p:custDataLst>
          </p:nvPr>
        </p:nvSpPr>
        <p:spPr bwMode="auto">
          <a:xfrm>
            <a:off x="9127419" y="2287145"/>
            <a:ext cx="464441" cy="512144"/>
          </a:xfrm>
          <a:custGeom>
            <a:avLst/>
            <a:gdLst>
              <a:gd name="T0" fmla="*/ 160 w 176"/>
              <a:gd name="T1" fmla="*/ 130 h 194"/>
              <a:gd name="T2" fmla="*/ 176 w 176"/>
              <a:gd name="T3" fmla="*/ 114 h 194"/>
              <a:gd name="T4" fmla="*/ 160 w 176"/>
              <a:gd name="T5" fmla="*/ 98 h 194"/>
              <a:gd name="T6" fmla="*/ 152 w 176"/>
              <a:gd name="T7" fmla="*/ 100 h 194"/>
              <a:gd name="T8" fmla="*/ 90 w 176"/>
              <a:gd name="T9" fmla="*/ 34 h 194"/>
              <a:gd name="T10" fmla="*/ 91 w 176"/>
              <a:gd name="T11" fmla="*/ 32 h 194"/>
              <a:gd name="T12" fmla="*/ 91 w 176"/>
              <a:gd name="T13" fmla="*/ 7 h 194"/>
              <a:gd name="T14" fmla="*/ 66 w 176"/>
              <a:gd name="T15" fmla="*/ 7 h 194"/>
              <a:gd name="T16" fmla="*/ 51 w 176"/>
              <a:gd name="T17" fmla="*/ 21 h 194"/>
              <a:gd name="T18" fmla="*/ 34 w 176"/>
              <a:gd name="T19" fmla="*/ 18 h 194"/>
              <a:gd name="T20" fmla="*/ 1 w 176"/>
              <a:gd name="T21" fmla="*/ 31 h 194"/>
              <a:gd name="T22" fmla="*/ 1 w 176"/>
              <a:gd name="T23" fmla="*/ 37 h 194"/>
              <a:gd name="T24" fmla="*/ 61 w 176"/>
              <a:gd name="T25" fmla="*/ 97 h 194"/>
              <a:gd name="T26" fmla="*/ 64 w 176"/>
              <a:gd name="T27" fmla="*/ 98 h 194"/>
              <a:gd name="T28" fmla="*/ 67 w 176"/>
              <a:gd name="T29" fmla="*/ 97 h 194"/>
              <a:gd name="T30" fmla="*/ 77 w 176"/>
              <a:gd name="T31" fmla="*/ 47 h 194"/>
              <a:gd name="T32" fmla="*/ 84 w 176"/>
              <a:gd name="T33" fmla="*/ 39 h 194"/>
              <a:gd name="T34" fmla="*/ 146 w 176"/>
              <a:gd name="T35" fmla="*/ 106 h 194"/>
              <a:gd name="T36" fmla="*/ 144 w 176"/>
              <a:gd name="T37" fmla="*/ 114 h 194"/>
              <a:gd name="T38" fmla="*/ 146 w 176"/>
              <a:gd name="T39" fmla="*/ 122 h 194"/>
              <a:gd name="T40" fmla="*/ 126 w 176"/>
              <a:gd name="T41" fmla="*/ 142 h 194"/>
              <a:gd name="T42" fmla="*/ 112 w 176"/>
              <a:gd name="T43" fmla="*/ 138 h 194"/>
              <a:gd name="T44" fmla="*/ 88 w 176"/>
              <a:gd name="T45" fmla="*/ 162 h 194"/>
              <a:gd name="T46" fmla="*/ 52 w 176"/>
              <a:gd name="T47" fmla="*/ 162 h 194"/>
              <a:gd name="T48" fmla="*/ 32 w 176"/>
              <a:gd name="T49" fmla="*/ 182 h 194"/>
              <a:gd name="T50" fmla="*/ 32 w 176"/>
              <a:gd name="T51" fmla="*/ 190 h 194"/>
              <a:gd name="T52" fmla="*/ 36 w 176"/>
              <a:gd name="T53" fmla="*/ 194 h 194"/>
              <a:gd name="T54" fmla="*/ 156 w 176"/>
              <a:gd name="T55" fmla="*/ 194 h 194"/>
              <a:gd name="T56" fmla="*/ 160 w 176"/>
              <a:gd name="T57" fmla="*/ 190 h 194"/>
              <a:gd name="T58" fmla="*/ 160 w 176"/>
              <a:gd name="T59" fmla="*/ 182 h 194"/>
              <a:gd name="T60" fmla="*/ 140 w 176"/>
              <a:gd name="T61" fmla="*/ 162 h 194"/>
              <a:gd name="T62" fmla="*/ 136 w 176"/>
              <a:gd name="T63" fmla="*/ 162 h 194"/>
              <a:gd name="T64" fmla="*/ 132 w 176"/>
              <a:gd name="T65" fmla="*/ 148 h 194"/>
              <a:gd name="T66" fmla="*/ 152 w 176"/>
              <a:gd name="T67" fmla="*/ 128 h 194"/>
              <a:gd name="T68" fmla="*/ 160 w 176"/>
              <a:gd name="T69" fmla="*/ 130 h 194"/>
              <a:gd name="T70" fmla="*/ 55 w 176"/>
              <a:gd name="T71" fmla="*/ 48 h 194"/>
              <a:gd name="T72" fmla="*/ 52 w 176"/>
              <a:gd name="T73" fmla="*/ 50 h 194"/>
              <a:gd name="T74" fmla="*/ 50 w 176"/>
              <a:gd name="T75" fmla="*/ 48 h 194"/>
              <a:gd name="T76" fmla="*/ 31 w 176"/>
              <a:gd name="T77" fmla="*/ 42 h 194"/>
              <a:gd name="T78" fmla="*/ 27 w 176"/>
              <a:gd name="T79" fmla="*/ 39 h 194"/>
              <a:gd name="T80" fmla="*/ 30 w 176"/>
              <a:gd name="T81" fmla="*/ 34 h 194"/>
              <a:gd name="T82" fmla="*/ 34 w 176"/>
              <a:gd name="T83" fmla="*/ 34 h 194"/>
              <a:gd name="T84" fmla="*/ 55 w 176"/>
              <a:gd name="T85" fmla="*/ 43 h 194"/>
              <a:gd name="T86" fmla="*/ 55 w 176"/>
              <a:gd name="T87"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94">
                <a:moveTo>
                  <a:pt x="160" y="130"/>
                </a:moveTo>
                <a:cubicBezTo>
                  <a:pt x="169" y="130"/>
                  <a:pt x="176" y="123"/>
                  <a:pt x="176" y="114"/>
                </a:cubicBezTo>
                <a:cubicBezTo>
                  <a:pt x="176" y="105"/>
                  <a:pt x="169" y="98"/>
                  <a:pt x="160" y="98"/>
                </a:cubicBezTo>
                <a:cubicBezTo>
                  <a:pt x="157" y="98"/>
                  <a:pt x="155" y="99"/>
                  <a:pt x="152" y="100"/>
                </a:cubicBezTo>
                <a:cubicBezTo>
                  <a:pt x="90" y="34"/>
                  <a:pt x="90" y="34"/>
                  <a:pt x="90" y="34"/>
                </a:cubicBezTo>
                <a:cubicBezTo>
                  <a:pt x="91" y="32"/>
                  <a:pt x="91" y="32"/>
                  <a:pt x="91" y="32"/>
                </a:cubicBezTo>
                <a:cubicBezTo>
                  <a:pt x="98" y="25"/>
                  <a:pt x="98" y="14"/>
                  <a:pt x="91" y="7"/>
                </a:cubicBezTo>
                <a:cubicBezTo>
                  <a:pt x="84" y="0"/>
                  <a:pt x="73" y="0"/>
                  <a:pt x="66" y="7"/>
                </a:cubicBezTo>
                <a:cubicBezTo>
                  <a:pt x="51" y="21"/>
                  <a:pt x="51" y="21"/>
                  <a:pt x="51" y="21"/>
                </a:cubicBezTo>
                <a:cubicBezTo>
                  <a:pt x="46" y="19"/>
                  <a:pt x="40" y="18"/>
                  <a:pt x="34" y="18"/>
                </a:cubicBezTo>
                <a:cubicBezTo>
                  <a:pt x="22" y="18"/>
                  <a:pt x="10" y="23"/>
                  <a:pt x="1" y="31"/>
                </a:cubicBezTo>
                <a:cubicBezTo>
                  <a:pt x="0" y="33"/>
                  <a:pt x="0" y="35"/>
                  <a:pt x="1" y="37"/>
                </a:cubicBezTo>
                <a:cubicBezTo>
                  <a:pt x="61" y="97"/>
                  <a:pt x="61" y="97"/>
                  <a:pt x="61" y="97"/>
                </a:cubicBezTo>
                <a:cubicBezTo>
                  <a:pt x="62" y="97"/>
                  <a:pt x="63" y="98"/>
                  <a:pt x="64" y="98"/>
                </a:cubicBezTo>
                <a:cubicBezTo>
                  <a:pt x="65" y="98"/>
                  <a:pt x="66" y="97"/>
                  <a:pt x="67" y="97"/>
                </a:cubicBezTo>
                <a:cubicBezTo>
                  <a:pt x="80" y="83"/>
                  <a:pt x="84" y="63"/>
                  <a:pt x="77" y="47"/>
                </a:cubicBezTo>
                <a:cubicBezTo>
                  <a:pt x="84" y="39"/>
                  <a:pt x="84" y="39"/>
                  <a:pt x="84" y="39"/>
                </a:cubicBezTo>
                <a:cubicBezTo>
                  <a:pt x="146" y="106"/>
                  <a:pt x="146" y="106"/>
                  <a:pt x="146" y="106"/>
                </a:cubicBezTo>
                <a:cubicBezTo>
                  <a:pt x="145" y="108"/>
                  <a:pt x="144" y="111"/>
                  <a:pt x="144" y="114"/>
                </a:cubicBezTo>
                <a:cubicBezTo>
                  <a:pt x="144" y="117"/>
                  <a:pt x="145" y="120"/>
                  <a:pt x="146" y="122"/>
                </a:cubicBezTo>
                <a:cubicBezTo>
                  <a:pt x="126" y="142"/>
                  <a:pt x="126" y="142"/>
                  <a:pt x="126" y="142"/>
                </a:cubicBezTo>
                <a:cubicBezTo>
                  <a:pt x="122" y="140"/>
                  <a:pt x="117" y="138"/>
                  <a:pt x="112" y="138"/>
                </a:cubicBezTo>
                <a:cubicBezTo>
                  <a:pt x="99" y="138"/>
                  <a:pt x="88" y="149"/>
                  <a:pt x="88" y="162"/>
                </a:cubicBezTo>
                <a:cubicBezTo>
                  <a:pt x="52" y="162"/>
                  <a:pt x="52" y="162"/>
                  <a:pt x="52" y="162"/>
                </a:cubicBezTo>
                <a:cubicBezTo>
                  <a:pt x="41" y="162"/>
                  <a:pt x="32" y="171"/>
                  <a:pt x="32" y="182"/>
                </a:cubicBezTo>
                <a:cubicBezTo>
                  <a:pt x="32" y="190"/>
                  <a:pt x="32" y="190"/>
                  <a:pt x="32" y="190"/>
                </a:cubicBezTo>
                <a:cubicBezTo>
                  <a:pt x="32" y="192"/>
                  <a:pt x="34" y="194"/>
                  <a:pt x="36" y="194"/>
                </a:cubicBezTo>
                <a:cubicBezTo>
                  <a:pt x="156" y="194"/>
                  <a:pt x="156" y="194"/>
                  <a:pt x="156" y="194"/>
                </a:cubicBezTo>
                <a:cubicBezTo>
                  <a:pt x="158" y="194"/>
                  <a:pt x="160" y="192"/>
                  <a:pt x="160" y="190"/>
                </a:cubicBezTo>
                <a:cubicBezTo>
                  <a:pt x="160" y="182"/>
                  <a:pt x="160" y="182"/>
                  <a:pt x="160" y="182"/>
                </a:cubicBezTo>
                <a:cubicBezTo>
                  <a:pt x="160" y="171"/>
                  <a:pt x="151" y="162"/>
                  <a:pt x="140" y="162"/>
                </a:cubicBezTo>
                <a:cubicBezTo>
                  <a:pt x="136" y="162"/>
                  <a:pt x="136" y="162"/>
                  <a:pt x="136" y="162"/>
                </a:cubicBezTo>
                <a:cubicBezTo>
                  <a:pt x="136" y="157"/>
                  <a:pt x="134" y="152"/>
                  <a:pt x="132" y="148"/>
                </a:cubicBezTo>
                <a:cubicBezTo>
                  <a:pt x="152" y="128"/>
                  <a:pt x="152" y="128"/>
                  <a:pt x="152" y="128"/>
                </a:cubicBezTo>
                <a:cubicBezTo>
                  <a:pt x="154" y="129"/>
                  <a:pt x="157" y="130"/>
                  <a:pt x="160" y="130"/>
                </a:cubicBezTo>
                <a:close/>
                <a:moveTo>
                  <a:pt x="55" y="48"/>
                </a:moveTo>
                <a:cubicBezTo>
                  <a:pt x="55" y="49"/>
                  <a:pt x="53" y="50"/>
                  <a:pt x="52" y="50"/>
                </a:cubicBezTo>
                <a:cubicBezTo>
                  <a:pt x="51" y="50"/>
                  <a:pt x="50" y="49"/>
                  <a:pt x="50" y="48"/>
                </a:cubicBezTo>
                <a:cubicBezTo>
                  <a:pt x="45" y="43"/>
                  <a:pt x="38" y="41"/>
                  <a:pt x="31" y="42"/>
                </a:cubicBezTo>
                <a:cubicBezTo>
                  <a:pt x="29" y="42"/>
                  <a:pt x="27" y="41"/>
                  <a:pt x="27" y="39"/>
                </a:cubicBezTo>
                <a:cubicBezTo>
                  <a:pt x="26" y="36"/>
                  <a:pt x="28" y="34"/>
                  <a:pt x="30" y="34"/>
                </a:cubicBezTo>
                <a:cubicBezTo>
                  <a:pt x="31" y="34"/>
                  <a:pt x="33" y="34"/>
                  <a:pt x="34" y="34"/>
                </a:cubicBezTo>
                <a:cubicBezTo>
                  <a:pt x="42" y="34"/>
                  <a:pt x="50" y="37"/>
                  <a:pt x="55" y="43"/>
                </a:cubicBezTo>
                <a:cubicBezTo>
                  <a:pt x="57" y="44"/>
                  <a:pt x="57" y="47"/>
                  <a:pt x="55" y="4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50" name="Freeform 52"/>
          <p:cNvSpPr>
            <a:spLocks noEditPoints="1"/>
          </p:cNvSpPr>
          <p:nvPr userDrawn="1">
            <p:custDataLst>
              <p:tags r:id="rId46"/>
            </p:custDataLst>
          </p:nvPr>
        </p:nvSpPr>
        <p:spPr bwMode="auto">
          <a:xfrm>
            <a:off x="7045989" y="2268223"/>
            <a:ext cx="549988" cy="549988"/>
          </a:xfrm>
          <a:custGeom>
            <a:avLst/>
            <a:gdLst/>
            <a:ahLst/>
            <a:cxnLst>
              <a:cxn ang="0">
                <a:pos x="27" y="55"/>
              </a:cxn>
              <a:cxn ang="0">
                <a:pos x="0" y="27"/>
              </a:cxn>
              <a:cxn ang="0">
                <a:pos x="27" y="0"/>
              </a:cxn>
              <a:cxn ang="0">
                <a:pos x="55" y="27"/>
              </a:cxn>
              <a:cxn ang="0">
                <a:pos x="27" y="55"/>
              </a:cxn>
              <a:cxn ang="0">
                <a:pos x="27" y="8"/>
              </a:cxn>
              <a:cxn ang="0">
                <a:pos x="8" y="27"/>
              </a:cxn>
              <a:cxn ang="0">
                <a:pos x="27" y="47"/>
              </a:cxn>
              <a:cxn ang="0">
                <a:pos x="47" y="27"/>
              </a:cxn>
              <a:cxn ang="0">
                <a:pos x="27" y="8"/>
              </a:cxn>
              <a:cxn ang="0">
                <a:pos x="32" y="31"/>
              </a:cxn>
              <a:cxn ang="0">
                <a:pos x="31" y="32"/>
              </a:cxn>
              <a:cxn ang="0">
                <a:pos x="19" y="32"/>
              </a:cxn>
              <a:cxn ang="0">
                <a:pos x="18" y="31"/>
              </a:cxn>
              <a:cxn ang="0">
                <a:pos x="18" y="28"/>
              </a:cxn>
              <a:cxn ang="0">
                <a:pos x="19" y="27"/>
              </a:cxn>
              <a:cxn ang="0">
                <a:pos x="27" y="27"/>
              </a:cxn>
              <a:cxn ang="0">
                <a:pos x="27" y="15"/>
              </a:cxn>
              <a:cxn ang="0">
                <a:pos x="28" y="14"/>
              </a:cxn>
              <a:cxn ang="0">
                <a:pos x="31" y="14"/>
              </a:cxn>
              <a:cxn ang="0">
                <a:pos x="32" y="15"/>
              </a:cxn>
              <a:cxn ang="0">
                <a:pos x="32" y="31"/>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27" y="8"/>
                </a:moveTo>
                <a:cubicBezTo>
                  <a:pt x="16" y="8"/>
                  <a:pt x="8" y="17"/>
                  <a:pt x="8" y="27"/>
                </a:cubicBezTo>
                <a:cubicBezTo>
                  <a:pt x="8" y="38"/>
                  <a:pt x="16" y="47"/>
                  <a:pt x="27" y="47"/>
                </a:cubicBezTo>
                <a:cubicBezTo>
                  <a:pt x="38" y="47"/>
                  <a:pt x="47" y="38"/>
                  <a:pt x="47" y="27"/>
                </a:cubicBezTo>
                <a:cubicBezTo>
                  <a:pt x="47" y="17"/>
                  <a:pt x="38" y="8"/>
                  <a:pt x="27" y="8"/>
                </a:cubicBezTo>
                <a:close/>
                <a:moveTo>
                  <a:pt x="32" y="31"/>
                </a:moveTo>
                <a:cubicBezTo>
                  <a:pt x="32" y="31"/>
                  <a:pt x="31" y="32"/>
                  <a:pt x="31" y="32"/>
                </a:cubicBezTo>
                <a:cubicBezTo>
                  <a:pt x="19" y="32"/>
                  <a:pt x="19" y="32"/>
                  <a:pt x="19" y="32"/>
                </a:cubicBezTo>
                <a:cubicBezTo>
                  <a:pt x="19" y="32"/>
                  <a:pt x="18" y="31"/>
                  <a:pt x="18" y="31"/>
                </a:cubicBezTo>
                <a:cubicBezTo>
                  <a:pt x="18" y="28"/>
                  <a:pt x="18" y="28"/>
                  <a:pt x="18" y="28"/>
                </a:cubicBezTo>
                <a:cubicBezTo>
                  <a:pt x="18" y="28"/>
                  <a:pt x="19" y="27"/>
                  <a:pt x="19" y="27"/>
                </a:cubicBezTo>
                <a:cubicBezTo>
                  <a:pt x="27" y="27"/>
                  <a:pt x="27" y="27"/>
                  <a:pt x="27" y="27"/>
                </a:cubicBezTo>
                <a:cubicBezTo>
                  <a:pt x="27" y="15"/>
                  <a:pt x="27" y="15"/>
                  <a:pt x="27" y="15"/>
                </a:cubicBezTo>
                <a:cubicBezTo>
                  <a:pt x="27" y="14"/>
                  <a:pt x="28" y="14"/>
                  <a:pt x="28" y="14"/>
                </a:cubicBezTo>
                <a:cubicBezTo>
                  <a:pt x="31" y="14"/>
                  <a:pt x="31" y="14"/>
                  <a:pt x="31" y="14"/>
                </a:cubicBezTo>
                <a:cubicBezTo>
                  <a:pt x="31" y="14"/>
                  <a:pt x="32" y="14"/>
                  <a:pt x="32" y="15"/>
                </a:cubicBezTo>
                <a:lnTo>
                  <a:pt x="32" y="31"/>
                </a:lnTo>
                <a:close/>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51" name="Freeform 152"/>
          <p:cNvSpPr>
            <a:spLocks noEditPoints="1"/>
          </p:cNvSpPr>
          <p:nvPr userDrawn="1">
            <p:custDataLst>
              <p:tags r:id="rId47"/>
            </p:custDataLst>
          </p:nvPr>
        </p:nvSpPr>
        <p:spPr bwMode="auto">
          <a:xfrm>
            <a:off x="4882030" y="2031811"/>
            <a:ext cx="540614" cy="499600"/>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2400" b="0" i="0" u="none" strike="noStrike" kern="1200" cap="none" spc="0" normalizeH="0" baseline="0" noProof="0">
              <a:ln>
                <a:noFill/>
              </a:ln>
              <a:solidFill>
                <a:prstClr val="black"/>
              </a:solidFill>
              <a:effectLst/>
              <a:uLnTx/>
              <a:uFillTx/>
              <a:latin typeface="OPPOSans B"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3000"/>
                                        <p:tgtEl>
                                          <p:spTgt spid="8"/>
                                        </p:tgtEl>
                                      </p:cBhvr>
                                    </p:animEffect>
                                  </p:childTnLst>
                                </p:cTn>
                              </p:par>
                              <p:par>
                                <p:cTn id="15" presetID="49" presetClass="entr" presetSubtype="0" decel="100000"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 calcmode="lin" valueType="num">
                                      <p:cBhvr>
                                        <p:cTn id="19" dur="500" fill="hold"/>
                                        <p:tgtEl>
                                          <p:spTgt spid="11"/>
                                        </p:tgtEl>
                                        <p:attrNameLst>
                                          <p:attrName>style.rotation</p:attrName>
                                        </p:attrNameLst>
                                      </p:cBhvr>
                                      <p:tavLst>
                                        <p:tav tm="0">
                                          <p:val>
                                            <p:fltVal val="360"/>
                                          </p:val>
                                        </p:tav>
                                        <p:tav tm="100000">
                                          <p:val>
                                            <p:fltVal val="0"/>
                                          </p:val>
                                        </p:tav>
                                      </p:tavLst>
                                    </p:anim>
                                    <p:animEffect transition="in" filter="fade">
                                      <p:cBhvr>
                                        <p:cTn id="20" dur="500"/>
                                        <p:tgtEl>
                                          <p:spTgt spid="11"/>
                                        </p:tgtEl>
                                      </p:cBhvr>
                                    </p:animEffect>
                                  </p:childTnLst>
                                </p:cTn>
                              </p:par>
                              <p:par>
                                <p:cTn id="21" presetID="49" presetClass="entr" presetSubtype="0" decel="100000" fill="hold" grpId="0" nodeType="withEffect">
                                  <p:stCondLst>
                                    <p:cond delay="75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 calcmode="lin" valueType="num">
                                      <p:cBhvr>
                                        <p:cTn id="25" dur="500" fill="hold"/>
                                        <p:tgtEl>
                                          <p:spTgt spid="12"/>
                                        </p:tgtEl>
                                        <p:attrNameLst>
                                          <p:attrName>style.rotation</p:attrName>
                                        </p:attrNameLst>
                                      </p:cBhvr>
                                      <p:tavLst>
                                        <p:tav tm="0">
                                          <p:val>
                                            <p:fltVal val="360"/>
                                          </p:val>
                                        </p:tav>
                                        <p:tav tm="100000">
                                          <p:val>
                                            <p:fltVal val="0"/>
                                          </p:val>
                                        </p:tav>
                                      </p:tavLst>
                                    </p:anim>
                                    <p:animEffect transition="in" filter="fade">
                                      <p:cBhvr>
                                        <p:cTn id="26" dur="500"/>
                                        <p:tgtEl>
                                          <p:spTgt spid="12"/>
                                        </p:tgtEl>
                                      </p:cBhvr>
                                    </p:animEffect>
                                  </p:childTnLst>
                                </p:cTn>
                              </p:par>
                              <p:par>
                                <p:cTn id="27" presetID="49" presetClass="entr" presetSubtype="0" decel="100000" fill="hold" grpId="0" nodeType="withEffect">
                                  <p:stCondLst>
                                    <p:cond delay="125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360"/>
                                          </p:val>
                                        </p:tav>
                                        <p:tav tm="100000">
                                          <p:val>
                                            <p:fltVal val="0"/>
                                          </p:val>
                                        </p:tav>
                                      </p:tavLst>
                                    </p:anim>
                                    <p:animEffect transition="in" filter="fade">
                                      <p:cBhvr>
                                        <p:cTn id="32" dur="500"/>
                                        <p:tgtEl>
                                          <p:spTgt spid="13"/>
                                        </p:tgtEl>
                                      </p:cBhvr>
                                    </p:animEffect>
                                  </p:childTnLst>
                                </p:cTn>
                              </p:par>
                              <p:par>
                                <p:cTn id="33" presetID="49" presetClass="entr" presetSubtype="0" decel="100000" fill="hold" grpId="0" nodeType="withEffect">
                                  <p:stCondLst>
                                    <p:cond delay="17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 calcmode="lin" valueType="num">
                                      <p:cBhvr>
                                        <p:cTn id="37" dur="500" fill="hold"/>
                                        <p:tgtEl>
                                          <p:spTgt spid="14"/>
                                        </p:tgtEl>
                                        <p:attrNameLst>
                                          <p:attrName>style.rotation</p:attrName>
                                        </p:attrNameLst>
                                      </p:cBhvr>
                                      <p:tavLst>
                                        <p:tav tm="0">
                                          <p:val>
                                            <p:fltVal val="360"/>
                                          </p:val>
                                        </p:tav>
                                        <p:tav tm="100000">
                                          <p:val>
                                            <p:fltVal val="0"/>
                                          </p:val>
                                        </p:tav>
                                      </p:tavLst>
                                    </p:anim>
                                    <p:animEffect transition="in" filter="fade">
                                      <p:cBhvr>
                                        <p:cTn id="38" dur="500"/>
                                        <p:tgtEl>
                                          <p:spTgt spid="14"/>
                                        </p:tgtEl>
                                      </p:cBhvr>
                                    </p:animEffect>
                                  </p:childTnLst>
                                </p:cTn>
                              </p:par>
                              <p:par>
                                <p:cTn id="39" presetID="49" presetClass="entr" presetSubtype="0" decel="100000" fill="hold" grpId="0" nodeType="withEffect">
                                  <p:stCondLst>
                                    <p:cond delay="225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style.rotation</p:attrName>
                                        </p:attrNameLst>
                                      </p:cBhvr>
                                      <p:tavLst>
                                        <p:tav tm="0">
                                          <p:val>
                                            <p:fltVal val="360"/>
                                          </p:val>
                                        </p:tav>
                                        <p:tav tm="100000">
                                          <p:val>
                                            <p:fltVal val="0"/>
                                          </p:val>
                                        </p:tav>
                                      </p:tavLst>
                                    </p:anim>
                                    <p:animEffect transition="in" filter="fade">
                                      <p:cBhvr>
                                        <p:cTn id="44" dur="500"/>
                                        <p:tgtEl>
                                          <p:spTgt spid="10"/>
                                        </p:tgtEl>
                                      </p:cBhvr>
                                    </p:animEffect>
                                  </p:childTnLst>
                                </p:cTn>
                              </p:par>
                              <p:par>
                                <p:cTn id="45" presetID="53" presetClass="entr" presetSubtype="16" fill="hold" grpId="0" nodeType="withEffect">
                                  <p:stCondLst>
                                    <p:cond delay="50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grpId="0" nodeType="withEffect">
                                  <p:stCondLst>
                                    <p:cond delay="50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50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grpId="0" nodeType="withEffect">
                                  <p:stCondLst>
                                    <p:cond delay="50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grpId="0" nodeType="withEffect">
                                  <p:stCondLst>
                                    <p:cond delay="100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par>
                                <p:cTn id="70" presetID="53" presetClass="entr" presetSubtype="16" fill="hold" grpId="0" nodeType="withEffect">
                                  <p:stCondLst>
                                    <p:cond delay="100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grpId="0" nodeType="withEffect">
                                  <p:stCondLst>
                                    <p:cond delay="100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grpId="0" nodeType="withEffect">
                                  <p:stCondLst>
                                    <p:cond delay="1000"/>
                                  </p:stCondLst>
                                  <p:childTnLst>
                                    <p:set>
                                      <p:cBhvr>
                                        <p:cTn id="81" dur="1" fill="hold">
                                          <p:stCondLst>
                                            <p:cond delay="0"/>
                                          </p:stCondLst>
                                        </p:cTn>
                                        <p:tgtEl>
                                          <p:spTgt spid="27"/>
                                        </p:tgtEl>
                                        <p:attrNameLst>
                                          <p:attrName>style.visibility</p:attrName>
                                        </p:attrNameLst>
                                      </p:cBhvr>
                                      <p:to>
                                        <p:strVal val="visible"/>
                                      </p:to>
                                    </p:set>
                                    <p:anim calcmode="lin" valueType="num">
                                      <p:cBhvr>
                                        <p:cTn id="82" dur="500" fill="hold"/>
                                        <p:tgtEl>
                                          <p:spTgt spid="27"/>
                                        </p:tgtEl>
                                        <p:attrNameLst>
                                          <p:attrName>ppt_w</p:attrName>
                                        </p:attrNameLst>
                                      </p:cBhvr>
                                      <p:tavLst>
                                        <p:tav tm="0">
                                          <p:val>
                                            <p:fltVal val="0"/>
                                          </p:val>
                                        </p:tav>
                                        <p:tav tm="100000">
                                          <p:val>
                                            <p:strVal val="#ppt_w"/>
                                          </p:val>
                                        </p:tav>
                                      </p:tavLst>
                                    </p:anim>
                                    <p:anim calcmode="lin" valueType="num">
                                      <p:cBhvr>
                                        <p:cTn id="83" dur="500" fill="hold"/>
                                        <p:tgtEl>
                                          <p:spTgt spid="27"/>
                                        </p:tgtEl>
                                        <p:attrNameLst>
                                          <p:attrName>ppt_h</p:attrName>
                                        </p:attrNameLst>
                                      </p:cBhvr>
                                      <p:tavLst>
                                        <p:tav tm="0">
                                          <p:val>
                                            <p:fltVal val="0"/>
                                          </p:val>
                                        </p:tav>
                                        <p:tav tm="100000">
                                          <p:val>
                                            <p:strVal val="#ppt_h"/>
                                          </p:val>
                                        </p:tav>
                                      </p:tavLst>
                                    </p:anim>
                                    <p:animEffect transition="in" filter="fade">
                                      <p:cBhvr>
                                        <p:cTn id="8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0" grpId="0"/>
      <p:bldP spid="21" grpId="0"/>
      <p:bldP spid="22" grpId="0"/>
      <p:bldP spid="23" grpId="0"/>
      <p:bldP spid="24" grpId="0" animBg="1"/>
      <p:bldP spid="25" grpId="0" animBg="1"/>
      <p:bldP spid="26" grpId="0" animBg="1"/>
      <p:bldP spid="27"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1028700" y="4232571"/>
            <a:ext cx="10134600" cy="1615779"/>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grpSp>
        <p:nvGrpSpPr>
          <p:cNvPr id="4" name="组合 3"/>
          <p:cNvGrpSpPr/>
          <p:nvPr userDrawn="1">
            <p:custDataLst>
              <p:tags r:id="rId3"/>
            </p:custDataLst>
          </p:nvPr>
        </p:nvGrpSpPr>
        <p:grpSpPr>
          <a:xfrm>
            <a:off x="2000759" y="1495475"/>
            <a:ext cx="8190483" cy="2353042"/>
            <a:chOff x="1811645" y="1685975"/>
            <a:chExt cx="8190483" cy="2353042"/>
          </a:xfrm>
        </p:grpSpPr>
        <p:grpSp>
          <p:nvGrpSpPr>
            <p:cNvPr id="5" name="组合 4"/>
            <p:cNvGrpSpPr/>
            <p:nvPr>
              <p:custDataLst>
                <p:tags r:id="rId4"/>
              </p:custDataLst>
            </p:nvPr>
          </p:nvGrpSpPr>
          <p:grpSpPr>
            <a:xfrm>
              <a:off x="1811645" y="1685975"/>
              <a:ext cx="2353043" cy="2353042"/>
              <a:chOff x="1811645" y="1685975"/>
              <a:chExt cx="2353043" cy="2353042"/>
            </a:xfrm>
          </p:grpSpPr>
          <p:sp>
            <p:nvSpPr>
              <p:cNvPr id="16" name="Freeform 7"/>
              <p:cNvSpPr/>
              <p:nvPr>
                <p:custDataLst>
                  <p:tags r:id="rId5"/>
                </p:custDataLst>
              </p:nvPr>
            </p:nvSpPr>
            <p:spPr bwMode="auto">
              <a:xfrm>
                <a:off x="1811645" y="1685975"/>
                <a:ext cx="2353043" cy="2353042"/>
              </a:xfrm>
              <a:custGeom>
                <a:avLst/>
                <a:gdLst/>
                <a:ahLst/>
                <a:cxnLst>
                  <a:cxn ang="0">
                    <a:pos x="678" y="712"/>
                  </a:cxn>
                  <a:cxn ang="0">
                    <a:pos x="34" y="712"/>
                  </a:cxn>
                  <a:cxn ang="0">
                    <a:pos x="0" y="678"/>
                  </a:cxn>
                  <a:cxn ang="0">
                    <a:pos x="0" y="34"/>
                  </a:cxn>
                  <a:cxn ang="0">
                    <a:pos x="34" y="0"/>
                  </a:cxn>
                  <a:cxn ang="0">
                    <a:pos x="678" y="0"/>
                  </a:cxn>
                  <a:cxn ang="0">
                    <a:pos x="712" y="34"/>
                  </a:cxn>
                  <a:cxn ang="0">
                    <a:pos x="712" y="678"/>
                  </a:cxn>
                  <a:cxn ang="0">
                    <a:pos x="678" y="712"/>
                  </a:cxn>
                </a:cxnLst>
                <a:rect l="0" t="0" r="r" b="b"/>
                <a:pathLst>
                  <a:path w="712" h="712">
                    <a:moveTo>
                      <a:pt x="678" y="712"/>
                    </a:moveTo>
                    <a:cubicBezTo>
                      <a:pt x="34" y="712"/>
                      <a:pt x="34" y="712"/>
                      <a:pt x="34" y="712"/>
                    </a:cubicBezTo>
                    <a:cubicBezTo>
                      <a:pt x="15" y="712"/>
                      <a:pt x="0" y="697"/>
                      <a:pt x="0" y="678"/>
                    </a:cubicBezTo>
                    <a:cubicBezTo>
                      <a:pt x="0" y="34"/>
                      <a:pt x="0" y="34"/>
                      <a:pt x="0" y="34"/>
                    </a:cubicBezTo>
                    <a:cubicBezTo>
                      <a:pt x="0" y="15"/>
                      <a:pt x="15" y="0"/>
                      <a:pt x="34" y="0"/>
                    </a:cubicBezTo>
                    <a:cubicBezTo>
                      <a:pt x="678" y="0"/>
                      <a:pt x="678" y="0"/>
                      <a:pt x="678" y="0"/>
                    </a:cubicBezTo>
                    <a:cubicBezTo>
                      <a:pt x="697" y="0"/>
                      <a:pt x="712" y="15"/>
                      <a:pt x="712" y="34"/>
                    </a:cubicBezTo>
                    <a:cubicBezTo>
                      <a:pt x="712" y="678"/>
                      <a:pt x="712" y="678"/>
                      <a:pt x="712" y="678"/>
                    </a:cubicBezTo>
                    <a:cubicBezTo>
                      <a:pt x="712" y="697"/>
                      <a:pt x="697" y="712"/>
                      <a:pt x="678" y="712"/>
                    </a:cubicBezTo>
                  </a:path>
                </a:pathLst>
              </a:custGeom>
              <a:noFill/>
              <a:ln w="9525">
                <a:solidFill>
                  <a:schemeClr val="accent1"/>
                </a:solidFill>
                <a:round/>
              </a:ln>
            </p:spPr>
            <p:txBody>
              <a:bodyPr vert="horz" wrap="square" lIns="91440" tIns="45720" rIns="91440" bIns="45720" numCol="1" anchor="t" anchorCtr="0" compatLnSpc="1"/>
              <a:lstStyle/>
              <a:p>
                <a:endParaRPr lang="zh-CN" altLang="en-US">
                  <a:solidFill>
                    <a:schemeClr val="tx1">
                      <a:lumMod val="75000"/>
                      <a:lumOff val="25000"/>
                    </a:schemeClr>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17" name="Rectangle 83"/>
              <p:cNvSpPr>
                <a:spLocks noChangeArrowheads="1"/>
              </p:cNvSpPr>
              <p:nvPr>
                <p:custDataLst>
                  <p:tags r:id="rId6"/>
                </p:custDataLst>
              </p:nvPr>
            </p:nvSpPr>
            <p:spPr bwMode="auto">
              <a:xfrm>
                <a:off x="2361624" y="1860049"/>
                <a:ext cx="1253085" cy="830997"/>
              </a:xfrm>
              <a:prstGeom prst="rect">
                <a:avLst/>
              </a:prstGeom>
              <a:noFill/>
              <a:ln w="9525">
                <a:noFill/>
                <a:miter lim="800000"/>
              </a:ln>
            </p:spPr>
            <p:txBody>
              <a:bodyPr vert="horz" wrap="squar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5400" i="0" u="none" strike="noStrike" cap="none" normalizeH="0" baseline="0">
                    <a:ln>
                      <a:noFill/>
                    </a:ln>
                    <a:solidFill>
                      <a:schemeClr val="accent1"/>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0</a:t>
                </a:r>
                <a:r>
                  <a:rPr kumimoji="0" lang="en-US" altLang="zh-CN" sz="5400" i="0" u="none" strike="noStrike" cap="none" normalizeH="0" baseline="0">
                    <a:ln>
                      <a:noFill/>
                    </a:ln>
                    <a:solidFill>
                      <a:schemeClr val="accent2"/>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1</a:t>
                </a:r>
                <a:endParaRPr kumimoji="0" lang="zh-CN" altLang="zh-CN" sz="5400" i="0" u="none" strike="noStrike" cap="none" normalizeH="0" baseline="0">
                  <a:ln>
                    <a:noFill/>
                  </a:ln>
                  <a:solidFill>
                    <a:schemeClr val="accent2"/>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18" name="文本框 17"/>
              <p:cNvSpPr txBox="1"/>
              <p:nvPr>
                <p:custDataLst>
                  <p:tags r:id="rId7"/>
                </p:custDataLst>
              </p:nvPr>
            </p:nvSpPr>
            <p:spPr>
              <a:xfrm>
                <a:off x="1898352" y="3177125"/>
                <a:ext cx="2179628"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19" name="文本框 18"/>
              <p:cNvSpPr txBox="1"/>
              <p:nvPr>
                <p:custDataLst>
                  <p:tags r:id="rId8"/>
                </p:custDataLst>
              </p:nvPr>
            </p:nvSpPr>
            <p:spPr>
              <a:xfrm>
                <a:off x="1985060" y="2723542"/>
                <a:ext cx="20062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b="1">
                    <a:latin typeface="OPPOSans R" panose="00020600040101010101" pitchFamily="18" charset="-122"/>
                    <a:ea typeface="OPPOSans R" panose="00020600040101010101" pitchFamily="18" charset="-122"/>
                    <a:cs typeface="OPPOSans R" panose="00020600040101010101" pitchFamily="18" charset="-122"/>
                    <a:sym typeface="+mn-lt"/>
                  </a:rPr>
                  <a:t>输入</a:t>
                </a: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nvGrpSpPr>
            <p:cNvPr id="6" name="组合 5"/>
            <p:cNvGrpSpPr/>
            <p:nvPr>
              <p:custDataLst>
                <p:tags r:id="rId9"/>
              </p:custDataLst>
            </p:nvPr>
          </p:nvGrpSpPr>
          <p:grpSpPr>
            <a:xfrm>
              <a:off x="4730365" y="1685975"/>
              <a:ext cx="2353043" cy="2353042"/>
              <a:chOff x="1811645" y="1685975"/>
              <a:chExt cx="2353043" cy="2353042"/>
            </a:xfrm>
          </p:grpSpPr>
          <p:sp>
            <p:nvSpPr>
              <p:cNvPr id="12" name="Freeform 7"/>
              <p:cNvSpPr/>
              <p:nvPr>
                <p:custDataLst>
                  <p:tags r:id="rId10"/>
                </p:custDataLst>
              </p:nvPr>
            </p:nvSpPr>
            <p:spPr bwMode="auto">
              <a:xfrm>
                <a:off x="1811645" y="1685975"/>
                <a:ext cx="2353043" cy="2353042"/>
              </a:xfrm>
              <a:custGeom>
                <a:avLst/>
                <a:gdLst/>
                <a:ahLst/>
                <a:cxnLst>
                  <a:cxn ang="0">
                    <a:pos x="678" y="712"/>
                  </a:cxn>
                  <a:cxn ang="0">
                    <a:pos x="34" y="712"/>
                  </a:cxn>
                  <a:cxn ang="0">
                    <a:pos x="0" y="678"/>
                  </a:cxn>
                  <a:cxn ang="0">
                    <a:pos x="0" y="34"/>
                  </a:cxn>
                  <a:cxn ang="0">
                    <a:pos x="34" y="0"/>
                  </a:cxn>
                  <a:cxn ang="0">
                    <a:pos x="678" y="0"/>
                  </a:cxn>
                  <a:cxn ang="0">
                    <a:pos x="712" y="34"/>
                  </a:cxn>
                  <a:cxn ang="0">
                    <a:pos x="712" y="678"/>
                  </a:cxn>
                  <a:cxn ang="0">
                    <a:pos x="678" y="712"/>
                  </a:cxn>
                </a:cxnLst>
                <a:rect l="0" t="0" r="r" b="b"/>
                <a:pathLst>
                  <a:path w="712" h="712">
                    <a:moveTo>
                      <a:pt x="678" y="712"/>
                    </a:moveTo>
                    <a:cubicBezTo>
                      <a:pt x="34" y="712"/>
                      <a:pt x="34" y="712"/>
                      <a:pt x="34" y="712"/>
                    </a:cubicBezTo>
                    <a:cubicBezTo>
                      <a:pt x="15" y="712"/>
                      <a:pt x="0" y="697"/>
                      <a:pt x="0" y="678"/>
                    </a:cubicBezTo>
                    <a:cubicBezTo>
                      <a:pt x="0" y="34"/>
                      <a:pt x="0" y="34"/>
                      <a:pt x="0" y="34"/>
                    </a:cubicBezTo>
                    <a:cubicBezTo>
                      <a:pt x="0" y="15"/>
                      <a:pt x="15" y="0"/>
                      <a:pt x="34" y="0"/>
                    </a:cubicBezTo>
                    <a:cubicBezTo>
                      <a:pt x="678" y="0"/>
                      <a:pt x="678" y="0"/>
                      <a:pt x="678" y="0"/>
                    </a:cubicBezTo>
                    <a:cubicBezTo>
                      <a:pt x="697" y="0"/>
                      <a:pt x="712" y="15"/>
                      <a:pt x="712" y="34"/>
                    </a:cubicBezTo>
                    <a:cubicBezTo>
                      <a:pt x="712" y="678"/>
                      <a:pt x="712" y="678"/>
                      <a:pt x="712" y="678"/>
                    </a:cubicBezTo>
                    <a:cubicBezTo>
                      <a:pt x="712" y="697"/>
                      <a:pt x="697" y="712"/>
                      <a:pt x="678" y="712"/>
                    </a:cubicBezTo>
                  </a:path>
                </a:pathLst>
              </a:custGeom>
              <a:noFill/>
              <a:ln w="9525">
                <a:solidFill>
                  <a:schemeClr val="accent1"/>
                </a:solidFill>
                <a:round/>
              </a:ln>
            </p:spPr>
            <p:txBody>
              <a:bodyPr vert="horz" wrap="square" lIns="91440" tIns="45720" rIns="91440" bIns="45720" numCol="1" anchor="t" anchorCtr="0" compatLnSpc="1"/>
              <a:lstStyle/>
              <a:p>
                <a:endParaRPr lang="zh-CN" altLang="en-US">
                  <a:solidFill>
                    <a:schemeClr val="tx1">
                      <a:lumMod val="75000"/>
                      <a:lumOff val="25000"/>
                    </a:schemeClr>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13" name="Rectangle 83"/>
              <p:cNvSpPr>
                <a:spLocks noChangeArrowheads="1"/>
              </p:cNvSpPr>
              <p:nvPr>
                <p:custDataLst>
                  <p:tags r:id="rId11"/>
                </p:custDataLst>
              </p:nvPr>
            </p:nvSpPr>
            <p:spPr bwMode="auto">
              <a:xfrm>
                <a:off x="2361624" y="1860049"/>
                <a:ext cx="1253085" cy="830997"/>
              </a:xfrm>
              <a:prstGeom prst="rect">
                <a:avLst/>
              </a:prstGeom>
              <a:noFill/>
              <a:ln w="9525">
                <a:noFill/>
                <a:miter lim="800000"/>
              </a:ln>
            </p:spPr>
            <p:txBody>
              <a:bodyPr vert="horz" wrap="squar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5400" i="0" u="none" strike="noStrike" cap="none" normalizeH="0" baseline="0">
                    <a:ln>
                      <a:noFill/>
                    </a:ln>
                    <a:solidFill>
                      <a:schemeClr val="accent1"/>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0</a:t>
                </a:r>
                <a:r>
                  <a:rPr kumimoji="0" lang="en-US" altLang="zh-CN" sz="5400" i="0" u="none" strike="noStrike" cap="none" normalizeH="0" baseline="0">
                    <a:ln>
                      <a:noFill/>
                    </a:ln>
                    <a:solidFill>
                      <a:schemeClr val="accent2"/>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2</a:t>
                </a:r>
                <a:endParaRPr kumimoji="0" lang="zh-CN" altLang="zh-CN" sz="5400" i="0" u="none" strike="noStrike" cap="none" normalizeH="0" baseline="0">
                  <a:ln>
                    <a:noFill/>
                  </a:ln>
                  <a:solidFill>
                    <a:schemeClr val="accent2"/>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14" name="文本框 13"/>
              <p:cNvSpPr txBox="1"/>
              <p:nvPr>
                <p:custDataLst>
                  <p:tags r:id="rId12"/>
                </p:custDataLst>
              </p:nvPr>
            </p:nvSpPr>
            <p:spPr>
              <a:xfrm>
                <a:off x="1898352" y="3177125"/>
                <a:ext cx="2179628"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15" name="文本框 14"/>
              <p:cNvSpPr txBox="1"/>
              <p:nvPr>
                <p:custDataLst>
                  <p:tags r:id="rId13"/>
                </p:custDataLst>
              </p:nvPr>
            </p:nvSpPr>
            <p:spPr>
              <a:xfrm>
                <a:off x="1985060" y="2723542"/>
                <a:ext cx="20062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b="1">
                    <a:latin typeface="OPPOSans R" panose="00020600040101010101" pitchFamily="18" charset="-122"/>
                    <a:ea typeface="OPPOSans R" panose="00020600040101010101" pitchFamily="18" charset="-122"/>
                    <a:cs typeface="OPPOSans R" panose="00020600040101010101" pitchFamily="18" charset="-122"/>
                    <a:sym typeface="+mn-lt"/>
                  </a:rPr>
                  <a:t>输入</a:t>
                </a: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nvGrpSpPr>
            <p:cNvPr id="7" name="组合 6"/>
            <p:cNvGrpSpPr/>
            <p:nvPr>
              <p:custDataLst>
                <p:tags r:id="rId14"/>
              </p:custDataLst>
            </p:nvPr>
          </p:nvGrpSpPr>
          <p:grpSpPr>
            <a:xfrm>
              <a:off x="7649085" y="1685975"/>
              <a:ext cx="2353043" cy="2353042"/>
              <a:chOff x="1811645" y="1685975"/>
              <a:chExt cx="2353043" cy="2353042"/>
            </a:xfrm>
          </p:grpSpPr>
          <p:sp>
            <p:nvSpPr>
              <p:cNvPr id="8" name="Freeform 7"/>
              <p:cNvSpPr/>
              <p:nvPr>
                <p:custDataLst>
                  <p:tags r:id="rId15"/>
                </p:custDataLst>
              </p:nvPr>
            </p:nvSpPr>
            <p:spPr bwMode="auto">
              <a:xfrm>
                <a:off x="1811645" y="1685975"/>
                <a:ext cx="2353043" cy="2353042"/>
              </a:xfrm>
              <a:custGeom>
                <a:avLst/>
                <a:gdLst/>
                <a:ahLst/>
                <a:cxnLst>
                  <a:cxn ang="0">
                    <a:pos x="678" y="712"/>
                  </a:cxn>
                  <a:cxn ang="0">
                    <a:pos x="34" y="712"/>
                  </a:cxn>
                  <a:cxn ang="0">
                    <a:pos x="0" y="678"/>
                  </a:cxn>
                  <a:cxn ang="0">
                    <a:pos x="0" y="34"/>
                  </a:cxn>
                  <a:cxn ang="0">
                    <a:pos x="34" y="0"/>
                  </a:cxn>
                  <a:cxn ang="0">
                    <a:pos x="678" y="0"/>
                  </a:cxn>
                  <a:cxn ang="0">
                    <a:pos x="712" y="34"/>
                  </a:cxn>
                  <a:cxn ang="0">
                    <a:pos x="712" y="678"/>
                  </a:cxn>
                  <a:cxn ang="0">
                    <a:pos x="678" y="712"/>
                  </a:cxn>
                </a:cxnLst>
                <a:rect l="0" t="0" r="r" b="b"/>
                <a:pathLst>
                  <a:path w="712" h="712">
                    <a:moveTo>
                      <a:pt x="678" y="712"/>
                    </a:moveTo>
                    <a:cubicBezTo>
                      <a:pt x="34" y="712"/>
                      <a:pt x="34" y="712"/>
                      <a:pt x="34" y="712"/>
                    </a:cubicBezTo>
                    <a:cubicBezTo>
                      <a:pt x="15" y="712"/>
                      <a:pt x="0" y="697"/>
                      <a:pt x="0" y="678"/>
                    </a:cubicBezTo>
                    <a:cubicBezTo>
                      <a:pt x="0" y="34"/>
                      <a:pt x="0" y="34"/>
                      <a:pt x="0" y="34"/>
                    </a:cubicBezTo>
                    <a:cubicBezTo>
                      <a:pt x="0" y="15"/>
                      <a:pt x="15" y="0"/>
                      <a:pt x="34" y="0"/>
                    </a:cubicBezTo>
                    <a:cubicBezTo>
                      <a:pt x="678" y="0"/>
                      <a:pt x="678" y="0"/>
                      <a:pt x="678" y="0"/>
                    </a:cubicBezTo>
                    <a:cubicBezTo>
                      <a:pt x="697" y="0"/>
                      <a:pt x="712" y="15"/>
                      <a:pt x="712" y="34"/>
                    </a:cubicBezTo>
                    <a:cubicBezTo>
                      <a:pt x="712" y="678"/>
                      <a:pt x="712" y="678"/>
                      <a:pt x="712" y="678"/>
                    </a:cubicBezTo>
                    <a:cubicBezTo>
                      <a:pt x="712" y="697"/>
                      <a:pt x="697" y="712"/>
                      <a:pt x="678" y="712"/>
                    </a:cubicBezTo>
                  </a:path>
                </a:pathLst>
              </a:custGeom>
              <a:noFill/>
              <a:ln w="9525">
                <a:solidFill>
                  <a:schemeClr val="accent1"/>
                </a:solidFill>
                <a:round/>
              </a:ln>
            </p:spPr>
            <p:txBody>
              <a:bodyPr vert="horz" wrap="square" lIns="91440" tIns="45720" rIns="91440" bIns="45720" numCol="1" anchor="t" anchorCtr="0" compatLnSpc="1"/>
              <a:lstStyle/>
              <a:p>
                <a:endParaRPr lang="zh-CN" altLang="en-US">
                  <a:solidFill>
                    <a:schemeClr val="tx1">
                      <a:lumMod val="75000"/>
                      <a:lumOff val="25000"/>
                    </a:schemeClr>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9" name="Rectangle 83"/>
              <p:cNvSpPr>
                <a:spLocks noChangeArrowheads="1"/>
              </p:cNvSpPr>
              <p:nvPr>
                <p:custDataLst>
                  <p:tags r:id="rId16"/>
                </p:custDataLst>
              </p:nvPr>
            </p:nvSpPr>
            <p:spPr bwMode="auto">
              <a:xfrm>
                <a:off x="2361624" y="1860049"/>
                <a:ext cx="1253085" cy="830997"/>
              </a:xfrm>
              <a:prstGeom prst="rect">
                <a:avLst/>
              </a:prstGeom>
              <a:noFill/>
              <a:ln w="9525">
                <a:noFill/>
                <a:miter lim="800000"/>
              </a:ln>
            </p:spPr>
            <p:txBody>
              <a:bodyPr vert="horz" wrap="squar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5400" i="0" u="none" strike="noStrike" cap="none" normalizeH="0" baseline="0">
                    <a:ln>
                      <a:noFill/>
                    </a:ln>
                    <a:solidFill>
                      <a:schemeClr val="accent1"/>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0</a:t>
                </a:r>
                <a:r>
                  <a:rPr kumimoji="0" lang="en-US" altLang="zh-CN" sz="5400" i="0" u="none" strike="noStrike" cap="none" normalizeH="0" baseline="0">
                    <a:ln>
                      <a:noFill/>
                    </a:ln>
                    <a:solidFill>
                      <a:schemeClr val="accent2"/>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3</a:t>
                </a:r>
                <a:endParaRPr kumimoji="0" lang="zh-CN" altLang="zh-CN" sz="5400" i="0" u="none" strike="noStrike" cap="none" normalizeH="0" baseline="0">
                  <a:ln>
                    <a:noFill/>
                  </a:ln>
                  <a:solidFill>
                    <a:schemeClr val="accent2"/>
                  </a:solidFill>
                  <a:effectLst/>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10" name="文本框 9"/>
              <p:cNvSpPr txBox="1"/>
              <p:nvPr>
                <p:custDataLst>
                  <p:tags r:id="rId17"/>
                </p:custDataLst>
              </p:nvPr>
            </p:nvSpPr>
            <p:spPr>
              <a:xfrm>
                <a:off x="1898352" y="3177125"/>
                <a:ext cx="2179628"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11" name="文本框 10"/>
              <p:cNvSpPr txBox="1"/>
              <p:nvPr>
                <p:custDataLst>
                  <p:tags r:id="rId18"/>
                </p:custDataLst>
              </p:nvPr>
            </p:nvSpPr>
            <p:spPr>
              <a:xfrm>
                <a:off x="1985060" y="2723542"/>
                <a:ext cx="20062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b="1">
                    <a:latin typeface="OPPOSans R" panose="00020600040101010101" pitchFamily="18" charset="-122"/>
                    <a:ea typeface="OPPOSans R" panose="00020600040101010101" pitchFamily="18" charset="-122"/>
                    <a:cs typeface="OPPOSans R" panose="00020600040101010101" pitchFamily="18" charset="-122"/>
                    <a:sym typeface="+mn-lt"/>
                  </a:rPr>
                  <a:t>输入</a:t>
                </a: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sp>
        <p:nvSpPr>
          <p:cNvPr id="20" name="10"/>
          <p:cNvSpPr/>
          <p:nvPr userDrawn="1">
            <p:custDataLst>
              <p:tags r:id="rId19"/>
            </p:custDataLst>
          </p:nvPr>
        </p:nvSpPr>
        <p:spPr>
          <a:xfrm>
            <a:off x="1618838" y="4523908"/>
            <a:ext cx="8954325" cy="1033103"/>
          </a:xfrm>
          <a:prstGeom prst="rect">
            <a:avLst/>
          </a:prstGeom>
        </p:spPr>
        <p:txBody>
          <a:bodyPr wrap="square">
            <a:spAutoFit/>
          </a:bodyPr>
          <a:lstStyle/>
          <a:p>
            <a:pPr marL="0" marR="0" lvl="0" indent="0" algn="ct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请言简意赅，简单说明即可，不必繁琐。点击输入您的内容，或者通过复制您的文本后，再此框中选择粘贴。请言简意赅，简单说明即可，不必繁琐。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3" name="9"/>
          <p:cNvSpPr/>
          <p:nvPr userDrawn="1">
            <p:custDataLst>
              <p:tags r:id="rId2"/>
            </p:custDataLst>
          </p:nvPr>
        </p:nvSpPr>
        <p:spPr>
          <a:xfrm>
            <a:off x="8137294" y="2110391"/>
            <a:ext cx="2115852"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 name="10"/>
          <p:cNvSpPr/>
          <p:nvPr userDrawn="1">
            <p:custDataLst>
              <p:tags r:id="rId3"/>
            </p:custDataLst>
          </p:nvPr>
        </p:nvSpPr>
        <p:spPr>
          <a:xfrm>
            <a:off x="8137294" y="2619516"/>
            <a:ext cx="2639993"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5" name="11"/>
          <p:cNvSpPr/>
          <p:nvPr userDrawn="1">
            <p:custDataLst>
              <p:tags r:id="rId4"/>
            </p:custDataLst>
          </p:nvPr>
        </p:nvSpPr>
        <p:spPr>
          <a:xfrm>
            <a:off x="8137294" y="3982344"/>
            <a:ext cx="2115852" cy="523220"/>
          </a:xfrm>
          <a:prstGeom prst="rect">
            <a:avLst/>
          </a:prstGeom>
        </p:spPr>
        <p:txBody>
          <a:bodyPr wrap="square">
            <a:spAutoFit/>
          </a:bodyPr>
          <a:lstStyle/>
          <a:p>
            <a:pPr marL="0" marR="0" lvl="0" indent="0" algn="l"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6" name="12"/>
          <p:cNvSpPr/>
          <p:nvPr userDrawn="1">
            <p:custDataLst>
              <p:tags r:id="rId5"/>
            </p:custDataLst>
          </p:nvPr>
        </p:nvSpPr>
        <p:spPr>
          <a:xfrm>
            <a:off x="8137294" y="4491469"/>
            <a:ext cx="2639993"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7" name="41"/>
          <p:cNvSpPr/>
          <p:nvPr userDrawn="1">
            <p:custDataLst>
              <p:tags r:id="rId6"/>
            </p:custDataLst>
          </p:nvPr>
        </p:nvSpPr>
        <p:spPr>
          <a:xfrm>
            <a:off x="1923861" y="2110391"/>
            <a:ext cx="2115852" cy="523220"/>
          </a:xfrm>
          <a:prstGeom prst="rect">
            <a:avLst/>
          </a:prstGeom>
        </p:spPr>
        <p:txBody>
          <a:bodyPr wrap="square">
            <a:spAutoFit/>
          </a:bodyPr>
          <a:lstStyle/>
          <a:p>
            <a:pPr marL="0" marR="0" lvl="0" indent="0" algn="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8" name="42"/>
          <p:cNvSpPr/>
          <p:nvPr userDrawn="1">
            <p:custDataLst>
              <p:tags r:id="rId7"/>
            </p:custDataLst>
          </p:nvPr>
        </p:nvSpPr>
        <p:spPr>
          <a:xfrm>
            <a:off x="1414714" y="2619516"/>
            <a:ext cx="2625000" cy="709938"/>
          </a:xfrm>
          <a:prstGeom prst="rect">
            <a:avLst/>
          </a:prstGeom>
        </p:spPr>
        <p:txBody>
          <a:bodyPr wrap="square">
            <a:spAutoFit/>
          </a:bodyPr>
          <a:lstStyle/>
          <a:p>
            <a:pPr marL="0" marR="0" lvl="0" indent="0" algn="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9" name="43"/>
          <p:cNvSpPr/>
          <p:nvPr userDrawn="1">
            <p:custDataLst>
              <p:tags r:id="rId8"/>
            </p:custDataLst>
          </p:nvPr>
        </p:nvSpPr>
        <p:spPr>
          <a:xfrm>
            <a:off x="1923861" y="3982344"/>
            <a:ext cx="2115852" cy="523220"/>
          </a:xfrm>
          <a:prstGeom prst="rect">
            <a:avLst/>
          </a:prstGeom>
        </p:spPr>
        <p:txBody>
          <a:bodyPr wrap="square">
            <a:spAutoFit/>
          </a:bodyPr>
          <a:lstStyle/>
          <a:p>
            <a:pPr marL="0" marR="0" lvl="0" indent="0" algn="r" defTabSz="914400" rtl="0" eaLnBrk="1" fontAlgn="auto" latinLnBrk="1"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输入标题</a:t>
            </a:r>
            <a:endParaRPr kumimoji="0" lang="en-US" altLang="ko-KR"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0" name="44"/>
          <p:cNvSpPr/>
          <p:nvPr userDrawn="1">
            <p:custDataLst>
              <p:tags r:id="rId9"/>
            </p:custDataLst>
          </p:nvPr>
        </p:nvSpPr>
        <p:spPr>
          <a:xfrm>
            <a:off x="1414714" y="4491469"/>
            <a:ext cx="2625000" cy="709938"/>
          </a:xfrm>
          <a:prstGeom prst="rect">
            <a:avLst/>
          </a:prstGeom>
        </p:spPr>
        <p:txBody>
          <a:bodyPr wrap="square">
            <a:spAutoFit/>
          </a:bodyPr>
          <a:lstStyle/>
          <a:p>
            <a:pPr marL="0" marR="0" lvl="0" indent="0" algn="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nvGrpSpPr>
          <p:cNvPr id="11" name="Group 2"/>
          <p:cNvGrpSpPr/>
          <p:nvPr userDrawn="1">
            <p:custDataLst>
              <p:tags r:id="rId10"/>
            </p:custDataLst>
          </p:nvPr>
        </p:nvGrpSpPr>
        <p:grpSpPr>
          <a:xfrm>
            <a:off x="4516882" y="2131780"/>
            <a:ext cx="3158236" cy="3013876"/>
            <a:chOff x="4443407" y="1941280"/>
            <a:chExt cx="3158236" cy="3013876"/>
          </a:xfrm>
        </p:grpSpPr>
        <p:grpSp>
          <p:nvGrpSpPr>
            <p:cNvPr id="12" name="组合 11"/>
            <p:cNvGrpSpPr/>
            <p:nvPr>
              <p:custDataLst>
                <p:tags r:id="rId11"/>
              </p:custDataLst>
            </p:nvPr>
          </p:nvGrpSpPr>
          <p:grpSpPr>
            <a:xfrm>
              <a:off x="4443407" y="1941280"/>
              <a:ext cx="1336026" cy="1336024"/>
              <a:chOff x="4443407" y="1941280"/>
              <a:chExt cx="1336026" cy="1336024"/>
            </a:xfrm>
          </p:grpSpPr>
          <p:sp>
            <p:nvSpPr>
              <p:cNvPr id="22" name="任意多边形: 形状 27"/>
              <p:cNvSpPr/>
              <p:nvPr>
                <p:custDataLst>
                  <p:tags r:id="rId12"/>
                </p:custDataLst>
              </p:nvPr>
            </p:nvSpPr>
            <p:spPr>
              <a:xfrm>
                <a:off x="4443407" y="1941280"/>
                <a:ext cx="1336026" cy="1336024"/>
              </a:xfrm>
              <a:prstGeom prst="roundRect">
                <a:avLst/>
              </a:prstGeom>
              <a:solidFill>
                <a:schemeClr val="accent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prstClr val="black">
                      <a:lumMod val="75000"/>
                      <a:lumOff val="25000"/>
                    </a:prstClr>
                  </a:solidFill>
                  <a:effectLst/>
                  <a:uLnTx/>
                  <a:uFillTx/>
                  <a:latin typeface="OPPOSans R" panose="00020600040101010101" pitchFamily="18" charset="-122"/>
                  <a:ea typeface="OPPOSans R" panose="00020600040101010101" pitchFamily="18" charset="-122"/>
                </a:endParaRPr>
              </a:p>
            </p:txBody>
          </p:sp>
          <p:sp>
            <p:nvSpPr>
              <p:cNvPr id="23" name="stack-of-sheets_1370"/>
              <p:cNvSpPr>
                <a:spLocks noChangeAspect="1"/>
              </p:cNvSpPr>
              <p:nvPr>
                <p:custDataLst>
                  <p:tags r:id="rId13"/>
                </p:custDataLst>
              </p:nvPr>
            </p:nvSpPr>
            <p:spPr bwMode="auto">
              <a:xfrm>
                <a:off x="4806577" y="2354350"/>
                <a:ext cx="609685" cy="509883"/>
              </a:xfrm>
              <a:custGeom>
                <a:avLst/>
                <a:gdLst>
                  <a:gd name="T0" fmla="*/ 347 w 351"/>
                  <a:gd name="T1" fmla="*/ 209 h 294"/>
                  <a:gd name="T2" fmla="*/ 341 w 351"/>
                  <a:gd name="T3" fmla="*/ 226 h 294"/>
                  <a:gd name="T4" fmla="*/ 194 w 351"/>
                  <a:gd name="T5" fmla="*/ 293 h 294"/>
                  <a:gd name="T6" fmla="*/ 189 w 351"/>
                  <a:gd name="T7" fmla="*/ 294 h 294"/>
                  <a:gd name="T8" fmla="*/ 185 w 351"/>
                  <a:gd name="T9" fmla="*/ 294 h 294"/>
                  <a:gd name="T10" fmla="*/ 11 w 351"/>
                  <a:gd name="T11" fmla="*/ 240 h 294"/>
                  <a:gd name="T12" fmla="*/ 3 w 351"/>
                  <a:gd name="T13" fmla="*/ 224 h 294"/>
                  <a:gd name="T14" fmla="*/ 19 w 351"/>
                  <a:gd name="T15" fmla="*/ 215 h 294"/>
                  <a:gd name="T16" fmla="*/ 188 w 351"/>
                  <a:gd name="T17" fmla="*/ 267 h 294"/>
                  <a:gd name="T18" fmla="*/ 330 w 351"/>
                  <a:gd name="T19" fmla="*/ 202 h 294"/>
                  <a:gd name="T20" fmla="*/ 347 w 351"/>
                  <a:gd name="T21" fmla="*/ 209 h 294"/>
                  <a:gd name="T22" fmla="*/ 188 w 351"/>
                  <a:gd name="T23" fmla="*/ 213 h 294"/>
                  <a:gd name="T24" fmla="*/ 19 w 351"/>
                  <a:gd name="T25" fmla="*/ 161 h 294"/>
                  <a:gd name="T26" fmla="*/ 3 w 351"/>
                  <a:gd name="T27" fmla="*/ 170 h 294"/>
                  <a:gd name="T28" fmla="*/ 11 w 351"/>
                  <a:gd name="T29" fmla="*/ 187 h 294"/>
                  <a:gd name="T30" fmla="*/ 185 w 351"/>
                  <a:gd name="T31" fmla="*/ 240 h 294"/>
                  <a:gd name="T32" fmla="*/ 189 w 351"/>
                  <a:gd name="T33" fmla="*/ 241 h 294"/>
                  <a:gd name="T34" fmla="*/ 194 w 351"/>
                  <a:gd name="T35" fmla="*/ 240 h 294"/>
                  <a:gd name="T36" fmla="*/ 341 w 351"/>
                  <a:gd name="T37" fmla="*/ 173 h 294"/>
                  <a:gd name="T38" fmla="*/ 347 w 351"/>
                  <a:gd name="T39" fmla="*/ 155 h 294"/>
                  <a:gd name="T40" fmla="*/ 330 w 351"/>
                  <a:gd name="T41" fmla="*/ 149 h 294"/>
                  <a:gd name="T42" fmla="*/ 188 w 351"/>
                  <a:gd name="T43" fmla="*/ 213 h 294"/>
                  <a:gd name="T44" fmla="*/ 2 w 351"/>
                  <a:gd name="T45" fmla="*/ 121 h 294"/>
                  <a:gd name="T46" fmla="*/ 10 w 351"/>
                  <a:gd name="T47" fmla="*/ 109 h 294"/>
                  <a:gd name="T48" fmla="*/ 108 w 351"/>
                  <a:gd name="T49" fmla="*/ 67 h 294"/>
                  <a:gd name="T50" fmla="*/ 136 w 351"/>
                  <a:gd name="T51" fmla="*/ 14 h 294"/>
                  <a:gd name="T52" fmla="*/ 141 w 351"/>
                  <a:gd name="T53" fmla="*/ 3 h 294"/>
                  <a:gd name="T54" fmla="*/ 152 w 351"/>
                  <a:gd name="T55" fmla="*/ 1 h 294"/>
                  <a:gd name="T56" fmla="*/ 325 w 351"/>
                  <a:gd name="T57" fmla="*/ 43 h 294"/>
                  <a:gd name="T58" fmla="*/ 335 w 351"/>
                  <a:gd name="T59" fmla="*/ 56 h 294"/>
                  <a:gd name="T60" fmla="*/ 335 w 351"/>
                  <a:gd name="T61" fmla="*/ 58 h 294"/>
                  <a:gd name="T62" fmla="*/ 287 w 351"/>
                  <a:gd name="T63" fmla="*/ 144 h 294"/>
                  <a:gd name="T64" fmla="*/ 194 w 351"/>
                  <a:gd name="T65" fmla="*/ 186 h 294"/>
                  <a:gd name="T66" fmla="*/ 189 w 351"/>
                  <a:gd name="T67" fmla="*/ 187 h 294"/>
                  <a:gd name="T68" fmla="*/ 185 w 351"/>
                  <a:gd name="T69" fmla="*/ 187 h 294"/>
                  <a:gd name="T70" fmla="*/ 11 w 351"/>
                  <a:gd name="T71" fmla="*/ 134 h 294"/>
                  <a:gd name="T72" fmla="*/ 2 w 351"/>
                  <a:gd name="T73" fmla="*/ 121 h 294"/>
                  <a:gd name="T74" fmla="*/ 54 w 351"/>
                  <a:gd name="T75" fmla="*/ 119 h 294"/>
                  <a:gd name="T76" fmla="*/ 188 w 351"/>
                  <a:gd name="T77" fmla="*/ 160 h 294"/>
                  <a:gd name="T78" fmla="*/ 276 w 351"/>
                  <a:gd name="T79" fmla="*/ 120 h 294"/>
                  <a:gd name="T80" fmla="*/ 308 w 351"/>
                  <a:gd name="T81" fmla="*/ 67 h 294"/>
                  <a:gd name="T82" fmla="*/ 162 w 351"/>
                  <a:gd name="T83" fmla="*/ 31 h 294"/>
                  <a:gd name="T84" fmla="*/ 118 w 351"/>
                  <a:gd name="T85" fmla="*/ 92 h 294"/>
                  <a:gd name="T86" fmla="*/ 54 w 351"/>
                  <a:gd name="T87" fmla="*/ 11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1" h="294">
                    <a:moveTo>
                      <a:pt x="347" y="209"/>
                    </a:moveTo>
                    <a:cubicBezTo>
                      <a:pt x="351" y="215"/>
                      <a:pt x="348" y="223"/>
                      <a:pt x="341" y="226"/>
                    </a:cubicBezTo>
                    <a:lnTo>
                      <a:pt x="194" y="293"/>
                    </a:lnTo>
                    <a:cubicBezTo>
                      <a:pt x="192" y="294"/>
                      <a:pt x="191" y="294"/>
                      <a:pt x="189" y="294"/>
                    </a:cubicBezTo>
                    <a:cubicBezTo>
                      <a:pt x="187" y="294"/>
                      <a:pt x="186" y="294"/>
                      <a:pt x="185" y="294"/>
                    </a:cubicBezTo>
                    <a:lnTo>
                      <a:pt x="11" y="240"/>
                    </a:lnTo>
                    <a:cubicBezTo>
                      <a:pt x="4" y="238"/>
                      <a:pt x="0" y="231"/>
                      <a:pt x="3" y="224"/>
                    </a:cubicBezTo>
                    <a:cubicBezTo>
                      <a:pt x="5" y="217"/>
                      <a:pt x="12" y="213"/>
                      <a:pt x="19" y="215"/>
                    </a:cubicBezTo>
                    <a:lnTo>
                      <a:pt x="188" y="267"/>
                    </a:lnTo>
                    <a:lnTo>
                      <a:pt x="330" y="202"/>
                    </a:lnTo>
                    <a:cubicBezTo>
                      <a:pt x="337" y="199"/>
                      <a:pt x="344" y="202"/>
                      <a:pt x="347" y="209"/>
                    </a:cubicBezTo>
                    <a:close/>
                    <a:moveTo>
                      <a:pt x="188" y="213"/>
                    </a:moveTo>
                    <a:lnTo>
                      <a:pt x="19" y="161"/>
                    </a:lnTo>
                    <a:cubicBezTo>
                      <a:pt x="12" y="159"/>
                      <a:pt x="5" y="163"/>
                      <a:pt x="3" y="170"/>
                    </a:cubicBezTo>
                    <a:cubicBezTo>
                      <a:pt x="0" y="177"/>
                      <a:pt x="4" y="185"/>
                      <a:pt x="11" y="187"/>
                    </a:cubicBezTo>
                    <a:lnTo>
                      <a:pt x="185" y="240"/>
                    </a:lnTo>
                    <a:cubicBezTo>
                      <a:pt x="186" y="241"/>
                      <a:pt x="187" y="241"/>
                      <a:pt x="189" y="241"/>
                    </a:cubicBezTo>
                    <a:cubicBezTo>
                      <a:pt x="191" y="241"/>
                      <a:pt x="192" y="240"/>
                      <a:pt x="194" y="240"/>
                    </a:cubicBezTo>
                    <a:lnTo>
                      <a:pt x="341" y="173"/>
                    </a:lnTo>
                    <a:cubicBezTo>
                      <a:pt x="348" y="170"/>
                      <a:pt x="351" y="162"/>
                      <a:pt x="347" y="155"/>
                    </a:cubicBezTo>
                    <a:cubicBezTo>
                      <a:pt x="344" y="149"/>
                      <a:pt x="337" y="146"/>
                      <a:pt x="330" y="149"/>
                    </a:cubicBezTo>
                    <a:lnTo>
                      <a:pt x="188" y="213"/>
                    </a:lnTo>
                    <a:close/>
                    <a:moveTo>
                      <a:pt x="2" y="121"/>
                    </a:moveTo>
                    <a:cubicBezTo>
                      <a:pt x="2" y="116"/>
                      <a:pt x="5" y="111"/>
                      <a:pt x="10" y="109"/>
                    </a:cubicBezTo>
                    <a:lnTo>
                      <a:pt x="108" y="67"/>
                    </a:lnTo>
                    <a:cubicBezTo>
                      <a:pt x="127" y="59"/>
                      <a:pt x="136" y="49"/>
                      <a:pt x="136" y="14"/>
                    </a:cubicBezTo>
                    <a:cubicBezTo>
                      <a:pt x="136" y="10"/>
                      <a:pt x="138" y="6"/>
                      <a:pt x="141" y="3"/>
                    </a:cubicBezTo>
                    <a:cubicBezTo>
                      <a:pt x="144" y="1"/>
                      <a:pt x="148" y="0"/>
                      <a:pt x="152" y="1"/>
                    </a:cubicBezTo>
                    <a:lnTo>
                      <a:pt x="325" y="43"/>
                    </a:lnTo>
                    <a:cubicBezTo>
                      <a:pt x="331" y="45"/>
                      <a:pt x="335" y="50"/>
                      <a:pt x="335" y="56"/>
                    </a:cubicBezTo>
                    <a:lnTo>
                      <a:pt x="335" y="58"/>
                    </a:lnTo>
                    <a:cubicBezTo>
                      <a:pt x="335" y="98"/>
                      <a:pt x="335" y="124"/>
                      <a:pt x="287" y="144"/>
                    </a:cubicBezTo>
                    <a:cubicBezTo>
                      <a:pt x="254" y="158"/>
                      <a:pt x="195" y="186"/>
                      <a:pt x="194" y="186"/>
                    </a:cubicBezTo>
                    <a:cubicBezTo>
                      <a:pt x="193" y="187"/>
                      <a:pt x="191" y="187"/>
                      <a:pt x="189" y="187"/>
                    </a:cubicBezTo>
                    <a:cubicBezTo>
                      <a:pt x="187" y="187"/>
                      <a:pt x="186" y="187"/>
                      <a:pt x="185" y="187"/>
                    </a:cubicBezTo>
                    <a:lnTo>
                      <a:pt x="11" y="134"/>
                    </a:lnTo>
                    <a:cubicBezTo>
                      <a:pt x="6" y="132"/>
                      <a:pt x="2" y="127"/>
                      <a:pt x="2" y="121"/>
                    </a:cubicBezTo>
                    <a:close/>
                    <a:moveTo>
                      <a:pt x="54" y="119"/>
                    </a:moveTo>
                    <a:lnTo>
                      <a:pt x="188" y="160"/>
                    </a:lnTo>
                    <a:cubicBezTo>
                      <a:pt x="202" y="153"/>
                      <a:pt x="248" y="131"/>
                      <a:pt x="276" y="120"/>
                    </a:cubicBezTo>
                    <a:cubicBezTo>
                      <a:pt x="306" y="107"/>
                      <a:pt x="308" y="98"/>
                      <a:pt x="308" y="67"/>
                    </a:cubicBezTo>
                    <a:lnTo>
                      <a:pt x="162" y="31"/>
                    </a:lnTo>
                    <a:cubicBezTo>
                      <a:pt x="159" y="58"/>
                      <a:pt x="149" y="79"/>
                      <a:pt x="118" y="92"/>
                    </a:cubicBezTo>
                    <a:lnTo>
                      <a:pt x="54" y="119"/>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OPPOSans B" panose="00020600040101010101" pitchFamily="18" charset="-122"/>
                </a:endParaRPr>
              </a:p>
            </p:txBody>
          </p:sp>
        </p:grpSp>
        <p:grpSp>
          <p:nvGrpSpPr>
            <p:cNvPr id="13" name="组合 12"/>
            <p:cNvGrpSpPr/>
            <p:nvPr>
              <p:custDataLst>
                <p:tags r:id="rId14"/>
              </p:custDataLst>
            </p:nvPr>
          </p:nvGrpSpPr>
          <p:grpSpPr>
            <a:xfrm>
              <a:off x="6260169" y="1941280"/>
              <a:ext cx="1336026" cy="1336024"/>
              <a:chOff x="4443407" y="1941280"/>
              <a:chExt cx="1336026" cy="1336024"/>
            </a:xfrm>
          </p:grpSpPr>
          <p:sp>
            <p:nvSpPr>
              <p:cNvPr id="20" name="任意多边形: 形状 27"/>
              <p:cNvSpPr/>
              <p:nvPr>
                <p:custDataLst>
                  <p:tags r:id="rId15"/>
                </p:custDataLst>
              </p:nvPr>
            </p:nvSpPr>
            <p:spPr>
              <a:xfrm>
                <a:off x="4443407" y="1941280"/>
                <a:ext cx="1336026" cy="1336024"/>
              </a:xfrm>
              <a:prstGeom prst="roundRect">
                <a:avLst/>
              </a:prstGeom>
              <a:solidFill>
                <a:schemeClr val="accent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prstClr val="black">
                      <a:lumMod val="75000"/>
                      <a:lumOff val="25000"/>
                    </a:prstClr>
                  </a:solidFill>
                  <a:effectLst/>
                  <a:uLnTx/>
                  <a:uFillTx/>
                  <a:latin typeface="OPPOSans R" panose="00020600040101010101" pitchFamily="18" charset="-122"/>
                  <a:ea typeface="OPPOSans R" panose="00020600040101010101" pitchFamily="18" charset="-122"/>
                </a:endParaRPr>
              </a:p>
            </p:txBody>
          </p:sp>
          <p:sp>
            <p:nvSpPr>
              <p:cNvPr id="21" name="stack-of-sheets_1370"/>
              <p:cNvSpPr>
                <a:spLocks noChangeAspect="1"/>
              </p:cNvSpPr>
              <p:nvPr>
                <p:custDataLst>
                  <p:tags r:id="rId16"/>
                </p:custDataLst>
              </p:nvPr>
            </p:nvSpPr>
            <p:spPr bwMode="auto">
              <a:xfrm>
                <a:off x="4806577" y="2341424"/>
                <a:ext cx="609685" cy="535733"/>
              </a:xfrm>
              <a:custGeom>
                <a:avLst/>
                <a:gdLst>
                  <a:gd name="connsiteX0" fmla="*/ 511060 w 597041"/>
                  <a:gd name="connsiteY0" fmla="*/ 318176 h 524623"/>
                  <a:gd name="connsiteX1" fmla="*/ 555430 w 597041"/>
                  <a:gd name="connsiteY1" fmla="*/ 318176 h 524623"/>
                  <a:gd name="connsiteX2" fmla="*/ 555430 w 597041"/>
                  <a:gd name="connsiteY2" fmla="*/ 328291 h 524623"/>
                  <a:gd name="connsiteX3" fmla="*/ 511060 w 597041"/>
                  <a:gd name="connsiteY3" fmla="*/ 328291 h 524623"/>
                  <a:gd name="connsiteX4" fmla="*/ 511060 w 597041"/>
                  <a:gd name="connsiteY4" fmla="*/ 298175 h 524623"/>
                  <a:gd name="connsiteX5" fmla="*/ 555430 w 597041"/>
                  <a:gd name="connsiteY5" fmla="*/ 298175 h 524623"/>
                  <a:gd name="connsiteX6" fmla="*/ 555430 w 597041"/>
                  <a:gd name="connsiteY6" fmla="*/ 309670 h 524623"/>
                  <a:gd name="connsiteX7" fmla="*/ 511060 w 597041"/>
                  <a:gd name="connsiteY7" fmla="*/ 309670 h 524623"/>
                  <a:gd name="connsiteX8" fmla="*/ 511060 w 597041"/>
                  <a:gd name="connsiteY8" fmla="*/ 279554 h 524623"/>
                  <a:gd name="connsiteX9" fmla="*/ 555430 w 597041"/>
                  <a:gd name="connsiteY9" fmla="*/ 279554 h 524623"/>
                  <a:gd name="connsiteX10" fmla="*/ 555430 w 597041"/>
                  <a:gd name="connsiteY10" fmla="*/ 291049 h 524623"/>
                  <a:gd name="connsiteX11" fmla="*/ 511060 w 597041"/>
                  <a:gd name="connsiteY11" fmla="*/ 291049 h 524623"/>
                  <a:gd name="connsiteX12" fmla="*/ 511060 w 597041"/>
                  <a:gd name="connsiteY12" fmla="*/ 260932 h 524623"/>
                  <a:gd name="connsiteX13" fmla="*/ 555430 w 597041"/>
                  <a:gd name="connsiteY13" fmla="*/ 260932 h 524623"/>
                  <a:gd name="connsiteX14" fmla="*/ 555430 w 597041"/>
                  <a:gd name="connsiteY14" fmla="*/ 270818 h 524623"/>
                  <a:gd name="connsiteX15" fmla="*/ 511060 w 597041"/>
                  <a:gd name="connsiteY15" fmla="*/ 270818 h 524623"/>
                  <a:gd name="connsiteX16" fmla="*/ 511060 w 597041"/>
                  <a:gd name="connsiteY16" fmla="*/ 242311 h 524623"/>
                  <a:gd name="connsiteX17" fmla="*/ 555430 w 597041"/>
                  <a:gd name="connsiteY17" fmla="*/ 242311 h 524623"/>
                  <a:gd name="connsiteX18" fmla="*/ 555430 w 597041"/>
                  <a:gd name="connsiteY18" fmla="*/ 253576 h 524623"/>
                  <a:gd name="connsiteX19" fmla="*/ 511060 w 597041"/>
                  <a:gd name="connsiteY19" fmla="*/ 253576 h 524623"/>
                  <a:gd name="connsiteX20" fmla="*/ 436378 w 597041"/>
                  <a:gd name="connsiteY20" fmla="*/ 240701 h 524623"/>
                  <a:gd name="connsiteX21" fmla="*/ 489449 w 597041"/>
                  <a:gd name="connsiteY21" fmla="*/ 240701 h 524623"/>
                  <a:gd name="connsiteX22" fmla="*/ 460762 w 597041"/>
                  <a:gd name="connsiteY22" fmla="*/ 302313 h 524623"/>
                  <a:gd name="connsiteX23" fmla="*/ 423469 w 597041"/>
                  <a:gd name="connsiteY23" fmla="*/ 265059 h 524623"/>
                  <a:gd name="connsiteX24" fmla="*/ 436378 w 597041"/>
                  <a:gd name="connsiteY24" fmla="*/ 240701 h 524623"/>
                  <a:gd name="connsiteX25" fmla="*/ 386069 w 597041"/>
                  <a:gd name="connsiteY25" fmla="*/ 146214 h 524623"/>
                  <a:gd name="connsiteX26" fmla="*/ 386069 w 597041"/>
                  <a:gd name="connsiteY26" fmla="*/ 199256 h 524623"/>
                  <a:gd name="connsiteX27" fmla="*/ 353060 w 597041"/>
                  <a:gd name="connsiteY27" fmla="*/ 235096 h 524623"/>
                  <a:gd name="connsiteX28" fmla="*/ 388940 w 597041"/>
                  <a:gd name="connsiteY28" fmla="*/ 270935 h 524623"/>
                  <a:gd name="connsiteX29" fmla="*/ 411902 w 597041"/>
                  <a:gd name="connsiteY29" fmla="*/ 262334 h 524623"/>
                  <a:gd name="connsiteX30" fmla="*/ 449217 w 597041"/>
                  <a:gd name="connsiteY30" fmla="*/ 299607 h 524623"/>
                  <a:gd name="connsiteX31" fmla="*/ 388940 w 597041"/>
                  <a:gd name="connsiteY31" fmla="*/ 322544 h 524623"/>
                  <a:gd name="connsiteX32" fmla="*/ 301394 w 597041"/>
                  <a:gd name="connsiteY32" fmla="*/ 235096 h 524623"/>
                  <a:gd name="connsiteX33" fmla="*/ 386069 w 597041"/>
                  <a:gd name="connsiteY33" fmla="*/ 146214 h 524623"/>
                  <a:gd name="connsiteX34" fmla="*/ 391973 w 597041"/>
                  <a:gd name="connsiteY34" fmla="*/ 143225 h 524623"/>
                  <a:gd name="connsiteX35" fmla="*/ 394841 w 597041"/>
                  <a:gd name="connsiteY35" fmla="*/ 143225 h 524623"/>
                  <a:gd name="connsiteX36" fmla="*/ 482322 w 597041"/>
                  <a:gd name="connsiteY36" fmla="*/ 232087 h 524623"/>
                  <a:gd name="connsiteX37" fmla="*/ 482322 w 597041"/>
                  <a:gd name="connsiteY37" fmla="*/ 234954 h 524623"/>
                  <a:gd name="connsiteX38" fmla="*/ 430694 w 597041"/>
                  <a:gd name="connsiteY38" fmla="*/ 234954 h 524623"/>
                  <a:gd name="connsiteX39" fmla="*/ 430694 w 597041"/>
                  <a:gd name="connsiteY39" fmla="*/ 232087 h 524623"/>
                  <a:gd name="connsiteX40" fmla="*/ 394841 w 597041"/>
                  <a:gd name="connsiteY40" fmla="*/ 196256 h 524623"/>
                  <a:gd name="connsiteX41" fmla="*/ 391973 w 597041"/>
                  <a:gd name="connsiteY41" fmla="*/ 196256 h 524623"/>
                  <a:gd name="connsiteX42" fmla="*/ 209538 w 597041"/>
                  <a:gd name="connsiteY42" fmla="*/ 117542 h 524623"/>
                  <a:gd name="connsiteX43" fmla="*/ 209538 w 597041"/>
                  <a:gd name="connsiteY43" fmla="*/ 179177 h 524623"/>
                  <a:gd name="connsiteX44" fmla="*/ 281298 w 597041"/>
                  <a:gd name="connsiteY44" fmla="*/ 213579 h 524623"/>
                  <a:gd name="connsiteX45" fmla="*/ 281298 w 597041"/>
                  <a:gd name="connsiteY45" fmla="*/ 258014 h 524623"/>
                  <a:gd name="connsiteX46" fmla="*/ 209538 w 597041"/>
                  <a:gd name="connsiteY46" fmla="*/ 225046 h 524623"/>
                  <a:gd name="connsiteX47" fmla="*/ 209538 w 597041"/>
                  <a:gd name="connsiteY47" fmla="*/ 341150 h 524623"/>
                  <a:gd name="connsiteX48" fmla="*/ 367410 w 597041"/>
                  <a:gd name="connsiteY48" fmla="*/ 341150 h 524623"/>
                  <a:gd name="connsiteX49" fmla="*/ 394679 w 597041"/>
                  <a:gd name="connsiteY49" fmla="*/ 341150 h 524623"/>
                  <a:gd name="connsiteX50" fmla="*/ 571208 w 597041"/>
                  <a:gd name="connsiteY50" fmla="*/ 341150 h 524623"/>
                  <a:gd name="connsiteX51" fmla="*/ 571208 w 597041"/>
                  <a:gd name="connsiteY51" fmla="*/ 117542 h 524623"/>
                  <a:gd name="connsiteX52" fmla="*/ 363104 w 597041"/>
                  <a:gd name="connsiteY52" fmla="*/ 73107 h 524623"/>
                  <a:gd name="connsiteX53" fmla="*/ 410466 w 597041"/>
                  <a:gd name="connsiteY53" fmla="*/ 73107 h 524623"/>
                  <a:gd name="connsiteX54" fmla="*/ 410466 w 597041"/>
                  <a:gd name="connsiteY54" fmla="*/ 93174 h 524623"/>
                  <a:gd name="connsiteX55" fmla="*/ 588430 w 597041"/>
                  <a:gd name="connsiteY55" fmla="*/ 93174 h 524623"/>
                  <a:gd name="connsiteX56" fmla="*/ 597041 w 597041"/>
                  <a:gd name="connsiteY56" fmla="*/ 93174 h 524623"/>
                  <a:gd name="connsiteX57" fmla="*/ 597041 w 597041"/>
                  <a:gd name="connsiteY57" fmla="*/ 117542 h 524623"/>
                  <a:gd name="connsiteX58" fmla="*/ 588430 w 597041"/>
                  <a:gd name="connsiteY58" fmla="*/ 117542 h 524623"/>
                  <a:gd name="connsiteX59" fmla="*/ 588430 w 597041"/>
                  <a:gd name="connsiteY59" fmla="*/ 358350 h 524623"/>
                  <a:gd name="connsiteX60" fmla="*/ 394679 w 597041"/>
                  <a:gd name="connsiteY60" fmla="*/ 358350 h 524623"/>
                  <a:gd name="connsiteX61" fmla="*/ 394679 w 597041"/>
                  <a:gd name="connsiteY61" fmla="*/ 402785 h 524623"/>
                  <a:gd name="connsiteX62" fmla="*/ 490837 w 597041"/>
                  <a:gd name="connsiteY62" fmla="*/ 511723 h 524623"/>
                  <a:gd name="connsiteX63" fmla="*/ 456392 w 597041"/>
                  <a:gd name="connsiteY63" fmla="*/ 511723 h 524623"/>
                  <a:gd name="connsiteX64" fmla="*/ 390373 w 597041"/>
                  <a:gd name="connsiteY64" fmla="*/ 438620 h 524623"/>
                  <a:gd name="connsiteX65" fmla="*/ 390373 w 597041"/>
                  <a:gd name="connsiteY65" fmla="*/ 511723 h 524623"/>
                  <a:gd name="connsiteX66" fmla="*/ 370280 w 597041"/>
                  <a:gd name="connsiteY66" fmla="*/ 511723 h 524623"/>
                  <a:gd name="connsiteX67" fmla="*/ 370280 w 597041"/>
                  <a:gd name="connsiteY67" fmla="*/ 438620 h 524623"/>
                  <a:gd name="connsiteX68" fmla="*/ 305696 w 597041"/>
                  <a:gd name="connsiteY68" fmla="*/ 511723 h 524623"/>
                  <a:gd name="connsiteX69" fmla="*/ 271252 w 597041"/>
                  <a:gd name="connsiteY69" fmla="*/ 511723 h 524623"/>
                  <a:gd name="connsiteX70" fmla="*/ 367410 w 597041"/>
                  <a:gd name="connsiteY70" fmla="*/ 402785 h 524623"/>
                  <a:gd name="connsiteX71" fmla="*/ 367410 w 597041"/>
                  <a:gd name="connsiteY71" fmla="*/ 358350 h 524623"/>
                  <a:gd name="connsiteX72" fmla="*/ 192316 w 597041"/>
                  <a:gd name="connsiteY72" fmla="*/ 358350 h 524623"/>
                  <a:gd name="connsiteX73" fmla="*/ 192316 w 597041"/>
                  <a:gd name="connsiteY73" fmla="*/ 217879 h 524623"/>
                  <a:gd name="connsiteX74" fmla="*/ 169353 w 597041"/>
                  <a:gd name="connsiteY74" fmla="*/ 207845 h 524623"/>
                  <a:gd name="connsiteX75" fmla="*/ 163612 w 597041"/>
                  <a:gd name="connsiteY75" fmla="*/ 329683 h 524623"/>
                  <a:gd name="connsiteX76" fmla="*/ 159307 w 597041"/>
                  <a:gd name="connsiteY76" fmla="*/ 329683 h 524623"/>
                  <a:gd name="connsiteX77" fmla="*/ 159307 w 597041"/>
                  <a:gd name="connsiteY77" fmla="*/ 346883 h 524623"/>
                  <a:gd name="connsiteX78" fmla="*/ 159307 w 597041"/>
                  <a:gd name="connsiteY78" fmla="*/ 359784 h 524623"/>
                  <a:gd name="connsiteX79" fmla="*/ 159307 w 597041"/>
                  <a:gd name="connsiteY79" fmla="*/ 490222 h 524623"/>
                  <a:gd name="connsiteX80" fmla="*/ 165047 w 597041"/>
                  <a:gd name="connsiteY80" fmla="*/ 490222 h 524623"/>
                  <a:gd name="connsiteX81" fmla="*/ 193751 w 597041"/>
                  <a:gd name="connsiteY81" fmla="*/ 497389 h 524623"/>
                  <a:gd name="connsiteX82" fmla="*/ 193751 w 597041"/>
                  <a:gd name="connsiteY82" fmla="*/ 524623 h 524623"/>
                  <a:gd name="connsiteX83" fmla="*/ 169353 w 597041"/>
                  <a:gd name="connsiteY83" fmla="*/ 524623 h 524623"/>
                  <a:gd name="connsiteX84" fmla="*/ 139214 w 597041"/>
                  <a:gd name="connsiteY84" fmla="*/ 520323 h 524623"/>
                  <a:gd name="connsiteX85" fmla="*/ 139214 w 597041"/>
                  <a:gd name="connsiteY85" fmla="*/ 524623 h 524623"/>
                  <a:gd name="connsiteX86" fmla="*/ 106204 w 597041"/>
                  <a:gd name="connsiteY86" fmla="*/ 524623 h 524623"/>
                  <a:gd name="connsiteX87" fmla="*/ 106204 w 597041"/>
                  <a:gd name="connsiteY87" fmla="*/ 494522 h 524623"/>
                  <a:gd name="connsiteX88" fmla="*/ 106204 w 597041"/>
                  <a:gd name="connsiteY88" fmla="*/ 490222 h 524623"/>
                  <a:gd name="connsiteX89" fmla="*/ 106204 w 597041"/>
                  <a:gd name="connsiteY89" fmla="*/ 359784 h 524623"/>
                  <a:gd name="connsiteX90" fmla="*/ 87547 w 597041"/>
                  <a:gd name="connsiteY90" fmla="*/ 359784 h 524623"/>
                  <a:gd name="connsiteX91" fmla="*/ 87547 w 597041"/>
                  <a:gd name="connsiteY91" fmla="*/ 490222 h 524623"/>
                  <a:gd name="connsiteX92" fmla="*/ 87547 w 597041"/>
                  <a:gd name="connsiteY92" fmla="*/ 494522 h 524623"/>
                  <a:gd name="connsiteX93" fmla="*/ 87547 w 597041"/>
                  <a:gd name="connsiteY93" fmla="*/ 524623 h 524623"/>
                  <a:gd name="connsiteX94" fmla="*/ 54537 w 597041"/>
                  <a:gd name="connsiteY94" fmla="*/ 524623 h 524623"/>
                  <a:gd name="connsiteX95" fmla="*/ 54537 w 597041"/>
                  <a:gd name="connsiteY95" fmla="*/ 520323 h 524623"/>
                  <a:gd name="connsiteX96" fmla="*/ 25834 w 597041"/>
                  <a:gd name="connsiteY96" fmla="*/ 524623 h 524623"/>
                  <a:gd name="connsiteX97" fmla="*/ 0 w 597041"/>
                  <a:gd name="connsiteY97" fmla="*/ 524623 h 524623"/>
                  <a:gd name="connsiteX98" fmla="*/ 0 w 597041"/>
                  <a:gd name="connsiteY98" fmla="*/ 497389 h 524623"/>
                  <a:gd name="connsiteX99" fmla="*/ 30139 w 597041"/>
                  <a:gd name="connsiteY99" fmla="*/ 490222 h 524623"/>
                  <a:gd name="connsiteX100" fmla="*/ 34445 w 597041"/>
                  <a:gd name="connsiteY100" fmla="*/ 490222 h 524623"/>
                  <a:gd name="connsiteX101" fmla="*/ 34445 w 597041"/>
                  <a:gd name="connsiteY101" fmla="*/ 359784 h 524623"/>
                  <a:gd name="connsiteX102" fmla="*/ 34445 w 597041"/>
                  <a:gd name="connsiteY102" fmla="*/ 346883 h 524623"/>
                  <a:gd name="connsiteX103" fmla="*/ 34445 w 597041"/>
                  <a:gd name="connsiteY103" fmla="*/ 329683 h 524623"/>
                  <a:gd name="connsiteX104" fmla="*/ 31574 w 597041"/>
                  <a:gd name="connsiteY104" fmla="*/ 329683 h 524623"/>
                  <a:gd name="connsiteX105" fmla="*/ 30139 w 597041"/>
                  <a:gd name="connsiteY105" fmla="*/ 302448 h 524623"/>
                  <a:gd name="connsiteX106" fmla="*/ 4306 w 597041"/>
                  <a:gd name="connsiteY106" fmla="*/ 302448 h 524623"/>
                  <a:gd name="connsiteX107" fmla="*/ 8611 w 597041"/>
                  <a:gd name="connsiteY107" fmla="*/ 169144 h 524623"/>
                  <a:gd name="connsiteX108" fmla="*/ 67454 w 597041"/>
                  <a:gd name="connsiteY108" fmla="*/ 159110 h 524623"/>
                  <a:gd name="connsiteX109" fmla="*/ 94723 w 597041"/>
                  <a:gd name="connsiteY109" fmla="*/ 190645 h 524623"/>
                  <a:gd name="connsiteX110" fmla="*/ 123427 w 597041"/>
                  <a:gd name="connsiteY110" fmla="*/ 159110 h 524623"/>
                  <a:gd name="connsiteX111" fmla="*/ 165047 w 597041"/>
                  <a:gd name="connsiteY111" fmla="*/ 159110 h 524623"/>
                  <a:gd name="connsiteX112" fmla="*/ 192316 w 597041"/>
                  <a:gd name="connsiteY112" fmla="*/ 172010 h 524623"/>
                  <a:gd name="connsiteX113" fmla="*/ 192316 w 597041"/>
                  <a:gd name="connsiteY113" fmla="*/ 117542 h 524623"/>
                  <a:gd name="connsiteX114" fmla="*/ 180835 w 597041"/>
                  <a:gd name="connsiteY114" fmla="*/ 117542 h 524623"/>
                  <a:gd name="connsiteX115" fmla="*/ 180835 w 597041"/>
                  <a:gd name="connsiteY115" fmla="*/ 93174 h 524623"/>
                  <a:gd name="connsiteX116" fmla="*/ 192316 w 597041"/>
                  <a:gd name="connsiteY116" fmla="*/ 93174 h 524623"/>
                  <a:gd name="connsiteX117" fmla="*/ 363104 w 597041"/>
                  <a:gd name="connsiteY117" fmla="*/ 93174 h 524623"/>
                  <a:gd name="connsiteX118" fmla="*/ 96902 w 597041"/>
                  <a:gd name="connsiteY118" fmla="*/ 0 h 524623"/>
                  <a:gd name="connsiteX119" fmla="*/ 170814 w 597041"/>
                  <a:gd name="connsiteY119" fmla="*/ 73797 h 524623"/>
                  <a:gd name="connsiteX120" fmla="*/ 96902 w 597041"/>
                  <a:gd name="connsiteY120" fmla="*/ 147594 h 524623"/>
                  <a:gd name="connsiteX121" fmla="*/ 22990 w 597041"/>
                  <a:gd name="connsiteY121" fmla="*/ 73797 h 524623"/>
                  <a:gd name="connsiteX122" fmla="*/ 96902 w 597041"/>
                  <a:gd name="connsiteY122" fmla="*/ 0 h 5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7041" h="524623">
                    <a:moveTo>
                      <a:pt x="511060" y="318176"/>
                    </a:moveTo>
                    <a:lnTo>
                      <a:pt x="555430" y="318176"/>
                    </a:lnTo>
                    <a:lnTo>
                      <a:pt x="555430" y="328291"/>
                    </a:lnTo>
                    <a:lnTo>
                      <a:pt x="511060" y="328291"/>
                    </a:lnTo>
                    <a:close/>
                    <a:moveTo>
                      <a:pt x="511060" y="298175"/>
                    </a:moveTo>
                    <a:lnTo>
                      <a:pt x="555430" y="298175"/>
                    </a:lnTo>
                    <a:lnTo>
                      <a:pt x="555430" y="309670"/>
                    </a:lnTo>
                    <a:lnTo>
                      <a:pt x="511060" y="309670"/>
                    </a:lnTo>
                    <a:close/>
                    <a:moveTo>
                      <a:pt x="511060" y="279554"/>
                    </a:moveTo>
                    <a:lnTo>
                      <a:pt x="555430" y="279554"/>
                    </a:lnTo>
                    <a:lnTo>
                      <a:pt x="555430" y="291049"/>
                    </a:lnTo>
                    <a:lnTo>
                      <a:pt x="511060" y="291049"/>
                    </a:lnTo>
                    <a:close/>
                    <a:moveTo>
                      <a:pt x="511060" y="260932"/>
                    </a:moveTo>
                    <a:lnTo>
                      <a:pt x="555430" y="260932"/>
                    </a:lnTo>
                    <a:lnTo>
                      <a:pt x="555430" y="270818"/>
                    </a:lnTo>
                    <a:lnTo>
                      <a:pt x="511060" y="270818"/>
                    </a:lnTo>
                    <a:close/>
                    <a:moveTo>
                      <a:pt x="511060" y="242311"/>
                    </a:moveTo>
                    <a:lnTo>
                      <a:pt x="555430" y="242311"/>
                    </a:lnTo>
                    <a:lnTo>
                      <a:pt x="555430" y="253576"/>
                    </a:lnTo>
                    <a:lnTo>
                      <a:pt x="511060" y="253576"/>
                    </a:lnTo>
                    <a:close/>
                    <a:moveTo>
                      <a:pt x="436378" y="240701"/>
                    </a:moveTo>
                    <a:lnTo>
                      <a:pt x="489449" y="240701"/>
                    </a:lnTo>
                    <a:cubicBezTo>
                      <a:pt x="488015" y="265059"/>
                      <a:pt x="476540" y="286552"/>
                      <a:pt x="460762" y="302313"/>
                    </a:cubicBezTo>
                    <a:lnTo>
                      <a:pt x="423469" y="265059"/>
                    </a:lnTo>
                    <a:cubicBezTo>
                      <a:pt x="430641" y="257895"/>
                      <a:pt x="434944" y="250731"/>
                      <a:pt x="436378" y="240701"/>
                    </a:cubicBezTo>
                    <a:close/>
                    <a:moveTo>
                      <a:pt x="386069" y="146214"/>
                    </a:moveTo>
                    <a:lnTo>
                      <a:pt x="386069" y="199256"/>
                    </a:lnTo>
                    <a:cubicBezTo>
                      <a:pt x="367412" y="200690"/>
                      <a:pt x="353060" y="216459"/>
                      <a:pt x="353060" y="235096"/>
                    </a:cubicBezTo>
                    <a:cubicBezTo>
                      <a:pt x="353060" y="253732"/>
                      <a:pt x="370282" y="270935"/>
                      <a:pt x="388940" y="270935"/>
                    </a:cubicBezTo>
                    <a:cubicBezTo>
                      <a:pt x="397551" y="270935"/>
                      <a:pt x="406162" y="266634"/>
                      <a:pt x="411902" y="262334"/>
                    </a:cubicBezTo>
                    <a:lnTo>
                      <a:pt x="449217" y="299607"/>
                    </a:lnTo>
                    <a:cubicBezTo>
                      <a:pt x="433430" y="313943"/>
                      <a:pt x="411902" y="322544"/>
                      <a:pt x="388940" y="322544"/>
                    </a:cubicBezTo>
                    <a:cubicBezTo>
                      <a:pt x="340144" y="322544"/>
                      <a:pt x="301394" y="283837"/>
                      <a:pt x="301394" y="235096"/>
                    </a:cubicBezTo>
                    <a:cubicBezTo>
                      <a:pt x="301394" y="187788"/>
                      <a:pt x="338709" y="147648"/>
                      <a:pt x="386069" y="146214"/>
                    </a:cubicBezTo>
                    <a:close/>
                    <a:moveTo>
                      <a:pt x="391973" y="143225"/>
                    </a:moveTo>
                    <a:cubicBezTo>
                      <a:pt x="393407" y="143225"/>
                      <a:pt x="393407" y="143225"/>
                      <a:pt x="394841" y="143225"/>
                    </a:cubicBezTo>
                    <a:cubicBezTo>
                      <a:pt x="443601" y="143225"/>
                      <a:pt x="482322" y="183356"/>
                      <a:pt x="482322" y="232087"/>
                    </a:cubicBezTo>
                    <a:cubicBezTo>
                      <a:pt x="482322" y="232087"/>
                      <a:pt x="482322" y="233521"/>
                      <a:pt x="482322" y="234954"/>
                    </a:cubicBezTo>
                    <a:lnTo>
                      <a:pt x="430694" y="234954"/>
                    </a:lnTo>
                    <a:cubicBezTo>
                      <a:pt x="430694" y="233521"/>
                      <a:pt x="430694" y="232087"/>
                      <a:pt x="430694" y="232087"/>
                    </a:cubicBezTo>
                    <a:cubicBezTo>
                      <a:pt x="430694" y="212022"/>
                      <a:pt x="414919" y="196256"/>
                      <a:pt x="394841" y="196256"/>
                    </a:cubicBezTo>
                    <a:cubicBezTo>
                      <a:pt x="393407" y="196256"/>
                      <a:pt x="393407" y="196256"/>
                      <a:pt x="391973" y="196256"/>
                    </a:cubicBezTo>
                    <a:close/>
                    <a:moveTo>
                      <a:pt x="209538" y="117542"/>
                    </a:moveTo>
                    <a:lnTo>
                      <a:pt x="209538" y="179177"/>
                    </a:lnTo>
                    <a:lnTo>
                      <a:pt x="281298" y="213579"/>
                    </a:lnTo>
                    <a:lnTo>
                      <a:pt x="281298" y="258014"/>
                    </a:lnTo>
                    <a:lnTo>
                      <a:pt x="209538" y="225046"/>
                    </a:lnTo>
                    <a:lnTo>
                      <a:pt x="209538" y="341150"/>
                    </a:lnTo>
                    <a:lnTo>
                      <a:pt x="367410" y="341150"/>
                    </a:lnTo>
                    <a:lnTo>
                      <a:pt x="394679" y="341150"/>
                    </a:lnTo>
                    <a:lnTo>
                      <a:pt x="571208" y="341150"/>
                    </a:lnTo>
                    <a:lnTo>
                      <a:pt x="571208" y="117542"/>
                    </a:lnTo>
                    <a:close/>
                    <a:moveTo>
                      <a:pt x="363104" y="73107"/>
                    </a:moveTo>
                    <a:lnTo>
                      <a:pt x="410466" y="73107"/>
                    </a:lnTo>
                    <a:lnTo>
                      <a:pt x="410466" y="93174"/>
                    </a:lnTo>
                    <a:lnTo>
                      <a:pt x="588430" y="93174"/>
                    </a:lnTo>
                    <a:lnTo>
                      <a:pt x="597041" y="93174"/>
                    </a:lnTo>
                    <a:lnTo>
                      <a:pt x="597041" y="117542"/>
                    </a:lnTo>
                    <a:lnTo>
                      <a:pt x="588430" y="117542"/>
                    </a:lnTo>
                    <a:lnTo>
                      <a:pt x="588430" y="358350"/>
                    </a:lnTo>
                    <a:lnTo>
                      <a:pt x="394679" y="358350"/>
                    </a:lnTo>
                    <a:lnTo>
                      <a:pt x="394679" y="402785"/>
                    </a:lnTo>
                    <a:lnTo>
                      <a:pt x="490837" y="511723"/>
                    </a:lnTo>
                    <a:lnTo>
                      <a:pt x="456392" y="511723"/>
                    </a:lnTo>
                    <a:lnTo>
                      <a:pt x="390373" y="438620"/>
                    </a:lnTo>
                    <a:lnTo>
                      <a:pt x="390373" y="511723"/>
                    </a:lnTo>
                    <a:lnTo>
                      <a:pt x="370280" y="511723"/>
                    </a:lnTo>
                    <a:lnTo>
                      <a:pt x="370280" y="438620"/>
                    </a:lnTo>
                    <a:lnTo>
                      <a:pt x="305696" y="511723"/>
                    </a:lnTo>
                    <a:lnTo>
                      <a:pt x="271252" y="511723"/>
                    </a:lnTo>
                    <a:lnTo>
                      <a:pt x="367410" y="402785"/>
                    </a:lnTo>
                    <a:lnTo>
                      <a:pt x="367410" y="358350"/>
                    </a:lnTo>
                    <a:lnTo>
                      <a:pt x="192316" y="358350"/>
                    </a:lnTo>
                    <a:lnTo>
                      <a:pt x="192316" y="217879"/>
                    </a:lnTo>
                    <a:lnTo>
                      <a:pt x="169353" y="207845"/>
                    </a:lnTo>
                    <a:lnTo>
                      <a:pt x="163612" y="329683"/>
                    </a:lnTo>
                    <a:lnTo>
                      <a:pt x="159307" y="329683"/>
                    </a:lnTo>
                    <a:lnTo>
                      <a:pt x="159307" y="346883"/>
                    </a:lnTo>
                    <a:lnTo>
                      <a:pt x="159307" y="359784"/>
                    </a:lnTo>
                    <a:lnTo>
                      <a:pt x="159307" y="490222"/>
                    </a:lnTo>
                    <a:lnTo>
                      <a:pt x="165047" y="490222"/>
                    </a:lnTo>
                    <a:lnTo>
                      <a:pt x="193751" y="497389"/>
                    </a:lnTo>
                    <a:lnTo>
                      <a:pt x="193751" y="524623"/>
                    </a:lnTo>
                    <a:lnTo>
                      <a:pt x="169353" y="524623"/>
                    </a:lnTo>
                    <a:lnTo>
                      <a:pt x="139214" y="520323"/>
                    </a:lnTo>
                    <a:lnTo>
                      <a:pt x="139214" y="524623"/>
                    </a:lnTo>
                    <a:lnTo>
                      <a:pt x="106204" y="524623"/>
                    </a:lnTo>
                    <a:lnTo>
                      <a:pt x="106204" y="494522"/>
                    </a:lnTo>
                    <a:lnTo>
                      <a:pt x="106204" y="490222"/>
                    </a:lnTo>
                    <a:lnTo>
                      <a:pt x="106204" y="359784"/>
                    </a:lnTo>
                    <a:lnTo>
                      <a:pt x="87547" y="359784"/>
                    </a:lnTo>
                    <a:lnTo>
                      <a:pt x="87547" y="490222"/>
                    </a:lnTo>
                    <a:lnTo>
                      <a:pt x="87547" y="494522"/>
                    </a:lnTo>
                    <a:lnTo>
                      <a:pt x="87547" y="524623"/>
                    </a:lnTo>
                    <a:lnTo>
                      <a:pt x="54537" y="524623"/>
                    </a:lnTo>
                    <a:lnTo>
                      <a:pt x="54537" y="520323"/>
                    </a:lnTo>
                    <a:lnTo>
                      <a:pt x="25834" y="524623"/>
                    </a:lnTo>
                    <a:lnTo>
                      <a:pt x="0" y="524623"/>
                    </a:lnTo>
                    <a:lnTo>
                      <a:pt x="0" y="497389"/>
                    </a:lnTo>
                    <a:lnTo>
                      <a:pt x="30139" y="490222"/>
                    </a:lnTo>
                    <a:lnTo>
                      <a:pt x="34445" y="490222"/>
                    </a:lnTo>
                    <a:lnTo>
                      <a:pt x="34445" y="359784"/>
                    </a:lnTo>
                    <a:lnTo>
                      <a:pt x="34445" y="346883"/>
                    </a:lnTo>
                    <a:lnTo>
                      <a:pt x="34445" y="329683"/>
                    </a:lnTo>
                    <a:lnTo>
                      <a:pt x="31574" y="329683"/>
                    </a:lnTo>
                    <a:lnTo>
                      <a:pt x="30139" y="302448"/>
                    </a:lnTo>
                    <a:lnTo>
                      <a:pt x="4306" y="302448"/>
                    </a:lnTo>
                    <a:lnTo>
                      <a:pt x="8611" y="169144"/>
                    </a:lnTo>
                    <a:lnTo>
                      <a:pt x="67454" y="159110"/>
                    </a:lnTo>
                    <a:lnTo>
                      <a:pt x="94723" y="190645"/>
                    </a:lnTo>
                    <a:lnTo>
                      <a:pt x="123427" y="159110"/>
                    </a:lnTo>
                    <a:lnTo>
                      <a:pt x="165047" y="159110"/>
                    </a:lnTo>
                    <a:lnTo>
                      <a:pt x="192316" y="172010"/>
                    </a:lnTo>
                    <a:lnTo>
                      <a:pt x="192316" y="117542"/>
                    </a:lnTo>
                    <a:lnTo>
                      <a:pt x="180835" y="117542"/>
                    </a:lnTo>
                    <a:lnTo>
                      <a:pt x="180835" y="93174"/>
                    </a:lnTo>
                    <a:lnTo>
                      <a:pt x="192316" y="93174"/>
                    </a:lnTo>
                    <a:lnTo>
                      <a:pt x="363104" y="93174"/>
                    </a:lnTo>
                    <a:close/>
                    <a:moveTo>
                      <a:pt x="96902" y="0"/>
                    </a:moveTo>
                    <a:cubicBezTo>
                      <a:pt x="137722" y="0"/>
                      <a:pt x="170814" y="33040"/>
                      <a:pt x="170814" y="73797"/>
                    </a:cubicBezTo>
                    <a:cubicBezTo>
                      <a:pt x="170814" y="114554"/>
                      <a:pt x="137722" y="147594"/>
                      <a:pt x="96902" y="147594"/>
                    </a:cubicBezTo>
                    <a:cubicBezTo>
                      <a:pt x="56082" y="147594"/>
                      <a:pt x="22990" y="114554"/>
                      <a:pt x="22990" y="73797"/>
                    </a:cubicBezTo>
                    <a:cubicBezTo>
                      <a:pt x="22990" y="33040"/>
                      <a:pt x="56082" y="0"/>
                      <a:pt x="9690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OPPOSans B" panose="00020600040101010101" pitchFamily="18" charset="-122"/>
                </a:endParaRPr>
              </a:p>
            </p:txBody>
          </p:sp>
        </p:grpSp>
        <p:grpSp>
          <p:nvGrpSpPr>
            <p:cNvPr id="14" name="组合 13"/>
            <p:cNvGrpSpPr/>
            <p:nvPr>
              <p:custDataLst>
                <p:tags r:id="rId17"/>
              </p:custDataLst>
            </p:nvPr>
          </p:nvGrpSpPr>
          <p:grpSpPr>
            <a:xfrm>
              <a:off x="4448855" y="3619132"/>
              <a:ext cx="1336026" cy="1336024"/>
              <a:chOff x="4443407" y="1941280"/>
              <a:chExt cx="1336026" cy="1336024"/>
            </a:xfrm>
          </p:grpSpPr>
          <p:sp>
            <p:nvSpPr>
              <p:cNvPr id="18" name="任意多边形: 形状 27"/>
              <p:cNvSpPr/>
              <p:nvPr>
                <p:custDataLst>
                  <p:tags r:id="rId18"/>
                </p:custDataLst>
              </p:nvPr>
            </p:nvSpPr>
            <p:spPr>
              <a:xfrm>
                <a:off x="4443407" y="1941280"/>
                <a:ext cx="1336026" cy="1336024"/>
              </a:xfrm>
              <a:prstGeom prst="roundRect">
                <a:avLst/>
              </a:prstGeom>
              <a:solidFill>
                <a:schemeClr val="accent2"/>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prstClr val="black">
                      <a:lumMod val="75000"/>
                      <a:lumOff val="25000"/>
                    </a:prstClr>
                  </a:solidFill>
                  <a:effectLst/>
                  <a:uLnTx/>
                  <a:uFillTx/>
                  <a:latin typeface="OPPOSans R" panose="00020600040101010101" pitchFamily="18" charset="-122"/>
                  <a:ea typeface="OPPOSans R" panose="00020600040101010101" pitchFamily="18" charset="-122"/>
                </a:endParaRPr>
              </a:p>
            </p:txBody>
          </p:sp>
          <p:sp>
            <p:nvSpPr>
              <p:cNvPr id="19" name="stack-of-sheets_1370"/>
              <p:cNvSpPr>
                <a:spLocks noChangeAspect="1"/>
              </p:cNvSpPr>
              <p:nvPr>
                <p:custDataLst>
                  <p:tags r:id="rId19"/>
                </p:custDataLst>
              </p:nvPr>
            </p:nvSpPr>
            <p:spPr bwMode="auto">
              <a:xfrm>
                <a:off x="4806577" y="2314203"/>
                <a:ext cx="609685" cy="590175"/>
              </a:xfrm>
              <a:custGeom>
                <a:avLst/>
                <a:gdLst>
                  <a:gd name="connsiteX0" fmla="*/ 452855 w 582453"/>
                  <a:gd name="connsiteY0" fmla="*/ 373207 h 563815"/>
                  <a:gd name="connsiteX1" fmla="*/ 462456 w 582453"/>
                  <a:gd name="connsiteY1" fmla="*/ 374525 h 563815"/>
                  <a:gd name="connsiteX2" fmla="*/ 539855 w 582453"/>
                  <a:gd name="connsiteY2" fmla="*/ 418461 h 563815"/>
                  <a:gd name="connsiteX3" fmla="*/ 545132 w 582453"/>
                  <a:gd name="connsiteY3" fmla="*/ 436035 h 563815"/>
                  <a:gd name="connsiteX4" fmla="*/ 534578 w 582453"/>
                  <a:gd name="connsiteY4" fmla="*/ 443065 h 563815"/>
                  <a:gd name="connsiteX5" fmla="*/ 527541 w 582453"/>
                  <a:gd name="connsiteY5" fmla="*/ 441308 h 563815"/>
                  <a:gd name="connsiteX6" fmla="*/ 450729 w 582453"/>
                  <a:gd name="connsiteY6" fmla="*/ 397372 h 563815"/>
                  <a:gd name="connsiteX7" fmla="*/ 445452 w 582453"/>
                  <a:gd name="connsiteY7" fmla="*/ 379797 h 563815"/>
                  <a:gd name="connsiteX8" fmla="*/ 452855 w 582453"/>
                  <a:gd name="connsiteY8" fmla="*/ 373207 h 563815"/>
                  <a:gd name="connsiteX9" fmla="*/ 128583 w 582453"/>
                  <a:gd name="connsiteY9" fmla="*/ 372080 h 563815"/>
                  <a:gd name="connsiteX10" fmla="*/ 136726 w 582453"/>
                  <a:gd name="connsiteY10" fmla="*/ 378020 h 563815"/>
                  <a:gd name="connsiteX11" fmla="*/ 131444 w 582453"/>
                  <a:gd name="connsiteY11" fmla="*/ 395617 h 563815"/>
                  <a:gd name="connsiteX12" fmla="*/ 54564 w 582453"/>
                  <a:gd name="connsiteY12" fmla="*/ 439610 h 563815"/>
                  <a:gd name="connsiteX13" fmla="*/ 47522 w 582453"/>
                  <a:gd name="connsiteY13" fmla="*/ 441370 h 563815"/>
                  <a:gd name="connsiteX14" fmla="*/ 36958 w 582453"/>
                  <a:gd name="connsiteY14" fmla="*/ 434331 h 563815"/>
                  <a:gd name="connsiteX15" fmla="*/ 42240 w 582453"/>
                  <a:gd name="connsiteY15" fmla="*/ 416734 h 563815"/>
                  <a:gd name="connsiteX16" fmla="*/ 119120 w 582453"/>
                  <a:gd name="connsiteY16" fmla="*/ 372740 h 563815"/>
                  <a:gd name="connsiteX17" fmla="*/ 128583 w 582453"/>
                  <a:gd name="connsiteY17" fmla="*/ 372080 h 563815"/>
                  <a:gd name="connsiteX18" fmla="*/ 481761 w 582453"/>
                  <a:gd name="connsiteY18" fmla="*/ 276633 h 563815"/>
                  <a:gd name="connsiteX19" fmla="*/ 569792 w 582453"/>
                  <a:gd name="connsiteY19" fmla="*/ 276633 h 563815"/>
                  <a:gd name="connsiteX20" fmla="*/ 582116 w 582453"/>
                  <a:gd name="connsiteY20" fmla="*/ 288924 h 563815"/>
                  <a:gd name="connsiteX21" fmla="*/ 569792 w 582453"/>
                  <a:gd name="connsiteY21" fmla="*/ 301216 h 563815"/>
                  <a:gd name="connsiteX22" fmla="*/ 481761 w 582453"/>
                  <a:gd name="connsiteY22" fmla="*/ 301216 h 563815"/>
                  <a:gd name="connsiteX23" fmla="*/ 469437 w 582453"/>
                  <a:gd name="connsiteY23" fmla="*/ 288924 h 563815"/>
                  <a:gd name="connsiteX24" fmla="*/ 481761 w 582453"/>
                  <a:gd name="connsiteY24" fmla="*/ 276633 h 563815"/>
                  <a:gd name="connsiteX25" fmla="*/ 12323 w 582453"/>
                  <a:gd name="connsiteY25" fmla="*/ 276633 h 563815"/>
                  <a:gd name="connsiteX26" fmla="*/ 99762 w 582453"/>
                  <a:gd name="connsiteY26" fmla="*/ 276633 h 563815"/>
                  <a:gd name="connsiteX27" fmla="*/ 112085 w 582453"/>
                  <a:gd name="connsiteY27" fmla="*/ 288940 h 563815"/>
                  <a:gd name="connsiteX28" fmla="*/ 99762 w 582453"/>
                  <a:gd name="connsiteY28" fmla="*/ 301248 h 563815"/>
                  <a:gd name="connsiteX29" fmla="*/ 12323 w 582453"/>
                  <a:gd name="connsiteY29" fmla="*/ 301248 h 563815"/>
                  <a:gd name="connsiteX30" fmla="*/ 0 w 582453"/>
                  <a:gd name="connsiteY30" fmla="*/ 288940 h 563815"/>
                  <a:gd name="connsiteX31" fmla="*/ 12323 w 582453"/>
                  <a:gd name="connsiteY31" fmla="*/ 276633 h 563815"/>
                  <a:gd name="connsiteX32" fmla="*/ 291091 w 582453"/>
                  <a:gd name="connsiteY32" fmla="*/ 230905 h 563815"/>
                  <a:gd name="connsiteX33" fmla="*/ 273482 w 582453"/>
                  <a:gd name="connsiteY33" fmla="*/ 462418 h 563815"/>
                  <a:gd name="connsiteX34" fmla="*/ 291091 w 582453"/>
                  <a:gd name="connsiteY34" fmla="*/ 324096 h 563815"/>
                  <a:gd name="connsiteX35" fmla="*/ 291091 w 582453"/>
                  <a:gd name="connsiteY35" fmla="*/ 488207 h 563815"/>
                  <a:gd name="connsiteX36" fmla="*/ 291091 w 582453"/>
                  <a:gd name="connsiteY36" fmla="*/ 230905 h 563815"/>
                  <a:gd name="connsiteX37" fmla="*/ 291091 w 582453"/>
                  <a:gd name="connsiteY37" fmla="*/ 155883 h 563815"/>
                  <a:gd name="connsiteX38" fmla="*/ 433138 w 582453"/>
                  <a:gd name="connsiteY38" fmla="*/ 301238 h 563815"/>
                  <a:gd name="connsiteX39" fmla="*/ 352136 w 582453"/>
                  <a:gd name="connsiteY39" fmla="*/ 480001 h 563815"/>
                  <a:gd name="connsiteX40" fmla="*/ 348614 w 582453"/>
                  <a:gd name="connsiteY40" fmla="*/ 512824 h 563815"/>
                  <a:gd name="connsiteX41" fmla="*/ 289330 w 582453"/>
                  <a:gd name="connsiteY41" fmla="*/ 563815 h 563815"/>
                  <a:gd name="connsiteX42" fmla="*/ 229459 w 582453"/>
                  <a:gd name="connsiteY42" fmla="*/ 512824 h 563815"/>
                  <a:gd name="connsiteX43" fmla="*/ 225937 w 582453"/>
                  <a:gd name="connsiteY43" fmla="*/ 480001 h 563815"/>
                  <a:gd name="connsiteX44" fmla="*/ 145522 w 582453"/>
                  <a:gd name="connsiteY44" fmla="*/ 301238 h 563815"/>
                  <a:gd name="connsiteX45" fmla="*/ 291091 w 582453"/>
                  <a:gd name="connsiteY45" fmla="*/ 155883 h 563815"/>
                  <a:gd name="connsiteX46" fmla="*/ 536996 w 582453"/>
                  <a:gd name="connsiteY46" fmla="*/ 136984 h 563815"/>
                  <a:gd name="connsiteX47" fmla="*/ 545132 w 582453"/>
                  <a:gd name="connsiteY47" fmla="*/ 143583 h 563815"/>
                  <a:gd name="connsiteX48" fmla="*/ 539855 w 582453"/>
                  <a:gd name="connsiteY48" fmla="*/ 161180 h 563815"/>
                  <a:gd name="connsiteX49" fmla="*/ 462456 w 582453"/>
                  <a:gd name="connsiteY49" fmla="*/ 205173 h 563815"/>
                  <a:gd name="connsiteX50" fmla="*/ 456007 w 582453"/>
                  <a:gd name="connsiteY50" fmla="*/ 206933 h 563815"/>
                  <a:gd name="connsiteX51" fmla="*/ 445452 w 582453"/>
                  <a:gd name="connsiteY51" fmla="*/ 199894 h 563815"/>
                  <a:gd name="connsiteX52" fmla="*/ 450729 w 582453"/>
                  <a:gd name="connsiteY52" fmla="*/ 182297 h 563815"/>
                  <a:gd name="connsiteX53" fmla="*/ 527541 w 582453"/>
                  <a:gd name="connsiteY53" fmla="*/ 138303 h 563815"/>
                  <a:gd name="connsiteX54" fmla="*/ 536996 w 582453"/>
                  <a:gd name="connsiteY54" fmla="*/ 136984 h 563815"/>
                  <a:gd name="connsiteX55" fmla="*/ 44441 w 582453"/>
                  <a:gd name="connsiteY55" fmla="*/ 136984 h 563815"/>
                  <a:gd name="connsiteX56" fmla="*/ 54564 w 582453"/>
                  <a:gd name="connsiteY56" fmla="*/ 138303 h 563815"/>
                  <a:gd name="connsiteX57" fmla="*/ 131444 w 582453"/>
                  <a:gd name="connsiteY57" fmla="*/ 182297 h 563815"/>
                  <a:gd name="connsiteX58" fmla="*/ 136726 w 582453"/>
                  <a:gd name="connsiteY58" fmla="*/ 199894 h 563815"/>
                  <a:gd name="connsiteX59" fmla="*/ 126162 w 582453"/>
                  <a:gd name="connsiteY59" fmla="*/ 206933 h 563815"/>
                  <a:gd name="connsiteX60" fmla="*/ 119120 w 582453"/>
                  <a:gd name="connsiteY60" fmla="*/ 205173 h 563815"/>
                  <a:gd name="connsiteX61" fmla="*/ 42240 w 582453"/>
                  <a:gd name="connsiteY61" fmla="*/ 161180 h 563815"/>
                  <a:gd name="connsiteX62" fmla="*/ 36958 w 582453"/>
                  <a:gd name="connsiteY62" fmla="*/ 143583 h 563815"/>
                  <a:gd name="connsiteX63" fmla="*/ 44441 w 582453"/>
                  <a:gd name="connsiteY63" fmla="*/ 136984 h 563815"/>
                  <a:gd name="connsiteX64" fmla="*/ 426494 w 582453"/>
                  <a:gd name="connsiteY64" fmla="*/ 35635 h 563815"/>
                  <a:gd name="connsiteX65" fmla="*/ 436617 w 582453"/>
                  <a:gd name="connsiteY65" fmla="*/ 36954 h 563815"/>
                  <a:gd name="connsiteX66" fmla="*/ 441898 w 582453"/>
                  <a:gd name="connsiteY66" fmla="*/ 54539 h 563815"/>
                  <a:gd name="connsiteX67" fmla="*/ 397887 w 582453"/>
                  <a:gd name="connsiteY67" fmla="*/ 131329 h 563815"/>
                  <a:gd name="connsiteX68" fmla="*/ 387325 w 582453"/>
                  <a:gd name="connsiteY68" fmla="*/ 138363 h 563815"/>
                  <a:gd name="connsiteX69" fmla="*/ 380283 w 582453"/>
                  <a:gd name="connsiteY69" fmla="*/ 136604 h 563815"/>
                  <a:gd name="connsiteX70" fmla="*/ 375002 w 582453"/>
                  <a:gd name="connsiteY70" fmla="*/ 119019 h 563815"/>
                  <a:gd name="connsiteX71" fmla="*/ 419013 w 582453"/>
                  <a:gd name="connsiteY71" fmla="*/ 42230 h 563815"/>
                  <a:gd name="connsiteX72" fmla="*/ 426494 w 582453"/>
                  <a:gd name="connsiteY72" fmla="*/ 35635 h 563815"/>
                  <a:gd name="connsiteX73" fmla="*/ 155032 w 582453"/>
                  <a:gd name="connsiteY73" fmla="*/ 33845 h 563815"/>
                  <a:gd name="connsiteX74" fmla="*/ 163176 w 582453"/>
                  <a:gd name="connsiteY74" fmla="*/ 40440 h 563815"/>
                  <a:gd name="connsiteX75" fmla="*/ 206613 w 582453"/>
                  <a:gd name="connsiteY75" fmla="*/ 117229 h 563815"/>
                  <a:gd name="connsiteX76" fmla="*/ 201330 w 582453"/>
                  <a:gd name="connsiteY76" fmla="*/ 134814 h 563815"/>
                  <a:gd name="connsiteX77" fmla="*/ 194873 w 582453"/>
                  <a:gd name="connsiteY77" fmla="*/ 136573 h 563815"/>
                  <a:gd name="connsiteX78" fmla="*/ 184308 w 582453"/>
                  <a:gd name="connsiteY78" fmla="*/ 129539 h 563815"/>
                  <a:gd name="connsiteX79" fmla="*/ 140284 w 582453"/>
                  <a:gd name="connsiteY79" fmla="*/ 52749 h 563815"/>
                  <a:gd name="connsiteX80" fmla="*/ 145567 w 582453"/>
                  <a:gd name="connsiteY80" fmla="*/ 35164 h 563815"/>
                  <a:gd name="connsiteX81" fmla="*/ 155032 w 582453"/>
                  <a:gd name="connsiteY81" fmla="*/ 33845 h 563815"/>
                  <a:gd name="connsiteX82" fmla="*/ 291044 w 582453"/>
                  <a:gd name="connsiteY82" fmla="*/ 0 h 563815"/>
                  <a:gd name="connsiteX83" fmla="*/ 303382 w 582453"/>
                  <a:gd name="connsiteY83" fmla="*/ 12313 h 563815"/>
                  <a:gd name="connsiteX84" fmla="*/ 303382 w 582453"/>
                  <a:gd name="connsiteY84" fmla="*/ 99678 h 563815"/>
                  <a:gd name="connsiteX85" fmla="*/ 291044 w 582453"/>
                  <a:gd name="connsiteY85" fmla="*/ 111991 h 563815"/>
                  <a:gd name="connsiteX86" fmla="*/ 278705 w 582453"/>
                  <a:gd name="connsiteY86" fmla="*/ 99678 h 563815"/>
                  <a:gd name="connsiteX87" fmla="*/ 278705 w 582453"/>
                  <a:gd name="connsiteY87" fmla="*/ 12313 h 563815"/>
                  <a:gd name="connsiteX88" fmla="*/ 291044 w 582453"/>
                  <a:gd name="connsiteY88" fmla="*/ 0 h 56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2453" h="563815">
                    <a:moveTo>
                      <a:pt x="452855" y="373207"/>
                    </a:moveTo>
                    <a:cubicBezTo>
                      <a:pt x="455860" y="372328"/>
                      <a:pt x="459231" y="372767"/>
                      <a:pt x="462456" y="374525"/>
                    </a:cubicBezTo>
                    <a:lnTo>
                      <a:pt x="539855" y="418461"/>
                    </a:lnTo>
                    <a:cubicBezTo>
                      <a:pt x="545132" y="421976"/>
                      <a:pt x="548650" y="429005"/>
                      <a:pt x="545132" y="436035"/>
                    </a:cubicBezTo>
                    <a:cubicBezTo>
                      <a:pt x="543373" y="441308"/>
                      <a:pt x="539855" y="443065"/>
                      <a:pt x="534578" y="443065"/>
                    </a:cubicBezTo>
                    <a:cubicBezTo>
                      <a:pt x="531060" y="443065"/>
                      <a:pt x="529300" y="443065"/>
                      <a:pt x="527541" y="441308"/>
                    </a:cubicBezTo>
                    <a:lnTo>
                      <a:pt x="450729" y="397372"/>
                    </a:lnTo>
                    <a:cubicBezTo>
                      <a:pt x="443693" y="393857"/>
                      <a:pt x="441934" y="386827"/>
                      <a:pt x="445452" y="379797"/>
                    </a:cubicBezTo>
                    <a:cubicBezTo>
                      <a:pt x="447211" y="376282"/>
                      <a:pt x="449850" y="374085"/>
                      <a:pt x="452855" y="373207"/>
                    </a:cubicBezTo>
                    <a:close/>
                    <a:moveTo>
                      <a:pt x="128583" y="372080"/>
                    </a:moveTo>
                    <a:cubicBezTo>
                      <a:pt x="131884" y="373180"/>
                      <a:pt x="134965" y="375380"/>
                      <a:pt x="136726" y="378020"/>
                    </a:cubicBezTo>
                    <a:cubicBezTo>
                      <a:pt x="140247" y="383299"/>
                      <a:pt x="138486" y="392098"/>
                      <a:pt x="131444" y="395617"/>
                    </a:cubicBezTo>
                    <a:lnTo>
                      <a:pt x="54564" y="439610"/>
                    </a:lnTo>
                    <a:cubicBezTo>
                      <a:pt x="52804" y="441370"/>
                      <a:pt x="49283" y="441370"/>
                      <a:pt x="47522" y="441370"/>
                    </a:cubicBezTo>
                    <a:cubicBezTo>
                      <a:pt x="44001" y="441370"/>
                      <a:pt x="38719" y="437851"/>
                      <a:pt x="36958" y="434331"/>
                    </a:cubicBezTo>
                    <a:cubicBezTo>
                      <a:pt x="33437" y="429052"/>
                      <a:pt x="35198" y="420253"/>
                      <a:pt x="42240" y="416734"/>
                    </a:cubicBezTo>
                    <a:lnTo>
                      <a:pt x="119120" y="372740"/>
                    </a:lnTo>
                    <a:cubicBezTo>
                      <a:pt x="121761" y="370981"/>
                      <a:pt x="125282" y="370981"/>
                      <a:pt x="128583" y="372080"/>
                    </a:cubicBezTo>
                    <a:close/>
                    <a:moveTo>
                      <a:pt x="481761" y="276633"/>
                    </a:moveTo>
                    <a:lnTo>
                      <a:pt x="569792" y="276633"/>
                    </a:lnTo>
                    <a:cubicBezTo>
                      <a:pt x="578595" y="276633"/>
                      <a:pt x="583877" y="281901"/>
                      <a:pt x="582116" y="288924"/>
                    </a:cubicBezTo>
                    <a:cubicBezTo>
                      <a:pt x="582116" y="295948"/>
                      <a:pt x="576835" y="301216"/>
                      <a:pt x="569792" y="301216"/>
                    </a:cubicBezTo>
                    <a:lnTo>
                      <a:pt x="481761" y="301216"/>
                    </a:lnTo>
                    <a:cubicBezTo>
                      <a:pt x="474719" y="301216"/>
                      <a:pt x="469437" y="295948"/>
                      <a:pt x="469437" y="288924"/>
                    </a:cubicBezTo>
                    <a:cubicBezTo>
                      <a:pt x="469437" y="281901"/>
                      <a:pt x="474719" y="276633"/>
                      <a:pt x="481761" y="276633"/>
                    </a:cubicBezTo>
                    <a:close/>
                    <a:moveTo>
                      <a:pt x="12323" y="276633"/>
                    </a:moveTo>
                    <a:lnTo>
                      <a:pt x="99762" y="276633"/>
                    </a:lnTo>
                    <a:cubicBezTo>
                      <a:pt x="106804" y="276633"/>
                      <a:pt x="112085" y="281908"/>
                      <a:pt x="112085" y="288940"/>
                    </a:cubicBezTo>
                    <a:cubicBezTo>
                      <a:pt x="112085" y="295973"/>
                      <a:pt x="106804" y="303006"/>
                      <a:pt x="99762" y="301248"/>
                    </a:cubicBezTo>
                    <a:lnTo>
                      <a:pt x="12323" y="301248"/>
                    </a:lnTo>
                    <a:cubicBezTo>
                      <a:pt x="5281" y="301248"/>
                      <a:pt x="0" y="295973"/>
                      <a:pt x="0" y="288940"/>
                    </a:cubicBezTo>
                    <a:cubicBezTo>
                      <a:pt x="0" y="281908"/>
                      <a:pt x="5281" y="276633"/>
                      <a:pt x="12323" y="276633"/>
                    </a:cubicBezTo>
                    <a:close/>
                    <a:moveTo>
                      <a:pt x="291091" y="230905"/>
                    </a:moveTo>
                    <a:cubicBezTo>
                      <a:pt x="193067" y="324096"/>
                      <a:pt x="232981" y="407910"/>
                      <a:pt x="273482" y="462418"/>
                    </a:cubicBezTo>
                    <a:cubicBezTo>
                      <a:pt x="277004" y="465935"/>
                      <a:pt x="257634" y="379777"/>
                      <a:pt x="291091" y="324096"/>
                    </a:cubicBezTo>
                    <a:cubicBezTo>
                      <a:pt x="273482" y="378018"/>
                      <a:pt x="296374" y="457143"/>
                      <a:pt x="291091" y="488207"/>
                    </a:cubicBezTo>
                    <a:cubicBezTo>
                      <a:pt x="403203" y="374502"/>
                      <a:pt x="324548" y="280138"/>
                      <a:pt x="291091" y="230905"/>
                    </a:cubicBezTo>
                    <a:close/>
                    <a:moveTo>
                      <a:pt x="291091" y="155883"/>
                    </a:moveTo>
                    <a:cubicBezTo>
                      <a:pt x="371506" y="155883"/>
                      <a:pt x="436660" y="220941"/>
                      <a:pt x="433138" y="301238"/>
                    </a:cubicBezTo>
                    <a:cubicBezTo>
                      <a:pt x="433138" y="407910"/>
                      <a:pt x="357419" y="421977"/>
                      <a:pt x="352136" y="480001"/>
                    </a:cubicBezTo>
                    <a:lnTo>
                      <a:pt x="348614" y="512824"/>
                    </a:lnTo>
                    <a:cubicBezTo>
                      <a:pt x="343332" y="542715"/>
                      <a:pt x="319266" y="563815"/>
                      <a:pt x="289330" y="563815"/>
                    </a:cubicBezTo>
                    <a:cubicBezTo>
                      <a:pt x="259395" y="563815"/>
                      <a:pt x="234742" y="540957"/>
                      <a:pt x="229459" y="512824"/>
                    </a:cubicBezTo>
                    <a:lnTo>
                      <a:pt x="225937" y="480001"/>
                    </a:lnTo>
                    <a:cubicBezTo>
                      <a:pt x="222415" y="421977"/>
                      <a:pt x="145522" y="409668"/>
                      <a:pt x="145522" y="301238"/>
                    </a:cubicBezTo>
                    <a:cubicBezTo>
                      <a:pt x="145522" y="220941"/>
                      <a:pt x="210089" y="155883"/>
                      <a:pt x="291091" y="155883"/>
                    </a:cubicBezTo>
                    <a:close/>
                    <a:moveTo>
                      <a:pt x="536996" y="136984"/>
                    </a:moveTo>
                    <a:cubicBezTo>
                      <a:pt x="540295" y="137864"/>
                      <a:pt x="543373" y="140064"/>
                      <a:pt x="545132" y="143583"/>
                    </a:cubicBezTo>
                    <a:cubicBezTo>
                      <a:pt x="548650" y="148862"/>
                      <a:pt x="546891" y="157661"/>
                      <a:pt x="539855" y="161180"/>
                    </a:cubicBezTo>
                    <a:lnTo>
                      <a:pt x="462456" y="205173"/>
                    </a:lnTo>
                    <a:cubicBezTo>
                      <a:pt x="460697" y="206933"/>
                      <a:pt x="457766" y="206933"/>
                      <a:pt x="456007" y="206933"/>
                    </a:cubicBezTo>
                    <a:cubicBezTo>
                      <a:pt x="452488" y="206933"/>
                      <a:pt x="447211" y="205173"/>
                      <a:pt x="445452" y="199894"/>
                    </a:cubicBezTo>
                    <a:cubicBezTo>
                      <a:pt x="441934" y="194615"/>
                      <a:pt x="443693" y="185816"/>
                      <a:pt x="450729" y="182297"/>
                    </a:cubicBezTo>
                    <a:lnTo>
                      <a:pt x="527541" y="138303"/>
                    </a:lnTo>
                    <a:cubicBezTo>
                      <a:pt x="530180" y="136544"/>
                      <a:pt x="533698" y="136104"/>
                      <a:pt x="536996" y="136984"/>
                    </a:cubicBezTo>
                    <a:close/>
                    <a:moveTo>
                      <a:pt x="44441" y="136984"/>
                    </a:moveTo>
                    <a:cubicBezTo>
                      <a:pt x="47522" y="136104"/>
                      <a:pt x="51043" y="136544"/>
                      <a:pt x="54564" y="138303"/>
                    </a:cubicBezTo>
                    <a:lnTo>
                      <a:pt x="131444" y="182297"/>
                    </a:lnTo>
                    <a:cubicBezTo>
                      <a:pt x="138486" y="185816"/>
                      <a:pt x="140247" y="194615"/>
                      <a:pt x="136726" y="199894"/>
                    </a:cubicBezTo>
                    <a:cubicBezTo>
                      <a:pt x="134965" y="205173"/>
                      <a:pt x="131444" y="206933"/>
                      <a:pt x="126162" y="206933"/>
                    </a:cubicBezTo>
                    <a:cubicBezTo>
                      <a:pt x="122641" y="206933"/>
                      <a:pt x="120880" y="206933"/>
                      <a:pt x="119120" y="205173"/>
                    </a:cubicBezTo>
                    <a:lnTo>
                      <a:pt x="42240" y="161180"/>
                    </a:lnTo>
                    <a:cubicBezTo>
                      <a:pt x="35198" y="157661"/>
                      <a:pt x="33437" y="150622"/>
                      <a:pt x="36958" y="143583"/>
                    </a:cubicBezTo>
                    <a:cubicBezTo>
                      <a:pt x="38719" y="140064"/>
                      <a:pt x="41360" y="137864"/>
                      <a:pt x="44441" y="136984"/>
                    </a:cubicBezTo>
                    <a:close/>
                    <a:moveTo>
                      <a:pt x="426494" y="35635"/>
                    </a:moveTo>
                    <a:cubicBezTo>
                      <a:pt x="429575" y="34756"/>
                      <a:pt x="433096" y="35196"/>
                      <a:pt x="436617" y="36954"/>
                    </a:cubicBezTo>
                    <a:cubicBezTo>
                      <a:pt x="443659" y="40471"/>
                      <a:pt x="445419" y="49264"/>
                      <a:pt x="441898" y="54539"/>
                    </a:cubicBezTo>
                    <a:lnTo>
                      <a:pt x="397887" y="131329"/>
                    </a:lnTo>
                    <a:cubicBezTo>
                      <a:pt x="396127" y="136604"/>
                      <a:pt x="392606" y="138363"/>
                      <a:pt x="387325" y="138363"/>
                    </a:cubicBezTo>
                    <a:cubicBezTo>
                      <a:pt x="383804" y="138363"/>
                      <a:pt x="382044" y="138363"/>
                      <a:pt x="380283" y="136604"/>
                    </a:cubicBezTo>
                    <a:cubicBezTo>
                      <a:pt x="373241" y="133087"/>
                      <a:pt x="371481" y="126053"/>
                      <a:pt x="375002" y="119019"/>
                    </a:cubicBezTo>
                    <a:lnTo>
                      <a:pt x="419013" y="42230"/>
                    </a:lnTo>
                    <a:cubicBezTo>
                      <a:pt x="420773" y="38713"/>
                      <a:pt x="423414" y="36515"/>
                      <a:pt x="426494" y="35635"/>
                    </a:cubicBezTo>
                    <a:close/>
                    <a:moveTo>
                      <a:pt x="155032" y="33845"/>
                    </a:moveTo>
                    <a:cubicBezTo>
                      <a:pt x="158334" y="34725"/>
                      <a:pt x="161415" y="36923"/>
                      <a:pt x="163176" y="40440"/>
                    </a:cubicBezTo>
                    <a:lnTo>
                      <a:pt x="206613" y="117229"/>
                    </a:lnTo>
                    <a:cubicBezTo>
                      <a:pt x="210135" y="122505"/>
                      <a:pt x="208374" y="131297"/>
                      <a:pt x="201330" y="134814"/>
                    </a:cubicBezTo>
                    <a:cubicBezTo>
                      <a:pt x="199569" y="136573"/>
                      <a:pt x="196634" y="136573"/>
                      <a:pt x="194873" y="136573"/>
                    </a:cubicBezTo>
                    <a:cubicBezTo>
                      <a:pt x="191352" y="136573"/>
                      <a:pt x="186069" y="134814"/>
                      <a:pt x="184308" y="129539"/>
                    </a:cubicBezTo>
                    <a:lnTo>
                      <a:pt x="140284" y="52749"/>
                    </a:lnTo>
                    <a:cubicBezTo>
                      <a:pt x="136762" y="47474"/>
                      <a:pt x="138523" y="38681"/>
                      <a:pt x="145567" y="35164"/>
                    </a:cubicBezTo>
                    <a:cubicBezTo>
                      <a:pt x="148208" y="33406"/>
                      <a:pt x="151730" y="32966"/>
                      <a:pt x="155032" y="33845"/>
                    </a:cubicBezTo>
                    <a:close/>
                    <a:moveTo>
                      <a:pt x="291044" y="0"/>
                    </a:moveTo>
                    <a:cubicBezTo>
                      <a:pt x="298094" y="0"/>
                      <a:pt x="303382" y="5277"/>
                      <a:pt x="303382" y="12313"/>
                    </a:cubicBezTo>
                    <a:lnTo>
                      <a:pt x="303382" y="99678"/>
                    </a:lnTo>
                    <a:cubicBezTo>
                      <a:pt x="303382" y="106714"/>
                      <a:pt x="298094" y="111991"/>
                      <a:pt x="291044" y="111991"/>
                    </a:cubicBezTo>
                    <a:cubicBezTo>
                      <a:pt x="283993" y="111991"/>
                      <a:pt x="278705" y="104955"/>
                      <a:pt x="278705" y="99678"/>
                    </a:cubicBezTo>
                    <a:lnTo>
                      <a:pt x="278705" y="12313"/>
                    </a:lnTo>
                    <a:cubicBezTo>
                      <a:pt x="278705" y="5277"/>
                      <a:pt x="283993" y="0"/>
                      <a:pt x="29104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OPPOSans B" panose="00020600040101010101" pitchFamily="18" charset="-122"/>
                </a:endParaRPr>
              </a:p>
            </p:txBody>
          </p:sp>
        </p:grpSp>
        <p:grpSp>
          <p:nvGrpSpPr>
            <p:cNvPr id="15" name="组合 14"/>
            <p:cNvGrpSpPr/>
            <p:nvPr>
              <p:custDataLst>
                <p:tags r:id="rId20"/>
              </p:custDataLst>
            </p:nvPr>
          </p:nvGrpSpPr>
          <p:grpSpPr>
            <a:xfrm>
              <a:off x="6265617" y="3619132"/>
              <a:ext cx="1336026" cy="1336024"/>
              <a:chOff x="4443407" y="1941280"/>
              <a:chExt cx="1336026" cy="1336024"/>
            </a:xfrm>
          </p:grpSpPr>
          <p:sp>
            <p:nvSpPr>
              <p:cNvPr id="16" name="任意多边形: 形状 27"/>
              <p:cNvSpPr/>
              <p:nvPr>
                <p:custDataLst>
                  <p:tags r:id="rId21"/>
                </p:custDataLst>
              </p:nvPr>
            </p:nvSpPr>
            <p:spPr>
              <a:xfrm>
                <a:off x="4443407" y="1941280"/>
                <a:ext cx="1336026" cy="1336024"/>
              </a:xfrm>
              <a:prstGeom prst="roundRect">
                <a:avLst/>
              </a:prstGeom>
              <a:solidFill>
                <a:schemeClr val="accent1"/>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sz="1800" b="0" i="0" u="none" strike="noStrike" kern="0" cap="none" spc="0" normalizeH="0" baseline="0" noProof="0">
                  <a:ln>
                    <a:noFill/>
                  </a:ln>
                  <a:solidFill>
                    <a:prstClr val="black">
                      <a:lumMod val="75000"/>
                      <a:lumOff val="25000"/>
                    </a:prstClr>
                  </a:solidFill>
                  <a:effectLst/>
                  <a:uLnTx/>
                  <a:uFillTx/>
                  <a:latin typeface="OPPOSans R" panose="00020600040101010101" pitchFamily="18" charset="-122"/>
                  <a:ea typeface="OPPOSans R" panose="00020600040101010101" pitchFamily="18" charset="-122"/>
                </a:endParaRPr>
              </a:p>
            </p:txBody>
          </p:sp>
          <p:sp>
            <p:nvSpPr>
              <p:cNvPr id="17" name="stack-of-sheets_1370"/>
              <p:cNvSpPr>
                <a:spLocks noChangeAspect="1"/>
              </p:cNvSpPr>
              <p:nvPr>
                <p:custDataLst>
                  <p:tags r:id="rId22"/>
                </p:custDataLst>
              </p:nvPr>
            </p:nvSpPr>
            <p:spPr bwMode="auto">
              <a:xfrm>
                <a:off x="4842791" y="2304446"/>
                <a:ext cx="537255" cy="609685"/>
              </a:xfrm>
              <a:custGeom>
                <a:avLst/>
                <a:gdLst>
                  <a:gd name="connsiteX0" fmla="*/ 250662 w 533587"/>
                  <a:gd name="connsiteY0" fmla="*/ 218400 h 605522"/>
                  <a:gd name="connsiteX1" fmla="*/ 292907 w 533587"/>
                  <a:gd name="connsiteY1" fmla="*/ 218400 h 605522"/>
                  <a:gd name="connsiteX2" fmla="*/ 292907 w 533587"/>
                  <a:gd name="connsiteY2" fmla="*/ 242537 h 605522"/>
                  <a:gd name="connsiteX3" fmla="*/ 348764 w 533587"/>
                  <a:gd name="connsiteY3" fmla="*/ 281202 h 605522"/>
                  <a:gd name="connsiteX4" fmla="*/ 350641 w 533587"/>
                  <a:gd name="connsiteY4" fmla="*/ 284717 h 605522"/>
                  <a:gd name="connsiteX5" fmla="*/ 314499 w 533587"/>
                  <a:gd name="connsiteY5" fmla="*/ 301589 h 605522"/>
                  <a:gd name="connsiteX6" fmla="*/ 312621 w 533587"/>
                  <a:gd name="connsiteY6" fmla="*/ 298543 h 605522"/>
                  <a:gd name="connsiteX7" fmla="*/ 270376 w 533587"/>
                  <a:gd name="connsiteY7" fmla="*/ 279796 h 605522"/>
                  <a:gd name="connsiteX8" fmla="*/ 231183 w 533587"/>
                  <a:gd name="connsiteY8" fmla="*/ 301355 h 605522"/>
                  <a:gd name="connsiteX9" fmla="*/ 271785 w 533587"/>
                  <a:gd name="connsiteY9" fmla="*/ 321039 h 605522"/>
                  <a:gd name="connsiteX10" fmla="*/ 356978 w 533587"/>
                  <a:gd name="connsiteY10" fmla="*/ 384545 h 605522"/>
                  <a:gd name="connsiteX11" fmla="*/ 292907 w 533587"/>
                  <a:gd name="connsiteY11" fmla="*/ 447347 h 605522"/>
                  <a:gd name="connsiteX12" fmla="*/ 292907 w 533587"/>
                  <a:gd name="connsiteY12" fmla="*/ 474764 h 605522"/>
                  <a:gd name="connsiteX13" fmla="*/ 250662 w 533587"/>
                  <a:gd name="connsiteY13" fmla="*/ 474764 h 605522"/>
                  <a:gd name="connsiteX14" fmla="*/ 250662 w 533587"/>
                  <a:gd name="connsiteY14" fmla="*/ 448753 h 605522"/>
                  <a:gd name="connsiteX15" fmla="*/ 179785 w 533587"/>
                  <a:gd name="connsiteY15" fmla="*/ 400479 h 605522"/>
                  <a:gd name="connsiteX16" fmla="*/ 178377 w 533587"/>
                  <a:gd name="connsiteY16" fmla="*/ 396964 h 605522"/>
                  <a:gd name="connsiteX17" fmla="*/ 217571 w 533587"/>
                  <a:gd name="connsiteY17" fmla="*/ 380326 h 605522"/>
                  <a:gd name="connsiteX18" fmla="*/ 218979 w 533587"/>
                  <a:gd name="connsiteY18" fmla="*/ 384076 h 605522"/>
                  <a:gd name="connsiteX19" fmla="*/ 269203 w 533587"/>
                  <a:gd name="connsiteY19" fmla="*/ 409853 h 605522"/>
                  <a:gd name="connsiteX20" fmla="*/ 312152 w 533587"/>
                  <a:gd name="connsiteY20" fmla="*/ 384545 h 605522"/>
                  <a:gd name="connsiteX21" fmla="*/ 268030 w 533587"/>
                  <a:gd name="connsiteY21" fmla="*/ 361111 h 605522"/>
                  <a:gd name="connsiteX22" fmla="*/ 187999 w 533587"/>
                  <a:gd name="connsiteY22" fmla="*/ 301355 h 605522"/>
                  <a:gd name="connsiteX23" fmla="*/ 250662 w 533587"/>
                  <a:gd name="connsiteY23" fmla="*/ 242537 h 605522"/>
                  <a:gd name="connsiteX24" fmla="*/ 263548 w 533587"/>
                  <a:gd name="connsiteY24" fmla="*/ 0 h 605522"/>
                  <a:gd name="connsiteX25" fmla="*/ 331837 w 533587"/>
                  <a:gd name="connsiteY25" fmla="*/ 64911 h 605522"/>
                  <a:gd name="connsiteX26" fmla="*/ 362345 w 533587"/>
                  <a:gd name="connsiteY26" fmla="*/ 93968 h 605522"/>
                  <a:gd name="connsiteX27" fmla="*/ 333245 w 533587"/>
                  <a:gd name="connsiteY27" fmla="*/ 124432 h 605522"/>
                  <a:gd name="connsiteX28" fmla="*/ 268241 w 533587"/>
                  <a:gd name="connsiteY28" fmla="*/ 192623 h 605522"/>
                  <a:gd name="connsiteX29" fmla="*/ 237734 w 533587"/>
                  <a:gd name="connsiteY29" fmla="*/ 163566 h 605522"/>
                  <a:gd name="connsiteX30" fmla="*/ 278802 w 533587"/>
                  <a:gd name="connsiteY30" fmla="*/ 120448 h 605522"/>
                  <a:gd name="connsiteX31" fmla="*/ 137764 w 533587"/>
                  <a:gd name="connsiteY31" fmla="*/ 161926 h 605522"/>
                  <a:gd name="connsiteX32" fmla="*/ 50232 w 533587"/>
                  <a:gd name="connsiteY32" fmla="*/ 304870 h 605522"/>
                  <a:gd name="connsiteX33" fmla="*/ 232806 w 533587"/>
                  <a:gd name="connsiteY33" fmla="*/ 555140 h 605522"/>
                  <a:gd name="connsiteX34" fmla="*/ 395903 w 533587"/>
                  <a:gd name="connsiteY34" fmla="*/ 516006 h 605522"/>
                  <a:gd name="connsiteX35" fmla="*/ 483435 w 533587"/>
                  <a:gd name="connsiteY35" fmla="*/ 373062 h 605522"/>
                  <a:gd name="connsiteX36" fmla="*/ 401300 w 533587"/>
                  <a:gd name="connsiteY36" fmla="*/ 165909 h 605522"/>
                  <a:gd name="connsiteX37" fmla="*/ 430399 w 533587"/>
                  <a:gd name="connsiteY37" fmla="*/ 128416 h 605522"/>
                  <a:gd name="connsiteX38" fmla="*/ 530369 w 533587"/>
                  <a:gd name="connsiteY38" fmla="*/ 380326 h 605522"/>
                  <a:gd name="connsiteX39" fmla="*/ 423828 w 533587"/>
                  <a:gd name="connsiteY39" fmla="*/ 554437 h 605522"/>
                  <a:gd name="connsiteX40" fmla="*/ 267303 w 533587"/>
                  <a:gd name="connsiteY40" fmla="*/ 605522 h 605522"/>
                  <a:gd name="connsiteX41" fmla="*/ 225297 w 533587"/>
                  <a:gd name="connsiteY41" fmla="*/ 602241 h 605522"/>
                  <a:gd name="connsiteX42" fmla="*/ 3298 w 533587"/>
                  <a:gd name="connsiteY42" fmla="*/ 297606 h 605522"/>
                  <a:gd name="connsiteX43" fmla="*/ 109838 w 533587"/>
                  <a:gd name="connsiteY43" fmla="*/ 123495 h 605522"/>
                  <a:gd name="connsiteX44" fmla="*/ 278802 w 533587"/>
                  <a:gd name="connsiteY44" fmla="*/ 72878 h 605522"/>
                  <a:gd name="connsiteX45" fmla="*/ 234449 w 533587"/>
                  <a:gd name="connsiteY45" fmla="*/ 30464 h 6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33587" h="605522">
                    <a:moveTo>
                      <a:pt x="250662" y="218400"/>
                    </a:moveTo>
                    <a:lnTo>
                      <a:pt x="292907" y="218400"/>
                    </a:lnTo>
                    <a:lnTo>
                      <a:pt x="292907" y="242537"/>
                    </a:lnTo>
                    <a:cubicBezTo>
                      <a:pt x="311213" y="245817"/>
                      <a:pt x="335386" y="253785"/>
                      <a:pt x="348764" y="281202"/>
                    </a:cubicBezTo>
                    <a:lnTo>
                      <a:pt x="350641" y="284717"/>
                    </a:lnTo>
                    <a:lnTo>
                      <a:pt x="314499" y="301589"/>
                    </a:lnTo>
                    <a:lnTo>
                      <a:pt x="312621" y="298543"/>
                    </a:lnTo>
                    <a:cubicBezTo>
                      <a:pt x="306284" y="287998"/>
                      <a:pt x="287744" y="279796"/>
                      <a:pt x="270376" y="279796"/>
                    </a:cubicBezTo>
                    <a:cubicBezTo>
                      <a:pt x="258642" y="279796"/>
                      <a:pt x="231183" y="281905"/>
                      <a:pt x="231183" y="301355"/>
                    </a:cubicBezTo>
                    <a:cubicBezTo>
                      <a:pt x="231183" y="315181"/>
                      <a:pt x="248785" y="318462"/>
                      <a:pt x="271785" y="321039"/>
                    </a:cubicBezTo>
                    <a:cubicBezTo>
                      <a:pt x="307927" y="325492"/>
                      <a:pt x="356978" y="331584"/>
                      <a:pt x="356978" y="384545"/>
                    </a:cubicBezTo>
                    <a:cubicBezTo>
                      <a:pt x="356978" y="423444"/>
                      <a:pt x="325529" y="443832"/>
                      <a:pt x="292907" y="447347"/>
                    </a:cubicBezTo>
                    <a:lnTo>
                      <a:pt x="292907" y="474764"/>
                    </a:lnTo>
                    <a:lnTo>
                      <a:pt x="250662" y="474764"/>
                    </a:lnTo>
                    <a:lnTo>
                      <a:pt x="250662" y="448753"/>
                    </a:lnTo>
                    <a:cubicBezTo>
                      <a:pt x="216632" y="444769"/>
                      <a:pt x="191520" y="427662"/>
                      <a:pt x="179785" y="400479"/>
                    </a:cubicBezTo>
                    <a:lnTo>
                      <a:pt x="178377" y="396964"/>
                    </a:lnTo>
                    <a:lnTo>
                      <a:pt x="217571" y="380326"/>
                    </a:lnTo>
                    <a:lnTo>
                      <a:pt x="218979" y="384076"/>
                    </a:lnTo>
                    <a:cubicBezTo>
                      <a:pt x="225316" y="398839"/>
                      <a:pt x="246907" y="409853"/>
                      <a:pt x="269203" y="409853"/>
                    </a:cubicBezTo>
                    <a:cubicBezTo>
                      <a:pt x="279295" y="409853"/>
                      <a:pt x="312152" y="407978"/>
                      <a:pt x="312152" y="384545"/>
                    </a:cubicBezTo>
                    <a:cubicBezTo>
                      <a:pt x="312152" y="372125"/>
                      <a:pt x="298070" y="364626"/>
                      <a:pt x="268030" y="361111"/>
                    </a:cubicBezTo>
                    <a:cubicBezTo>
                      <a:pt x="234234" y="357361"/>
                      <a:pt x="187999" y="352206"/>
                      <a:pt x="187999" y="301355"/>
                    </a:cubicBezTo>
                    <a:cubicBezTo>
                      <a:pt x="187999" y="269954"/>
                      <a:pt x="211234" y="248161"/>
                      <a:pt x="250662" y="242537"/>
                    </a:cubicBezTo>
                    <a:close/>
                    <a:moveTo>
                      <a:pt x="263548" y="0"/>
                    </a:moveTo>
                    <a:lnTo>
                      <a:pt x="331837" y="64911"/>
                    </a:lnTo>
                    <a:lnTo>
                      <a:pt x="362345" y="93968"/>
                    </a:lnTo>
                    <a:lnTo>
                      <a:pt x="333245" y="124432"/>
                    </a:lnTo>
                    <a:lnTo>
                      <a:pt x="268241" y="192623"/>
                    </a:lnTo>
                    <a:lnTo>
                      <a:pt x="237734" y="163566"/>
                    </a:lnTo>
                    <a:lnTo>
                      <a:pt x="278802" y="120448"/>
                    </a:lnTo>
                    <a:cubicBezTo>
                      <a:pt x="228582" y="117402"/>
                      <a:pt x="179066" y="131931"/>
                      <a:pt x="137764" y="161926"/>
                    </a:cubicBezTo>
                    <a:cubicBezTo>
                      <a:pt x="90361" y="196373"/>
                      <a:pt x="59384" y="247224"/>
                      <a:pt x="50232" y="304870"/>
                    </a:cubicBezTo>
                    <a:cubicBezTo>
                      <a:pt x="31458" y="424147"/>
                      <a:pt x="113359" y="536393"/>
                      <a:pt x="232806" y="555140"/>
                    </a:cubicBezTo>
                    <a:cubicBezTo>
                      <a:pt x="290535" y="564279"/>
                      <a:pt x="348499" y="550219"/>
                      <a:pt x="395903" y="516006"/>
                    </a:cubicBezTo>
                    <a:cubicBezTo>
                      <a:pt x="443071" y="481559"/>
                      <a:pt x="474283" y="430708"/>
                      <a:pt x="483435" y="373062"/>
                    </a:cubicBezTo>
                    <a:cubicBezTo>
                      <a:pt x="495638" y="294325"/>
                      <a:pt x="464192" y="214885"/>
                      <a:pt x="401300" y="165909"/>
                    </a:cubicBezTo>
                    <a:lnTo>
                      <a:pt x="430399" y="128416"/>
                    </a:lnTo>
                    <a:cubicBezTo>
                      <a:pt x="507137" y="187937"/>
                      <a:pt x="545388" y="284483"/>
                      <a:pt x="530369" y="380326"/>
                    </a:cubicBezTo>
                    <a:cubicBezTo>
                      <a:pt x="519339" y="450626"/>
                      <a:pt x="481557" y="512491"/>
                      <a:pt x="423828" y="554437"/>
                    </a:cubicBezTo>
                    <a:cubicBezTo>
                      <a:pt x="377833" y="587947"/>
                      <a:pt x="323389" y="605522"/>
                      <a:pt x="267303" y="605522"/>
                    </a:cubicBezTo>
                    <a:cubicBezTo>
                      <a:pt x="253457" y="605522"/>
                      <a:pt x="239377" y="604350"/>
                      <a:pt x="225297" y="602241"/>
                    </a:cubicBezTo>
                    <a:cubicBezTo>
                      <a:pt x="80035" y="579276"/>
                      <a:pt x="-19700" y="442659"/>
                      <a:pt x="3298" y="297606"/>
                    </a:cubicBezTo>
                    <a:cubicBezTo>
                      <a:pt x="14327" y="227305"/>
                      <a:pt x="52109" y="165441"/>
                      <a:pt x="109838" y="123495"/>
                    </a:cubicBezTo>
                    <a:cubicBezTo>
                      <a:pt x="159354" y="87407"/>
                      <a:pt x="218491" y="69832"/>
                      <a:pt x="278802" y="72878"/>
                    </a:cubicBezTo>
                    <a:lnTo>
                      <a:pt x="234449" y="30464"/>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OPPOSans B" panose="00020600040101010101" pitchFamily="18" charset="-122"/>
                </a:endParaRPr>
              </a:p>
            </p:txBody>
          </p:sp>
        </p:gr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grpSp>
        <p:nvGrpSpPr>
          <p:cNvPr id="3" name="组合 2"/>
          <p:cNvGrpSpPr/>
          <p:nvPr userDrawn="1">
            <p:custDataLst>
              <p:tags r:id="rId2"/>
            </p:custDataLst>
          </p:nvPr>
        </p:nvGrpSpPr>
        <p:grpSpPr>
          <a:xfrm>
            <a:off x="3545802" y="1927603"/>
            <a:ext cx="4308469" cy="3195368"/>
            <a:chOff x="1376308" y="1485930"/>
            <a:chExt cx="3231352" cy="2396526"/>
          </a:xfrm>
        </p:grpSpPr>
        <p:sp>
          <p:nvSpPr>
            <p:cNvPr id="4" name="Freeform 81"/>
            <p:cNvSpPr/>
            <p:nvPr>
              <p:custDataLst>
                <p:tags r:id="rId3"/>
              </p:custDataLst>
            </p:nvPr>
          </p:nvSpPr>
          <p:spPr bwMode="auto">
            <a:xfrm>
              <a:off x="2991984" y="1619070"/>
              <a:ext cx="635115" cy="1005749"/>
            </a:xfrm>
            <a:custGeom>
              <a:avLst/>
              <a:gdLst>
                <a:gd name="T0" fmla="*/ 0 w 48"/>
                <a:gd name="T1" fmla="*/ 76 h 76"/>
                <a:gd name="T2" fmla="*/ 0 w 48"/>
                <a:gd name="T3" fmla="*/ 0 h 76"/>
                <a:gd name="T4" fmla="*/ 48 w 48"/>
                <a:gd name="T5" fmla="*/ 17 h 76"/>
                <a:gd name="T6" fmla="*/ 0 w 48"/>
                <a:gd name="T7" fmla="*/ 76 h 76"/>
              </a:gdLst>
              <a:ahLst/>
              <a:cxnLst>
                <a:cxn ang="0">
                  <a:pos x="T0" y="T1"/>
                </a:cxn>
                <a:cxn ang="0">
                  <a:pos x="T2" y="T3"/>
                </a:cxn>
                <a:cxn ang="0">
                  <a:pos x="T4" y="T5"/>
                </a:cxn>
                <a:cxn ang="0">
                  <a:pos x="T6" y="T7"/>
                </a:cxn>
              </a:cxnLst>
              <a:rect l="0" t="0" r="r" b="b"/>
              <a:pathLst>
                <a:path w="48" h="76">
                  <a:moveTo>
                    <a:pt x="0" y="76"/>
                  </a:moveTo>
                  <a:cubicBezTo>
                    <a:pt x="0" y="0"/>
                    <a:pt x="0" y="0"/>
                    <a:pt x="0" y="0"/>
                  </a:cubicBezTo>
                  <a:cubicBezTo>
                    <a:pt x="18" y="0"/>
                    <a:pt x="35" y="6"/>
                    <a:pt x="48" y="17"/>
                  </a:cubicBezTo>
                  <a:cubicBezTo>
                    <a:pt x="0" y="76"/>
                    <a:pt x="0" y="76"/>
                    <a:pt x="0" y="7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B9AA8A"/>
                </a:solidFill>
                <a:effectLst/>
                <a:uLnTx/>
                <a:uFillTx/>
                <a:latin typeface="OPPOSans B" panose="00020600040101010101" pitchFamily="18" charset="-122"/>
                <a:ea typeface="宋体" panose="02010600030101010101" pitchFamily="2" charset="-122"/>
              </a:endParaRPr>
            </a:p>
          </p:txBody>
        </p:sp>
        <p:sp>
          <p:nvSpPr>
            <p:cNvPr id="5" name="Rectangle 82"/>
            <p:cNvSpPr>
              <a:spLocks noChangeArrowheads="1"/>
            </p:cNvSpPr>
            <p:nvPr>
              <p:custDataLst>
                <p:tags r:id="rId4"/>
              </p:custDataLst>
            </p:nvPr>
          </p:nvSpPr>
          <p:spPr bwMode="auto">
            <a:xfrm>
              <a:off x="2991984" y="2651808"/>
              <a:ext cx="1799" cy="1799"/>
            </a:xfrm>
            <a:prstGeom prst="rect">
              <a:avLst/>
            </a:prstGeom>
            <a:solidFill>
              <a:srgbClr val="5E5F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OPPOSans B" panose="00020600040101010101" pitchFamily="18" charset="-122"/>
                <a:ea typeface="宋体" panose="02010600030101010101" pitchFamily="2" charset="-122"/>
              </a:endParaRPr>
            </a:p>
          </p:txBody>
        </p:sp>
        <p:sp>
          <p:nvSpPr>
            <p:cNvPr id="6" name="Freeform 83"/>
            <p:cNvSpPr/>
            <p:nvPr>
              <p:custDataLst>
                <p:tags r:id="rId5"/>
              </p:custDataLst>
            </p:nvPr>
          </p:nvSpPr>
          <p:spPr bwMode="auto">
            <a:xfrm>
              <a:off x="3004578" y="1856564"/>
              <a:ext cx="1020143" cy="1536511"/>
            </a:xfrm>
            <a:custGeom>
              <a:avLst/>
              <a:gdLst>
                <a:gd name="T0" fmla="*/ 49 w 77"/>
                <a:gd name="T1" fmla="*/ 0 h 116"/>
                <a:gd name="T2" fmla="*/ 77 w 77"/>
                <a:gd name="T3" fmla="*/ 59 h 116"/>
                <a:gd name="T4" fmla="*/ 51 w 77"/>
                <a:gd name="T5" fmla="*/ 116 h 116"/>
                <a:gd name="T6" fmla="*/ 0 w 77"/>
                <a:gd name="T7" fmla="*/ 59 h 116"/>
                <a:gd name="T8" fmla="*/ 49 w 77"/>
                <a:gd name="T9" fmla="*/ 0 h 116"/>
              </a:gdLst>
              <a:ahLst/>
              <a:cxnLst>
                <a:cxn ang="0">
                  <a:pos x="T0" y="T1"/>
                </a:cxn>
                <a:cxn ang="0">
                  <a:pos x="T2" y="T3"/>
                </a:cxn>
                <a:cxn ang="0">
                  <a:pos x="T4" y="T5"/>
                </a:cxn>
                <a:cxn ang="0">
                  <a:pos x="T6" y="T7"/>
                </a:cxn>
                <a:cxn ang="0">
                  <a:pos x="T8" y="T9"/>
                </a:cxn>
              </a:cxnLst>
              <a:rect l="0" t="0" r="r" b="b"/>
              <a:pathLst>
                <a:path w="77" h="115">
                  <a:moveTo>
                    <a:pt x="49" y="0"/>
                  </a:moveTo>
                  <a:cubicBezTo>
                    <a:pt x="66" y="14"/>
                    <a:pt x="77" y="36"/>
                    <a:pt x="77" y="59"/>
                  </a:cubicBezTo>
                  <a:cubicBezTo>
                    <a:pt x="77" y="82"/>
                    <a:pt x="67" y="102"/>
                    <a:pt x="51" y="116"/>
                  </a:cubicBezTo>
                  <a:cubicBezTo>
                    <a:pt x="0" y="59"/>
                    <a:pt x="0" y="59"/>
                    <a:pt x="0" y="59"/>
                  </a:cubicBezTo>
                  <a:lnTo>
                    <a:pt x="49" y="0"/>
                  </a:lnTo>
                  <a:close/>
                </a:path>
              </a:pathLst>
            </a:custGeom>
            <a:solidFill>
              <a:schemeClr val="accent2">
                <a:lumMod val="60000"/>
                <a:lumOff val="40000"/>
              </a:schemeClr>
            </a:solidFill>
            <a:ln>
              <a:noFill/>
            </a:ln>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OPPOSans B" panose="00020600040101010101" pitchFamily="18" charset="-122"/>
                <a:ea typeface="宋体" panose="02010600030101010101" pitchFamily="2" charset="-122"/>
              </a:endParaRPr>
            </a:p>
          </p:txBody>
        </p:sp>
        <p:sp>
          <p:nvSpPr>
            <p:cNvPr id="7" name="Freeform 84"/>
            <p:cNvSpPr/>
            <p:nvPr>
              <p:custDataLst>
                <p:tags r:id="rId6"/>
              </p:custDataLst>
            </p:nvPr>
          </p:nvSpPr>
          <p:spPr bwMode="auto">
            <a:xfrm>
              <a:off x="1932259" y="1619070"/>
              <a:ext cx="1721829" cy="2051081"/>
            </a:xfrm>
            <a:custGeom>
              <a:avLst/>
              <a:gdLst>
                <a:gd name="T0" fmla="*/ 78 w 130"/>
                <a:gd name="T1" fmla="*/ 0 h 155"/>
                <a:gd name="T2" fmla="*/ 78 w 130"/>
                <a:gd name="T3" fmla="*/ 78 h 155"/>
                <a:gd name="T4" fmla="*/ 78 w 130"/>
                <a:gd name="T5" fmla="*/ 78 h 155"/>
                <a:gd name="T6" fmla="*/ 78 w 130"/>
                <a:gd name="T7" fmla="*/ 78 h 155"/>
                <a:gd name="T8" fmla="*/ 130 w 130"/>
                <a:gd name="T9" fmla="*/ 135 h 155"/>
                <a:gd name="T10" fmla="*/ 78 w 130"/>
                <a:gd name="T11" fmla="*/ 155 h 155"/>
                <a:gd name="T12" fmla="*/ 0 w 130"/>
                <a:gd name="T13" fmla="*/ 78 h 155"/>
                <a:gd name="T14" fmla="*/ 78 w 130"/>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5">
                  <a:moveTo>
                    <a:pt x="78" y="0"/>
                  </a:moveTo>
                  <a:cubicBezTo>
                    <a:pt x="78" y="78"/>
                    <a:pt x="78" y="78"/>
                    <a:pt x="78" y="78"/>
                  </a:cubicBezTo>
                  <a:cubicBezTo>
                    <a:pt x="78" y="78"/>
                    <a:pt x="78" y="78"/>
                    <a:pt x="78" y="78"/>
                  </a:cubicBezTo>
                  <a:cubicBezTo>
                    <a:pt x="78" y="78"/>
                    <a:pt x="78" y="78"/>
                    <a:pt x="78" y="78"/>
                  </a:cubicBezTo>
                  <a:cubicBezTo>
                    <a:pt x="130" y="135"/>
                    <a:pt x="130" y="135"/>
                    <a:pt x="130" y="135"/>
                  </a:cubicBezTo>
                  <a:cubicBezTo>
                    <a:pt x="117" y="148"/>
                    <a:pt x="98" y="155"/>
                    <a:pt x="78" y="155"/>
                  </a:cubicBezTo>
                  <a:cubicBezTo>
                    <a:pt x="35" y="155"/>
                    <a:pt x="0" y="121"/>
                    <a:pt x="0" y="78"/>
                  </a:cubicBezTo>
                  <a:cubicBezTo>
                    <a:pt x="0" y="35"/>
                    <a:pt x="35" y="0"/>
                    <a:pt x="78" y="0"/>
                  </a:cubicBezTo>
                  <a:close/>
                </a:path>
              </a:pathLst>
            </a:custGeom>
            <a:solidFill>
              <a:schemeClr val="accent1"/>
            </a:solidFill>
            <a:ln>
              <a:noFill/>
            </a:ln>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9B1F1"/>
                </a:solidFill>
                <a:effectLst/>
                <a:uLnTx/>
                <a:uFillTx/>
                <a:latin typeface="OPPOSans B" panose="00020600040101010101" pitchFamily="18" charset="-122"/>
                <a:ea typeface="宋体" panose="02010600030101010101" pitchFamily="2" charset="-122"/>
              </a:endParaRPr>
            </a:p>
          </p:txBody>
        </p:sp>
        <p:sp>
          <p:nvSpPr>
            <p:cNvPr id="8" name="Freeform 85"/>
            <p:cNvSpPr/>
            <p:nvPr>
              <p:custDataLst>
                <p:tags r:id="rId7"/>
              </p:custDataLst>
            </p:nvPr>
          </p:nvSpPr>
          <p:spPr bwMode="auto">
            <a:xfrm>
              <a:off x="3454377" y="1512918"/>
              <a:ext cx="1099308" cy="158329"/>
            </a:xfrm>
            <a:custGeom>
              <a:avLst/>
              <a:gdLst>
                <a:gd name="T0" fmla="*/ 8 w 611"/>
                <a:gd name="T1" fmla="*/ 88 h 88"/>
                <a:gd name="T2" fmla="*/ 0 w 611"/>
                <a:gd name="T3" fmla="*/ 74 h 88"/>
                <a:gd name="T4" fmla="*/ 74 w 611"/>
                <a:gd name="T5" fmla="*/ 0 h 88"/>
                <a:gd name="T6" fmla="*/ 611 w 611"/>
                <a:gd name="T7" fmla="*/ 0 h 88"/>
                <a:gd name="T8" fmla="*/ 611 w 611"/>
                <a:gd name="T9" fmla="*/ 15 h 88"/>
                <a:gd name="T10" fmla="*/ 81 w 611"/>
                <a:gd name="T11" fmla="*/ 15 h 88"/>
                <a:gd name="T12" fmla="*/ 8 w 611"/>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611" h="88">
                  <a:moveTo>
                    <a:pt x="8" y="88"/>
                  </a:moveTo>
                  <a:lnTo>
                    <a:pt x="0" y="74"/>
                  </a:lnTo>
                  <a:lnTo>
                    <a:pt x="74" y="0"/>
                  </a:lnTo>
                  <a:lnTo>
                    <a:pt x="611" y="0"/>
                  </a:lnTo>
                  <a:lnTo>
                    <a:pt x="611" y="15"/>
                  </a:lnTo>
                  <a:lnTo>
                    <a:pt x="81" y="15"/>
                  </a:lnTo>
                  <a:lnTo>
                    <a:pt x="8" y="8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OPPOSans B" panose="00020600040101010101" pitchFamily="18" charset="-122"/>
                <a:ea typeface="宋体" panose="02010600030101010101" pitchFamily="2" charset="-122"/>
              </a:endParaRPr>
            </a:p>
          </p:txBody>
        </p:sp>
        <p:sp>
          <p:nvSpPr>
            <p:cNvPr id="9" name="Oval 86"/>
            <p:cNvSpPr>
              <a:spLocks noChangeArrowheads="1"/>
            </p:cNvSpPr>
            <p:nvPr>
              <p:custDataLst>
                <p:tags r:id="rId8"/>
              </p:custDataLst>
            </p:nvPr>
          </p:nvSpPr>
          <p:spPr bwMode="auto">
            <a:xfrm>
              <a:off x="4501508" y="1485930"/>
              <a:ext cx="106152" cy="9355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OPPOSans B" panose="00020600040101010101" pitchFamily="18" charset="-122"/>
                <a:ea typeface="宋体" panose="02010600030101010101" pitchFamily="2" charset="-122"/>
              </a:endParaRPr>
            </a:p>
          </p:txBody>
        </p:sp>
        <p:sp>
          <p:nvSpPr>
            <p:cNvPr id="10" name="Oval 87"/>
            <p:cNvSpPr>
              <a:spLocks noChangeArrowheads="1"/>
            </p:cNvSpPr>
            <p:nvPr>
              <p:custDataLst>
                <p:tags r:id="rId9"/>
              </p:custDataLst>
            </p:nvPr>
          </p:nvSpPr>
          <p:spPr bwMode="auto">
            <a:xfrm>
              <a:off x="4501508" y="2572643"/>
              <a:ext cx="106152" cy="106152"/>
            </a:xfrm>
            <a:prstGeom prst="ellipse">
              <a:avLst/>
            </a:prstGeom>
            <a:solidFill>
              <a:schemeClr val="accent2">
                <a:lumMod val="60000"/>
                <a:lumOff val="40000"/>
              </a:schemeClr>
            </a:solidFill>
            <a:ln>
              <a:noFill/>
            </a:ln>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OPPOSans B" panose="00020600040101010101" pitchFamily="18" charset="-122"/>
                <a:ea typeface="宋体" panose="02010600030101010101" pitchFamily="2" charset="-122"/>
              </a:endParaRPr>
            </a:p>
          </p:txBody>
        </p:sp>
        <p:sp>
          <p:nvSpPr>
            <p:cNvPr id="11" name="Freeform 88"/>
            <p:cNvSpPr/>
            <p:nvPr>
              <p:custDataLst>
                <p:tags r:id="rId10"/>
              </p:custDataLst>
            </p:nvPr>
          </p:nvSpPr>
          <p:spPr bwMode="auto">
            <a:xfrm>
              <a:off x="1428484" y="3684545"/>
              <a:ext cx="1111902" cy="158329"/>
            </a:xfrm>
            <a:custGeom>
              <a:avLst/>
              <a:gdLst>
                <a:gd name="T0" fmla="*/ 0 w 618"/>
                <a:gd name="T1" fmla="*/ 88 h 88"/>
                <a:gd name="T2" fmla="*/ 537 w 618"/>
                <a:gd name="T3" fmla="*/ 88 h 88"/>
                <a:gd name="T4" fmla="*/ 618 w 618"/>
                <a:gd name="T5" fmla="*/ 7 h 88"/>
                <a:gd name="T6" fmla="*/ 611 w 618"/>
                <a:gd name="T7" fmla="*/ 0 h 88"/>
                <a:gd name="T8" fmla="*/ 530 w 618"/>
                <a:gd name="T9" fmla="*/ 73 h 88"/>
                <a:gd name="T10" fmla="*/ 0 w 618"/>
                <a:gd name="T11" fmla="*/ 73 h 88"/>
                <a:gd name="T12" fmla="*/ 0 w 618"/>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618" h="88">
                  <a:moveTo>
                    <a:pt x="0" y="88"/>
                  </a:moveTo>
                  <a:lnTo>
                    <a:pt x="537" y="88"/>
                  </a:lnTo>
                  <a:lnTo>
                    <a:pt x="618" y="7"/>
                  </a:lnTo>
                  <a:lnTo>
                    <a:pt x="611" y="0"/>
                  </a:lnTo>
                  <a:lnTo>
                    <a:pt x="530" y="73"/>
                  </a:lnTo>
                  <a:lnTo>
                    <a:pt x="0" y="73"/>
                  </a:lnTo>
                  <a:lnTo>
                    <a:pt x="0" y="88"/>
                  </a:lnTo>
                  <a:close/>
                </a:path>
              </a:pathLst>
            </a:custGeom>
            <a:solidFill>
              <a:schemeClr val="accent1"/>
            </a:solidFill>
            <a:ln>
              <a:noFill/>
            </a:ln>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OPPOSans B" panose="00020600040101010101" pitchFamily="18" charset="-122"/>
                <a:ea typeface="宋体" panose="02010600030101010101" pitchFamily="2" charset="-122"/>
              </a:endParaRPr>
            </a:p>
          </p:txBody>
        </p:sp>
        <p:sp>
          <p:nvSpPr>
            <p:cNvPr id="12" name="Oval 89"/>
            <p:cNvSpPr>
              <a:spLocks noChangeArrowheads="1"/>
            </p:cNvSpPr>
            <p:nvPr>
              <p:custDataLst>
                <p:tags r:id="rId11"/>
              </p:custDataLst>
            </p:nvPr>
          </p:nvSpPr>
          <p:spPr bwMode="auto">
            <a:xfrm>
              <a:off x="1376308" y="3790697"/>
              <a:ext cx="106152" cy="91759"/>
            </a:xfrm>
            <a:prstGeom prst="ellipse">
              <a:avLst/>
            </a:prstGeom>
            <a:solidFill>
              <a:schemeClr val="accent1"/>
            </a:solidFill>
            <a:ln>
              <a:noFill/>
            </a:ln>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CC0AC"/>
                </a:solidFill>
                <a:effectLst/>
                <a:uLnTx/>
                <a:uFillTx/>
                <a:latin typeface="OPPOSans B" panose="00020600040101010101" pitchFamily="18" charset="-122"/>
                <a:ea typeface="宋体" panose="02010600030101010101" pitchFamily="2" charset="-122"/>
              </a:endParaRPr>
            </a:p>
          </p:txBody>
        </p:sp>
        <p:sp>
          <p:nvSpPr>
            <p:cNvPr id="13" name="Rectangle 90"/>
            <p:cNvSpPr>
              <a:spLocks noChangeArrowheads="1"/>
            </p:cNvSpPr>
            <p:nvPr>
              <p:custDataLst>
                <p:tags r:id="rId12"/>
              </p:custDataLst>
            </p:nvPr>
          </p:nvSpPr>
          <p:spPr bwMode="auto">
            <a:xfrm>
              <a:off x="4076898" y="2612225"/>
              <a:ext cx="476786" cy="26988"/>
            </a:xfrm>
            <a:prstGeom prst="rect">
              <a:avLst/>
            </a:prstGeom>
            <a:solidFill>
              <a:schemeClr val="accent2">
                <a:lumMod val="60000"/>
                <a:lumOff val="40000"/>
              </a:schemeClr>
            </a:solidFill>
            <a:ln>
              <a:noFill/>
            </a:ln>
          </p:spPr>
          <p:txBody>
            <a:bodyPr vert="horz" wrap="square" lIns="121920" tIns="60960" rIns="121920" bIns="60960" numCol="1" anchor="t" anchorCtr="0" compatLnSpc="1"/>
            <a:lstStyle/>
            <a:p>
              <a:pPr marL="0" marR="0" lvl="0" indent="0"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OPPOSans B" panose="00020600040101010101" pitchFamily="18" charset="-122"/>
                <a:ea typeface="宋体" panose="02010600030101010101" pitchFamily="2" charset="-122"/>
              </a:endParaRPr>
            </a:p>
          </p:txBody>
        </p:sp>
      </p:grpSp>
      <p:sp>
        <p:nvSpPr>
          <p:cNvPr id="14" name="TextBox 15"/>
          <p:cNvSpPr txBox="1"/>
          <p:nvPr userDrawn="1">
            <p:custDataLst>
              <p:tags r:id="rId13"/>
            </p:custDataLst>
          </p:nvPr>
        </p:nvSpPr>
        <p:spPr>
          <a:xfrm>
            <a:off x="7049433" y="2088526"/>
            <a:ext cx="1031696" cy="584775"/>
          </a:xfrm>
          <a:prstGeom prst="rect">
            <a:avLst/>
          </a:prstGeom>
          <a:noFill/>
        </p:spPr>
        <p:txBody>
          <a:bodyPr wrap="square" rtlCol="0">
            <a:spAutoFit/>
          </a:bodyPr>
          <a:lstStyle/>
          <a:p>
            <a:pPr defTabSz="1219200"/>
            <a:r>
              <a:rPr lang="en-US" altLang="zh-CN" sz="3200">
                <a:solidFill>
                  <a:schemeClr val="accent2"/>
                </a:solidFill>
                <a:latin typeface="OPPOSans B" panose="00020600040101010101" pitchFamily="18" charset="-122"/>
                <a:ea typeface="OPPOSans B" panose="00020600040101010101" pitchFamily="18" charset="-122"/>
                <a:cs typeface="OPPOSans B" panose="00020600040101010101" pitchFamily="18" charset="-122"/>
              </a:rPr>
              <a:t>12</a:t>
            </a:r>
            <a:r>
              <a:rPr lang="en-US" altLang="zh-CN" sz="2665">
                <a:solidFill>
                  <a:schemeClr val="accent2"/>
                </a:solidFill>
                <a:latin typeface="OPPOSans B" panose="00020600040101010101" pitchFamily="18" charset="-122"/>
                <a:ea typeface="OPPOSans B" panose="00020600040101010101" pitchFamily="18" charset="-122"/>
                <a:cs typeface="OPPOSans B" panose="00020600040101010101" pitchFamily="18" charset="-122"/>
              </a:rPr>
              <a:t>%</a:t>
            </a:r>
            <a:endParaRPr lang="zh-CN" altLang="en-US" sz="2665">
              <a:solidFill>
                <a:schemeClr val="accent2"/>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5" name="TextBox 16"/>
          <p:cNvSpPr txBox="1"/>
          <p:nvPr userDrawn="1">
            <p:custDataLst>
              <p:tags r:id="rId14"/>
            </p:custDataLst>
          </p:nvPr>
        </p:nvSpPr>
        <p:spPr>
          <a:xfrm>
            <a:off x="7049433" y="3565888"/>
            <a:ext cx="1031696" cy="584775"/>
          </a:xfrm>
          <a:prstGeom prst="rect">
            <a:avLst/>
          </a:prstGeom>
          <a:noFill/>
        </p:spPr>
        <p:txBody>
          <a:bodyPr wrap="square" rtlCol="0">
            <a:spAutoFit/>
          </a:bodyPr>
          <a:lstStyle/>
          <a:p>
            <a:pPr defTabSz="1219200"/>
            <a:r>
              <a:rPr lang="en-US" altLang="zh-CN" sz="3200">
                <a:solidFill>
                  <a:schemeClr val="accent2">
                    <a:lumMod val="60000"/>
                    <a:lumOff val="40000"/>
                  </a:schemeClr>
                </a:solidFill>
                <a:latin typeface="OPPOSans B" panose="00020600040101010101" pitchFamily="18" charset="-122"/>
                <a:ea typeface="OPPOSans B" panose="00020600040101010101" pitchFamily="18" charset="-122"/>
                <a:cs typeface="OPPOSans B" panose="00020600040101010101" pitchFamily="18" charset="-122"/>
              </a:rPr>
              <a:t>28</a:t>
            </a:r>
            <a:r>
              <a:rPr lang="en-US" altLang="zh-CN" sz="2665">
                <a:solidFill>
                  <a:schemeClr val="accent2">
                    <a:lumMod val="60000"/>
                    <a:lumOff val="40000"/>
                  </a:schemeClr>
                </a:solidFill>
                <a:latin typeface="OPPOSans B" panose="00020600040101010101" pitchFamily="18" charset="-122"/>
                <a:ea typeface="OPPOSans B" panose="00020600040101010101" pitchFamily="18" charset="-122"/>
                <a:cs typeface="OPPOSans B" panose="00020600040101010101" pitchFamily="18" charset="-122"/>
              </a:rPr>
              <a:t>%</a:t>
            </a:r>
            <a:endParaRPr lang="zh-CN" altLang="en-US" sz="2665">
              <a:solidFill>
                <a:schemeClr val="accent2">
                  <a:lumMod val="60000"/>
                  <a:lumOff val="40000"/>
                </a:schemeClr>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6" name="TextBox 17"/>
          <p:cNvSpPr txBox="1"/>
          <p:nvPr userDrawn="1">
            <p:custDataLst>
              <p:tags r:id="rId15"/>
            </p:custDataLst>
          </p:nvPr>
        </p:nvSpPr>
        <p:spPr>
          <a:xfrm>
            <a:off x="3505309" y="5299061"/>
            <a:ext cx="1077673" cy="584775"/>
          </a:xfrm>
          <a:prstGeom prst="rect">
            <a:avLst/>
          </a:prstGeom>
          <a:noFill/>
        </p:spPr>
        <p:txBody>
          <a:bodyPr wrap="square" rtlCol="0">
            <a:spAutoFit/>
          </a:bodyPr>
          <a:lstStyle/>
          <a:p>
            <a:pPr defTabSz="1219200"/>
            <a:r>
              <a:rPr lang="en-US" altLang="zh-CN" sz="3200">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60</a:t>
            </a:r>
            <a:r>
              <a:rPr lang="en-US" altLang="zh-CN" sz="2665">
                <a:solidFill>
                  <a:schemeClr val="accent1"/>
                </a:solidFill>
                <a:latin typeface="OPPOSans B" panose="00020600040101010101" pitchFamily="18" charset="-122"/>
                <a:ea typeface="OPPOSans B" panose="00020600040101010101" pitchFamily="18" charset="-122"/>
                <a:cs typeface="OPPOSans B" panose="00020600040101010101" pitchFamily="18" charset="-122"/>
              </a:rPr>
              <a:t>%</a:t>
            </a:r>
            <a:endParaRPr lang="zh-CN" altLang="en-US" sz="2665">
              <a:solidFill>
                <a:schemeClr val="accent1"/>
              </a:solidFill>
              <a:latin typeface="OPPOSans B" panose="00020600040101010101" pitchFamily="18" charset="-122"/>
              <a:ea typeface="OPPOSans B" panose="00020600040101010101" pitchFamily="18" charset="-122"/>
              <a:cs typeface="OPPOSans B" panose="00020600040101010101" pitchFamily="18" charset="-122"/>
            </a:endParaRPr>
          </a:p>
        </p:txBody>
      </p:sp>
      <p:sp>
        <p:nvSpPr>
          <p:cNvPr id="17" name="10"/>
          <p:cNvSpPr/>
          <p:nvPr userDrawn="1">
            <p:custDataLst>
              <p:tags r:id="rId16"/>
            </p:custDataLst>
          </p:nvPr>
        </p:nvSpPr>
        <p:spPr>
          <a:xfrm>
            <a:off x="8081129" y="1635006"/>
            <a:ext cx="3105141"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8" name="10"/>
          <p:cNvSpPr/>
          <p:nvPr userDrawn="1">
            <p:custDataLst>
              <p:tags r:id="rId17"/>
            </p:custDataLst>
          </p:nvPr>
        </p:nvSpPr>
        <p:spPr>
          <a:xfrm>
            <a:off x="8081129" y="3021585"/>
            <a:ext cx="3105141" cy="709938"/>
          </a:xfrm>
          <a:prstGeom prst="rect">
            <a:avLst/>
          </a:prstGeom>
        </p:spPr>
        <p:txBody>
          <a:bodyPr wrap="square">
            <a:spAutoFit/>
          </a:bodyPr>
          <a:lstStyle/>
          <a:p>
            <a:pPr marL="0" marR="0" lvl="0" indent="0" algn="l"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9" name="10"/>
          <p:cNvSpPr/>
          <p:nvPr userDrawn="1">
            <p:custDataLst>
              <p:tags r:id="rId18"/>
            </p:custDataLst>
          </p:nvPr>
        </p:nvSpPr>
        <p:spPr>
          <a:xfrm>
            <a:off x="1092481" y="4518794"/>
            <a:ext cx="2295772" cy="1033103"/>
          </a:xfrm>
          <a:prstGeom prst="rect">
            <a:avLst/>
          </a:prstGeom>
        </p:spPr>
        <p:txBody>
          <a:bodyPr wrap="square">
            <a:spAutoFit/>
          </a:bodyPr>
          <a:lstStyle/>
          <a:p>
            <a:pPr marL="0" marR="0" lvl="0" indent="0" algn="r" defTabSz="914400" rtl="0" eaLnBrk="1" fontAlgn="auto" latinLnBrk="1"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点击输入您的内容，或者通过复制您的文本后，再此框中选择粘贴。</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nvGrpSpPr>
          <p:cNvPr id="20" name="组合 19"/>
          <p:cNvGrpSpPr/>
          <p:nvPr userDrawn="1">
            <p:custDataLst>
              <p:tags r:id="rId19"/>
            </p:custDataLst>
          </p:nvPr>
        </p:nvGrpSpPr>
        <p:grpSpPr>
          <a:xfrm>
            <a:off x="1298439" y="1571791"/>
            <a:ext cx="1692815" cy="1586802"/>
            <a:chOff x="911424" y="1523186"/>
            <a:chExt cx="1692815" cy="1586802"/>
          </a:xfrm>
        </p:grpSpPr>
        <p:sp>
          <p:nvSpPr>
            <p:cNvPr id="21" name="矩形 20"/>
            <p:cNvSpPr/>
            <p:nvPr>
              <p:custDataLst>
                <p:tags r:id="rId20"/>
              </p:custDataLst>
            </p:nvPr>
          </p:nvSpPr>
          <p:spPr>
            <a:xfrm>
              <a:off x="911424" y="1557189"/>
              <a:ext cx="494837" cy="271000"/>
            </a:xfrm>
            <a:prstGeom prst="rect">
              <a:avLst/>
            </a:prstGeom>
            <a:solidFill>
              <a:schemeClr val="accent1"/>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OPPOSans B" panose="00020600040101010101" pitchFamily="18" charset="-122"/>
                <a:ea typeface="宋体" panose="02010600030101010101" pitchFamily="2" charset="-122"/>
                <a:cs typeface="+mn-cs"/>
              </a:endParaRPr>
            </a:p>
          </p:txBody>
        </p:sp>
        <p:sp>
          <p:nvSpPr>
            <p:cNvPr id="22" name="矩形 21"/>
            <p:cNvSpPr/>
            <p:nvPr>
              <p:custDataLst>
                <p:tags r:id="rId21"/>
              </p:custDataLst>
            </p:nvPr>
          </p:nvSpPr>
          <p:spPr>
            <a:xfrm>
              <a:off x="911424" y="2179369"/>
              <a:ext cx="494837" cy="271000"/>
            </a:xfrm>
            <a:prstGeom prst="rect">
              <a:avLst/>
            </a:prstGeom>
            <a:solidFill>
              <a:schemeClr val="accent2"/>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OPPOSans B" panose="00020600040101010101" pitchFamily="18" charset="-122"/>
                <a:ea typeface="宋体" panose="02010600030101010101" pitchFamily="2" charset="-122"/>
                <a:cs typeface="+mn-cs"/>
              </a:endParaRPr>
            </a:p>
          </p:txBody>
        </p:sp>
        <p:sp>
          <p:nvSpPr>
            <p:cNvPr id="23" name="矩形 22"/>
            <p:cNvSpPr/>
            <p:nvPr>
              <p:custDataLst>
                <p:tags r:id="rId22"/>
              </p:custDataLst>
            </p:nvPr>
          </p:nvSpPr>
          <p:spPr>
            <a:xfrm>
              <a:off x="911424" y="2801551"/>
              <a:ext cx="494837" cy="271000"/>
            </a:xfrm>
            <a:prstGeom prst="rect">
              <a:avLst/>
            </a:prstGeom>
            <a:solidFill>
              <a:schemeClr val="accent2">
                <a:lumMod val="60000"/>
                <a:lumOff val="40000"/>
              </a:schemeClr>
            </a:solidFill>
            <a:ln w="25400" cap="flat" cmpd="sng" algn="ctr">
              <a:noFill/>
              <a:prstDash val="solid"/>
            </a:ln>
            <a:effectLst/>
          </p:spPr>
          <p:txBody>
            <a:bodyPr rtlCol="0" anchor="ctr"/>
            <a:lstStyle/>
            <a:p>
              <a:pPr marL="0" marR="0" lvl="0" indent="0" algn="ctr" defTabSz="12192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prstClr val="white"/>
                </a:solidFill>
                <a:effectLst/>
                <a:uLnTx/>
                <a:uFillTx/>
                <a:latin typeface="OPPOSans B" panose="00020600040101010101" pitchFamily="18" charset="-122"/>
                <a:ea typeface="宋体" panose="02010600030101010101" pitchFamily="2" charset="-122"/>
                <a:cs typeface="+mn-cs"/>
              </a:endParaRPr>
            </a:p>
          </p:txBody>
        </p:sp>
        <p:sp>
          <p:nvSpPr>
            <p:cNvPr id="24" name="TextBox 22"/>
            <p:cNvSpPr txBox="1"/>
            <p:nvPr>
              <p:custDataLst>
                <p:tags r:id="rId23"/>
              </p:custDataLst>
            </p:nvPr>
          </p:nvSpPr>
          <p:spPr>
            <a:xfrm>
              <a:off x="1408365" y="1523186"/>
              <a:ext cx="1195874" cy="338554"/>
            </a:xfrm>
            <a:prstGeom prst="rect">
              <a:avLst/>
            </a:prstGeom>
            <a:noFill/>
          </p:spPr>
          <p:txBody>
            <a:bodyPr wrap="square" rtlCol="0">
              <a:spAutoFit/>
            </a:bodyPr>
            <a:lstStyle/>
            <a:p>
              <a:pPr defTabSz="1219200"/>
              <a:r>
                <a:rPr lang="zh-CN" altLang="en-US" sz="1600" b="1">
                  <a:latin typeface="OPPOSans R" panose="00020600040101010101" pitchFamily="18" charset="-122"/>
                  <a:ea typeface="OPPOSans R" panose="00020600040101010101" pitchFamily="18" charset="-122"/>
                  <a:cs typeface="OPPOSans R" panose="00020600040101010101" pitchFamily="18" charset="-122"/>
                </a:rPr>
                <a:t>输入标题</a:t>
              </a:r>
              <a:endParaRPr lang="zh-CN" altLang="en-US" sz="1600" b="1">
                <a:latin typeface="OPPOSans R" panose="00020600040101010101" pitchFamily="18" charset="-122"/>
                <a:ea typeface="OPPOSans R" panose="00020600040101010101" pitchFamily="18" charset="-122"/>
                <a:cs typeface="OPPOSans R" panose="00020600040101010101" pitchFamily="18" charset="-122"/>
              </a:endParaRPr>
            </a:p>
          </p:txBody>
        </p:sp>
        <p:sp>
          <p:nvSpPr>
            <p:cNvPr id="25" name="TextBox 23"/>
            <p:cNvSpPr txBox="1"/>
            <p:nvPr>
              <p:custDataLst>
                <p:tags r:id="rId24"/>
              </p:custDataLst>
            </p:nvPr>
          </p:nvSpPr>
          <p:spPr>
            <a:xfrm>
              <a:off x="1408365" y="2147310"/>
              <a:ext cx="1195874" cy="338554"/>
            </a:xfrm>
            <a:prstGeom prst="rect">
              <a:avLst/>
            </a:prstGeom>
            <a:noFill/>
          </p:spPr>
          <p:txBody>
            <a:bodyPr wrap="square" rtlCol="0">
              <a:spAutoFit/>
            </a:bodyPr>
            <a:lstStyle/>
            <a:p>
              <a:pPr defTabSz="1219200"/>
              <a:r>
                <a:rPr lang="zh-CN" altLang="en-US" sz="1600" b="1">
                  <a:latin typeface="OPPOSans R" panose="00020600040101010101" pitchFamily="18" charset="-122"/>
                  <a:ea typeface="OPPOSans R" panose="00020600040101010101" pitchFamily="18" charset="-122"/>
                  <a:cs typeface="OPPOSans R" panose="00020600040101010101" pitchFamily="18" charset="-122"/>
                </a:rPr>
                <a:t>输入标题</a:t>
              </a:r>
              <a:endParaRPr lang="zh-CN" altLang="en-US" sz="1600" b="1">
                <a:latin typeface="OPPOSans R" panose="00020600040101010101" pitchFamily="18" charset="-122"/>
                <a:ea typeface="OPPOSans R" panose="00020600040101010101" pitchFamily="18" charset="-122"/>
                <a:cs typeface="OPPOSans R" panose="00020600040101010101" pitchFamily="18" charset="-122"/>
              </a:endParaRPr>
            </a:p>
          </p:txBody>
        </p:sp>
        <p:sp>
          <p:nvSpPr>
            <p:cNvPr id="26" name="TextBox 24"/>
            <p:cNvSpPr txBox="1"/>
            <p:nvPr>
              <p:custDataLst>
                <p:tags r:id="rId25"/>
              </p:custDataLst>
            </p:nvPr>
          </p:nvSpPr>
          <p:spPr>
            <a:xfrm>
              <a:off x="1408365" y="2771434"/>
              <a:ext cx="1195874" cy="338554"/>
            </a:xfrm>
            <a:prstGeom prst="rect">
              <a:avLst/>
            </a:prstGeom>
            <a:noFill/>
          </p:spPr>
          <p:txBody>
            <a:bodyPr wrap="square" rtlCol="0">
              <a:spAutoFit/>
            </a:bodyPr>
            <a:lstStyle/>
            <a:p>
              <a:pPr defTabSz="1219200"/>
              <a:r>
                <a:rPr lang="zh-CN" altLang="en-US" sz="1600" b="1">
                  <a:latin typeface="OPPOSans R" panose="00020600040101010101" pitchFamily="18" charset="-122"/>
                  <a:ea typeface="OPPOSans R" panose="00020600040101010101" pitchFamily="18" charset="-122"/>
                  <a:cs typeface="OPPOSans R" panose="00020600040101010101" pitchFamily="18" charset="-122"/>
                </a:rPr>
                <a:t>输入标题</a:t>
              </a:r>
              <a:endParaRPr lang="zh-CN" altLang="en-US" sz="1600" b="1">
                <a:latin typeface="OPPOSans R" panose="00020600040101010101" pitchFamily="18" charset="-122"/>
                <a:ea typeface="OPPOSans R" panose="00020600040101010101" pitchFamily="18" charset="-122"/>
                <a:cs typeface="OPPOSans R" panose="00020600040101010101"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3" name="组合 2"/>
          <p:cNvGrpSpPr/>
          <p:nvPr userDrawn="1">
            <p:custDataLst>
              <p:tags r:id="rId2"/>
            </p:custDataLst>
          </p:nvPr>
        </p:nvGrpSpPr>
        <p:grpSpPr>
          <a:xfrm>
            <a:off x="912377" y="1977221"/>
            <a:ext cx="10367247" cy="3396932"/>
            <a:chOff x="1095463" y="2053421"/>
            <a:chExt cx="10367247" cy="3396932"/>
          </a:xfrm>
        </p:grpSpPr>
        <p:grpSp>
          <p:nvGrpSpPr>
            <p:cNvPr id="4" name="组合 3"/>
            <p:cNvGrpSpPr/>
            <p:nvPr>
              <p:custDataLst>
                <p:tags r:id="rId3"/>
              </p:custDataLst>
            </p:nvPr>
          </p:nvGrpSpPr>
          <p:grpSpPr>
            <a:xfrm>
              <a:off x="1647217" y="2053421"/>
              <a:ext cx="1249489" cy="1794200"/>
              <a:chOff x="2029504" y="1794643"/>
              <a:chExt cx="1249489" cy="1794200"/>
            </a:xfrm>
          </p:grpSpPr>
          <p:sp>
            <p:nvSpPr>
              <p:cNvPr id="29" name="Oval 14"/>
              <p:cNvSpPr>
                <a:spLocks noChangeArrowheads="1"/>
              </p:cNvSpPr>
              <p:nvPr>
                <p:custDataLst>
                  <p:tags r:id="rId4"/>
                </p:custDataLst>
              </p:nvPr>
            </p:nvSpPr>
            <p:spPr bwMode="auto">
              <a:xfrm>
                <a:off x="2452900" y="3186147"/>
                <a:ext cx="402696" cy="4026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OPPOSans B" panose="00020600040101010101" pitchFamily="18" charset="-122"/>
                  <a:cs typeface="+mn-ea"/>
                  <a:sym typeface="+mn-lt"/>
                </a:endParaRPr>
              </a:p>
            </p:txBody>
          </p:sp>
          <p:sp>
            <p:nvSpPr>
              <p:cNvPr id="30" name="泪滴形 29"/>
              <p:cNvSpPr/>
              <p:nvPr>
                <p:custDataLst>
                  <p:tags r:id="rId5"/>
                </p:custDataLst>
              </p:nvPr>
            </p:nvSpPr>
            <p:spPr>
              <a:xfrm rot="8100000">
                <a:off x="2029504" y="1794643"/>
                <a:ext cx="1249489" cy="1249489"/>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OPPOSans B" panose="00020600040101010101" pitchFamily="18" charset="-122"/>
                  <a:cs typeface="+mn-ea"/>
                  <a:sym typeface="+mn-lt"/>
                </a:endParaRPr>
              </a:p>
            </p:txBody>
          </p:sp>
          <p:sp>
            <p:nvSpPr>
              <p:cNvPr id="31" name="矩形 30"/>
              <p:cNvSpPr/>
              <p:nvPr>
                <p:custDataLst>
                  <p:tags r:id="rId6"/>
                </p:custDataLst>
              </p:nvPr>
            </p:nvSpPr>
            <p:spPr>
              <a:xfrm>
                <a:off x="2289404" y="2129473"/>
                <a:ext cx="729688" cy="667106"/>
              </a:xfrm>
              <a:prstGeom prst="rect">
                <a:avLst/>
              </a:prstGeom>
            </p:spPr>
            <p:txBody>
              <a:bodyPr wrap="none">
                <a:spAutoFit/>
              </a:bodyPr>
              <a:lstStyle/>
              <a:p>
                <a:pPr algn="ctr"/>
                <a:r>
                  <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01</a:t>
                </a:r>
                <a:endPar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nvGrpSpPr>
            <p:cNvPr id="5" name="组合 4"/>
            <p:cNvGrpSpPr/>
            <p:nvPr>
              <p:custDataLst>
                <p:tags r:id="rId7"/>
              </p:custDataLst>
            </p:nvPr>
          </p:nvGrpSpPr>
          <p:grpSpPr>
            <a:xfrm>
              <a:off x="1095463" y="4229682"/>
              <a:ext cx="2352997" cy="1220671"/>
              <a:chOff x="1160858" y="4506124"/>
              <a:chExt cx="2352997" cy="1220671"/>
            </a:xfrm>
          </p:grpSpPr>
          <p:sp>
            <p:nvSpPr>
              <p:cNvPr id="27" name="文本框 26"/>
              <p:cNvSpPr txBox="1"/>
              <p:nvPr>
                <p:custDataLst>
                  <p:tags r:id="rId8"/>
                </p:custDataLst>
              </p:nvPr>
            </p:nvSpPr>
            <p:spPr>
              <a:xfrm>
                <a:off x="1160858" y="5016857"/>
                <a:ext cx="2352997"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28" name="文本框 27"/>
              <p:cNvSpPr txBox="1"/>
              <p:nvPr>
                <p:custDataLst>
                  <p:tags r:id="rId9"/>
                </p:custDataLst>
              </p:nvPr>
            </p:nvSpPr>
            <p:spPr>
              <a:xfrm>
                <a:off x="1507641" y="4506124"/>
                <a:ext cx="16594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输入标题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nvGrpSpPr>
            <p:cNvPr id="6" name="组合 5"/>
            <p:cNvGrpSpPr/>
            <p:nvPr>
              <p:custDataLst>
                <p:tags r:id="rId10"/>
              </p:custDataLst>
            </p:nvPr>
          </p:nvGrpSpPr>
          <p:grpSpPr>
            <a:xfrm>
              <a:off x="6990051" y="2053421"/>
              <a:ext cx="1249489" cy="1794200"/>
              <a:chOff x="2029504" y="1794643"/>
              <a:chExt cx="1249489" cy="1794200"/>
            </a:xfrm>
          </p:grpSpPr>
          <p:sp>
            <p:nvSpPr>
              <p:cNvPr id="24" name="Oval 14"/>
              <p:cNvSpPr>
                <a:spLocks noChangeArrowheads="1"/>
              </p:cNvSpPr>
              <p:nvPr>
                <p:custDataLst>
                  <p:tags r:id="rId11"/>
                </p:custDataLst>
              </p:nvPr>
            </p:nvSpPr>
            <p:spPr bwMode="auto">
              <a:xfrm>
                <a:off x="2452900" y="3186147"/>
                <a:ext cx="402696" cy="4026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OPPOSans B" panose="00020600040101010101" pitchFamily="18" charset="-122"/>
                  <a:cs typeface="+mn-ea"/>
                  <a:sym typeface="+mn-lt"/>
                </a:endParaRPr>
              </a:p>
            </p:txBody>
          </p:sp>
          <p:sp>
            <p:nvSpPr>
              <p:cNvPr id="25" name="泪滴形 24"/>
              <p:cNvSpPr/>
              <p:nvPr>
                <p:custDataLst>
                  <p:tags r:id="rId12"/>
                </p:custDataLst>
              </p:nvPr>
            </p:nvSpPr>
            <p:spPr>
              <a:xfrm rot="8100000">
                <a:off x="2029504" y="1794643"/>
                <a:ext cx="1249489" cy="1249489"/>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OPPOSans B" panose="00020600040101010101" pitchFamily="18" charset="-122"/>
                  <a:cs typeface="+mn-ea"/>
                  <a:sym typeface="+mn-lt"/>
                </a:endParaRPr>
              </a:p>
            </p:txBody>
          </p:sp>
          <p:sp>
            <p:nvSpPr>
              <p:cNvPr id="26" name="矩形 25"/>
              <p:cNvSpPr/>
              <p:nvPr>
                <p:custDataLst>
                  <p:tags r:id="rId13"/>
                </p:custDataLst>
              </p:nvPr>
            </p:nvSpPr>
            <p:spPr>
              <a:xfrm>
                <a:off x="2246123" y="2129473"/>
                <a:ext cx="816250" cy="667106"/>
              </a:xfrm>
              <a:prstGeom prst="rect">
                <a:avLst/>
              </a:prstGeom>
            </p:spPr>
            <p:txBody>
              <a:bodyPr wrap="none">
                <a:spAutoFit/>
              </a:bodyPr>
              <a:lstStyle/>
              <a:p>
                <a:pPr algn="ctr"/>
                <a:r>
                  <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03</a:t>
                </a:r>
                <a:endPar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nvGrpSpPr>
            <p:cNvPr id="7" name="组合 6"/>
            <p:cNvGrpSpPr/>
            <p:nvPr>
              <p:custDataLst>
                <p:tags r:id="rId14"/>
              </p:custDataLst>
            </p:nvPr>
          </p:nvGrpSpPr>
          <p:grpSpPr>
            <a:xfrm>
              <a:off x="4318634" y="2053421"/>
              <a:ext cx="1249489" cy="1794200"/>
              <a:chOff x="2029504" y="1794643"/>
              <a:chExt cx="1249489" cy="1794200"/>
            </a:xfrm>
          </p:grpSpPr>
          <p:sp>
            <p:nvSpPr>
              <p:cNvPr id="21" name="Oval 14"/>
              <p:cNvSpPr>
                <a:spLocks noChangeArrowheads="1"/>
              </p:cNvSpPr>
              <p:nvPr>
                <p:custDataLst>
                  <p:tags r:id="rId15"/>
                </p:custDataLst>
              </p:nvPr>
            </p:nvSpPr>
            <p:spPr bwMode="auto">
              <a:xfrm>
                <a:off x="2452900" y="3186147"/>
                <a:ext cx="402696" cy="4026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OPPOSans B" panose="00020600040101010101" pitchFamily="18" charset="-122"/>
                  <a:cs typeface="+mn-ea"/>
                  <a:sym typeface="+mn-lt"/>
                </a:endParaRPr>
              </a:p>
            </p:txBody>
          </p:sp>
          <p:sp>
            <p:nvSpPr>
              <p:cNvPr id="22" name="泪滴形 21"/>
              <p:cNvSpPr/>
              <p:nvPr>
                <p:custDataLst>
                  <p:tags r:id="rId16"/>
                </p:custDataLst>
              </p:nvPr>
            </p:nvSpPr>
            <p:spPr>
              <a:xfrm rot="8100000">
                <a:off x="2029504" y="1794643"/>
                <a:ext cx="1249489" cy="124948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OPPOSans B" panose="00020600040101010101" pitchFamily="18" charset="-122"/>
                  <a:cs typeface="+mn-ea"/>
                  <a:sym typeface="+mn-lt"/>
                </a:endParaRPr>
              </a:p>
            </p:txBody>
          </p:sp>
          <p:sp>
            <p:nvSpPr>
              <p:cNvPr id="23" name="矩形 22"/>
              <p:cNvSpPr/>
              <p:nvPr>
                <p:custDataLst>
                  <p:tags r:id="rId17"/>
                </p:custDataLst>
              </p:nvPr>
            </p:nvSpPr>
            <p:spPr>
              <a:xfrm>
                <a:off x="2246123" y="2129473"/>
                <a:ext cx="816250" cy="667106"/>
              </a:xfrm>
              <a:prstGeom prst="rect">
                <a:avLst/>
              </a:prstGeom>
            </p:spPr>
            <p:txBody>
              <a:bodyPr wrap="none">
                <a:spAutoFit/>
              </a:bodyPr>
              <a:lstStyle/>
              <a:p>
                <a:pPr algn="ctr"/>
                <a:r>
                  <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02</a:t>
                </a:r>
                <a:endPar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nvGrpSpPr>
            <p:cNvPr id="8" name="组合 7"/>
            <p:cNvGrpSpPr/>
            <p:nvPr>
              <p:custDataLst>
                <p:tags r:id="rId18"/>
              </p:custDataLst>
            </p:nvPr>
          </p:nvGrpSpPr>
          <p:grpSpPr>
            <a:xfrm>
              <a:off x="9661468" y="2053421"/>
              <a:ext cx="1249489" cy="1794200"/>
              <a:chOff x="2029504" y="1794643"/>
              <a:chExt cx="1249489" cy="1794200"/>
            </a:xfrm>
          </p:grpSpPr>
          <p:sp>
            <p:nvSpPr>
              <p:cNvPr id="18" name="Oval 14"/>
              <p:cNvSpPr>
                <a:spLocks noChangeArrowheads="1"/>
              </p:cNvSpPr>
              <p:nvPr>
                <p:custDataLst>
                  <p:tags r:id="rId19"/>
                </p:custDataLst>
              </p:nvPr>
            </p:nvSpPr>
            <p:spPr bwMode="auto">
              <a:xfrm>
                <a:off x="2452900" y="3186147"/>
                <a:ext cx="402696" cy="4026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latin typeface="OPPOSans B" panose="00020600040101010101" pitchFamily="18" charset="-122"/>
                  <a:cs typeface="+mn-ea"/>
                  <a:sym typeface="+mn-lt"/>
                </a:endParaRPr>
              </a:p>
            </p:txBody>
          </p:sp>
          <p:sp>
            <p:nvSpPr>
              <p:cNvPr id="19" name="泪滴形 18"/>
              <p:cNvSpPr/>
              <p:nvPr>
                <p:custDataLst>
                  <p:tags r:id="rId20"/>
                </p:custDataLst>
              </p:nvPr>
            </p:nvSpPr>
            <p:spPr>
              <a:xfrm rot="8100000">
                <a:off x="2029504" y="1794643"/>
                <a:ext cx="1249489" cy="124948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OPPOSans B" panose="00020600040101010101" pitchFamily="18" charset="-122"/>
                  <a:cs typeface="+mn-ea"/>
                  <a:sym typeface="+mn-lt"/>
                </a:endParaRPr>
              </a:p>
            </p:txBody>
          </p:sp>
          <p:sp>
            <p:nvSpPr>
              <p:cNvPr id="20" name="矩形 19"/>
              <p:cNvSpPr/>
              <p:nvPr>
                <p:custDataLst>
                  <p:tags r:id="rId21"/>
                </p:custDataLst>
              </p:nvPr>
            </p:nvSpPr>
            <p:spPr>
              <a:xfrm>
                <a:off x="2246123" y="2129473"/>
                <a:ext cx="816250" cy="667106"/>
              </a:xfrm>
              <a:prstGeom prst="rect">
                <a:avLst/>
              </a:prstGeom>
            </p:spPr>
            <p:txBody>
              <a:bodyPr wrap="none">
                <a:spAutoFit/>
              </a:bodyPr>
              <a:lstStyle/>
              <a:p>
                <a:pPr algn="ctr"/>
                <a:r>
                  <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04</a:t>
                </a:r>
                <a:endParaRPr lang="en-US" altLang="zh-CN" sz="3735">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grpSp>
          <p:nvGrpSpPr>
            <p:cNvPr id="9" name="组合 8"/>
            <p:cNvGrpSpPr/>
            <p:nvPr>
              <p:custDataLst>
                <p:tags r:id="rId22"/>
              </p:custDataLst>
            </p:nvPr>
          </p:nvGrpSpPr>
          <p:grpSpPr>
            <a:xfrm>
              <a:off x="3766880" y="4229682"/>
              <a:ext cx="2352997" cy="1220671"/>
              <a:chOff x="1160859" y="4506124"/>
              <a:chExt cx="2352997" cy="1220671"/>
            </a:xfrm>
          </p:grpSpPr>
          <p:sp>
            <p:nvSpPr>
              <p:cNvPr id="16" name="文本框 15"/>
              <p:cNvSpPr txBox="1"/>
              <p:nvPr>
                <p:custDataLst>
                  <p:tags r:id="rId23"/>
                </p:custDataLst>
              </p:nvPr>
            </p:nvSpPr>
            <p:spPr>
              <a:xfrm>
                <a:off x="1160859" y="5016857"/>
                <a:ext cx="2352997"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17" name="文本框 16"/>
              <p:cNvSpPr txBox="1"/>
              <p:nvPr>
                <p:custDataLst>
                  <p:tags r:id="rId24"/>
                </p:custDataLst>
              </p:nvPr>
            </p:nvSpPr>
            <p:spPr>
              <a:xfrm>
                <a:off x="1507642" y="4506124"/>
                <a:ext cx="16594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输入标题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nvGrpSpPr>
            <p:cNvPr id="10" name="组合 9"/>
            <p:cNvGrpSpPr/>
            <p:nvPr>
              <p:custDataLst>
                <p:tags r:id="rId25"/>
              </p:custDataLst>
            </p:nvPr>
          </p:nvGrpSpPr>
          <p:grpSpPr>
            <a:xfrm>
              <a:off x="6438297" y="4229682"/>
              <a:ext cx="2352997" cy="1220671"/>
              <a:chOff x="1160859" y="4506124"/>
              <a:chExt cx="2352997" cy="1220671"/>
            </a:xfrm>
          </p:grpSpPr>
          <p:sp>
            <p:nvSpPr>
              <p:cNvPr id="14" name="文本框 13"/>
              <p:cNvSpPr txBox="1"/>
              <p:nvPr>
                <p:custDataLst>
                  <p:tags r:id="rId26"/>
                </p:custDataLst>
              </p:nvPr>
            </p:nvSpPr>
            <p:spPr>
              <a:xfrm>
                <a:off x="1160859" y="5016857"/>
                <a:ext cx="2352997"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15" name="文本框 14"/>
              <p:cNvSpPr txBox="1"/>
              <p:nvPr>
                <p:custDataLst>
                  <p:tags r:id="rId27"/>
                </p:custDataLst>
              </p:nvPr>
            </p:nvSpPr>
            <p:spPr>
              <a:xfrm>
                <a:off x="1507642" y="4506124"/>
                <a:ext cx="16594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输入标题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nvGrpSpPr>
            <p:cNvPr id="11" name="组合 10"/>
            <p:cNvGrpSpPr/>
            <p:nvPr>
              <p:custDataLst>
                <p:tags r:id="rId28"/>
              </p:custDataLst>
            </p:nvPr>
          </p:nvGrpSpPr>
          <p:grpSpPr>
            <a:xfrm>
              <a:off x="9109713" y="4229682"/>
              <a:ext cx="2352997" cy="1220671"/>
              <a:chOff x="1160859" y="4506124"/>
              <a:chExt cx="2352997" cy="1220671"/>
            </a:xfrm>
          </p:grpSpPr>
          <p:sp>
            <p:nvSpPr>
              <p:cNvPr id="12" name="文本框 11"/>
              <p:cNvSpPr txBox="1"/>
              <p:nvPr>
                <p:custDataLst>
                  <p:tags r:id="rId29"/>
                </p:custDataLst>
              </p:nvPr>
            </p:nvSpPr>
            <p:spPr>
              <a:xfrm>
                <a:off x="1160859" y="5016857"/>
                <a:ext cx="2352997" cy="709938"/>
              </a:xfrm>
              <a:prstGeom prst="rect">
                <a:avLst/>
              </a:prstGeom>
              <a:noFill/>
            </p:spPr>
            <p:txBody>
              <a:bodyPr wrap="square" rtlCol="0">
                <a:spAutoFit/>
              </a:bodyPr>
              <a:lstStyle/>
              <a:p>
                <a:pPr marL="0" marR="0" lvl="0" indent="0" algn="ctr" defTabSz="914400" rtl="0" eaLnBrk="1" fontAlgn="auto" latinLnBrk="0" hangingPunct="1">
                  <a:lnSpc>
                    <a:spcPct val="150000"/>
                  </a:lnSpc>
                  <a:spcBef>
                    <a:spcPct val="0"/>
                  </a:spcBef>
                  <a:spcAft>
                    <a:spcPct val="0"/>
                  </a:spcAft>
                  <a:buClrTx/>
                  <a:buSzTx/>
                  <a:buFontTx/>
                  <a:buNone/>
                  <a:defRPr/>
                </a:pPr>
                <a:r>
                  <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点击输入简要文字内容，文字内容需概括精炼</a:t>
                </a:r>
                <a:endParaRPr kumimoji="0" lang="zh-CN" altLang="en-US" sz="1400" b="0" i="0" u="none" strike="noStrike" kern="1200" cap="none" spc="0" normalizeH="0" baseline="0" noProof="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sp>
            <p:nvSpPr>
              <p:cNvPr id="13" name="文本框 12"/>
              <p:cNvSpPr txBox="1"/>
              <p:nvPr>
                <p:custDataLst>
                  <p:tags r:id="rId30"/>
                </p:custDataLst>
              </p:nvPr>
            </p:nvSpPr>
            <p:spPr>
              <a:xfrm>
                <a:off x="1507642" y="4506124"/>
                <a:ext cx="16594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输入标题</a:t>
                </a:r>
                <a:endParaRPr kumimoji="0" lang="zh-CN" altLang="en-US" sz="2800" b="1" i="0" u="none" strike="noStrike" kern="1200" cap="none" spc="0" normalizeH="0" baseline="0" noProof="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自定义版式">
    <p:bg>
      <p:bgPr>
        <a:solidFill>
          <a:srgbClr val="2958AC"/>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grpSp>
        <p:nvGrpSpPr>
          <p:cNvPr id="3" name="组合 2"/>
          <p:cNvGrpSpPr/>
          <p:nvPr userDrawn="1">
            <p:custDataLst>
              <p:tags r:id="rId2"/>
            </p:custDataLst>
          </p:nvPr>
        </p:nvGrpSpPr>
        <p:grpSpPr>
          <a:xfrm>
            <a:off x="-14288" y="6273221"/>
            <a:ext cx="12206288" cy="584775"/>
            <a:chOff x="5936710" y="6281745"/>
            <a:chExt cx="5143500" cy="576263"/>
          </a:xfrm>
        </p:grpSpPr>
        <p:sp>
          <p:nvSpPr>
            <p:cNvPr id="4" name="矩形 1"/>
            <p:cNvSpPr/>
            <p:nvPr>
              <p:custDataLst>
                <p:tags r:id="rId3"/>
              </p:custDataLst>
            </p:nvPr>
          </p:nvSpPr>
          <p:spPr>
            <a:xfrm>
              <a:off x="5936710" y="6281745"/>
              <a:ext cx="5143500" cy="576263"/>
            </a:xfrm>
            <a:custGeom>
              <a:avLst/>
              <a:gdLst>
                <a:gd name="connsiteX0" fmla="*/ 0 w 5143500"/>
                <a:gd name="connsiteY0" fmla="*/ 381000 h 381000"/>
                <a:gd name="connsiteX1" fmla="*/ 1878553 w 5143500"/>
                <a:gd name="connsiteY1" fmla="*/ 299959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0" h="381000">
                  <a:moveTo>
                    <a:pt x="0" y="381000"/>
                  </a:moveTo>
                  <a:cubicBezTo>
                    <a:pt x="603959" y="350838"/>
                    <a:pt x="783261" y="267974"/>
                    <a:pt x="1878553" y="299959"/>
                  </a:cubicBezTo>
                  <a:cubicBezTo>
                    <a:pt x="3230394" y="339436"/>
                    <a:pt x="3901198" y="11139"/>
                    <a:pt x="5143500" y="0"/>
                  </a:cubicBezTo>
                  <a:lnTo>
                    <a:pt x="5143500" y="381000"/>
                  </a:lnTo>
                  <a:lnTo>
                    <a:pt x="0" y="381000"/>
                  </a:lnTo>
                  <a:close/>
                </a:path>
              </a:pathLst>
            </a:custGeom>
            <a:solidFill>
              <a:srgbClr val="FF454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sp>
          <p:nvSpPr>
            <p:cNvPr id="5" name="矩形 1"/>
            <p:cNvSpPr/>
            <p:nvPr>
              <p:custDataLst>
                <p:tags r:id="rId4"/>
              </p:custDataLst>
            </p:nvPr>
          </p:nvSpPr>
          <p:spPr>
            <a:xfrm>
              <a:off x="5936710" y="6477000"/>
              <a:ext cx="5143500" cy="381000"/>
            </a:xfrm>
            <a:custGeom>
              <a:avLst/>
              <a:gdLst>
                <a:gd name="connsiteX0" fmla="*/ 0 w 5143500"/>
                <a:gd name="connsiteY0" fmla="*/ 0 h 381000"/>
                <a:gd name="connsiteX1" fmla="*/ 2611978 w 5143500"/>
                <a:gd name="connsiteY1" fmla="*/ 290513 h 381000"/>
                <a:gd name="connsiteX2" fmla="*/ 5143500 w 5143500"/>
                <a:gd name="connsiteY2" fmla="*/ 0 h 381000"/>
                <a:gd name="connsiteX3" fmla="*/ 5143500 w 5143500"/>
                <a:gd name="connsiteY3" fmla="*/ 381000 h 381000"/>
                <a:gd name="connsiteX4" fmla="*/ 0 w 5143500"/>
                <a:gd name="connsiteY4" fmla="*/ 381000 h 381000"/>
                <a:gd name="connsiteX5" fmla="*/ 0 w 5143500"/>
                <a:gd name="connsiteY5"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0" h="381000">
                  <a:moveTo>
                    <a:pt x="0" y="0"/>
                  </a:moveTo>
                  <a:cubicBezTo>
                    <a:pt x="748421" y="152401"/>
                    <a:pt x="1626850" y="276226"/>
                    <a:pt x="2611978" y="290513"/>
                  </a:cubicBezTo>
                  <a:cubicBezTo>
                    <a:pt x="3597106" y="304800"/>
                    <a:pt x="4286960" y="14288"/>
                    <a:pt x="5143500" y="0"/>
                  </a:cubicBezTo>
                  <a:lnTo>
                    <a:pt x="5143500" y="381000"/>
                  </a:lnTo>
                  <a:lnTo>
                    <a:pt x="0" y="381000"/>
                  </a:lnTo>
                  <a:lnTo>
                    <a:pt x="0" y="0"/>
                  </a:lnTo>
                  <a:close/>
                </a:path>
              </a:pathLst>
            </a:custGeom>
            <a:solidFill>
              <a:srgbClr val="2958AC"/>
            </a:solid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Light" panose="020B0502040204020203" charset="-122"/>
                <a:ea typeface="微软雅黑 Light" panose="020B0502040204020203"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CD6F7AB-C546-48E9-9C66-5401B60D65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自定义版式">
    <p:bg>
      <p:bgPr>
        <a:solidFill>
          <a:srgbClr val="0949B5"/>
        </a:solidFill>
        <a:effectLst/>
      </p:bgPr>
    </p:bg>
    <p:spTree>
      <p:nvGrpSpPr>
        <p:cNvPr id="1" name=""/>
        <p:cNvGrpSpPr/>
        <p:nvPr/>
      </p:nvGrpSpPr>
      <p:grpSpPr>
        <a:xfrm>
          <a:off x="0" y="0"/>
          <a:ext cx="0" cy="0"/>
          <a:chOff x="0" y="0"/>
          <a:chExt cx="0" cy="0"/>
        </a:xfrm>
      </p:grpSpPr>
      <p:sp>
        <p:nvSpPr>
          <p:cNvPr id="17" name="任意多边形: 形状 16"/>
          <p:cNvSpPr/>
          <p:nvPr userDrawn="1">
            <p:custDataLst>
              <p:tags r:id="rId2"/>
            </p:custDataLst>
          </p:nvPr>
        </p:nvSpPr>
        <p:spPr>
          <a:xfrm>
            <a:off x="10109200" y="-1820542"/>
            <a:ext cx="4165600" cy="4165600"/>
          </a:xfrm>
          <a:custGeom>
            <a:avLst/>
            <a:gdLst>
              <a:gd name="connsiteX0" fmla="*/ 2082800 w 4165600"/>
              <a:gd name="connsiteY0" fmla="*/ 762000 h 4165600"/>
              <a:gd name="connsiteX1" fmla="*/ 762000 w 4165600"/>
              <a:gd name="connsiteY1" fmla="*/ 2082800 h 4165600"/>
              <a:gd name="connsiteX2" fmla="*/ 2082800 w 4165600"/>
              <a:gd name="connsiteY2" fmla="*/ 3403600 h 4165600"/>
              <a:gd name="connsiteX3" fmla="*/ 3403600 w 4165600"/>
              <a:gd name="connsiteY3" fmla="*/ 2082800 h 4165600"/>
              <a:gd name="connsiteX4" fmla="*/ 2082800 w 4165600"/>
              <a:gd name="connsiteY4" fmla="*/ 762000 h 4165600"/>
              <a:gd name="connsiteX5" fmla="*/ 2082800 w 4165600"/>
              <a:gd name="connsiteY5" fmla="*/ 0 h 4165600"/>
              <a:gd name="connsiteX6" fmla="*/ 4165600 w 4165600"/>
              <a:gd name="connsiteY6" fmla="*/ 2082800 h 4165600"/>
              <a:gd name="connsiteX7" fmla="*/ 2082800 w 4165600"/>
              <a:gd name="connsiteY7" fmla="*/ 4165600 h 4165600"/>
              <a:gd name="connsiteX8" fmla="*/ 0 w 4165600"/>
              <a:gd name="connsiteY8" fmla="*/ 2082800 h 4165600"/>
              <a:gd name="connsiteX9" fmla="*/ 2082800 w 4165600"/>
              <a:gd name="connsiteY9"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5600" h="4165600">
                <a:moveTo>
                  <a:pt x="2082800" y="762000"/>
                </a:moveTo>
                <a:cubicBezTo>
                  <a:pt x="1353342" y="762000"/>
                  <a:pt x="762000" y="1353342"/>
                  <a:pt x="762000" y="2082800"/>
                </a:cubicBezTo>
                <a:cubicBezTo>
                  <a:pt x="762000" y="2812258"/>
                  <a:pt x="1353342" y="3403600"/>
                  <a:pt x="2082800" y="3403600"/>
                </a:cubicBezTo>
                <a:cubicBezTo>
                  <a:pt x="2812258" y="3403600"/>
                  <a:pt x="3403600" y="2812258"/>
                  <a:pt x="3403600" y="2082800"/>
                </a:cubicBezTo>
                <a:cubicBezTo>
                  <a:pt x="3403600" y="1353342"/>
                  <a:pt x="2812258" y="762000"/>
                  <a:pt x="2082800" y="762000"/>
                </a:cubicBezTo>
                <a:close/>
                <a:moveTo>
                  <a:pt x="2082800" y="0"/>
                </a:moveTo>
                <a:cubicBezTo>
                  <a:pt x="3233099" y="0"/>
                  <a:pt x="4165600" y="932501"/>
                  <a:pt x="4165600" y="2082800"/>
                </a:cubicBezTo>
                <a:cubicBezTo>
                  <a:pt x="4165600" y="3233099"/>
                  <a:pt x="3233099" y="4165600"/>
                  <a:pt x="2082800" y="4165600"/>
                </a:cubicBezTo>
                <a:cubicBezTo>
                  <a:pt x="932501" y="4165600"/>
                  <a:pt x="0" y="3233099"/>
                  <a:pt x="0" y="2082800"/>
                </a:cubicBezTo>
                <a:cubicBezTo>
                  <a:pt x="0" y="932501"/>
                  <a:pt x="932501" y="0"/>
                  <a:pt x="2082800" y="0"/>
                </a:cubicBezTo>
                <a:close/>
              </a:path>
            </a:pathLst>
          </a:custGeom>
          <a:solidFill>
            <a:srgbClr val="DD455C"/>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思源黑体 CN Regular"/>
              <a:cs typeface="+mn-ea"/>
              <a:sym typeface="Calibri" panose="020F0502020204030204" pitchFamily="34" charset="0"/>
            </a:endParaRPr>
          </a:p>
        </p:txBody>
      </p:sp>
      <p:sp>
        <p:nvSpPr>
          <p:cNvPr id="18" name="椭圆 17"/>
          <p:cNvSpPr/>
          <p:nvPr userDrawn="1">
            <p:custDataLst>
              <p:tags r:id="rId3"/>
            </p:custDataLst>
          </p:nvPr>
        </p:nvSpPr>
        <p:spPr>
          <a:xfrm>
            <a:off x="727365" y="471508"/>
            <a:ext cx="567294" cy="567294"/>
          </a:xfrm>
          <a:prstGeom prst="ellipse">
            <a:avLst/>
          </a:prstGeom>
          <a:solidFill>
            <a:srgbClr val="48A9F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思源黑体 CN Regular"/>
              <a:cs typeface="+mn-ea"/>
              <a:sym typeface="Calibri" panose="020F0502020204030204" pitchFamily="34" charset="0"/>
            </a:endParaRPr>
          </a:p>
        </p:txBody>
      </p:sp>
      <p:sp>
        <p:nvSpPr>
          <p:cNvPr id="19" name="椭圆 18"/>
          <p:cNvSpPr/>
          <p:nvPr userDrawn="1">
            <p:custDataLst>
              <p:tags r:id="rId4"/>
            </p:custDataLst>
          </p:nvPr>
        </p:nvSpPr>
        <p:spPr>
          <a:xfrm>
            <a:off x="10898894" y="5679774"/>
            <a:ext cx="942975" cy="942975"/>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思源黑体 CN Regular"/>
              <a:cs typeface="+mn-ea"/>
              <a:sym typeface="Calibri" panose="020F0502020204030204" pitchFamily="34" charset="0"/>
            </a:endParaRPr>
          </a:p>
        </p:txBody>
      </p:sp>
      <p:grpSp>
        <p:nvGrpSpPr>
          <p:cNvPr id="20" name="组合 19"/>
          <p:cNvGrpSpPr/>
          <p:nvPr userDrawn="1">
            <p:custDataLst>
              <p:tags r:id="rId5"/>
            </p:custDataLst>
          </p:nvPr>
        </p:nvGrpSpPr>
        <p:grpSpPr>
          <a:xfrm>
            <a:off x="3066015" y="1038801"/>
            <a:ext cx="6059970" cy="4299139"/>
            <a:chOff x="2998758" y="769181"/>
            <a:chExt cx="6059970" cy="4299139"/>
          </a:xfrm>
        </p:grpSpPr>
        <p:grpSp>
          <p:nvGrpSpPr>
            <p:cNvPr id="21" name="组合 20"/>
            <p:cNvGrpSpPr/>
            <p:nvPr>
              <p:custDataLst>
                <p:tags r:id="rId6"/>
              </p:custDataLst>
            </p:nvPr>
          </p:nvGrpSpPr>
          <p:grpSpPr>
            <a:xfrm>
              <a:off x="2998758" y="2345058"/>
              <a:ext cx="6059970" cy="2723262"/>
              <a:chOff x="5171274" y="2108880"/>
              <a:chExt cx="6768397" cy="2723262"/>
            </a:xfrm>
          </p:grpSpPr>
          <p:sp>
            <p:nvSpPr>
              <p:cNvPr id="26" name="标题 1"/>
              <p:cNvSpPr txBox="1"/>
              <p:nvPr>
                <p:custDataLst>
                  <p:tags r:id="rId7"/>
                </p:custDataLst>
              </p:nvPr>
            </p:nvSpPr>
            <p:spPr>
              <a:xfrm>
                <a:off x="5171274" y="2108880"/>
                <a:ext cx="6768397" cy="1360988"/>
              </a:xfrm>
              <a:prstGeom prst="rect">
                <a:avLst/>
              </a:prstGeom>
              <a:ln>
                <a:noFill/>
              </a:ln>
            </p:spPr>
            <p:txBody>
              <a:bodyPr anchor="ctr">
                <a:noAutofit/>
              </a:bodyPr>
              <a:lstStyle>
                <a:lvl1pPr algn="r" defTabSz="914400" rtl="0" eaLnBrk="1" fontAlgn="auto" latinLnBrk="0" hangingPunct="1">
                  <a:lnSpc>
                    <a:spcPct val="100000"/>
                  </a:lnSpc>
                  <a:spcBef>
                    <a:spcPct val="0"/>
                  </a:spcBef>
                  <a:buNone/>
                  <a:defRPr sz="3600" b="1" u="none" strike="noStrike" kern="1200" cap="none" spc="200" normalizeH="0">
                    <a:solidFill>
                      <a:schemeClr val="bg1"/>
                    </a:solidFill>
                    <a:uFillTx/>
                    <a:latin typeface="+mj-lt"/>
                    <a:ea typeface="阿里巴巴普惠体 R" panose="00020600040101010101" charset="-122"/>
                    <a:cs typeface="+mj-cs"/>
                  </a:defRPr>
                </a:lvl1pPr>
              </a:lstStyle>
              <a:p>
                <a:pPr marL="0" marR="0" lvl="0" indent="0" algn="dist" defTabSz="914400" rtl="0" eaLnBrk="1" fontAlgn="auto" latinLnBrk="0" hangingPunct="1">
                  <a:lnSpc>
                    <a:spcPct val="100000"/>
                  </a:lnSpc>
                  <a:spcBef>
                    <a:spcPct val="0"/>
                  </a:spcBef>
                  <a:spcAft>
                    <a:spcPct val="0"/>
                  </a:spcAft>
                  <a:buClrTx/>
                  <a:buSzTx/>
                  <a:buFontTx/>
                  <a:buNone/>
                  <a:defRPr/>
                </a:pPr>
                <a:r>
                  <a:rPr kumimoji="0" lang="zh-CN" altLang="en-US" sz="8800" b="0" i="0" u="none" strike="noStrike" kern="1200" cap="none" spc="200" normalizeH="0" baseline="0" noProof="0">
                    <a:ln>
                      <a:noFill/>
                    </a:ln>
                    <a:solidFill>
                      <a:srgbClr val="FFFFFF"/>
                    </a:solidFill>
                    <a:effectLst/>
                    <a:uLnTx/>
                    <a:uFillTx/>
                    <a:latin typeface="Calibri" panose="020F0502020204030204" pitchFamily="34" charset="0"/>
                    <a:ea typeface="思源黑体 CN Regular" panose="020B0500000000000000" pitchFamily="34" charset="-122"/>
                    <a:cs typeface="+mn-ea"/>
                    <a:sym typeface="Calibri" panose="020F0502020204030204" pitchFamily="34" charset="0"/>
                  </a:rPr>
                  <a:t>工作经历</a:t>
                </a:r>
                <a:endParaRPr kumimoji="0" lang="zh-CN" altLang="en-US" sz="8800" b="0" i="0" u="none" strike="noStrike" kern="1200" cap="none" spc="200" normalizeH="0" baseline="0" noProof="0">
                  <a:ln>
                    <a:noFill/>
                  </a:ln>
                  <a:solidFill>
                    <a:srgbClr val="FFFFFF"/>
                  </a:solidFill>
                  <a:effectLst/>
                  <a:uLnTx/>
                  <a:uFillTx/>
                  <a:latin typeface="Calibri" panose="020F0502020204030204" pitchFamily="34" charset="0"/>
                  <a:ea typeface="思源黑体 CN Regular" panose="020B0500000000000000" pitchFamily="34" charset="-122"/>
                  <a:cs typeface="+mn-ea"/>
                  <a:sym typeface="Calibri" panose="020F0502020204030204" pitchFamily="34" charset="0"/>
                </a:endParaRPr>
              </a:p>
            </p:txBody>
          </p:sp>
          <p:sp>
            <p:nvSpPr>
              <p:cNvPr id="27" name="副标题 2"/>
              <p:cNvSpPr txBox="1"/>
              <p:nvPr>
                <p:custDataLst>
                  <p:tags r:id="rId8"/>
                </p:custDataLst>
              </p:nvPr>
            </p:nvSpPr>
            <p:spPr>
              <a:xfrm>
                <a:off x="5403524" y="4203614"/>
                <a:ext cx="6303897" cy="628528"/>
              </a:xfrm>
              <a:prstGeom prst="rect">
                <a:avLst/>
              </a:prstGeom>
              <a:ln>
                <a:solidFill>
                  <a:srgbClr val="FFFFFF"/>
                </a:solidFill>
              </a:ln>
            </p:spPr>
            <p:txBody>
              <a:bodyPr anchor="ctr">
                <a:noAutofit/>
              </a:bodyPr>
              <a:lstStyle>
                <a:lvl1pPr marL="0" indent="0" algn="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bg1"/>
                    </a:solidFill>
                    <a:uFillTx/>
                    <a:latin typeface="+mn-lt"/>
                    <a:ea typeface="阿里巴巴普惠体 R" panose="00020600040101010101" charset="-122"/>
                    <a:cs typeface="+mn-cs"/>
                  </a:defRPr>
                </a:lvl1pPr>
                <a:lvl2pPr marL="457200" indent="0" algn="ctr"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sz="2000" u="none" strike="noStrike" kern="1200" cap="none" spc="150" normalizeH="0" baseline="0">
                    <a:solidFill>
                      <a:schemeClr val="tx1"/>
                    </a:solidFill>
                    <a:uFillTx/>
                    <a:latin typeface="+mn-lt"/>
                    <a:ea typeface="阿里巴巴普惠体 R" panose="00020600040101010101" charset="-122"/>
                    <a:cs typeface="+mn-cs"/>
                  </a:defRPr>
                </a:lvl2pPr>
                <a:lvl3pPr marL="914400" indent="0" algn="ctr"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solidFill>
                    <a:uFillTx/>
                    <a:latin typeface="+mn-lt"/>
                    <a:ea typeface="阿里巴巴普惠体 R" panose="00020600040101010101" charset="-122"/>
                    <a:cs typeface="+mn-cs"/>
                  </a:defRPr>
                </a:lvl3pPr>
                <a:lvl4pPr marL="13716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阿里巴巴普惠体 R" panose="00020600040101010101" charset="-122"/>
                    <a:cs typeface="+mn-cs"/>
                  </a:defRPr>
                </a:lvl4pPr>
                <a:lvl5pPr marL="18288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solidFill>
                    <a:uFillTx/>
                    <a:latin typeface="+mn-lt"/>
                    <a:ea typeface="阿里巴巴普惠体 R" panose="00020600040101010101"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dist" defTabSz="914400" rtl="0" eaLnBrk="1" fontAlgn="auto" latinLnBrk="0" hangingPunct="1">
                  <a:lnSpc>
                    <a:spcPct val="130000"/>
                  </a:lnSpc>
                  <a:spcBef>
                    <a:spcPct val="0"/>
                  </a:spcBef>
                  <a:spcAft>
                    <a:spcPts val="1000"/>
                  </a:spcAft>
                  <a:buClrTx/>
                  <a:buSzTx/>
                  <a:buFont typeface="Arial" panose="020B0604020202020204" pitchFamily="34" charset="0"/>
                  <a:buNone/>
                  <a:defRPr/>
                </a:pPr>
                <a:r>
                  <a:rPr kumimoji="0" lang="en-US" altLang="zh-CN" sz="2800" b="0" i="0" u="none" strike="noStrike" kern="1200" cap="none" spc="-300" normalizeH="0" baseline="0" noProof="0">
                    <a:ln>
                      <a:noFill/>
                    </a:ln>
                    <a:solidFill>
                      <a:srgbClr val="FFFFFF"/>
                    </a:solidFill>
                    <a:effectLst/>
                    <a:uLnTx/>
                    <a:uFillTx/>
                    <a:latin typeface="Calibri" panose="020F0502020204030204" pitchFamily="34" charset="0"/>
                    <a:ea typeface="思源黑体 CN Regular" panose="020B0500000000000000" pitchFamily="34" charset="-122"/>
                    <a:cs typeface="+mn-ea"/>
                    <a:sym typeface="Calibri" panose="020F0502020204030204" pitchFamily="34" charset="0"/>
                  </a:rPr>
                  <a:t>WORK EXPERIENCE</a:t>
                </a:r>
                <a:endParaRPr kumimoji="0" lang="en-US" altLang="zh-CN" sz="2800" b="0" i="0" u="none" strike="noStrike" kern="1200" cap="none" spc="-300" normalizeH="0" baseline="0" noProof="0">
                  <a:ln>
                    <a:noFill/>
                  </a:ln>
                  <a:solidFill>
                    <a:srgbClr val="FFFFFF"/>
                  </a:solidFill>
                  <a:effectLst/>
                  <a:uLnTx/>
                  <a:uFillTx/>
                  <a:latin typeface="Calibri" panose="020F0502020204030204" pitchFamily="34" charset="0"/>
                  <a:ea typeface="思源黑体 CN Regular" panose="020B0500000000000000" pitchFamily="34" charset="-122"/>
                  <a:cs typeface="+mn-ea"/>
                  <a:sym typeface="Calibri" panose="020F0502020204030204" pitchFamily="34" charset="0"/>
                </a:endParaRPr>
              </a:p>
            </p:txBody>
          </p:sp>
          <p:cxnSp>
            <p:nvCxnSpPr>
              <p:cNvPr id="28" name="直接连接符 27"/>
              <p:cNvCxnSpPr/>
              <p:nvPr>
                <p:custDataLst>
                  <p:tags r:id="rId9"/>
                </p:custDataLst>
              </p:nvPr>
            </p:nvCxnSpPr>
            <p:spPr>
              <a:xfrm>
                <a:off x="5403523" y="3733522"/>
                <a:ext cx="6303898" cy="0"/>
              </a:xfrm>
              <a:prstGeom prst="line">
                <a:avLst/>
              </a:prstGeom>
              <a:noFill/>
              <a:ln w="19050" cap="flat" cmpd="sng" algn="ctr">
                <a:solidFill>
                  <a:srgbClr val="FFFFFF"/>
                </a:solidFill>
                <a:prstDash val="solid"/>
                <a:miter lim="800000"/>
              </a:ln>
              <a:effectLst/>
            </p:spPr>
          </p:cxnSp>
        </p:grpSp>
        <p:grpSp>
          <p:nvGrpSpPr>
            <p:cNvPr id="22" name="组合 21"/>
            <p:cNvGrpSpPr/>
            <p:nvPr>
              <p:custDataLst>
                <p:tags r:id="rId10"/>
              </p:custDataLst>
            </p:nvPr>
          </p:nvGrpSpPr>
          <p:grpSpPr>
            <a:xfrm>
              <a:off x="3170407" y="769181"/>
              <a:ext cx="5716672" cy="1323411"/>
              <a:chOff x="2780464" y="200356"/>
              <a:chExt cx="5716672" cy="1323411"/>
            </a:xfrm>
          </p:grpSpPr>
          <p:sp>
            <p:nvSpPr>
              <p:cNvPr id="23" name="矩形 22"/>
              <p:cNvSpPr/>
              <p:nvPr>
                <p:custDataLst>
                  <p:tags r:id="rId11"/>
                </p:custDataLst>
              </p:nvPr>
            </p:nvSpPr>
            <p:spPr>
              <a:xfrm>
                <a:off x="4430580" y="200356"/>
                <a:ext cx="2438783" cy="1323411"/>
              </a:xfrm>
              <a:prstGeom prst="rect">
                <a:avLst/>
              </a:prstGeom>
              <a:noFill/>
              <a:ln>
                <a:noFill/>
              </a:ln>
            </p:spPr>
            <p:txBody>
              <a:bodyPr wrap="square" lIns="91412" tIns="45706" rIns="91412" bIns="45706">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8000" b="0" i="0" u="none" strike="noStrike" kern="0" cap="none" spc="300" normalizeH="0" baseline="0" noProof="0">
                    <a:ln>
                      <a:noFill/>
                    </a:ln>
                    <a:solidFill>
                      <a:srgbClr val="FFFFFF"/>
                    </a:solidFill>
                    <a:effectLst/>
                    <a:uLnTx/>
                    <a:uFillTx/>
                    <a:latin typeface="Calibri" panose="020F0502020204030204" pitchFamily="34" charset="0"/>
                    <a:cs typeface="+mn-ea"/>
                    <a:sym typeface="Calibri" panose="020F0502020204030204" pitchFamily="34" charset="0"/>
                  </a:rPr>
                  <a:t>03</a:t>
                </a:r>
                <a:endParaRPr kumimoji="0" lang="zh-CN" altLang="en-US" sz="4800" b="0" i="0" u="none" strike="noStrike" kern="0" cap="none" spc="300" normalizeH="0" baseline="0" noProof="0">
                  <a:ln>
                    <a:noFill/>
                  </a:ln>
                  <a:solidFill>
                    <a:srgbClr val="FFFFFF"/>
                  </a:solidFill>
                  <a:effectLst/>
                  <a:uLnTx/>
                  <a:uFillTx/>
                  <a:latin typeface="Calibri" panose="020F0502020204030204" pitchFamily="34" charset="0"/>
                  <a:cs typeface="+mn-ea"/>
                  <a:sym typeface="Calibri" panose="020F0502020204030204" pitchFamily="34" charset="0"/>
                </a:endParaRPr>
              </a:p>
            </p:txBody>
          </p:sp>
          <p:cxnSp>
            <p:nvCxnSpPr>
              <p:cNvPr id="24" name="直接连接符 23"/>
              <p:cNvCxnSpPr/>
              <p:nvPr>
                <p:custDataLst>
                  <p:tags r:id="rId12"/>
                </p:custDataLst>
              </p:nvPr>
            </p:nvCxnSpPr>
            <p:spPr>
              <a:xfrm>
                <a:off x="2780464" y="841829"/>
                <a:ext cx="1847850" cy="0"/>
              </a:xfrm>
              <a:prstGeom prst="line">
                <a:avLst/>
              </a:prstGeom>
              <a:noFill/>
              <a:ln w="6350" cap="flat" cmpd="sng" algn="ctr">
                <a:solidFill>
                  <a:srgbClr val="FFFFFF"/>
                </a:solidFill>
                <a:prstDash val="solid"/>
                <a:miter lim="800000"/>
              </a:ln>
              <a:effectLst/>
            </p:spPr>
          </p:cxnSp>
          <p:cxnSp>
            <p:nvCxnSpPr>
              <p:cNvPr id="25" name="直接连接符 24"/>
              <p:cNvCxnSpPr/>
              <p:nvPr>
                <p:custDataLst>
                  <p:tags r:id="rId13"/>
                </p:custDataLst>
              </p:nvPr>
            </p:nvCxnSpPr>
            <p:spPr>
              <a:xfrm>
                <a:off x="6649286" y="841829"/>
                <a:ext cx="1847850" cy="0"/>
              </a:xfrm>
              <a:prstGeom prst="line">
                <a:avLst/>
              </a:prstGeom>
              <a:noFill/>
              <a:ln w="6350" cap="flat" cmpd="sng" algn="ctr">
                <a:solidFill>
                  <a:srgbClr val="FFFFFF"/>
                </a:solidFill>
                <a:prstDash val="solid"/>
                <a:miter lim="800000"/>
              </a:ln>
              <a:effectLst/>
            </p:spPr>
          </p:cxnSp>
        </p:grpSp>
      </p:grpSp>
      <p:sp>
        <p:nvSpPr>
          <p:cNvPr id="29" name="任意多边形: 形状 28"/>
          <p:cNvSpPr/>
          <p:nvPr userDrawn="1">
            <p:custDataLst>
              <p:tags r:id="rId14"/>
            </p:custDataLst>
          </p:nvPr>
        </p:nvSpPr>
        <p:spPr>
          <a:xfrm>
            <a:off x="350131" y="5593926"/>
            <a:ext cx="7576823" cy="2057647"/>
          </a:xfrm>
          <a:custGeom>
            <a:avLst/>
            <a:gdLst>
              <a:gd name="connsiteX0" fmla="*/ 190196 w 7576823"/>
              <a:gd name="connsiteY0" fmla="*/ 204201 h 2057647"/>
              <a:gd name="connsiteX1" fmla="*/ 2746360 w 7576823"/>
              <a:gd name="connsiteY1" fmla="*/ 58729 h 2057647"/>
              <a:gd name="connsiteX2" fmla="*/ 4367342 w 7576823"/>
              <a:gd name="connsiteY2" fmla="*/ 1097819 h 2057647"/>
              <a:gd name="connsiteX3" fmla="*/ 5967542 w 7576823"/>
              <a:gd name="connsiteY3" fmla="*/ 910783 h 2057647"/>
              <a:gd name="connsiteX4" fmla="*/ 7567742 w 7576823"/>
              <a:gd name="connsiteY4" fmla="*/ 1679710 h 2057647"/>
              <a:gd name="connsiteX5" fmla="*/ 5219396 w 7576823"/>
              <a:gd name="connsiteY5" fmla="*/ 2033001 h 2057647"/>
              <a:gd name="connsiteX6" fmla="*/ 2517760 w 7576823"/>
              <a:gd name="connsiteY6" fmla="*/ 2012219 h 2057647"/>
              <a:gd name="connsiteX7" fmla="*/ 1166942 w 7576823"/>
              <a:gd name="connsiteY7" fmla="*/ 1887529 h 2057647"/>
              <a:gd name="connsiteX8" fmla="*/ 294105 w 7576823"/>
              <a:gd name="connsiteY8" fmla="*/ 827656 h 2057647"/>
              <a:gd name="connsiteX9" fmla="*/ 190196 w 7576823"/>
              <a:gd name="connsiteY9" fmla="*/ 204201 h 205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6823" h="2057647">
                <a:moveTo>
                  <a:pt x="190196" y="204201"/>
                </a:moveTo>
                <a:cubicBezTo>
                  <a:pt x="598905" y="76047"/>
                  <a:pt x="2050169" y="-90207"/>
                  <a:pt x="2746360" y="58729"/>
                </a:cubicBezTo>
                <a:cubicBezTo>
                  <a:pt x="3442551" y="207665"/>
                  <a:pt x="3830478" y="955810"/>
                  <a:pt x="4367342" y="1097819"/>
                </a:cubicBezTo>
                <a:cubicBezTo>
                  <a:pt x="4904206" y="1239828"/>
                  <a:pt x="5434142" y="813801"/>
                  <a:pt x="5967542" y="910783"/>
                </a:cubicBezTo>
                <a:cubicBezTo>
                  <a:pt x="6500942" y="1007765"/>
                  <a:pt x="7692433" y="1492674"/>
                  <a:pt x="7567742" y="1679710"/>
                </a:cubicBezTo>
                <a:cubicBezTo>
                  <a:pt x="7443051" y="1866746"/>
                  <a:pt x="6061060" y="1977583"/>
                  <a:pt x="5219396" y="2033001"/>
                </a:cubicBezTo>
                <a:cubicBezTo>
                  <a:pt x="4377732" y="2088419"/>
                  <a:pt x="3193169" y="2036464"/>
                  <a:pt x="2517760" y="2012219"/>
                </a:cubicBezTo>
                <a:cubicBezTo>
                  <a:pt x="1842351" y="1987974"/>
                  <a:pt x="1537551" y="2084956"/>
                  <a:pt x="1166942" y="1887529"/>
                </a:cubicBezTo>
                <a:cubicBezTo>
                  <a:pt x="796333" y="1690102"/>
                  <a:pt x="453432" y="1108211"/>
                  <a:pt x="294105" y="827656"/>
                </a:cubicBezTo>
                <a:cubicBezTo>
                  <a:pt x="134778" y="547101"/>
                  <a:pt x="-218513" y="332355"/>
                  <a:pt x="190196" y="204201"/>
                </a:cubicBezTo>
                <a:close/>
              </a:path>
            </a:pathLst>
          </a:custGeom>
          <a:solidFill>
            <a:srgbClr val="F7C94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a:ea typeface="思源黑体 CN Regular"/>
              <a:cs typeface="+mn-cs"/>
            </a:endParaRPr>
          </a:p>
        </p:txBody>
      </p:sp>
      <p:sp>
        <p:nvSpPr>
          <p:cNvPr id="30" name="任意多边形: 形状 29"/>
          <p:cNvSpPr/>
          <p:nvPr userDrawn="1">
            <p:custDataLst>
              <p:tags r:id="rId15"/>
            </p:custDataLst>
          </p:nvPr>
        </p:nvSpPr>
        <p:spPr>
          <a:xfrm>
            <a:off x="1" y="4118376"/>
            <a:ext cx="5414210" cy="2739625"/>
          </a:xfrm>
          <a:custGeom>
            <a:avLst/>
            <a:gdLst>
              <a:gd name="connsiteX0" fmla="*/ 0 w 6016914"/>
              <a:gd name="connsiteY0" fmla="*/ 0 h 3044597"/>
              <a:gd name="connsiteX1" fmla="*/ 18357 w 6016914"/>
              <a:gd name="connsiteY1" fmla="*/ 310 h 3044597"/>
              <a:gd name="connsiteX2" fmla="*/ 1066800 w 6016914"/>
              <a:gd name="connsiteY2" fmla="*/ 288697 h 3044597"/>
              <a:gd name="connsiteX3" fmla="*/ 1778000 w 6016914"/>
              <a:gd name="connsiteY3" fmla="*/ 1330097 h 3044597"/>
              <a:gd name="connsiteX4" fmla="*/ 2781300 w 6016914"/>
              <a:gd name="connsiteY4" fmla="*/ 1571397 h 3044597"/>
              <a:gd name="connsiteX5" fmla="*/ 3568700 w 6016914"/>
              <a:gd name="connsiteY5" fmla="*/ 2587397 h 3044597"/>
              <a:gd name="connsiteX6" fmla="*/ 5638800 w 6016914"/>
              <a:gd name="connsiteY6" fmla="*/ 2739797 h 3044597"/>
              <a:gd name="connsiteX7" fmla="*/ 5991027 w 6016914"/>
              <a:gd name="connsiteY7" fmla="*/ 3017213 h 3044597"/>
              <a:gd name="connsiteX8" fmla="*/ 6016914 w 6016914"/>
              <a:gd name="connsiteY8" fmla="*/ 3044597 h 3044597"/>
              <a:gd name="connsiteX9" fmla="*/ 0 w 6016914"/>
              <a:gd name="connsiteY9" fmla="*/ 3044597 h 30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6914" h="3044597">
                <a:moveTo>
                  <a:pt x="0" y="0"/>
                </a:moveTo>
                <a:lnTo>
                  <a:pt x="18357" y="310"/>
                </a:lnTo>
                <a:cubicBezTo>
                  <a:pt x="404590" y="23858"/>
                  <a:pt x="835819" y="193447"/>
                  <a:pt x="1066800" y="288697"/>
                </a:cubicBezTo>
                <a:cubicBezTo>
                  <a:pt x="1477433" y="458030"/>
                  <a:pt x="1492250" y="1116314"/>
                  <a:pt x="1778000" y="1330097"/>
                </a:cubicBezTo>
                <a:cubicBezTo>
                  <a:pt x="2063750" y="1543880"/>
                  <a:pt x="2482850" y="1361847"/>
                  <a:pt x="2781300" y="1571397"/>
                </a:cubicBezTo>
                <a:cubicBezTo>
                  <a:pt x="3079750" y="1780947"/>
                  <a:pt x="3092450" y="2392664"/>
                  <a:pt x="3568700" y="2587397"/>
                </a:cubicBezTo>
                <a:cubicBezTo>
                  <a:pt x="4044950" y="2782130"/>
                  <a:pt x="5251450" y="2498497"/>
                  <a:pt x="5638800" y="2739797"/>
                </a:cubicBezTo>
                <a:cubicBezTo>
                  <a:pt x="5735638" y="2800122"/>
                  <a:pt x="5866210" y="2899341"/>
                  <a:pt x="5991027" y="3017213"/>
                </a:cubicBezTo>
                <a:lnTo>
                  <a:pt x="6016914" y="3044597"/>
                </a:lnTo>
                <a:lnTo>
                  <a:pt x="0" y="3044597"/>
                </a:lnTo>
                <a:close/>
              </a:path>
            </a:pathLst>
          </a:custGeom>
          <a:solidFill>
            <a:srgbClr val="F08C34"/>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思源黑体 CN Regular"/>
              <a:cs typeface="+mn-ea"/>
              <a:sym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30"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内容页-背景2-图书馆">
    <p:spTree>
      <p:nvGrpSpPr>
        <p:cNvPr id="1" name=""/>
        <p:cNvGrpSpPr/>
        <p:nvPr/>
      </p:nvGrpSpPr>
      <p:grpSpPr>
        <a:xfrm>
          <a:off x="0" y="0"/>
          <a:ext cx="0" cy="0"/>
          <a:chOff x="0" y="0"/>
          <a:chExt cx="0" cy="0"/>
        </a:xfrm>
      </p:grpSpPr>
      <p:grpSp>
        <p:nvGrpSpPr>
          <p:cNvPr id="54" name="组合 53"/>
          <p:cNvGrpSpPr/>
          <p:nvPr userDrawn="1">
            <p:custDataLst>
              <p:tags r:id="rId2"/>
            </p:custDataLst>
          </p:nvPr>
        </p:nvGrpSpPr>
        <p:grpSpPr>
          <a:xfrm>
            <a:off x="0" y="122428"/>
            <a:ext cx="340853" cy="699305"/>
            <a:chOff x="0" y="118204"/>
            <a:chExt cx="340853" cy="699305"/>
          </a:xfrm>
        </p:grpSpPr>
        <p:pic>
          <p:nvPicPr>
            <p:cNvPr id="55" name="图片 54"/>
            <p:cNvPicPr>
              <a:picLocks noChangeAspect="1"/>
            </p:cNvPicPr>
            <p:nvPr userDrawn="1">
              <p:custDataLst>
                <p:tags r:id="rId3"/>
              </p:custDataLst>
            </p:nvPr>
          </p:nvPicPr>
          <p:blipFill>
            <a:blip r:embed="rId4">
              <a:duotone>
                <a:prstClr val="black"/>
                <a:schemeClr val="accent1">
                  <a:tint val="45000"/>
                  <a:satMod val="400000"/>
                </a:schemeClr>
              </a:duotone>
            </a:blip>
            <a:stretch>
              <a:fillRect/>
            </a:stretch>
          </p:blipFill>
          <p:spPr>
            <a:xfrm>
              <a:off x="0" y="118206"/>
              <a:ext cx="340853" cy="699303"/>
            </a:xfrm>
            <a:custGeom>
              <a:avLst/>
              <a:gdLst>
                <a:gd name="connsiteX0" fmla="*/ 0 w 340853"/>
                <a:gd name="connsiteY0" fmla="*/ 0 h 699303"/>
                <a:gd name="connsiteX1" fmla="*/ 340853 w 340853"/>
                <a:gd name="connsiteY1" fmla="*/ 0 h 699303"/>
                <a:gd name="connsiteX2" fmla="*/ 195974 w 340853"/>
                <a:gd name="connsiteY2" fmla="*/ 699303 h 699303"/>
                <a:gd name="connsiteX3" fmla="*/ 0 w 340853"/>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340853" h="699303">
                  <a:moveTo>
                    <a:pt x="0" y="0"/>
                  </a:moveTo>
                  <a:lnTo>
                    <a:pt x="340853" y="0"/>
                  </a:lnTo>
                  <a:lnTo>
                    <a:pt x="195974" y="699303"/>
                  </a:lnTo>
                  <a:lnTo>
                    <a:pt x="0" y="699303"/>
                  </a:lnTo>
                  <a:close/>
                </a:path>
              </a:pathLst>
            </a:custGeom>
          </p:spPr>
        </p:pic>
        <p:sp>
          <p:nvSpPr>
            <p:cNvPr id="56" name="任意多边形: 形状 55"/>
            <p:cNvSpPr/>
            <p:nvPr userDrawn="1">
              <p:custDataLst>
                <p:tags r:id="rId5"/>
              </p:custDataLst>
            </p:nvPr>
          </p:nvSpPr>
          <p:spPr>
            <a:xfrm>
              <a:off x="0" y="118205"/>
              <a:ext cx="340853"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09" h="895350">
                  <a:moveTo>
                    <a:pt x="0" y="0"/>
                  </a:moveTo>
                  <a:lnTo>
                    <a:pt x="436410" y="0"/>
                  </a:lnTo>
                  <a:lnTo>
                    <a:pt x="250915" y="895350"/>
                  </a:lnTo>
                  <a:lnTo>
                    <a:pt x="0" y="895350"/>
                  </a:lnTo>
                  <a:close/>
                </a:path>
              </a:pathLst>
            </a:custGeom>
            <a:gradFill flip="none" rotWithShape="1">
              <a:gsLst>
                <a:gs pos="0">
                  <a:schemeClr val="accent1"/>
                </a:gs>
                <a:gs pos="100000">
                  <a:schemeClr val="accent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7" name="任意多边形: 形状 56"/>
            <p:cNvSpPr/>
            <p:nvPr userDrawn="1">
              <p:custDataLst>
                <p:tags r:id="rId6"/>
              </p:custDataLst>
            </p:nvPr>
          </p:nvSpPr>
          <p:spPr>
            <a:xfrm>
              <a:off x="0" y="118204"/>
              <a:ext cx="340853"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09" h="895350">
                  <a:moveTo>
                    <a:pt x="0" y="0"/>
                  </a:moveTo>
                  <a:lnTo>
                    <a:pt x="436410" y="0"/>
                  </a:lnTo>
                  <a:lnTo>
                    <a:pt x="250915" y="895350"/>
                  </a:lnTo>
                  <a:lnTo>
                    <a:pt x="0" y="895350"/>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8" name="任意多边形: 形状 57"/>
            <p:cNvSpPr/>
            <p:nvPr userDrawn="1">
              <p:custDataLst>
                <p:tags r:id="rId7"/>
              </p:custDataLst>
            </p:nvPr>
          </p:nvSpPr>
          <p:spPr>
            <a:xfrm>
              <a:off x="238840" y="356903"/>
              <a:ext cx="58818"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cxnSp>
        <p:nvCxnSpPr>
          <p:cNvPr id="86" name="直接连接符 85"/>
          <p:cNvCxnSpPr/>
          <p:nvPr userDrawn="1">
            <p:custDataLst>
              <p:tags r:id="rId8"/>
            </p:custDataLst>
          </p:nvPr>
        </p:nvCxnSpPr>
        <p:spPr>
          <a:xfrm>
            <a:off x="442913" y="821731"/>
            <a:ext cx="11306175" cy="0"/>
          </a:xfrm>
          <a:prstGeom prst="line">
            <a:avLst/>
          </a:prstGeom>
        </p:spPr>
        <p:style>
          <a:lnRef idx="1">
            <a:schemeClr val="accent3"/>
          </a:lnRef>
          <a:fillRef idx="0">
            <a:schemeClr val="accent3"/>
          </a:fillRef>
          <a:effectRef idx="0">
            <a:schemeClr val="accent3"/>
          </a:effectRef>
          <a:fontRef idx="minor">
            <a:schemeClr val="tx1"/>
          </a:fontRef>
        </p:style>
      </p:cxnSp>
      <p:sp>
        <p:nvSpPr>
          <p:cNvPr id="2" name="矩形 1"/>
          <p:cNvSpPr/>
          <p:nvPr userDrawn="1">
            <p:custDataLst>
              <p:tags r:id="rId9"/>
            </p:custDataLst>
          </p:nvPr>
        </p:nvSpPr>
        <p:spPr>
          <a:xfrm>
            <a:off x="12146281" y="336478"/>
            <a:ext cx="45719" cy="2659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85" name="直接连接符 84"/>
          <p:cNvCxnSpPr/>
          <p:nvPr userDrawn="1">
            <p:custDataLst>
              <p:tags r:id="rId10"/>
            </p:custDataLst>
          </p:nvPr>
        </p:nvCxnSpPr>
        <p:spPr>
          <a:xfrm>
            <a:off x="442913" y="6416675"/>
            <a:ext cx="11306175" cy="0"/>
          </a:xfrm>
          <a:prstGeom prst="line">
            <a:avLst/>
          </a:prstGeom>
        </p:spPr>
        <p:style>
          <a:lnRef idx="1">
            <a:schemeClr val="accent3"/>
          </a:lnRef>
          <a:fillRef idx="0">
            <a:schemeClr val="accent3"/>
          </a:fillRef>
          <a:effectRef idx="0">
            <a:schemeClr val="accent3"/>
          </a:effectRef>
          <a:fontRef idx="minor">
            <a:schemeClr val="tx1"/>
          </a:fontRef>
        </p:style>
      </p:cxnSp>
      <p:sp>
        <p:nvSpPr>
          <p:cNvPr id="3" name="标题 2"/>
          <p:cNvSpPr>
            <a:spLocks noGrp="1"/>
          </p:cNvSpPr>
          <p:nvPr>
            <p:ph type="title"/>
            <p:custDataLst>
              <p:tags r:id="rId11"/>
            </p:custDataLst>
          </p:nvPr>
        </p:nvSpPr>
        <p:spPr>
          <a:xfrm>
            <a:off x="533400" y="165735"/>
            <a:ext cx="10515600" cy="612775"/>
          </a:xfrm>
        </p:spPr>
        <p:txBody>
          <a:bodyPr/>
          <a:lstStyle>
            <a:lvl1pPr>
              <a:defRPr sz="3200" b="1">
                <a:latin typeface="微软雅黑" panose="020B0503020204020204" charset="-122"/>
                <a:ea typeface="微软雅黑" panose="020B0503020204020204" charset="-122"/>
              </a:defRPr>
            </a:lvl1pPr>
          </a:lstStyle>
          <a:p>
            <a:r>
              <a:rPr lang="zh-CN" altLang="en-US"/>
              <a:t>单击此处编辑母版标题样式</a:t>
            </a:r>
            <a:endParaRPr lang="zh-CN" alt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
        <p:nvSpPr>
          <p:cNvPr id="5" name="任意多边形: 形状 4"/>
          <p:cNvSpPr/>
          <p:nvPr>
            <p:custDataLst>
              <p:tags r:id="rId2"/>
            </p:custDataLst>
          </p:nvPr>
        </p:nvSpPr>
        <p:spPr>
          <a:xfrm>
            <a:off x="1788346" y="91"/>
            <a:ext cx="6323879" cy="586517"/>
          </a:xfrm>
          <a:custGeom>
            <a:avLst/>
            <a:gdLst>
              <a:gd name="connsiteX0" fmla="*/ 0 w 2548277"/>
              <a:gd name="connsiteY0" fmla="*/ 0 h 586515"/>
              <a:gd name="connsiteX1" fmla="*/ 2255020 w 2548277"/>
              <a:gd name="connsiteY1" fmla="*/ 0 h 586515"/>
              <a:gd name="connsiteX2" fmla="*/ 2548277 w 2548277"/>
              <a:gd name="connsiteY2" fmla="*/ 293258 h 586515"/>
              <a:gd name="connsiteX3" fmla="*/ 2255020 w 2548277"/>
              <a:gd name="connsiteY3" fmla="*/ 586515 h 586515"/>
              <a:gd name="connsiteX4" fmla="*/ 0 w 2548277"/>
              <a:gd name="connsiteY4" fmla="*/ 586515 h 586515"/>
              <a:gd name="connsiteX5" fmla="*/ 0 w 2548277"/>
              <a:gd name="connsiteY5" fmla="*/ 0 h 5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8277" h="586515">
                <a:moveTo>
                  <a:pt x="2548277" y="586514"/>
                </a:moveTo>
                <a:lnTo>
                  <a:pt x="293257" y="586514"/>
                </a:lnTo>
                <a:lnTo>
                  <a:pt x="0" y="293257"/>
                </a:lnTo>
                <a:lnTo>
                  <a:pt x="293257" y="1"/>
                </a:lnTo>
                <a:lnTo>
                  <a:pt x="2548277" y="1"/>
                </a:lnTo>
                <a:lnTo>
                  <a:pt x="2548277" y="586514"/>
                </a:lnTo>
                <a:close/>
              </a:path>
            </a:pathLst>
          </a:cu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303951" tIns="68581" rIns="128016" bIns="68581" numCol="1" spcCol="1270" anchor="ctr" anchorCtr="0">
            <a:noAutofit/>
          </a:bodyPr>
          <a:lstStyle/>
          <a:p>
            <a:pPr marL="0" lvl="0" indent="0" algn="ctr" defTabSz="800100">
              <a:lnSpc>
                <a:spcPct val="90000"/>
              </a:lnSpc>
              <a:spcBef>
                <a:spcPct val="0"/>
              </a:spcBef>
              <a:spcAft>
                <a:spcPct val="35000"/>
              </a:spcAft>
              <a:buNone/>
            </a:pPr>
            <a:endParaRPr lang="zh-CN" altLang="en-US" sz="1800" kern="1200">
              <a:solidFill>
                <a:schemeClr val="bg1"/>
              </a:solidFill>
            </a:endParaRPr>
          </a:p>
        </p:txBody>
      </p:sp>
      <p:grpSp>
        <p:nvGrpSpPr>
          <p:cNvPr id="6" name="组合 5"/>
          <p:cNvGrpSpPr/>
          <p:nvPr>
            <p:custDataLst>
              <p:tags r:id="rId3"/>
            </p:custDataLst>
          </p:nvPr>
        </p:nvGrpSpPr>
        <p:grpSpPr>
          <a:xfrm>
            <a:off x="1122047" y="-12700"/>
            <a:ext cx="720725" cy="696595"/>
            <a:chOff x="3303416" y="720051"/>
            <a:chExt cx="5585166" cy="5416218"/>
          </a:xfrm>
        </p:grpSpPr>
        <p:sp>
          <p:nvSpPr>
            <p:cNvPr id="7" name="任意多边形: 形状 6"/>
            <p:cNvSpPr/>
            <p:nvPr>
              <p:custDataLst>
                <p:tags r:id="rId4"/>
              </p:custDataLst>
            </p:nvPr>
          </p:nvSpPr>
          <p:spPr>
            <a:xfrm>
              <a:off x="6736665"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8" name="箭头: 环形 7"/>
            <p:cNvSpPr/>
            <p:nvPr>
              <p:custDataLst>
                <p:tags r:id="rId5"/>
              </p:custDataLst>
            </p:nvPr>
          </p:nvSpPr>
          <p:spPr>
            <a:xfrm>
              <a:off x="3581560" y="720051"/>
              <a:ext cx="5028878" cy="5028878"/>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p:txBody>
        </p:sp>
        <p:sp>
          <p:nvSpPr>
            <p:cNvPr id="9" name="任意多边形: 形状 8"/>
            <p:cNvSpPr/>
            <p:nvPr>
              <p:custDataLst>
                <p:tags r:id="rId6"/>
              </p:custDataLst>
            </p:nvPr>
          </p:nvSpPr>
          <p:spPr>
            <a:xfrm>
              <a:off x="7547145"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0" name="箭头: 环形 9"/>
            <p:cNvSpPr/>
            <p:nvPr>
              <p:custDataLst>
                <p:tags r:id="rId7"/>
              </p:custDataLst>
            </p:nvPr>
          </p:nvSpPr>
          <p:spPr>
            <a:xfrm>
              <a:off x="3581560" y="720051"/>
              <a:ext cx="5028878" cy="5028878"/>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4">
                <a:hueOff val="2450223"/>
                <a:satOff val="-10184"/>
                <a:lumOff val="2402"/>
                <a:alphaOff val="0"/>
              </a:schemeClr>
            </a:fillRef>
            <a:effectRef idx="0">
              <a:schemeClr val="accent4">
                <a:hueOff val="2450223"/>
                <a:satOff val="-10184"/>
                <a:lumOff val="2402"/>
                <a:alphaOff val="0"/>
              </a:schemeClr>
            </a:effectRef>
            <a:fontRef idx="minor">
              <a:schemeClr val="lt1"/>
            </a:fontRef>
          </p:style>
          <p:txBody>
            <a:bodyPr/>
            <a:lstStyle/>
            <a:p/>
          </p:txBody>
        </p:sp>
        <p:sp>
          <p:nvSpPr>
            <p:cNvPr id="11" name="任意多边形: 形状 10"/>
            <p:cNvSpPr/>
            <p:nvPr>
              <p:custDataLst>
                <p:tags r:id="rId8"/>
              </p:custDataLst>
            </p:nvPr>
          </p:nvSpPr>
          <p:spPr>
            <a:xfrm>
              <a:off x="5425281" y="4794832"/>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2" name="箭头: 环形 11"/>
            <p:cNvSpPr/>
            <p:nvPr>
              <p:custDataLst>
                <p:tags r:id="rId9"/>
              </p:custDataLst>
            </p:nvPr>
          </p:nvSpPr>
          <p:spPr>
            <a:xfrm>
              <a:off x="3581560" y="720051"/>
              <a:ext cx="5028878" cy="5028878"/>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4">
                <a:hueOff val="4900445"/>
                <a:satOff val="-20378"/>
                <a:lumOff val="4804"/>
                <a:alphaOff val="0"/>
              </a:schemeClr>
            </a:fillRef>
            <a:effectRef idx="0">
              <a:schemeClr val="accent4">
                <a:hueOff val="4900445"/>
                <a:satOff val="-20378"/>
                <a:lumOff val="4804"/>
                <a:alphaOff val="0"/>
              </a:schemeClr>
            </a:effectRef>
            <a:fontRef idx="minor">
              <a:schemeClr val="lt1"/>
            </a:fontRef>
          </p:style>
          <p:txBody>
            <a:bodyPr/>
            <a:lstStyle/>
            <a:p/>
          </p:txBody>
        </p:sp>
        <p:sp>
          <p:nvSpPr>
            <p:cNvPr id="13" name="任意多边形: 形状 12"/>
            <p:cNvSpPr/>
            <p:nvPr>
              <p:custDataLst>
                <p:tags r:id="rId10"/>
              </p:custDataLst>
            </p:nvPr>
          </p:nvSpPr>
          <p:spPr>
            <a:xfrm>
              <a:off x="3303416" y="3253207"/>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4" name="箭头: 环形 13"/>
            <p:cNvSpPr/>
            <p:nvPr>
              <p:custDataLst>
                <p:tags r:id="rId11"/>
              </p:custDataLst>
            </p:nvPr>
          </p:nvSpPr>
          <p:spPr>
            <a:xfrm>
              <a:off x="3581560" y="720051"/>
              <a:ext cx="5028878" cy="5028878"/>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4">
                <a:hueOff val="7350668"/>
                <a:satOff val="-30573"/>
                <a:lumOff val="7206"/>
                <a:alphaOff val="0"/>
              </a:schemeClr>
            </a:fillRef>
            <a:effectRef idx="0">
              <a:schemeClr val="accent4">
                <a:hueOff val="7350668"/>
                <a:satOff val="-30573"/>
                <a:lumOff val="7206"/>
                <a:alphaOff val="0"/>
              </a:schemeClr>
            </a:effectRef>
            <a:fontRef idx="minor">
              <a:schemeClr val="lt1"/>
            </a:fontRef>
          </p:style>
          <p:txBody>
            <a:bodyPr/>
            <a:lstStyle/>
            <a:p/>
          </p:txBody>
        </p:sp>
        <p:sp>
          <p:nvSpPr>
            <p:cNvPr id="15" name="任意多边形: 形状 14"/>
            <p:cNvSpPr/>
            <p:nvPr>
              <p:custDataLst>
                <p:tags r:id="rId12"/>
              </p:custDataLst>
            </p:nvPr>
          </p:nvSpPr>
          <p:spPr>
            <a:xfrm>
              <a:off x="4113896" y="758806"/>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1400175">
                <a:lnSpc>
                  <a:spcPct val="90000"/>
                </a:lnSpc>
                <a:spcBef>
                  <a:spcPct val="0"/>
                </a:spcBef>
                <a:spcAft>
                  <a:spcPct val="35000"/>
                </a:spcAft>
                <a:buNone/>
              </a:pPr>
              <a:endParaRPr lang="zh-CN" altLang="en-US" sz="3150" kern="1200">
                <a:solidFill>
                  <a:schemeClr val="bg1"/>
                </a:solidFill>
              </a:endParaRPr>
            </a:p>
          </p:txBody>
        </p:sp>
        <p:sp>
          <p:nvSpPr>
            <p:cNvPr id="16" name="箭头: 环形 15"/>
            <p:cNvSpPr/>
            <p:nvPr>
              <p:custDataLst>
                <p:tags r:id="rId13"/>
              </p:custDataLst>
            </p:nvPr>
          </p:nvSpPr>
          <p:spPr>
            <a:xfrm>
              <a:off x="3581560" y="720051"/>
              <a:ext cx="5028878" cy="5028878"/>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4">
                <a:hueOff val="9800891"/>
                <a:satOff val="-40767"/>
                <a:lumOff val="9608"/>
                <a:alphaOff val="0"/>
              </a:schemeClr>
            </a:fillRef>
            <a:effectRef idx="0">
              <a:schemeClr val="accent4">
                <a:hueOff val="9800891"/>
                <a:satOff val="-40767"/>
                <a:lumOff val="9608"/>
                <a:alphaOff val="0"/>
              </a:schemeClr>
            </a:effectRef>
            <a:fontRef idx="minor">
              <a:schemeClr val="lt1"/>
            </a:fontRef>
          </p:style>
          <p:txBody>
            <a:bodyPr/>
            <a:lstStyle/>
            <a:p/>
          </p:txBody>
        </p:sp>
      </p:grpSp>
      <p:sp>
        <p:nvSpPr>
          <p:cNvPr id="17" name="文本占位符 28"/>
          <p:cNvSpPr>
            <a:spLocks noGrp="1"/>
          </p:cNvSpPr>
          <p:nvPr>
            <p:ph type="body" sz="quarter" idx="10"/>
            <p:custDataLst>
              <p:tags r:id="rId14"/>
            </p:custDataLst>
          </p:nvPr>
        </p:nvSpPr>
        <p:spPr>
          <a:xfrm>
            <a:off x="1227992" y="68409"/>
            <a:ext cx="501015" cy="372745"/>
          </a:xfrm>
        </p:spPr>
        <p:txBody>
          <a:bodyPr>
            <a:noAutofit/>
          </a:bodyPr>
          <a:lstStyle>
            <a:lvl1pPr marL="0" indent="0" algn="ctr">
              <a:buNone/>
              <a:defRPr sz="3200" b="1">
                <a:solidFill>
                  <a:schemeClr val="tx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sp>
        <p:nvSpPr>
          <p:cNvPr id="18" name="文本占位符 30"/>
          <p:cNvSpPr>
            <a:spLocks noGrp="1"/>
          </p:cNvSpPr>
          <p:nvPr>
            <p:ph type="body" sz="quarter" idx="11"/>
            <p:custDataLst>
              <p:tags r:id="rId15"/>
            </p:custDataLst>
          </p:nvPr>
        </p:nvSpPr>
        <p:spPr>
          <a:xfrm>
            <a:off x="2231382" y="8718"/>
            <a:ext cx="5880844" cy="492125"/>
          </a:xfrm>
        </p:spPr>
        <p:txBody>
          <a:bodyPr>
            <a:noAutofit/>
          </a:bodyPr>
          <a:lstStyle>
            <a:lvl1pPr marL="0" indent="0">
              <a:buNone/>
              <a:defRPr sz="3200" b="1">
                <a:solidFill>
                  <a:schemeClr val="bg1"/>
                </a:solidFill>
                <a:latin typeface="华文行楷" panose="02010800040101010101" pitchFamily="2" charset="-122"/>
                <a:ea typeface="华文行楷" panose="02010800040101010101" pitchFamily="2" charset="-122"/>
              </a:defRPr>
            </a:lvl1pPr>
          </a:lstStyle>
          <a:p>
            <a:pPr lvl="0"/>
            <a:r>
              <a:rPr lang="zh-CN" altLang="en-US"/>
              <a:t>单击此处编辑母版文本样式</a:t>
            </a:r>
            <a:endParaRPr lang="zh-CN" altLang="en-US"/>
          </a:p>
        </p:txBody>
      </p:sp>
      <p:pic>
        <p:nvPicPr>
          <p:cNvPr id="19" name="Picture 2"/>
          <p:cNvPicPr>
            <a:picLocks noChangeAspect="1" noChangeArrowheads="1" noCrop="1"/>
          </p:cNvPicPr>
          <p:nvPr userDrawn="1">
            <p:custDataLst>
              <p:tags r:id="rId16"/>
            </p:custDataLst>
          </p:nvPr>
        </p:nvPicPr>
        <p:blipFill>
          <a:blip r:embed="rId17"/>
          <a:stretch>
            <a:fillRect/>
          </a:stretch>
        </p:blipFill>
        <p:spPr bwMode="auto">
          <a:xfrm flipH="1" flipV="1">
            <a:off x="0" y="-12700"/>
            <a:ext cx="423506" cy="696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73843080-5EB6-4AD3-A2BF-EF9856ED5381}"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C8D8A217-D35C-4353-931A-49304D716FCD}" type="slidenum">
              <a:rPr lang="zh-CN" altLang="en-US" smtClean="0"/>
            </a:fld>
            <a:endParaRPr lang="zh-CN" alt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565CE74E-AB26-4998-AD42-012C4C1AD076}" type="slidenum">
              <a:rPr lang="zh-CN" altLang="en-US" smtClean="0"/>
            </a:fld>
            <a:endParaRPr lang="zh-CN" altLang="en-US"/>
          </a:p>
        </p:txBody>
      </p:sp>
      <p:sp>
        <p:nvSpPr>
          <p:cNvPr id="7" name="矩形 6"/>
          <p:cNvSpPr/>
          <p:nvPr userDrawn="1">
            <p:custDataLst>
              <p:tags r:id="rId7"/>
            </p:custDataLst>
          </p:nvPr>
        </p:nvSpPr>
        <p:spPr>
          <a:xfrm>
            <a:off x="-635" y="0"/>
            <a:ext cx="12192635" cy="58166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75000"/>
                </a:schemeClr>
              </a:solidFill>
            </a:endParaRPr>
          </a:p>
        </p:txBody>
      </p:sp>
      <p:sp>
        <p:nvSpPr>
          <p:cNvPr id="8" name="矩形 7"/>
          <p:cNvSpPr/>
          <p:nvPr userDrawn="1">
            <p:custDataLst>
              <p:tags r:id="rId8"/>
            </p:custDataLst>
          </p:nvPr>
        </p:nvSpPr>
        <p:spPr>
          <a:xfrm>
            <a:off x="235010" y="121191"/>
            <a:ext cx="288000" cy="28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sp>
        <p:nvSpPr>
          <p:cNvPr id="9" name="矩形 8"/>
          <p:cNvSpPr/>
          <p:nvPr userDrawn="1">
            <p:custDataLst>
              <p:tags r:id="rId9"/>
            </p:custDataLst>
          </p:nvPr>
        </p:nvSpPr>
        <p:spPr>
          <a:xfrm>
            <a:off x="384130" y="266501"/>
            <a:ext cx="216000" cy="216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ct val="0"/>
              </a:spcBef>
              <a:spcAft>
                <a:spcPct val="0"/>
              </a:spcAft>
              <a:defRPr/>
            </a:pPr>
            <a:endParaRPr lang="zh-CN" alt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9_自定义版式">
    <p:spTree>
      <p:nvGrpSpPr>
        <p:cNvPr id="1" name=""/>
        <p:cNvGrpSpPr/>
        <p:nvPr/>
      </p:nvGrpSpPr>
      <p:grpSpPr>
        <a:xfrm>
          <a:off x="0" y="0"/>
          <a:ext cx="0" cy="0"/>
          <a:chOff x="0" y="0"/>
          <a:chExt cx="0" cy="0"/>
        </a:xfrm>
      </p:grpSpPr>
      <p:sp>
        <p:nvSpPr>
          <p:cNvPr id="1048678"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1048679"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048680" name="页脚占位符 3"/>
          <p:cNvSpPr>
            <a:spLocks noGrp="1"/>
          </p:cNvSpPr>
          <p:nvPr>
            <p:ph type="ftr" sz="quarter" idx="11"/>
            <p:custDataLst>
              <p:tags r:id="rId4"/>
            </p:custDataLst>
          </p:nvPr>
        </p:nvSpPr>
        <p:spPr/>
        <p:txBody>
          <a:bodyPr/>
          <a:lstStyle/>
          <a:p>
            <a:endParaRPr lang="zh-CN" altLang="en-US"/>
          </a:p>
        </p:txBody>
      </p:sp>
      <p:sp>
        <p:nvSpPr>
          <p:cNvPr id="1048681"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ECD6F7AB-C546-48E9-9C66-5401B60D65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AE5A1B8-B58B-4773-A057-89003F741447}"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1.png"/><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1" Type="http://schemas.openxmlformats.org/officeDocument/2006/relationships/theme" Target="../theme/theme2.xml"/><Relationship Id="rId30" Type="http://schemas.openxmlformats.org/officeDocument/2006/relationships/tags" Target="../tags/tag179.xml"/><Relationship Id="rId3" Type="http://schemas.openxmlformats.org/officeDocument/2006/relationships/slideLayout" Target="../slideLayouts/slideLayout14.xml"/><Relationship Id="rId29" Type="http://schemas.openxmlformats.org/officeDocument/2006/relationships/image" Target="file:///D:\qq&#25991;&#20214;\712321467\Image\C2C\Image2\%7b75232B38-A165-1FB7-499C-2E1C792CACB5%7d.png" TargetMode="External"/><Relationship Id="rId28" Type="http://schemas.openxmlformats.org/officeDocument/2006/relationships/image" Target="../media/image1.png"/><Relationship Id="rId27" Type="http://schemas.openxmlformats.org/officeDocument/2006/relationships/tags" Target="../tags/tag178.xml"/><Relationship Id="rId26" Type="http://schemas.openxmlformats.org/officeDocument/2006/relationships/tags" Target="../tags/tag177.xml"/><Relationship Id="rId25" Type="http://schemas.openxmlformats.org/officeDocument/2006/relationships/tags" Target="../tags/tag176.xml"/><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4" Type="http://schemas.openxmlformats.org/officeDocument/2006/relationships/theme" Target="../theme/theme3.xml"/><Relationship Id="rId23" Type="http://schemas.openxmlformats.org/officeDocument/2006/relationships/tags" Target="../tags/tag274.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273.xml"/><Relationship Id="rId2" Type="http://schemas.openxmlformats.org/officeDocument/2006/relationships/slideLayout" Target="../slideLayouts/slideLayout34.xml"/><Relationship Id="rId19" Type="http://schemas.openxmlformats.org/officeDocument/2006/relationships/tags" Target="../tags/tag272.xml"/><Relationship Id="rId18" Type="http://schemas.openxmlformats.org/officeDocument/2006/relationships/tags" Target="../tags/tag271.xml"/><Relationship Id="rId17" Type="http://schemas.openxmlformats.org/officeDocument/2006/relationships/tags" Target="../tags/tag270.xml"/><Relationship Id="rId16" Type="http://schemas.openxmlformats.org/officeDocument/2006/relationships/tags" Target="../tags/tag269.xml"/><Relationship Id="rId15" Type="http://schemas.openxmlformats.org/officeDocument/2006/relationships/tags" Target="../tags/tag268.xml"/><Relationship Id="rId14" Type="http://schemas.openxmlformats.org/officeDocument/2006/relationships/slideLayout" Target="../slideLayouts/slideLayout46.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4" Type="http://schemas.openxmlformats.org/officeDocument/2006/relationships/theme" Target="../theme/theme4.xml"/><Relationship Id="rId23" Type="http://schemas.openxmlformats.org/officeDocument/2006/relationships/tags" Target="../tags/tag356.xml"/><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1.png"/><Relationship Id="rId20" Type="http://schemas.openxmlformats.org/officeDocument/2006/relationships/tags" Target="../tags/tag355.xml"/><Relationship Id="rId2" Type="http://schemas.openxmlformats.org/officeDocument/2006/relationships/slideLayout" Target="../slideLayouts/slideLayout48.xml"/><Relationship Id="rId19" Type="http://schemas.openxmlformats.org/officeDocument/2006/relationships/tags" Target="../tags/tag354.xml"/><Relationship Id="rId18" Type="http://schemas.openxmlformats.org/officeDocument/2006/relationships/tags" Target="../tags/tag353.xml"/><Relationship Id="rId17" Type="http://schemas.openxmlformats.org/officeDocument/2006/relationships/tags" Target="../tags/tag352.xml"/><Relationship Id="rId16" Type="http://schemas.openxmlformats.org/officeDocument/2006/relationships/tags" Target="../tags/tag351.xml"/><Relationship Id="rId15" Type="http://schemas.openxmlformats.org/officeDocument/2006/relationships/tags" Target="../tags/tag350.xml"/><Relationship Id="rId14" Type="http://schemas.openxmlformats.org/officeDocument/2006/relationships/slideLayout" Target="../slideLayouts/slideLayout60.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9.xml"/><Relationship Id="rId8" Type="http://schemas.openxmlformats.org/officeDocument/2006/relationships/slideLayout" Target="../slideLayouts/slideLayout68.xml"/><Relationship Id="rId7" Type="http://schemas.openxmlformats.org/officeDocument/2006/relationships/slideLayout" Target="../slideLayouts/slideLayout67.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30" Type="http://schemas.openxmlformats.org/officeDocument/2006/relationships/theme" Target="../theme/theme5.xml"/><Relationship Id="rId3" Type="http://schemas.openxmlformats.org/officeDocument/2006/relationships/slideLayout" Target="../slideLayouts/slideLayout63.xml"/><Relationship Id="rId29" Type="http://schemas.openxmlformats.org/officeDocument/2006/relationships/tags" Target="../tags/tag744.xml"/><Relationship Id="rId28" Type="http://schemas.openxmlformats.org/officeDocument/2006/relationships/image" Target="file:///D:\qq&#25991;&#20214;\712321467\Image\C2C\Image2\%7b75232B38-A165-1FB7-499C-2E1C792CACB5%7d.png" TargetMode="External"/><Relationship Id="rId27" Type="http://schemas.openxmlformats.org/officeDocument/2006/relationships/image" Target="../media/image1.png"/><Relationship Id="rId26" Type="http://schemas.openxmlformats.org/officeDocument/2006/relationships/tags" Target="../tags/tag743.xml"/><Relationship Id="rId25" Type="http://schemas.openxmlformats.org/officeDocument/2006/relationships/slideLayout" Target="../slideLayouts/slideLayout85.xml"/><Relationship Id="rId24" Type="http://schemas.openxmlformats.org/officeDocument/2006/relationships/slideLayout" Target="../slideLayouts/slideLayout84.xml"/><Relationship Id="rId23" Type="http://schemas.openxmlformats.org/officeDocument/2006/relationships/slideLayout" Target="../slideLayouts/slideLayout83.xml"/><Relationship Id="rId22" Type="http://schemas.openxmlformats.org/officeDocument/2006/relationships/slideLayout" Target="../slideLayouts/slideLayout82.xml"/><Relationship Id="rId21" Type="http://schemas.openxmlformats.org/officeDocument/2006/relationships/slideLayout" Target="../slideLayouts/slideLayout81.xml"/><Relationship Id="rId20" Type="http://schemas.openxmlformats.org/officeDocument/2006/relationships/slideLayout" Target="../slideLayouts/slideLayout80.xml"/><Relationship Id="rId2" Type="http://schemas.openxmlformats.org/officeDocument/2006/relationships/slideLayout" Target="../slideLayouts/slideLayout62.xml"/><Relationship Id="rId19" Type="http://schemas.openxmlformats.org/officeDocument/2006/relationships/slideLayout" Target="../slideLayouts/slideLayout79.xml"/><Relationship Id="rId18" Type="http://schemas.openxmlformats.org/officeDocument/2006/relationships/slideLayout" Target="../slideLayouts/slideLayout78.xml"/><Relationship Id="rId17" Type="http://schemas.openxmlformats.org/officeDocument/2006/relationships/slideLayout" Target="../slideLayouts/slideLayout77.xml"/><Relationship Id="rId16" Type="http://schemas.openxmlformats.org/officeDocument/2006/relationships/slideLayout" Target="../slideLayouts/slideLayout76.xml"/><Relationship Id="rId15" Type="http://schemas.openxmlformats.org/officeDocument/2006/relationships/slideLayout" Target="../slideLayouts/slideLayout75.xml"/><Relationship Id="rId14" Type="http://schemas.openxmlformats.org/officeDocument/2006/relationships/slideLayout" Target="../slideLayouts/slideLayout74.xml"/><Relationship Id="rId13" Type="http://schemas.openxmlformats.org/officeDocument/2006/relationships/slideLayout" Target="../slideLayouts/slideLayout73.xml"/><Relationship Id="rId12" Type="http://schemas.openxmlformats.org/officeDocument/2006/relationships/slideLayout" Target="../slideLayouts/slideLayout72.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1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6F7AB-C546-48E9-9C66-5401B60D659B}"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5A1B8-B58B-4773-A057-89003F741447}" type="slidenum">
              <a:rPr lang="zh-CN" altLang="en-US" smtClean="0"/>
            </a:fld>
            <a:endParaRPr lang="zh-CN" altLang="en-US"/>
          </a:p>
        </p:txBody>
      </p:sp>
      <p:pic>
        <p:nvPicPr>
          <p:cNvPr id="7" name="图片 1073743875" descr="学科网 zxxk.com"/>
          <p:cNvPicPr>
            <a:picLocks noChangeAspect="1"/>
          </p:cNvPicPr>
          <p:nvPr>
            <p:custDataLst>
              <p:tags r:id="rId17"/>
            </p:custDataLst>
          </p:nvPr>
        </p:nvPicPr>
        <p:blipFill>
          <a:blip r:embed="rId18" r:link="rId1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4"/>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25"/>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6"/>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27"/>
            </p:custDataLst>
          </p:nvPr>
        </p:nvPicPr>
        <p:blipFill>
          <a:blip r:embed="rId28" r:link="rId29"/>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30"/>
            </p:custDataLst>
          </p:nvPr>
        </p:nvPicPr>
        <p:blipFill>
          <a:blip r:embed="rId28" r:link="rId29"/>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3"/>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pic>
        <p:nvPicPr>
          <p:cNvPr id="7" name="图片 1073743875" descr="学科网 zxxk.com"/>
          <p:cNvPicPr>
            <a:picLocks noChangeAspect="1"/>
          </p:cNvPicPr>
          <p:nvPr>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pic>
        <p:nvPicPr>
          <p:cNvPr id="8" name="图片 1073743875" descr="学科网 zxxk.com"/>
          <p:cNvPicPr>
            <a:picLocks noChangeAspect="1"/>
          </p:cNvPicPr>
          <p:nvPr>
            <p:custDataLst>
              <p:tags r:id="rId23"/>
            </p:custDataLst>
          </p:nvPr>
        </p:nvPicPr>
        <p:blipFill>
          <a:blip r:embed="rId21" r:link="rId2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26"/>
            </p:custDataLst>
          </p:nvPr>
        </p:nvPicPr>
        <p:blipFill>
          <a:blip r:embed="rId27" r:link="rId28"/>
          <a:stretch>
            <a:fillRect/>
          </a:stretch>
        </p:blipFill>
        <p:spPr>
          <a:xfrm>
            <a:off x="838200" y="365125"/>
            <a:ext cx="9525" cy="9525"/>
          </a:xfrm>
          <a:prstGeom prst="rect">
            <a:avLst/>
          </a:prstGeom>
          <a:noFill/>
          <a:ln>
            <a:noFill/>
            <a:miter lim="800000"/>
            <a:headEnd/>
            <a:tailEnd/>
          </a:ln>
        </p:spPr>
      </p:pic>
      <p:pic>
        <p:nvPicPr>
          <p:cNvPr id="3" name="图片 1073743875" descr="学科网 zxxk.com"/>
          <p:cNvPicPr>
            <a:picLocks noChangeAspect="1"/>
          </p:cNvPicPr>
          <p:nvPr>
            <p:custDataLst>
              <p:tags r:id="rId29"/>
            </p:custDataLst>
          </p:nvPr>
        </p:nvPicPr>
        <p:blipFill>
          <a:blip r:embed="rId27" r:link="rId2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Lst>
  <mc:AlternateContent xmlns:mc="http://schemas.openxmlformats.org/markup-compatibility/2006">
    <mc:Choice xmlns:p14="http://schemas.microsoft.com/office/powerpoint/2010/main" Requires="p14">
      <p:transition p14:dur="1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48.xml"/><Relationship Id="rId4" Type="http://schemas.openxmlformats.org/officeDocument/2006/relationships/tags" Target="../tags/tag747.xml"/><Relationship Id="rId3" Type="http://schemas.openxmlformats.org/officeDocument/2006/relationships/tags" Target="../tags/tag746.xml"/><Relationship Id="rId2" Type="http://schemas.openxmlformats.org/officeDocument/2006/relationships/tags" Target="../tags/tag745.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827.xml"/><Relationship Id="rId7" Type="http://schemas.openxmlformats.org/officeDocument/2006/relationships/tags" Target="../tags/tag826.xml"/><Relationship Id="rId6" Type="http://schemas.openxmlformats.org/officeDocument/2006/relationships/tags" Target="../tags/tag825.xml"/><Relationship Id="rId5" Type="http://schemas.openxmlformats.org/officeDocument/2006/relationships/image" Target="../media/image20.png"/><Relationship Id="rId4" Type="http://schemas.openxmlformats.org/officeDocument/2006/relationships/tags" Target="../tags/tag824.xml"/><Relationship Id="rId3" Type="http://schemas.openxmlformats.org/officeDocument/2006/relationships/image" Target="../media/image19.png"/><Relationship Id="rId2" Type="http://schemas.openxmlformats.org/officeDocument/2006/relationships/tags" Target="../tags/tag823.xml"/><Relationship Id="rId10" Type="http://schemas.openxmlformats.org/officeDocument/2006/relationships/notesSlide" Target="../notesSlides/notesSlide4.xml"/><Relationship Id="rId1" Type="http://schemas.openxmlformats.org/officeDocument/2006/relationships/tags" Target="../tags/tag822.xml"/></Relationships>
</file>

<file path=ppt/slides/_rels/slide11.xml.rels><?xml version="1.0" encoding="UTF-8" standalone="yes"?>
<Relationships xmlns="http://schemas.openxmlformats.org/package/2006/relationships"><Relationship Id="rId9" Type="http://schemas.openxmlformats.org/officeDocument/2006/relationships/tags" Target="../tags/tag836.xml"/><Relationship Id="rId8" Type="http://schemas.openxmlformats.org/officeDocument/2006/relationships/image" Target="../media/image22.jpeg"/><Relationship Id="rId7" Type="http://schemas.openxmlformats.org/officeDocument/2006/relationships/tags" Target="../tags/tag835.xml"/><Relationship Id="rId6" Type="http://schemas.openxmlformats.org/officeDocument/2006/relationships/tags" Target="../tags/tag834.xml"/><Relationship Id="rId5" Type="http://schemas.openxmlformats.org/officeDocument/2006/relationships/tags" Target="../tags/tag833.xml"/><Relationship Id="rId4" Type="http://schemas.microsoft.com/office/2007/relationships/hdphoto" Target="../media/hdphoto1.wdp"/><Relationship Id="rId3" Type="http://schemas.openxmlformats.org/officeDocument/2006/relationships/image" Target="../media/image21.png"/><Relationship Id="rId20" Type="http://schemas.openxmlformats.org/officeDocument/2006/relationships/slideLayout" Target="../slideLayouts/slideLayout7.xml"/><Relationship Id="rId2" Type="http://schemas.openxmlformats.org/officeDocument/2006/relationships/tags" Target="../tags/tag832.xml"/><Relationship Id="rId19" Type="http://schemas.openxmlformats.org/officeDocument/2006/relationships/tags" Target="../tags/tag843.xml"/><Relationship Id="rId18" Type="http://schemas.openxmlformats.org/officeDocument/2006/relationships/tags" Target="../tags/tag842.xml"/><Relationship Id="rId17" Type="http://schemas.openxmlformats.org/officeDocument/2006/relationships/tags" Target="../tags/tag841.xml"/><Relationship Id="rId16" Type="http://schemas.openxmlformats.org/officeDocument/2006/relationships/tags" Target="../tags/tag840.xml"/><Relationship Id="rId15" Type="http://schemas.openxmlformats.org/officeDocument/2006/relationships/tags" Target="../tags/tag839.xml"/><Relationship Id="rId14" Type="http://schemas.openxmlformats.org/officeDocument/2006/relationships/image" Target="../media/image25.png"/><Relationship Id="rId13" Type="http://schemas.openxmlformats.org/officeDocument/2006/relationships/tags" Target="../tags/tag838.xml"/><Relationship Id="rId12" Type="http://schemas.openxmlformats.org/officeDocument/2006/relationships/image" Target="../media/image24.jpeg"/><Relationship Id="rId11" Type="http://schemas.openxmlformats.org/officeDocument/2006/relationships/tags" Target="../tags/tag837.xml"/><Relationship Id="rId10" Type="http://schemas.openxmlformats.org/officeDocument/2006/relationships/image" Target="../media/image23.jpeg"/><Relationship Id="rId1" Type="http://schemas.openxmlformats.org/officeDocument/2006/relationships/tags" Target="../tags/tag831.xml"/></Relationships>
</file>

<file path=ppt/slides/_rels/slide12.xml.rels><?xml version="1.0" encoding="UTF-8" standalone="yes"?>
<Relationships xmlns="http://schemas.openxmlformats.org/package/2006/relationships"><Relationship Id="rId9" Type="http://schemas.openxmlformats.org/officeDocument/2006/relationships/tags" Target="../tags/tag852.xml"/><Relationship Id="rId8" Type="http://schemas.openxmlformats.org/officeDocument/2006/relationships/tags" Target="../tags/tag851.xml"/><Relationship Id="rId7" Type="http://schemas.openxmlformats.org/officeDocument/2006/relationships/tags" Target="../tags/tag850.xml"/><Relationship Id="rId6" Type="http://schemas.openxmlformats.org/officeDocument/2006/relationships/tags" Target="../tags/tag849.xml"/><Relationship Id="rId5" Type="http://schemas.openxmlformats.org/officeDocument/2006/relationships/tags" Target="../tags/tag848.xml"/><Relationship Id="rId4" Type="http://schemas.openxmlformats.org/officeDocument/2006/relationships/tags" Target="../tags/tag847.xml"/><Relationship Id="rId3" Type="http://schemas.openxmlformats.org/officeDocument/2006/relationships/tags" Target="../tags/tag846.xml"/><Relationship Id="rId26" Type="http://schemas.openxmlformats.org/officeDocument/2006/relationships/slideLayout" Target="../slideLayouts/slideLayout70.xml"/><Relationship Id="rId25" Type="http://schemas.openxmlformats.org/officeDocument/2006/relationships/tags" Target="../tags/tag868.xml"/><Relationship Id="rId24" Type="http://schemas.openxmlformats.org/officeDocument/2006/relationships/tags" Target="../tags/tag867.xml"/><Relationship Id="rId23" Type="http://schemas.openxmlformats.org/officeDocument/2006/relationships/tags" Target="../tags/tag866.xml"/><Relationship Id="rId22" Type="http://schemas.openxmlformats.org/officeDocument/2006/relationships/tags" Target="../tags/tag865.xml"/><Relationship Id="rId21" Type="http://schemas.openxmlformats.org/officeDocument/2006/relationships/tags" Target="../tags/tag864.xml"/><Relationship Id="rId20" Type="http://schemas.openxmlformats.org/officeDocument/2006/relationships/tags" Target="../tags/tag863.xml"/><Relationship Id="rId2" Type="http://schemas.openxmlformats.org/officeDocument/2006/relationships/tags" Target="../tags/tag845.xml"/><Relationship Id="rId19" Type="http://schemas.openxmlformats.org/officeDocument/2006/relationships/tags" Target="../tags/tag862.xml"/><Relationship Id="rId18" Type="http://schemas.openxmlformats.org/officeDocument/2006/relationships/tags" Target="../tags/tag861.xml"/><Relationship Id="rId17" Type="http://schemas.openxmlformats.org/officeDocument/2006/relationships/tags" Target="../tags/tag860.xml"/><Relationship Id="rId16" Type="http://schemas.openxmlformats.org/officeDocument/2006/relationships/tags" Target="../tags/tag859.xml"/><Relationship Id="rId15" Type="http://schemas.openxmlformats.org/officeDocument/2006/relationships/tags" Target="../tags/tag858.xml"/><Relationship Id="rId14" Type="http://schemas.openxmlformats.org/officeDocument/2006/relationships/tags" Target="../tags/tag857.xml"/><Relationship Id="rId13" Type="http://schemas.openxmlformats.org/officeDocument/2006/relationships/tags" Target="../tags/tag856.xml"/><Relationship Id="rId12" Type="http://schemas.openxmlformats.org/officeDocument/2006/relationships/tags" Target="../tags/tag855.xml"/><Relationship Id="rId11" Type="http://schemas.openxmlformats.org/officeDocument/2006/relationships/tags" Target="../tags/tag854.xml"/><Relationship Id="rId10" Type="http://schemas.openxmlformats.org/officeDocument/2006/relationships/tags" Target="../tags/tag853.xml"/><Relationship Id="rId1" Type="http://schemas.openxmlformats.org/officeDocument/2006/relationships/tags" Target="../tags/tag844.xml"/></Relationships>
</file>

<file path=ppt/slides/_rels/slide13.xml.rels><?xml version="1.0" encoding="UTF-8" standalone="yes"?>
<Relationships xmlns="http://schemas.openxmlformats.org/package/2006/relationships"><Relationship Id="rId9" Type="http://schemas.openxmlformats.org/officeDocument/2006/relationships/tags" Target="../tags/tag876.xml"/><Relationship Id="rId8" Type="http://schemas.openxmlformats.org/officeDocument/2006/relationships/tags" Target="../tags/tag875.xml"/><Relationship Id="rId7" Type="http://schemas.openxmlformats.org/officeDocument/2006/relationships/tags" Target="../tags/tag874.xml"/><Relationship Id="rId6" Type="http://schemas.openxmlformats.org/officeDocument/2006/relationships/tags" Target="../tags/tag873.xml"/><Relationship Id="rId5" Type="http://schemas.openxmlformats.org/officeDocument/2006/relationships/tags" Target="../tags/tag872.xml"/><Relationship Id="rId4" Type="http://schemas.openxmlformats.org/officeDocument/2006/relationships/tags" Target="../tags/tag871.xml"/><Relationship Id="rId3" Type="http://schemas.openxmlformats.org/officeDocument/2006/relationships/image" Target="../media/image26.jpeg"/><Relationship Id="rId2" Type="http://schemas.openxmlformats.org/officeDocument/2006/relationships/tags" Target="../tags/tag870.xml"/><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tags" Target="../tags/tag869.xml"/></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7.xml"/><Relationship Id="rId7" Type="http://schemas.openxmlformats.org/officeDocument/2006/relationships/tags" Target="../tags/tag885.xml"/><Relationship Id="rId6" Type="http://schemas.openxmlformats.org/officeDocument/2006/relationships/tags" Target="../tags/tag884.xml"/><Relationship Id="rId5" Type="http://schemas.openxmlformats.org/officeDocument/2006/relationships/tags" Target="../tags/tag883.xml"/><Relationship Id="rId4" Type="http://schemas.openxmlformats.org/officeDocument/2006/relationships/image" Target="../media/image27.png"/><Relationship Id="rId3" Type="http://schemas.openxmlformats.org/officeDocument/2006/relationships/tags" Target="../tags/tag882.xml"/><Relationship Id="rId2" Type="http://schemas.openxmlformats.org/officeDocument/2006/relationships/tags" Target="../tags/tag881.xml"/><Relationship Id="rId1" Type="http://schemas.openxmlformats.org/officeDocument/2006/relationships/tags" Target="../tags/tag880.xml"/></Relationships>
</file>

<file path=ppt/slides/_rels/slide15.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896.xml"/><Relationship Id="rId7" Type="http://schemas.openxmlformats.org/officeDocument/2006/relationships/tags" Target="../tags/tag895.xml"/><Relationship Id="rId6" Type="http://schemas.openxmlformats.org/officeDocument/2006/relationships/tags" Target="../tags/tag894.xml"/><Relationship Id="rId5" Type="http://schemas.openxmlformats.org/officeDocument/2006/relationships/tags" Target="../tags/tag893.xml"/><Relationship Id="rId4" Type="http://schemas.openxmlformats.org/officeDocument/2006/relationships/tags" Target="../tags/tag892.xml"/><Relationship Id="rId3" Type="http://schemas.openxmlformats.org/officeDocument/2006/relationships/tags" Target="../tags/tag891.xml"/><Relationship Id="rId2" Type="http://schemas.openxmlformats.org/officeDocument/2006/relationships/tags" Target="../tags/tag890.xml"/><Relationship Id="rId15" Type="http://schemas.openxmlformats.org/officeDocument/2006/relationships/notesSlide" Target="../notesSlides/notesSlide7.xml"/><Relationship Id="rId14" Type="http://schemas.openxmlformats.org/officeDocument/2006/relationships/slideLayout" Target="../slideLayouts/slideLayout7.xml"/><Relationship Id="rId13" Type="http://schemas.openxmlformats.org/officeDocument/2006/relationships/tags" Target="../tags/tag900.xml"/><Relationship Id="rId12" Type="http://schemas.openxmlformats.org/officeDocument/2006/relationships/tags" Target="../tags/tag899.xml"/><Relationship Id="rId11" Type="http://schemas.openxmlformats.org/officeDocument/2006/relationships/tags" Target="../tags/tag898.xml"/><Relationship Id="rId10" Type="http://schemas.openxmlformats.org/officeDocument/2006/relationships/tags" Target="../tags/tag897.xml"/><Relationship Id="rId1" Type="http://schemas.openxmlformats.org/officeDocument/2006/relationships/tags" Target="../tags/tag889.xml"/></Relationships>
</file>

<file path=ppt/slides/_rels/slide16.xml.rels><?xml version="1.0" encoding="UTF-8" standalone="yes"?>
<Relationships xmlns="http://schemas.openxmlformats.org/package/2006/relationships"><Relationship Id="rId9" Type="http://schemas.openxmlformats.org/officeDocument/2006/relationships/tags" Target="../tags/tag909.xml"/><Relationship Id="rId8" Type="http://schemas.openxmlformats.org/officeDocument/2006/relationships/image" Target="../media/image30.jpeg"/><Relationship Id="rId7" Type="http://schemas.openxmlformats.org/officeDocument/2006/relationships/tags" Target="../tags/tag908.xml"/><Relationship Id="rId6" Type="http://schemas.openxmlformats.org/officeDocument/2006/relationships/hyperlink" Target="http://www.wjmhxx.com/Article_Print.asp?ArticleID=851" TargetMode="External"/><Relationship Id="rId5" Type="http://schemas.openxmlformats.org/officeDocument/2006/relationships/tags" Target="../tags/tag907.xml"/><Relationship Id="rId4" Type="http://schemas.openxmlformats.org/officeDocument/2006/relationships/image" Target="../media/image29.png"/><Relationship Id="rId3" Type="http://schemas.openxmlformats.org/officeDocument/2006/relationships/tags" Target="../tags/tag906.xml"/><Relationship Id="rId2" Type="http://schemas.openxmlformats.org/officeDocument/2006/relationships/tags" Target="../tags/tag905.xml"/><Relationship Id="rId15" Type="http://schemas.openxmlformats.org/officeDocument/2006/relationships/notesSlide" Target="../notesSlides/notesSlide8.xml"/><Relationship Id="rId14" Type="http://schemas.openxmlformats.org/officeDocument/2006/relationships/slideLayout" Target="../slideLayouts/slideLayout7.xml"/><Relationship Id="rId13" Type="http://schemas.openxmlformats.org/officeDocument/2006/relationships/tags" Target="../tags/tag911.xml"/><Relationship Id="rId12" Type="http://schemas.openxmlformats.org/officeDocument/2006/relationships/image" Target="../media/image32.jpeg"/><Relationship Id="rId11" Type="http://schemas.openxmlformats.org/officeDocument/2006/relationships/tags" Target="../tags/tag910.xml"/><Relationship Id="rId10" Type="http://schemas.openxmlformats.org/officeDocument/2006/relationships/image" Target="../media/image31.jpeg"/><Relationship Id="rId1" Type="http://schemas.openxmlformats.org/officeDocument/2006/relationships/tags" Target="../tags/tag904.xml"/></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tags" Target="../tags/tag918.xml"/><Relationship Id="rId4" Type="http://schemas.openxmlformats.org/officeDocument/2006/relationships/tags" Target="../tags/tag917.xml"/><Relationship Id="rId3" Type="http://schemas.openxmlformats.org/officeDocument/2006/relationships/tags" Target="../tags/tag916.xml"/><Relationship Id="rId2" Type="http://schemas.openxmlformats.org/officeDocument/2006/relationships/image" Target="../media/image33.png"/><Relationship Id="rId1" Type="http://schemas.openxmlformats.org/officeDocument/2006/relationships/tags" Target="../tags/tag915.xml"/></Relationships>
</file>

<file path=ppt/slides/_rels/slide18.xml.rels><?xml version="1.0" encoding="UTF-8" standalone="yes"?>
<Relationships xmlns="http://schemas.openxmlformats.org/package/2006/relationships"><Relationship Id="rId9" Type="http://schemas.openxmlformats.org/officeDocument/2006/relationships/tags" Target="../tags/tag930.xml"/><Relationship Id="rId8" Type="http://schemas.openxmlformats.org/officeDocument/2006/relationships/tags" Target="../tags/tag929.xml"/><Relationship Id="rId7" Type="http://schemas.openxmlformats.org/officeDocument/2006/relationships/tags" Target="../tags/tag928.xml"/><Relationship Id="rId6" Type="http://schemas.openxmlformats.org/officeDocument/2006/relationships/tags" Target="../tags/tag927.xml"/><Relationship Id="rId5" Type="http://schemas.openxmlformats.org/officeDocument/2006/relationships/tags" Target="../tags/tag926.xml"/><Relationship Id="rId4" Type="http://schemas.openxmlformats.org/officeDocument/2006/relationships/tags" Target="../tags/tag925.xml"/><Relationship Id="rId3" Type="http://schemas.openxmlformats.org/officeDocument/2006/relationships/tags" Target="../tags/tag924.xml"/><Relationship Id="rId2" Type="http://schemas.openxmlformats.org/officeDocument/2006/relationships/tags" Target="../tags/tag923.xml"/><Relationship Id="rId11" Type="http://schemas.openxmlformats.org/officeDocument/2006/relationships/slideLayout" Target="../slideLayouts/slideLayout7.xml"/><Relationship Id="rId10" Type="http://schemas.openxmlformats.org/officeDocument/2006/relationships/tags" Target="../tags/tag931.xml"/><Relationship Id="rId1" Type="http://schemas.openxmlformats.org/officeDocument/2006/relationships/tags" Target="../tags/tag92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935.xml"/><Relationship Id="rId3" Type="http://schemas.openxmlformats.org/officeDocument/2006/relationships/tags" Target="../tags/tag934.xml"/><Relationship Id="rId2" Type="http://schemas.openxmlformats.org/officeDocument/2006/relationships/tags" Target="../tags/tag933.xml"/><Relationship Id="rId1" Type="http://schemas.openxmlformats.org/officeDocument/2006/relationships/tags" Target="../tags/tag932.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39.xml"/><Relationship Id="rId5" Type="http://schemas.openxmlformats.org/officeDocument/2006/relationships/tags" Target="../tags/tag752.xml"/><Relationship Id="rId4" Type="http://schemas.openxmlformats.org/officeDocument/2006/relationships/image" Target="../media/image11.png"/><Relationship Id="rId3" Type="http://schemas.openxmlformats.org/officeDocument/2006/relationships/tags" Target="../tags/tag751.xml"/><Relationship Id="rId2" Type="http://schemas.openxmlformats.org/officeDocument/2006/relationships/tags" Target="../tags/tag750.xml"/><Relationship Id="rId1" Type="http://schemas.openxmlformats.org/officeDocument/2006/relationships/tags" Target="../tags/tag749.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942.xml"/><Relationship Id="rId6" Type="http://schemas.openxmlformats.org/officeDocument/2006/relationships/tags" Target="../tags/tag941.xml"/><Relationship Id="rId5" Type="http://schemas.openxmlformats.org/officeDocument/2006/relationships/tags" Target="../tags/tag940.xml"/><Relationship Id="rId4" Type="http://schemas.openxmlformats.org/officeDocument/2006/relationships/tags" Target="../tags/tag939.xml"/><Relationship Id="rId3" Type="http://schemas.openxmlformats.org/officeDocument/2006/relationships/tags" Target="../tags/tag938.xml"/><Relationship Id="rId2" Type="http://schemas.openxmlformats.org/officeDocument/2006/relationships/tags" Target="../tags/tag937.xml"/><Relationship Id="rId1" Type="http://schemas.openxmlformats.org/officeDocument/2006/relationships/tags" Target="../tags/tag936.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946.xml"/><Relationship Id="rId5" Type="http://schemas.openxmlformats.org/officeDocument/2006/relationships/image" Target="../media/image35.png"/><Relationship Id="rId4" Type="http://schemas.openxmlformats.org/officeDocument/2006/relationships/tags" Target="../tags/tag945.xml"/><Relationship Id="rId3" Type="http://schemas.openxmlformats.org/officeDocument/2006/relationships/tags" Target="../tags/tag944.xml"/><Relationship Id="rId2" Type="http://schemas.openxmlformats.org/officeDocument/2006/relationships/image" Target="../media/image34.png"/><Relationship Id="rId1" Type="http://schemas.openxmlformats.org/officeDocument/2006/relationships/tags" Target="../tags/tag943.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953.xml"/><Relationship Id="rId6" Type="http://schemas.openxmlformats.org/officeDocument/2006/relationships/tags" Target="../tags/tag952.xml"/><Relationship Id="rId5" Type="http://schemas.openxmlformats.org/officeDocument/2006/relationships/tags" Target="../tags/tag951.xml"/><Relationship Id="rId4" Type="http://schemas.openxmlformats.org/officeDocument/2006/relationships/tags" Target="../tags/tag950.xml"/><Relationship Id="rId3" Type="http://schemas.openxmlformats.org/officeDocument/2006/relationships/tags" Target="../tags/tag949.xml"/><Relationship Id="rId2" Type="http://schemas.openxmlformats.org/officeDocument/2006/relationships/tags" Target="../tags/tag948.xml"/><Relationship Id="rId1" Type="http://schemas.openxmlformats.org/officeDocument/2006/relationships/tags" Target="../tags/tag94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754.xml"/><Relationship Id="rId4" Type="http://schemas.openxmlformats.org/officeDocument/2006/relationships/image" Target="../media/image12.png"/><Relationship Id="rId3" Type="http://schemas.openxmlformats.org/officeDocument/2006/relationships/tags" Target="../tags/tag753.xml"/><Relationship Id="rId2" Type="http://schemas.microsoft.com/office/2007/relationships/media" Target="../media/media1.mp4"/><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9" Type="http://schemas.openxmlformats.org/officeDocument/2006/relationships/tags" Target="../tags/tag760.xml"/><Relationship Id="rId8" Type="http://schemas.openxmlformats.org/officeDocument/2006/relationships/tags" Target="../tags/tag759.xml"/><Relationship Id="rId7" Type="http://schemas.openxmlformats.org/officeDocument/2006/relationships/image" Target="../media/image15.jpeg"/><Relationship Id="rId6" Type="http://schemas.openxmlformats.org/officeDocument/2006/relationships/tags" Target="../tags/tag758.xml"/><Relationship Id="rId5" Type="http://schemas.openxmlformats.org/officeDocument/2006/relationships/image" Target="../media/image14.jpeg"/><Relationship Id="rId4" Type="http://schemas.openxmlformats.org/officeDocument/2006/relationships/tags" Target="../tags/tag757.xml"/><Relationship Id="rId3" Type="http://schemas.openxmlformats.org/officeDocument/2006/relationships/tags" Target="../tags/tag756.xml"/><Relationship Id="rId2" Type="http://schemas.openxmlformats.org/officeDocument/2006/relationships/image" Target="../media/image13.jpeg"/><Relationship Id="rId12" Type="http://schemas.openxmlformats.org/officeDocument/2006/relationships/notesSlide" Target="../notesSlides/notesSlide1.xml"/><Relationship Id="rId11" Type="http://schemas.openxmlformats.org/officeDocument/2006/relationships/slideLayout" Target="../slideLayouts/slideLayout47.xml"/><Relationship Id="rId10" Type="http://schemas.openxmlformats.org/officeDocument/2006/relationships/tags" Target="../tags/tag761.xml"/><Relationship Id="rId1" Type="http://schemas.openxmlformats.org/officeDocument/2006/relationships/tags" Target="../tags/tag755.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769.xml"/><Relationship Id="rId6" Type="http://schemas.openxmlformats.org/officeDocument/2006/relationships/tags" Target="../tags/tag768.xml"/><Relationship Id="rId5" Type="http://schemas.openxmlformats.org/officeDocument/2006/relationships/tags" Target="../tags/tag767.xml"/><Relationship Id="rId4" Type="http://schemas.openxmlformats.org/officeDocument/2006/relationships/tags" Target="../tags/tag766.xml"/><Relationship Id="rId3" Type="http://schemas.openxmlformats.org/officeDocument/2006/relationships/tags" Target="../tags/tag765.xml"/><Relationship Id="rId2" Type="http://schemas.openxmlformats.org/officeDocument/2006/relationships/image" Target="../media/image16.jpeg"/><Relationship Id="rId1" Type="http://schemas.openxmlformats.org/officeDocument/2006/relationships/tags" Target="../tags/tag764.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775.xml"/><Relationship Id="rId5" Type="http://schemas.openxmlformats.org/officeDocument/2006/relationships/tags" Target="../tags/tag774.xml"/><Relationship Id="rId4" Type="http://schemas.openxmlformats.org/officeDocument/2006/relationships/tags" Target="../tags/tag773.xml"/><Relationship Id="rId3" Type="http://schemas.openxmlformats.org/officeDocument/2006/relationships/tags" Target="../tags/tag772.xml"/><Relationship Id="rId2" Type="http://schemas.openxmlformats.org/officeDocument/2006/relationships/tags" Target="../tags/tag771.xml"/><Relationship Id="rId1" Type="http://schemas.openxmlformats.org/officeDocument/2006/relationships/tags" Target="../tags/tag770.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8.xml"/><Relationship Id="rId7" Type="http://schemas.openxmlformats.org/officeDocument/2006/relationships/tags" Target="../tags/tag780.xml"/><Relationship Id="rId6" Type="http://schemas.openxmlformats.org/officeDocument/2006/relationships/image" Target="../media/image18.jpeg"/><Relationship Id="rId5" Type="http://schemas.openxmlformats.org/officeDocument/2006/relationships/tags" Target="../tags/tag779.xml"/><Relationship Id="rId4" Type="http://schemas.openxmlformats.org/officeDocument/2006/relationships/tags" Target="../tags/tag778.xml"/><Relationship Id="rId3" Type="http://schemas.openxmlformats.org/officeDocument/2006/relationships/image" Target="../media/image17.png"/><Relationship Id="rId2" Type="http://schemas.openxmlformats.org/officeDocument/2006/relationships/tags" Target="../tags/tag777.xml"/><Relationship Id="rId1" Type="http://schemas.openxmlformats.org/officeDocument/2006/relationships/tags" Target="../tags/tag776.xml"/></Relationships>
</file>

<file path=ppt/slides/_rels/slide8.xml.rels><?xml version="1.0" encoding="UTF-8" standalone="yes"?>
<Relationships xmlns="http://schemas.openxmlformats.org/package/2006/relationships"><Relationship Id="rId9" Type="http://schemas.openxmlformats.org/officeDocument/2006/relationships/tags" Target="../tags/tag791.xml"/><Relationship Id="rId8" Type="http://schemas.openxmlformats.org/officeDocument/2006/relationships/tags" Target="../tags/tag790.xml"/><Relationship Id="rId7" Type="http://schemas.openxmlformats.org/officeDocument/2006/relationships/tags" Target="../tags/tag789.xml"/><Relationship Id="rId6" Type="http://schemas.openxmlformats.org/officeDocument/2006/relationships/tags" Target="../tags/tag788.xml"/><Relationship Id="rId5" Type="http://schemas.openxmlformats.org/officeDocument/2006/relationships/tags" Target="../tags/tag787.xml"/><Relationship Id="rId4" Type="http://schemas.openxmlformats.org/officeDocument/2006/relationships/tags" Target="../tags/tag786.xml"/><Relationship Id="rId3" Type="http://schemas.openxmlformats.org/officeDocument/2006/relationships/slide" Target="slide6.xml"/><Relationship Id="rId2" Type="http://schemas.openxmlformats.org/officeDocument/2006/relationships/tags" Target="../tags/tag785.xml"/><Relationship Id="rId13" Type="http://schemas.openxmlformats.org/officeDocument/2006/relationships/slideLayout" Target="../slideLayouts/slideLayout18.xml"/><Relationship Id="rId12" Type="http://schemas.openxmlformats.org/officeDocument/2006/relationships/tags" Target="../tags/tag794.xml"/><Relationship Id="rId11" Type="http://schemas.openxmlformats.org/officeDocument/2006/relationships/tags" Target="../tags/tag793.xml"/><Relationship Id="rId10" Type="http://schemas.openxmlformats.org/officeDocument/2006/relationships/tags" Target="../tags/tag792.xml"/><Relationship Id="rId1" Type="http://schemas.openxmlformats.org/officeDocument/2006/relationships/tags" Target="../tags/tag784.xml"/></Relationships>
</file>

<file path=ppt/slides/_rels/slide9.xml.rels><?xml version="1.0" encoding="UTF-8" standalone="yes"?>
<Relationships xmlns="http://schemas.openxmlformats.org/package/2006/relationships"><Relationship Id="rId9" Type="http://schemas.openxmlformats.org/officeDocument/2006/relationships/tags" Target="../tags/tag803.xml"/><Relationship Id="rId8" Type="http://schemas.openxmlformats.org/officeDocument/2006/relationships/tags" Target="../tags/tag802.xml"/><Relationship Id="rId7" Type="http://schemas.openxmlformats.org/officeDocument/2006/relationships/tags" Target="../tags/tag801.xml"/><Relationship Id="rId6" Type="http://schemas.openxmlformats.org/officeDocument/2006/relationships/tags" Target="../tags/tag800.xml"/><Relationship Id="rId5" Type="http://schemas.openxmlformats.org/officeDocument/2006/relationships/tags" Target="../tags/tag799.xml"/><Relationship Id="rId4" Type="http://schemas.openxmlformats.org/officeDocument/2006/relationships/tags" Target="../tags/tag798.xml"/><Relationship Id="rId3" Type="http://schemas.openxmlformats.org/officeDocument/2006/relationships/tags" Target="../tags/tag797.xml"/><Relationship Id="rId26" Type="http://schemas.openxmlformats.org/officeDocument/2006/relationships/notesSlide" Target="../notesSlides/notesSlide3.xml"/><Relationship Id="rId25" Type="http://schemas.openxmlformats.org/officeDocument/2006/relationships/slideLayout" Target="../slideLayouts/slideLayout18.xml"/><Relationship Id="rId24" Type="http://schemas.openxmlformats.org/officeDocument/2006/relationships/tags" Target="../tags/tag818.xml"/><Relationship Id="rId23" Type="http://schemas.openxmlformats.org/officeDocument/2006/relationships/tags" Target="../tags/tag817.xml"/><Relationship Id="rId22" Type="http://schemas.openxmlformats.org/officeDocument/2006/relationships/tags" Target="../tags/tag816.xml"/><Relationship Id="rId21" Type="http://schemas.openxmlformats.org/officeDocument/2006/relationships/tags" Target="../tags/tag815.xml"/><Relationship Id="rId20" Type="http://schemas.openxmlformats.org/officeDocument/2006/relationships/tags" Target="../tags/tag814.xml"/><Relationship Id="rId2" Type="http://schemas.openxmlformats.org/officeDocument/2006/relationships/tags" Target="../tags/tag796.xml"/><Relationship Id="rId19" Type="http://schemas.openxmlformats.org/officeDocument/2006/relationships/tags" Target="../tags/tag813.xml"/><Relationship Id="rId18" Type="http://schemas.openxmlformats.org/officeDocument/2006/relationships/tags" Target="../tags/tag812.xml"/><Relationship Id="rId17" Type="http://schemas.openxmlformats.org/officeDocument/2006/relationships/tags" Target="../tags/tag811.xml"/><Relationship Id="rId16" Type="http://schemas.openxmlformats.org/officeDocument/2006/relationships/tags" Target="../tags/tag810.xml"/><Relationship Id="rId15" Type="http://schemas.openxmlformats.org/officeDocument/2006/relationships/tags" Target="../tags/tag809.xml"/><Relationship Id="rId14" Type="http://schemas.openxmlformats.org/officeDocument/2006/relationships/tags" Target="../tags/tag808.xml"/><Relationship Id="rId13" Type="http://schemas.openxmlformats.org/officeDocument/2006/relationships/tags" Target="../tags/tag807.xml"/><Relationship Id="rId12" Type="http://schemas.openxmlformats.org/officeDocument/2006/relationships/tags" Target="../tags/tag806.xml"/><Relationship Id="rId11" Type="http://schemas.openxmlformats.org/officeDocument/2006/relationships/tags" Target="../tags/tag805.xml"/><Relationship Id="rId10" Type="http://schemas.openxmlformats.org/officeDocument/2006/relationships/tags" Target="../tags/tag804.xml"/><Relationship Id="rId1" Type="http://schemas.openxmlformats.org/officeDocument/2006/relationships/tags" Target="../tags/tag79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tretch>
            <a:fillRect t="-9000" b="-9000"/>
          </a:stretch>
        </a:blip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0" y="49254"/>
            <a:ext cx="7685632" cy="2164080"/>
          </a:xfrm>
          <a:prstGeom prst="rect">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custDataLst>
              <p:tags r:id="rId3"/>
            </p:custDataLst>
          </p:nvPr>
        </p:nvGrpSpPr>
        <p:grpSpPr>
          <a:xfrm>
            <a:off x="-1752184" y="231499"/>
            <a:ext cx="9562280" cy="1739900"/>
            <a:chOff x="660" y="1396"/>
            <a:chExt cx="13192" cy="2740"/>
          </a:xfrm>
        </p:grpSpPr>
        <p:sp>
          <p:nvSpPr>
            <p:cNvPr id="10" name="标题 3"/>
            <p:cNvSpPr txBox="1">
              <a:spLocks noGrp="1"/>
            </p:cNvSpPr>
            <p:nvPr>
              <p:custDataLst>
                <p:tags r:id="rId4"/>
              </p:custDataLst>
            </p:nvPr>
          </p:nvSpPr>
          <p:spPr>
            <a:xfrm>
              <a:off x="660" y="1396"/>
              <a:ext cx="12523" cy="1307"/>
            </a:xfrm>
            <a:prstGeom prst="rect">
              <a:avLst/>
            </a:prstGeom>
            <a:noFill/>
            <a:ln w="9525">
              <a:noFill/>
            </a:ln>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eaLnBrk="0" fontAlgn="base" hangingPunct="0">
                <a:lnSpc>
                  <a:spcPct val="100000"/>
                </a:lnSpc>
                <a:buClrTx/>
                <a:buSzTx/>
                <a:buFontTx/>
              </a:pPr>
              <a:r>
                <a:rPr lang="zh-CN" altLang="en-US" sz="4800" b="1">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第六章 生物的进化</a:t>
              </a:r>
              <a:endParaRPr lang="zh-CN" altLang="en-US" sz="4800" b="1">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1" name="标题 3"/>
            <p:cNvSpPr>
              <a:spLocks noGrp="1"/>
            </p:cNvSpPr>
            <p:nvPr>
              <p:custDataLst>
                <p:tags r:id="rId5"/>
              </p:custDataLst>
            </p:nvPr>
          </p:nvSpPr>
          <p:spPr>
            <a:xfrm>
              <a:off x="3249" y="2703"/>
              <a:ext cx="10603" cy="1433"/>
            </a:xfrm>
            <a:prstGeom prst="rect">
              <a:avLst/>
            </a:prstGeom>
          </p:spPr>
          <p:txBody>
            <a:bodyPr vert="horz" wrap="square" lIns="68580" tIns="34290" rIns="68580" bIns="34290" rtlCol="0" fromWordArt="0" anchor="t">
              <a:noAutofit/>
            </a:bodyPr>
            <a:lst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a:lstStyle>
            <a:p>
              <a:pPr lvl="0" algn="l" defTabSz="685800" eaLnBrk="0" fontAlgn="base" hangingPunct="0">
                <a:lnSpc>
                  <a:spcPct val="130000"/>
                </a:lnSpc>
                <a:spcBef>
                  <a:spcPts val="1200"/>
                </a:spcBef>
                <a:spcAft>
                  <a:spcPct val="0"/>
                </a:spcAft>
                <a:buClr>
                  <a:schemeClr val="accent1"/>
                </a:buClr>
                <a:buSzPct val="60000"/>
                <a:buFont typeface="Wingdings 2" panose="05020102010507070707" pitchFamily="18" charset="2"/>
              </a:pPr>
              <a:r>
                <a:rPr b="1">
                  <a:solidFill>
                    <a:schemeClr val="tx1">
                      <a:lumMod val="95000"/>
                      <a:lumOff val="5000"/>
                    </a:schemeClr>
                  </a:solidFill>
                  <a:latin typeface="微软雅黑" panose="020B0503020204020204" charset="-122"/>
                  <a:ea typeface="微软雅黑" panose="020B0503020204020204" charset="-122"/>
                  <a:cs typeface="+mn-cs"/>
                  <a:sym typeface="+mn-ea"/>
                </a:rPr>
                <a:t>第</a:t>
              </a:r>
              <a:r>
                <a:rPr lang="en-US" b="1">
                  <a:solidFill>
                    <a:schemeClr val="tx1">
                      <a:lumMod val="95000"/>
                      <a:lumOff val="5000"/>
                    </a:schemeClr>
                  </a:solidFill>
                  <a:latin typeface="微软雅黑" panose="020B0503020204020204" charset="-122"/>
                  <a:ea typeface="微软雅黑" panose="020B0503020204020204" charset="-122"/>
                  <a:cs typeface="+mn-cs"/>
                  <a:sym typeface="+mn-ea"/>
                </a:rPr>
                <a:t>4</a:t>
              </a:r>
              <a:r>
                <a:rPr b="1">
                  <a:solidFill>
                    <a:schemeClr val="tx1">
                      <a:lumMod val="95000"/>
                      <a:lumOff val="5000"/>
                    </a:schemeClr>
                  </a:solidFill>
                  <a:latin typeface="微软雅黑" panose="020B0503020204020204" charset="-122"/>
                  <a:ea typeface="微软雅黑" panose="020B0503020204020204" charset="-122"/>
                  <a:cs typeface="+mn-cs"/>
                  <a:sym typeface="+mn-ea"/>
                </a:rPr>
                <a:t>节</a:t>
              </a:r>
              <a:r>
                <a:rPr lang="en-US" b="1">
                  <a:solidFill>
                    <a:schemeClr val="tx1">
                      <a:lumMod val="95000"/>
                      <a:lumOff val="5000"/>
                    </a:schemeClr>
                  </a:solidFill>
                  <a:latin typeface="微软雅黑" panose="020B0503020204020204" charset="-122"/>
                  <a:ea typeface="微软雅黑" panose="020B0503020204020204" charset="-122"/>
                  <a:cs typeface="+mn-cs"/>
                  <a:sym typeface="+mn-ea"/>
                </a:rPr>
                <a:t> </a:t>
              </a:r>
              <a:r>
                <a:rPr lang="zh-CN" altLang="en-US" b="1">
                  <a:solidFill>
                    <a:schemeClr val="tx1">
                      <a:lumMod val="95000"/>
                      <a:lumOff val="5000"/>
                    </a:schemeClr>
                  </a:solidFill>
                  <a:latin typeface="微软雅黑" panose="020B0503020204020204" charset="-122"/>
                  <a:ea typeface="微软雅黑" panose="020B0503020204020204" charset="-122"/>
                  <a:cs typeface="+mn-cs"/>
                  <a:sym typeface="+mn-ea"/>
                </a:rPr>
                <a:t>协同进化与生物多样性的形成</a:t>
              </a:r>
              <a:endParaRPr lang="zh-CN" b="1">
                <a:solidFill>
                  <a:schemeClr val="tx1">
                    <a:lumMod val="95000"/>
                    <a:lumOff val="5000"/>
                  </a:schemeClr>
                </a:solidFill>
                <a:latin typeface="微软雅黑" panose="020B0503020204020204" charset="-122"/>
                <a:ea typeface="微软雅黑" panose="020B0503020204020204" charset="-122"/>
                <a:cs typeface="+mn-cs"/>
                <a:sym typeface="+mn-ea"/>
              </a:endParaRPr>
            </a:p>
          </p:txBody>
        </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28692"/>
          <p:cNvSpPr/>
          <p:nvPr>
            <p:custDataLst>
              <p:tags r:id="rId1"/>
            </p:custDataLst>
          </p:nvPr>
        </p:nvSpPr>
        <p:spPr>
          <a:xfrm>
            <a:off x="212001" y="1089320"/>
            <a:ext cx="11767997" cy="650875"/>
          </a:xfrm>
          <a:prstGeom prst="rect">
            <a:avLst/>
          </a:prstGeom>
          <a:noFill/>
          <a:ln w="9525">
            <a:noFill/>
          </a:ln>
        </p:spPr>
        <p:txBody>
          <a:bodyPr wrap="square" anchor="t">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rPr>
              <a:t>概念：</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rPr>
              <a:t>不同物种之间、生物与无机环境之间</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rPr>
              <a:t>在相互影响中不断进化和发展。</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endParaRPr>
          </a:p>
        </p:txBody>
      </p:sp>
      <p:pic>
        <p:nvPicPr>
          <p:cNvPr id="8" name="图片 7"/>
          <p:cNvPicPr>
            <a:picLocks noChangeAspect="1"/>
          </p:cNvPicPr>
          <p:nvPr>
            <p:custDataLst>
              <p:tags r:id="rId2"/>
            </p:custDataLst>
          </p:nvPr>
        </p:nvPicPr>
        <p:blipFill>
          <a:blip r:embed="rId3"/>
          <a:stretch>
            <a:fillRect/>
          </a:stretch>
        </p:blipFill>
        <p:spPr>
          <a:xfrm>
            <a:off x="1274800" y="2020490"/>
            <a:ext cx="4060190" cy="2704031"/>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6026150" y="2020707"/>
            <a:ext cx="4558030" cy="2684145"/>
          </a:xfrm>
          <a:prstGeom prst="rect">
            <a:avLst/>
          </a:prstGeom>
        </p:spPr>
      </p:pic>
      <p:sp>
        <p:nvSpPr>
          <p:cNvPr id="23" name="文本框 22"/>
          <p:cNvSpPr txBox="1"/>
          <p:nvPr>
            <p:custDataLst>
              <p:tags r:id="rId6"/>
            </p:custDataLst>
          </p:nvPr>
        </p:nvSpPr>
        <p:spPr>
          <a:xfrm>
            <a:off x="587678" y="5173759"/>
            <a:ext cx="11274425" cy="1308884"/>
          </a:xfrm>
          <a:prstGeom prst="rect">
            <a:avLst/>
          </a:prstGeom>
          <a:noFill/>
        </p:spPr>
        <p:txBody>
          <a:bodyPr wrap="square" rtlCol="0">
            <a:spAutoFit/>
          </a:bodyPr>
          <a:lstStyle/>
          <a:p>
            <a:pPr marL="0" marR="0" lvl="0" indent="457200" algn="l"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通过漫长的协同进化过程，地球上不仅出现了</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千姿百态的物种</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丰富多彩的基因库</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，而且形成了</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rPr>
              <a:t>多种多样的生态系统</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 name="矩形: 圆角 22"/>
          <p:cNvSpPr/>
          <p:nvPr>
            <p:custDataLst>
              <p:tags r:id="rId7"/>
            </p:custDataLst>
          </p:nvPr>
        </p:nvSpPr>
        <p:spPr>
          <a:xfrm>
            <a:off x="101619" y="87666"/>
            <a:ext cx="2463034"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协同进化</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p:cNvSpPr txBox="1"/>
          <p:nvPr>
            <p:custDataLst>
              <p:tags r:id="rId1"/>
            </p:custDataLst>
          </p:nvPr>
        </p:nvSpPr>
        <p:spPr>
          <a:xfrm>
            <a:off x="285115" y="2627272"/>
            <a:ext cx="5756910" cy="2584450"/>
          </a:xfrm>
          <a:prstGeom prst="rect">
            <a:avLst/>
          </a:prstGeom>
          <a:solidFill>
            <a:schemeClr val="accent4">
              <a:lumMod val="20000"/>
              <a:lumOff val="80000"/>
            </a:schemeClr>
          </a:solidFill>
        </p:spPr>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pic>
        <p:nvPicPr>
          <p:cNvPr id="15" name="图片 14"/>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saturation sat="130000"/>
                    </a14:imgEffect>
                  </a14:imgLayer>
                </a14:imgProps>
              </a:ext>
            </a:extLst>
          </a:blip>
          <a:stretch>
            <a:fillRect/>
          </a:stretch>
        </p:blipFill>
        <p:spPr>
          <a:xfrm>
            <a:off x="6359525" y="2152650"/>
            <a:ext cx="5840095" cy="2945765"/>
          </a:xfrm>
          <a:prstGeom prst="rect">
            <a:avLst/>
          </a:prstGeom>
        </p:spPr>
      </p:pic>
      <p:sp>
        <p:nvSpPr>
          <p:cNvPr id="10" name="文本框 9"/>
          <p:cNvSpPr txBox="1"/>
          <p:nvPr>
            <p:custDataLst>
              <p:tags r:id="rId5"/>
            </p:custDataLst>
          </p:nvPr>
        </p:nvSpPr>
        <p:spPr>
          <a:xfrm>
            <a:off x="353695" y="1507509"/>
            <a:ext cx="3892412" cy="58477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nchor="t">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1">
                <a:ln>
                  <a:noFill/>
                </a:ln>
                <a:solidFill>
                  <a:schemeClr val="tx1"/>
                </a:solidFill>
                <a:effectLst>
                  <a:outerShdw blurRad="38100" dist="38100" dir="2700000">
                    <a:srgbClr val="C0C0C0"/>
                  </a:outerShdw>
                </a:effectLst>
                <a:uLnTx/>
                <a:uFillTx/>
                <a:latin typeface="楷体" panose="02010609060101010101" charset="-122"/>
                <a:ea typeface="楷体" panose="02010609060101010101" charset="-122"/>
                <a:cs typeface="楷体" panose="02010609060101010101" charset="-122"/>
                <a:sym typeface="+mn-ea"/>
              </a:rPr>
              <a:t>生物多样性的内容：</a:t>
            </a:r>
            <a:endParaRPr kumimoji="0" lang="zh-CN" altLang="en-US" sz="3200" b="1" i="0" u="none" strike="noStrike" kern="0" cap="none" spc="0" normalizeH="0" baseline="0" noProof="1">
              <a:ln>
                <a:noFill/>
              </a:ln>
              <a:solidFill>
                <a:schemeClr val="tx1"/>
              </a:solidFill>
              <a:effectLst>
                <a:outerShdw blurRad="38100" dist="38100" dir="2700000">
                  <a:srgbClr val="C0C0C0"/>
                </a:outerShdw>
              </a:effectLst>
              <a:uLnTx/>
              <a:uFillTx/>
              <a:latin typeface="楷体" panose="02010609060101010101" charset="-122"/>
              <a:ea typeface="楷体" panose="02010609060101010101" charset="-122"/>
              <a:cs typeface="楷体" panose="02010609060101010101" charset="-122"/>
              <a:sym typeface="+mn-ea"/>
            </a:endParaRPr>
          </a:p>
        </p:txBody>
      </p:sp>
      <p:grpSp>
        <p:nvGrpSpPr>
          <p:cNvPr id="19" name="Group 5"/>
          <p:cNvGrpSpPr/>
          <p:nvPr>
            <p:custDataLst>
              <p:tags r:id="rId6"/>
            </p:custDataLst>
          </p:nvPr>
        </p:nvGrpSpPr>
        <p:grpSpPr>
          <a:xfrm>
            <a:off x="6452870" y="4639945"/>
            <a:ext cx="5518150" cy="2134870"/>
            <a:chOff x="249" y="2750"/>
            <a:chExt cx="4990" cy="1270"/>
          </a:xfrm>
        </p:grpSpPr>
        <p:pic>
          <p:nvPicPr>
            <p:cNvPr id="20" name="Picture 6" descr="caoyuan5"/>
            <p:cNvPicPr>
              <a:picLocks noChangeAspect="1"/>
            </p:cNvPicPr>
            <p:nvPr>
              <p:custDataLst>
                <p:tags r:id="rId7"/>
              </p:custDataLst>
            </p:nvPr>
          </p:nvPicPr>
          <p:blipFill>
            <a:blip r:embed="rId8"/>
            <a:stretch>
              <a:fillRect/>
            </a:stretch>
          </p:blipFill>
          <p:spPr>
            <a:xfrm>
              <a:off x="249" y="2750"/>
              <a:ext cx="1542" cy="1270"/>
            </a:xfrm>
            <a:prstGeom prst="rect">
              <a:avLst/>
            </a:prstGeom>
            <a:noFill/>
            <a:ln w="9525">
              <a:noFill/>
            </a:ln>
          </p:spPr>
        </p:pic>
        <p:pic>
          <p:nvPicPr>
            <p:cNvPr id="21" name="Picture 7" descr="007"/>
            <p:cNvPicPr>
              <a:picLocks noChangeAspect="1"/>
            </p:cNvPicPr>
            <p:nvPr>
              <p:custDataLst>
                <p:tags r:id="rId9"/>
              </p:custDataLst>
            </p:nvPr>
          </p:nvPicPr>
          <p:blipFill>
            <a:blip r:embed="rId10"/>
            <a:stretch>
              <a:fillRect/>
            </a:stretch>
          </p:blipFill>
          <p:spPr>
            <a:xfrm>
              <a:off x="1791" y="2750"/>
              <a:ext cx="1640" cy="1270"/>
            </a:xfrm>
            <a:prstGeom prst="rect">
              <a:avLst/>
            </a:prstGeom>
            <a:noFill/>
            <a:ln w="9525">
              <a:noFill/>
            </a:ln>
          </p:spPr>
        </p:pic>
        <p:pic>
          <p:nvPicPr>
            <p:cNvPr id="22" name="Picture 8" descr="ceba1ecc87f4660801e928cb"/>
            <p:cNvPicPr>
              <a:picLocks noChangeAspect="1"/>
            </p:cNvPicPr>
            <p:nvPr>
              <p:custDataLst>
                <p:tags r:id="rId11"/>
              </p:custDataLst>
            </p:nvPr>
          </p:nvPicPr>
          <p:blipFill>
            <a:blip r:embed="rId12"/>
            <a:stretch>
              <a:fillRect/>
            </a:stretch>
          </p:blipFill>
          <p:spPr>
            <a:xfrm>
              <a:off x="3424" y="2750"/>
              <a:ext cx="1815" cy="1270"/>
            </a:xfrm>
            <a:prstGeom prst="rect">
              <a:avLst/>
            </a:prstGeom>
            <a:noFill/>
            <a:ln w="9525">
              <a:noFill/>
            </a:ln>
          </p:spPr>
        </p:pic>
      </p:grpSp>
      <p:pic>
        <p:nvPicPr>
          <p:cNvPr id="23" name="Picture 3" descr="1"/>
          <p:cNvPicPr>
            <a:picLocks noChangeAspect="1"/>
          </p:cNvPicPr>
          <p:nvPr>
            <p:custDataLst>
              <p:tags r:id="rId13"/>
            </p:custDataLst>
          </p:nvPr>
        </p:nvPicPr>
        <p:blipFill>
          <a:blip r:embed="rId14"/>
          <a:srcRect b="37485"/>
          <a:stretch>
            <a:fillRect/>
          </a:stretch>
        </p:blipFill>
        <p:spPr>
          <a:xfrm>
            <a:off x="6351905" y="675640"/>
            <a:ext cx="5648960" cy="1562100"/>
          </a:xfrm>
          <a:prstGeom prst="rect">
            <a:avLst/>
          </a:prstGeom>
          <a:noFill/>
          <a:ln w="9525">
            <a:noFill/>
          </a:ln>
        </p:spPr>
      </p:pic>
      <p:sp>
        <p:nvSpPr>
          <p:cNvPr id="16" name="文本框 15"/>
          <p:cNvSpPr txBox="1"/>
          <p:nvPr>
            <p:custDataLst>
              <p:tags r:id="rId15"/>
            </p:custDataLst>
          </p:nvPr>
        </p:nvSpPr>
        <p:spPr>
          <a:xfrm>
            <a:off x="353695" y="3626127"/>
            <a:ext cx="2837815" cy="583565"/>
          </a:xfrm>
          <a:prstGeom prst="rect">
            <a:avLst/>
          </a:prstGeom>
          <a:noFill/>
        </p:spPr>
        <p:txBody>
          <a:bodyPr wrap="none" rtlCol="0" anchor="t">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② 物种多样性</a:t>
            </a:r>
            <a:endPar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
        <p:nvSpPr>
          <p:cNvPr id="18" name="文本框 17"/>
          <p:cNvSpPr txBox="1"/>
          <p:nvPr>
            <p:custDataLst>
              <p:tags r:id="rId16"/>
            </p:custDataLst>
          </p:nvPr>
        </p:nvSpPr>
        <p:spPr>
          <a:xfrm>
            <a:off x="346075" y="4484647"/>
            <a:ext cx="3654425" cy="583565"/>
          </a:xfrm>
          <a:prstGeom prst="rect">
            <a:avLst/>
          </a:prstGeom>
          <a:noFill/>
        </p:spPr>
        <p:txBody>
          <a:bodyPr wrap="none" rtlCol="0" anchor="t">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③ 生态系统多样性</a:t>
            </a:r>
            <a:endPar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
        <p:nvSpPr>
          <p:cNvPr id="24" name="文本框 23"/>
          <p:cNvSpPr txBox="1"/>
          <p:nvPr>
            <p:custDataLst>
              <p:tags r:id="rId17"/>
            </p:custDataLst>
          </p:nvPr>
        </p:nvSpPr>
        <p:spPr>
          <a:xfrm>
            <a:off x="346075" y="2831107"/>
            <a:ext cx="5695950" cy="583565"/>
          </a:xfrm>
          <a:prstGeom prst="rect">
            <a:avLst/>
          </a:prstGeom>
          <a:noFill/>
        </p:spPr>
        <p:txBody>
          <a:bodyPr wrap="none" rtlCol="0" anchor="t">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rPr>
              <a:t>① 遗传多样性（基因多样性）</a:t>
            </a:r>
            <a:endPar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ea"/>
            </a:endParaRPr>
          </a:p>
        </p:txBody>
      </p:sp>
      <p:sp>
        <p:nvSpPr>
          <p:cNvPr id="3" name="矩形: 圆角 22"/>
          <p:cNvSpPr/>
          <p:nvPr>
            <p:custDataLst>
              <p:tags r:id="rId18"/>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ustDataLst>
      <p:tags r:id="rId1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P spid="18"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custDataLst>
              <p:tags r:id="rId1"/>
            </p:custDataLst>
          </p:nvPr>
        </p:nvSpPr>
        <p:spPr>
          <a:xfrm>
            <a:off x="2464130" y="1142507"/>
            <a:ext cx="2232248" cy="521970"/>
          </a:xfrm>
          <a:prstGeom prst="rect">
            <a:avLst/>
          </a:prstGeom>
          <a:noFill/>
          <a:ln w="41275" cap="flat" cmpd="sng" algn="ctr">
            <a:solidFill>
              <a:srgbClr val="FF0000"/>
            </a:solidFill>
            <a:prstDash val="solid"/>
            <a:miter lim="800000"/>
          </a:ln>
          <a:effectLst/>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zh-CN" sz="2800" b="1"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a:rPr>
              <a:t>遗传多样性</a:t>
            </a:r>
            <a:endParaRPr kumimoji="0" lang="zh-CN" altLang="zh-CN" sz="2800" b="1"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50" name="矩形 49"/>
          <p:cNvSpPr/>
          <p:nvPr>
            <p:custDataLst>
              <p:tags r:id="rId2"/>
            </p:custDataLst>
          </p:nvPr>
        </p:nvSpPr>
        <p:spPr>
          <a:xfrm>
            <a:off x="2464130" y="3131503"/>
            <a:ext cx="1960880" cy="521970"/>
          </a:xfrm>
          <a:prstGeom prst="rect">
            <a:avLst/>
          </a:prstGeom>
          <a:noFill/>
          <a:ln w="34925" cap="rnd" cmpd="sng" algn="ctr">
            <a:solidFill>
              <a:srgbClr val="FF0000"/>
            </a:solidFill>
            <a:prstDash val="solid"/>
            <a:miter lim="800000"/>
          </a:ln>
          <a:effectLst/>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zh-CN" sz="2800" b="1"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a:rPr>
              <a:t>物种多样性</a:t>
            </a:r>
            <a:endParaRPr kumimoji="0" lang="zh-CN" altLang="zh-CN" sz="2800" b="1"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51" name="矩形 50"/>
          <p:cNvSpPr/>
          <p:nvPr>
            <p:custDataLst>
              <p:tags r:id="rId3"/>
            </p:custDataLst>
          </p:nvPr>
        </p:nvSpPr>
        <p:spPr>
          <a:xfrm>
            <a:off x="1929328" y="5000116"/>
            <a:ext cx="3168352" cy="521970"/>
          </a:xfrm>
          <a:prstGeom prst="rect">
            <a:avLst/>
          </a:prstGeom>
          <a:noFill/>
          <a:ln w="34925" cap="flat" cmpd="sng" algn="ctr">
            <a:solidFill>
              <a:srgbClr val="FF0000"/>
            </a:solidFill>
            <a:prstDash val="solid"/>
            <a:miter lim="800000"/>
          </a:ln>
          <a:effectLst/>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zh-CN" sz="2800" b="1"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a:rPr>
              <a:t>生态系统多样性</a:t>
            </a:r>
            <a:endParaRPr kumimoji="0" lang="zh-CN" altLang="zh-CN" sz="2800" b="1" i="0" u="none" strike="noStrike" kern="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grpSp>
        <p:nvGrpSpPr>
          <p:cNvPr id="52" name="组合 51"/>
          <p:cNvGrpSpPr/>
          <p:nvPr>
            <p:custDataLst>
              <p:tags r:id="rId4"/>
            </p:custDataLst>
          </p:nvPr>
        </p:nvGrpSpPr>
        <p:grpSpPr>
          <a:xfrm>
            <a:off x="3501937" y="1827355"/>
            <a:ext cx="1034380" cy="983863"/>
            <a:chOff x="5496" y="3829"/>
            <a:chExt cx="1629" cy="1549"/>
          </a:xfrm>
        </p:grpSpPr>
        <p:cxnSp>
          <p:nvCxnSpPr>
            <p:cNvPr id="53" name="直接箭头连接符 52"/>
            <p:cNvCxnSpPr/>
            <p:nvPr>
              <p:custDataLst>
                <p:tags r:id="rId5"/>
              </p:custDataLst>
            </p:nvPr>
          </p:nvCxnSpPr>
          <p:spPr>
            <a:xfrm flipH="1" flipV="1">
              <a:off x="5496" y="3829"/>
              <a:ext cx="0" cy="1474"/>
            </a:xfrm>
            <a:prstGeom prst="straightConnector1">
              <a:avLst/>
            </a:prstGeom>
            <a:noFill/>
            <a:ln w="57150" cap="flat" cmpd="sng" algn="ctr">
              <a:solidFill>
                <a:sysClr val="windowText" lastClr="000000"/>
              </a:solidFill>
              <a:prstDash val="solid"/>
              <a:miter lim="800000"/>
              <a:tailEnd type="arrow"/>
            </a:ln>
            <a:effectLst/>
          </p:spPr>
        </p:cxnSp>
        <p:sp>
          <p:nvSpPr>
            <p:cNvPr id="54" name="矩形 53"/>
            <p:cNvSpPr/>
            <p:nvPr>
              <p:custDataLst>
                <p:tags r:id="rId6"/>
              </p:custDataLst>
            </p:nvPr>
          </p:nvSpPr>
          <p:spPr>
            <a:xfrm>
              <a:off x="5604" y="4039"/>
              <a:ext cx="1521" cy="1339"/>
            </a:xfrm>
            <a:prstGeom prst="rect">
              <a:avLst/>
            </a:prstGeom>
          </p:spPr>
          <p:txBody>
            <a:bodyPr wrap="square">
              <a:spAutoFit/>
            </a:bodyPr>
            <a:lstStyle/>
            <a:p>
              <a:pPr marL="0" marR="0" lvl="0" indent="0" algn="l" defTabSz="914400" rtl="0" eaLnBrk="1" fontAlgn="auto" latinLnBrk="0" hangingPunct="1">
                <a:lnSpc>
                  <a:spcPts val="2960"/>
                </a:lnSpc>
                <a:spcBef>
                  <a:spcPct val="0"/>
                </a:spcBef>
                <a:spcAft>
                  <a:spcPct val="0"/>
                </a:spcAft>
                <a:buClrTx/>
                <a:buSzTx/>
                <a:buFontTx/>
                <a:buNone/>
                <a:defRPr/>
              </a:pPr>
              <a:r>
                <a:rPr kumimoji="0" lang="zh-CN" altLang="en-US"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根本</a:t>
              </a:r>
              <a:r>
                <a:rPr kumimoji="0" lang="en-US" altLang="zh-CN"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 </a:t>
              </a:r>
              <a:r>
                <a:rPr kumimoji="0" lang="zh-CN" altLang="en-US"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原因</a:t>
              </a:r>
              <a:endParaRPr kumimoji="0" lang="zh-CN" altLang="en-US"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grpSp>
      <p:cxnSp>
        <p:nvCxnSpPr>
          <p:cNvPr id="55" name="直接箭头连接符 54"/>
          <p:cNvCxnSpPr/>
          <p:nvPr>
            <p:custDataLst>
              <p:tags r:id="rId7"/>
            </p:custDataLst>
          </p:nvPr>
        </p:nvCxnSpPr>
        <p:spPr>
          <a:xfrm flipH="1">
            <a:off x="3513504" y="3767750"/>
            <a:ext cx="0" cy="936104"/>
          </a:xfrm>
          <a:prstGeom prst="straightConnector1">
            <a:avLst/>
          </a:prstGeom>
          <a:noFill/>
          <a:ln w="57150" cap="flat" cmpd="sng" algn="ctr">
            <a:solidFill>
              <a:sysClr val="windowText" lastClr="000000"/>
            </a:solidFill>
            <a:prstDash val="solid"/>
            <a:miter lim="800000"/>
            <a:tailEnd type="arrow"/>
          </a:ln>
          <a:effectLst/>
        </p:spPr>
      </p:cxnSp>
      <p:sp>
        <p:nvSpPr>
          <p:cNvPr id="56" name="矩形 55"/>
          <p:cNvSpPr/>
          <p:nvPr>
            <p:custDataLst>
              <p:tags r:id="rId8"/>
            </p:custDataLst>
          </p:nvPr>
        </p:nvSpPr>
        <p:spPr>
          <a:xfrm>
            <a:off x="3500338" y="3935317"/>
            <a:ext cx="1106170"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rPr>
              <a:t>组成</a:t>
            </a:r>
            <a:endPar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57" name="矩形 56"/>
          <p:cNvSpPr/>
          <p:nvPr>
            <p:custDataLst>
              <p:tags r:id="rId9"/>
            </p:custDataLst>
          </p:nvPr>
        </p:nvSpPr>
        <p:spPr>
          <a:xfrm>
            <a:off x="7583176" y="1662724"/>
            <a:ext cx="2685415" cy="521970"/>
          </a:xfrm>
          <a:prstGeom prst="rect">
            <a:avLst/>
          </a:prstGeom>
          <a:solidFill>
            <a:schemeClr val="tx2">
              <a:lumMod val="10000"/>
              <a:lumOff val="90000"/>
            </a:schemeClr>
          </a:solidFill>
          <a:ln w="6350" cap="flat" cmpd="sng" algn="ctr">
            <a:solidFill>
              <a:srgbClr val="FFC000"/>
            </a:solidFill>
            <a:prstDash val="solid"/>
            <a:miter lim="800000"/>
          </a:ln>
          <a:effectLst/>
        </p:spPr>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Arial" panose="020B0604020202020204"/>
                <a:sym typeface="Arial" panose="020B0604020202020204"/>
              </a:rPr>
              <a:t>变异的不定向性</a:t>
            </a:r>
            <a:endParaRPr kumimoji="0" lang="zh-CN" altLang="en-US" sz="28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Arial" panose="020B0604020202020204"/>
              <a:sym typeface="Arial" panose="020B0604020202020204"/>
            </a:endParaRPr>
          </a:p>
        </p:txBody>
      </p:sp>
      <p:sp>
        <p:nvSpPr>
          <p:cNvPr id="58" name="矩形 57"/>
          <p:cNvSpPr/>
          <p:nvPr>
            <p:custDataLst>
              <p:tags r:id="rId10"/>
            </p:custDataLst>
          </p:nvPr>
        </p:nvSpPr>
        <p:spPr>
          <a:xfrm>
            <a:off x="7701848" y="3131503"/>
            <a:ext cx="2327910" cy="521970"/>
          </a:xfrm>
          <a:prstGeom prst="rect">
            <a:avLst/>
          </a:prstGeom>
          <a:solidFill>
            <a:schemeClr val="tx2">
              <a:lumMod val="10000"/>
              <a:lumOff val="90000"/>
            </a:schemeClr>
          </a:solidFill>
          <a:ln w="6350" cap="flat" cmpd="sng" algn="ctr">
            <a:solidFill>
              <a:srgbClr val="FFC000"/>
            </a:solidFill>
            <a:prstDash val="solid"/>
            <a:miter lim="800000"/>
          </a:ln>
          <a:effectLst/>
        </p:spPr>
        <p:txBody>
          <a:bodyPr wrap="none">
            <a:spAutoFit/>
          </a:bodyPr>
          <a:lstStyle/>
          <a:p>
            <a:pPr algn="ctr">
              <a:spcBef>
                <a:spcPct val="0"/>
              </a:spcBef>
              <a:spcAft>
                <a:spcPct val="0"/>
              </a:spcAft>
            </a:pPr>
            <a:r>
              <a:rPr lang="zh-CN" altLang="en-US" sz="2800" b="1" kern="0">
                <a:solidFill>
                  <a:prstClr val="black"/>
                </a:solidFill>
                <a:latin typeface="楷体" panose="02010609060101010101" charset="-122"/>
                <a:ea typeface="楷体" panose="02010609060101010101" charset="-122"/>
                <a:cs typeface="Arial" panose="020B0604020202020204"/>
                <a:sym typeface="Arial" panose="020B0604020202020204"/>
              </a:rPr>
              <a:t>蛋白质</a:t>
            </a:r>
            <a:r>
              <a:rPr lang="zh-CN" altLang="zh-CN" sz="2800" b="1" kern="0">
                <a:solidFill>
                  <a:prstClr val="black"/>
                </a:solidFill>
                <a:latin typeface="楷体" panose="02010609060101010101" charset="-122"/>
                <a:ea typeface="楷体" panose="02010609060101010101" charset="-122"/>
                <a:cs typeface="Arial" panose="020B0604020202020204"/>
                <a:sym typeface="Arial" panose="020B0604020202020204"/>
              </a:rPr>
              <a:t>多样性</a:t>
            </a:r>
            <a:endParaRPr lang="zh-CN" altLang="en-US" sz="2800" b="1" kern="0">
              <a:solidFill>
                <a:prstClr val="black"/>
              </a:solidFill>
              <a:latin typeface="楷体" panose="02010609060101010101" charset="-122"/>
              <a:ea typeface="楷体" panose="02010609060101010101" charset="-122"/>
              <a:cs typeface="Arial" panose="020B0604020202020204"/>
              <a:sym typeface="Arial" panose="020B0604020202020204"/>
            </a:endParaRPr>
          </a:p>
        </p:txBody>
      </p:sp>
      <p:cxnSp>
        <p:nvCxnSpPr>
          <p:cNvPr id="59" name="直接箭头连接符 58"/>
          <p:cNvCxnSpPr/>
          <p:nvPr>
            <p:custDataLst>
              <p:tags r:id="rId11"/>
            </p:custDataLst>
          </p:nvPr>
        </p:nvCxnSpPr>
        <p:spPr>
          <a:xfrm flipH="1" flipV="1">
            <a:off x="5285609" y="1335822"/>
            <a:ext cx="1620781" cy="204928"/>
          </a:xfrm>
          <a:prstGeom prst="straightConnector1">
            <a:avLst/>
          </a:prstGeom>
          <a:noFill/>
          <a:ln w="57150" cap="flat" cmpd="sng" algn="ctr">
            <a:solidFill>
              <a:sysClr val="windowText" lastClr="000000"/>
            </a:solidFill>
            <a:prstDash val="solid"/>
            <a:miter lim="800000"/>
            <a:tailEnd type="arrow"/>
          </a:ln>
          <a:effectLst/>
        </p:spPr>
      </p:cxnSp>
      <p:cxnSp>
        <p:nvCxnSpPr>
          <p:cNvPr id="60" name="直接箭头连接符 59"/>
          <p:cNvCxnSpPr/>
          <p:nvPr>
            <p:custDataLst>
              <p:tags r:id="rId12"/>
            </p:custDataLst>
          </p:nvPr>
        </p:nvCxnSpPr>
        <p:spPr>
          <a:xfrm flipH="1">
            <a:off x="5292625" y="5261101"/>
            <a:ext cx="1879291" cy="0"/>
          </a:xfrm>
          <a:prstGeom prst="straightConnector1">
            <a:avLst/>
          </a:prstGeom>
          <a:noFill/>
          <a:ln w="57150" cap="flat" cmpd="sng" algn="ctr">
            <a:solidFill>
              <a:sysClr val="windowText" lastClr="000000"/>
            </a:solidFill>
            <a:prstDash val="solid"/>
            <a:miter lim="800000"/>
            <a:tailEnd type="arrow"/>
          </a:ln>
          <a:effectLst/>
        </p:spPr>
      </p:cxnSp>
      <p:sp>
        <p:nvSpPr>
          <p:cNvPr id="61" name="矩形 60"/>
          <p:cNvSpPr/>
          <p:nvPr>
            <p:custDataLst>
              <p:tags r:id="rId13"/>
            </p:custDataLst>
          </p:nvPr>
        </p:nvSpPr>
        <p:spPr>
          <a:xfrm>
            <a:off x="7476141" y="5063725"/>
            <a:ext cx="3042920" cy="521970"/>
          </a:xfrm>
          <a:prstGeom prst="rect">
            <a:avLst/>
          </a:prstGeom>
          <a:solidFill>
            <a:schemeClr val="tx2">
              <a:lumMod val="10000"/>
              <a:lumOff val="90000"/>
            </a:schemeClr>
          </a:solidFill>
          <a:ln w="6350" cap="flat" cmpd="sng" algn="ctr">
            <a:solidFill>
              <a:srgbClr val="FFC000"/>
            </a:solidFill>
            <a:prstDash val="solid"/>
            <a:miter lim="800000"/>
          </a:ln>
          <a:effectLst/>
        </p:spPr>
        <p:txBody>
          <a:bodyPr wrap="none">
            <a:spAutoFit/>
          </a:bodyPr>
          <a:lstStyle/>
          <a:p>
            <a:pPr algn="ctr">
              <a:spcBef>
                <a:spcPct val="0"/>
              </a:spcBef>
              <a:spcAft>
                <a:spcPct val="0"/>
              </a:spcAft>
            </a:pPr>
            <a:r>
              <a:rPr lang="zh-CN" altLang="en-US" sz="2800" b="1" kern="0">
                <a:solidFill>
                  <a:prstClr val="black"/>
                </a:solidFill>
                <a:latin typeface="楷体" panose="02010609060101010101" charset="-122"/>
                <a:ea typeface="楷体" panose="02010609060101010101" charset="-122"/>
                <a:cs typeface="Arial" panose="020B0604020202020204"/>
                <a:sym typeface="Arial" panose="020B0604020202020204"/>
              </a:rPr>
              <a:t>无机环境的</a:t>
            </a:r>
            <a:r>
              <a:rPr lang="zh-CN" altLang="zh-CN" sz="2800" b="1" kern="0">
                <a:solidFill>
                  <a:prstClr val="black"/>
                </a:solidFill>
                <a:latin typeface="楷体" panose="02010609060101010101" charset="-122"/>
                <a:ea typeface="楷体" panose="02010609060101010101" charset="-122"/>
                <a:cs typeface="Arial" panose="020B0604020202020204"/>
                <a:sym typeface="Arial" panose="020B0604020202020204"/>
              </a:rPr>
              <a:t>多样性</a:t>
            </a:r>
            <a:endParaRPr lang="zh-CN" altLang="en-US" sz="2800" b="1" kern="0">
              <a:solidFill>
                <a:prstClr val="black"/>
              </a:solidFill>
              <a:latin typeface="楷体" panose="02010609060101010101" charset="-122"/>
              <a:ea typeface="楷体" panose="02010609060101010101" charset="-122"/>
              <a:cs typeface="Arial" panose="020B0604020202020204"/>
              <a:sym typeface="Arial" panose="020B0604020202020204"/>
            </a:endParaRPr>
          </a:p>
        </p:txBody>
      </p:sp>
      <p:sp>
        <p:nvSpPr>
          <p:cNvPr id="62" name="矩形 61"/>
          <p:cNvSpPr/>
          <p:nvPr>
            <p:custDataLst>
              <p:tags r:id="rId14"/>
            </p:custDataLst>
          </p:nvPr>
        </p:nvSpPr>
        <p:spPr>
          <a:xfrm>
            <a:off x="5837211" y="4623523"/>
            <a:ext cx="1021080"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rPr>
              <a:t>组成</a:t>
            </a:r>
            <a:endPar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grpSp>
        <p:nvGrpSpPr>
          <p:cNvPr id="63" name="组合 62"/>
          <p:cNvGrpSpPr/>
          <p:nvPr>
            <p:custDataLst>
              <p:tags r:id="rId15"/>
            </p:custDataLst>
          </p:nvPr>
        </p:nvGrpSpPr>
        <p:grpSpPr>
          <a:xfrm>
            <a:off x="4845022" y="3378689"/>
            <a:ext cx="2631018" cy="528320"/>
            <a:chOff x="6722" y="5457"/>
            <a:chExt cx="4144" cy="832"/>
          </a:xfrm>
        </p:grpSpPr>
        <p:cxnSp>
          <p:nvCxnSpPr>
            <p:cNvPr id="64" name="直接箭头连接符 63"/>
            <p:cNvCxnSpPr/>
            <p:nvPr>
              <p:custDataLst>
                <p:tags r:id="rId16"/>
              </p:custDataLst>
            </p:nvPr>
          </p:nvCxnSpPr>
          <p:spPr>
            <a:xfrm>
              <a:off x="6722" y="5479"/>
              <a:ext cx="4144" cy="57"/>
            </a:xfrm>
            <a:prstGeom prst="straightConnector1">
              <a:avLst/>
            </a:prstGeom>
            <a:noFill/>
            <a:ln w="57150" cap="flat" cmpd="sng" algn="ctr">
              <a:solidFill>
                <a:sysClr val="windowText" lastClr="000000"/>
              </a:solidFill>
              <a:prstDash val="solid"/>
              <a:miter lim="800000"/>
              <a:tailEnd type="arrow"/>
            </a:ln>
            <a:effectLst/>
          </p:spPr>
        </p:cxnSp>
        <p:sp>
          <p:nvSpPr>
            <p:cNvPr id="65" name="矩形 64"/>
            <p:cNvSpPr/>
            <p:nvPr>
              <p:custDataLst>
                <p:tags r:id="rId17"/>
              </p:custDataLst>
            </p:nvPr>
          </p:nvSpPr>
          <p:spPr>
            <a:xfrm>
              <a:off x="7427" y="5457"/>
              <a:ext cx="3096" cy="832"/>
            </a:xfrm>
            <a:prstGeom prst="rect">
              <a:avLst/>
            </a:prstGeom>
          </p:spPr>
          <p:txBody>
            <a:bodyPr wrap="square">
              <a:spAutoFit/>
            </a:bodyPr>
            <a:lstStyle/>
            <a:p>
              <a:pPr marL="0" marR="0" lvl="0" indent="0" algn="l" defTabSz="914400" rtl="0" eaLnBrk="1" fontAlgn="auto" latinLnBrk="0" hangingPunct="1">
                <a:lnSpc>
                  <a:spcPts val="3860"/>
                </a:lnSpc>
                <a:spcBef>
                  <a:spcPct val="0"/>
                </a:spcBef>
                <a:spcAft>
                  <a:spcPct val="0"/>
                </a:spcAft>
                <a:buClrTx/>
                <a:buSzTx/>
                <a:buFontTx/>
                <a:buNone/>
                <a:defRPr/>
              </a:pPr>
              <a:r>
                <a:rPr kumimoji="0" lang="zh-CN" altLang="en-US"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Arial" panose="020B0604020202020204"/>
                </a:rPr>
                <a:t>直接原因</a:t>
              </a:r>
              <a:endParaRPr kumimoji="0" lang="zh-CN" altLang="en-US"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Arial" panose="020B0604020202020204"/>
              </a:endParaRPr>
            </a:p>
          </p:txBody>
        </p:sp>
      </p:grpSp>
      <p:cxnSp>
        <p:nvCxnSpPr>
          <p:cNvPr id="66" name="直接箭头连接符 65"/>
          <p:cNvCxnSpPr/>
          <p:nvPr>
            <p:custDataLst>
              <p:tags r:id="rId18"/>
            </p:custDataLst>
          </p:nvPr>
        </p:nvCxnSpPr>
        <p:spPr>
          <a:xfrm>
            <a:off x="5120347" y="1595374"/>
            <a:ext cx="2375277" cy="1728719"/>
          </a:xfrm>
          <a:prstGeom prst="straightConnector1">
            <a:avLst/>
          </a:prstGeom>
          <a:noFill/>
          <a:ln w="57150" cap="flat" cmpd="sng" algn="ctr">
            <a:solidFill>
              <a:sysClr val="windowText" lastClr="000000"/>
            </a:solidFill>
            <a:prstDash val="solid"/>
            <a:miter lim="800000"/>
            <a:tailEnd type="arrow"/>
          </a:ln>
          <a:effectLst/>
        </p:spPr>
      </p:cxnSp>
      <p:sp>
        <p:nvSpPr>
          <p:cNvPr id="67" name="矩形 66"/>
          <p:cNvSpPr/>
          <p:nvPr>
            <p:custDataLst>
              <p:tags r:id="rId19"/>
            </p:custDataLst>
          </p:nvPr>
        </p:nvSpPr>
        <p:spPr>
          <a:xfrm rot="2083933">
            <a:off x="6011462" y="2171403"/>
            <a:ext cx="1294130"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rPr>
              <a:t>决定</a:t>
            </a:r>
            <a:endPar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68" name="矩形 67"/>
          <p:cNvSpPr/>
          <p:nvPr>
            <p:custDataLst>
              <p:tags r:id="rId20"/>
            </p:custDataLst>
          </p:nvPr>
        </p:nvSpPr>
        <p:spPr>
          <a:xfrm>
            <a:off x="5829791" y="774319"/>
            <a:ext cx="1028065" cy="521970"/>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rPr>
              <a:t>导致</a:t>
            </a:r>
            <a:endParaRPr kumimoji="0" lang="zh-CN" altLang="en-US" sz="2800" b="1"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cxnSp>
        <p:nvCxnSpPr>
          <p:cNvPr id="69" name="直接箭头连接符 68"/>
          <p:cNvCxnSpPr/>
          <p:nvPr>
            <p:custDataLst>
              <p:tags r:id="rId21"/>
            </p:custDataLst>
          </p:nvPr>
        </p:nvCxnSpPr>
        <p:spPr>
          <a:xfrm flipH="1" flipV="1">
            <a:off x="8750804" y="3967016"/>
            <a:ext cx="0" cy="816610"/>
          </a:xfrm>
          <a:prstGeom prst="straightConnector1">
            <a:avLst/>
          </a:prstGeom>
          <a:noFill/>
          <a:ln w="38100" cap="flat" cmpd="sng" algn="ctr">
            <a:solidFill>
              <a:srgbClr val="0000FF"/>
            </a:solidFill>
            <a:prstDash val="solid"/>
            <a:miter lim="800000"/>
            <a:tailEnd type="arrow"/>
          </a:ln>
          <a:effectLst/>
        </p:spPr>
      </p:cxnSp>
      <p:sp>
        <p:nvSpPr>
          <p:cNvPr id="70" name="文本框 69"/>
          <p:cNvSpPr txBox="1"/>
          <p:nvPr>
            <p:custDataLst>
              <p:tags r:id="rId22"/>
            </p:custDataLst>
          </p:nvPr>
        </p:nvSpPr>
        <p:spPr>
          <a:xfrm>
            <a:off x="8997601" y="3898754"/>
            <a:ext cx="1120775" cy="95313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zh-CN" sz="2800" b="1"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直接   选择</a:t>
            </a:r>
            <a:endParaRPr kumimoji="0" lang="zh-CN" altLang="zh-CN" sz="2800" b="1" i="0" u="none" strike="noStrike" kern="0" cap="none" spc="0" normalizeH="0" baseline="0" noProof="0">
              <a:ln>
                <a:noFill/>
              </a:ln>
              <a:solidFill>
                <a:srgbClr val="FF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73" name="Rectangle 11"/>
          <p:cNvSpPr/>
          <p:nvPr>
            <p:custDataLst>
              <p:tags r:id="rId23"/>
            </p:custDataLst>
          </p:nvPr>
        </p:nvSpPr>
        <p:spPr>
          <a:xfrm>
            <a:off x="5326121" y="5884780"/>
            <a:ext cx="5187950" cy="521970"/>
          </a:xfrm>
          <a:prstGeom prst="rect">
            <a:avLst/>
          </a:prstGeom>
          <a:noFill/>
          <a:ln w="9525">
            <a:noFill/>
          </a:ln>
        </p:spPr>
        <p:txBody>
          <a:bodyPr wrap="none">
            <a:spAutoFit/>
          </a:bodyPr>
          <a:lstStyle>
            <a:lvl1pPr marL="342900" indent="-3429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240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2000" u="none" baseline="0">
                <a:solidFill>
                  <a:schemeClr val="tx1"/>
                </a:solidFill>
                <a:effectLst/>
                <a:latin typeface="+mn-lt"/>
                <a:ea typeface="+mn-ea"/>
              </a:defRPr>
            </a:lvl2pPr>
            <a:lvl3pPr marL="1143000" indent="-2286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1800" u="none" baseline="0">
                <a:solidFill>
                  <a:schemeClr val="tx1"/>
                </a:solidFill>
                <a:effectLst/>
                <a:latin typeface="+mn-lt"/>
                <a:ea typeface="+mn-ea"/>
              </a:defRPr>
            </a:lvl3pPr>
            <a:lvl4pPr marL="1600200" indent="-228600" algn="l" defTabSz="914400" rtl="0" eaLnBrk="0" fontAlgn="base" hangingPunct="0">
              <a:lnSpc>
                <a:spcPct val="100000"/>
              </a:lnSpc>
              <a:spcBef>
                <a:spcPct val="20000"/>
              </a:spcBef>
              <a:spcAft>
                <a:spcPct val="0"/>
              </a:spcAft>
              <a:buClr>
                <a:schemeClr val="accent1"/>
              </a:buClr>
              <a:buSzTx/>
              <a:buFont typeface="Wingdings" panose="05000000000000000000" pitchFamily="2" charset="2"/>
              <a:buChar char="n"/>
              <a:defRPr kumimoji="0" sz="1600" u="none" baseline="0">
                <a:solidFill>
                  <a:schemeClr val="tx1"/>
                </a:solidFill>
                <a:effectLst/>
                <a:latin typeface="+mn-lt"/>
                <a:ea typeface="+mn-ea"/>
              </a:defRPr>
            </a:lvl4pPr>
            <a:lvl5pPr marL="2057400" indent="-228600" algn="l" defTabSz="914400" rtl="0" eaLnBrk="0" fontAlgn="base" hangingPunct="0">
              <a:lnSpc>
                <a:spcPct val="100000"/>
              </a:lnSpc>
              <a:spcBef>
                <a:spcPct val="20000"/>
              </a:spcBef>
              <a:spcAft>
                <a:spcPct val="0"/>
              </a:spcAft>
              <a:buClrTx/>
              <a:buSzTx/>
              <a:buFont typeface="Wingdings" panose="05000000000000000000" pitchFamily="2" charset="2"/>
              <a:buChar char="»"/>
              <a:defRPr kumimoji="0" sz="2000" u="none" baseline="0">
                <a:solidFill>
                  <a:schemeClr val="tx1"/>
                </a:solidFill>
                <a:effectLst/>
                <a:latin typeface="+mn-lt"/>
                <a:ea typeface="+mn-ea"/>
              </a:defRPr>
            </a:lvl5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rPr>
              <a:t>长期自然选择</a:t>
            </a: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、协同进化</a:t>
            </a:r>
            <a:r>
              <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rPr>
              <a:t>的结果</a:t>
            </a:r>
            <a:endParaRPr kumimoji="0" lang="zh-CN" altLang="en-US" sz="2800" b="1" i="0" u="none" strike="noStrike" kern="120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endParaRPr>
          </a:p>
        </p:txBody>
      </p:sp>
      <p:sp>
        <p:nvSpPr>
          <p:cNvPr id="74" name="文本框 73"/>
          <p:cNvSpPr txBox="1"/>
          <p:nvPr>
            <p:custDataLst>
              <p:tags r:id="rId24"/>
            </p:custDataLst>
          </p:nvPr>
        </p:nvSpPr>
        <p:spPr>
          <a:xfrm>
            <a:off x="1421397" y="5924313"/>
            <a:ext cx="4880610" cy="52322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1">
                <a:ln>
                  <a:noFill/>
                </a:ln>
                <a:solidFill>
                  <a:prstClr val="black"/>
                </a:solidFill>
                <a:effectLst/>
                <a:uLnTx/>
                <a:uFillTx/>
                <a:latin typeface="微软雅黑" panose="020B0503020204020204" charset="-122"/>
                <a:ea typeface="微软雅黑" panose="020B0503020204020204" charset="-122"/>
                <a:cs typeface="楷体" panose="02010609060101010101" charset="-122"/>
                <a:sym typeface="+mn-ea"/>
              </a:rPr>
              <a:t>生物多样性形成的原因：</a:t>
            </a:r>
            <a:endParaRPr kumimoji="0" lang="zh-CN" altLang="en-US" sz="2800" b="1" i="0" u="none" strike="noStrike" kern="1200" cap="none" spc="0" normalizeH="0" baseline="0" noProof="1">
              <a:ln>
                <a:noFill/>
              </a:ln>
              <a:solidFill>
                <a:prstClr val="black"/>
              </a:solidFill>
              <a:effectLst/>
              <a:uLnTx/>
              <a:uFillTx/>
              <a:latin typeface="微软雅黑" panose="020B0503020204020204" charset="-122"/>
              <a:ea typeface="微软雅黑" panose="020B0503020204020204" charset="-122"/>
              <a:cs typeface="楷体" panose="02010609060101010101" charset="-122"/>
              <a:sym typeface="+mn-ea"/>
            </a:endParaRPr>
          </a:p>
        </p:txBody>
      </p:sp>
      <p:sp>
        <p:nvSpPr>
          <p:cNvPr id="3" name="矩形: 圆角 22"/>
          <p:cNvSpPr/>
          <p:nvPr>
            <p:custDataLst>
              <p:tags r:id="rId25"/>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ox(in)">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ox(i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ox(i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box(in)">
                                      <p:cBhvr>
                                        <p:cTn id="32" dur="500"/>
                                        <p:tgtEl>
                                          <p:spTgt spid="5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linds(horizontal)">
                                      <p:cBhvr>
                                        <p:cTn id="37" dur="500"/>
                                        <p:tgtEl>
                                          <p:spTgt spid="56"/>
                                        </p:tgtEl>
                                      </p:cBhvr>
                                    </p:animEffect>
                                  </p:childTnLst>
                                </p:cTn>
                              </p:par>
                            </p:childTnLst>
                          </p:cTn>
                        </p:par>
                        <p:par>
                          <p:cTn id="38" fill="hold">
                            <p:stCondLst>
                              <p:cond delay="500"/>
                            </p:stCondLst>
                            <p:childTnLst>
                              <p:par>
                                <p:cTn id="39" presetID="3" presetClass="entr" presetSubtype="10"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blinds(horizontal)">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box(in)">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linds(horizontal)">
                                      <p:cBhvr>
                                        <p:cTn id="51" dur="500"/>
                                        <p:tgtEl>
                                          <p:spTgt spid="68"/>
                                        </p:tgtEl>
                                      </p:cBhvr>
                                    </p:animEffect>
                                  </p:childTnLst>
                                </p:cTn>
                              </p:par>
                            </p:childTnLst>
                          </p:cTn>
                        </p:par>
                        <p:par>
                          <p:cTn id="52" fill="hold">
                            <p:stCondLst>
                              <p:cond delay="500"/>
                            </p:stCondLst>
                            <p:childTnLst>
                              <p:par>
                                <p:cTn id="53" presetID="3" presetClass="entr" presetSubtype="10"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blinds(horizontal)">
                                      <p:cBhvr>
                                        <p:cTn id="55" dur="5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blinds(horizontal)">
                                      <p:cBhvr>
                                        <p:cTn id="60" dur="500"/>
                                        <p:tgtEl>
                                          <p:spTgt spid="67"/>
                                        </p:tgtEl>
                                      </p:cBhvr>
                                    </p:animEffect>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blinds(horizontal)">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box(in)">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blinds(horizontal)">
                                      <p:cBhvr>
                                        <p:cTn id="74" dur="500"/>
                                        <p:tgtEl>
                                          <p:spTgt spid="62"/>
                                        </p:tgtEl>
                                      </p:cBhvr>
                                    </p:animEffect>
                                  </p:childTnLst>
                                </p:cTn>
                              </p:par>
                            </p:childTnLst>
                          </p:cTn>
                        </p:par>
                        <p:par>
                          <p:cTn id="75" fill="hold">
                            <p:stCondLst>
                              <p:cond delay="500"/>
                            </p:stCondLst>
                            <p:childTnLst>
                              <p:par>
                                <p:cTn id="76" presetID="3" presetClass="entr" presetSubtype="10" fill="hold" nodeType="after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blinds(horizontal)">
                                      <p:cBhvr>
                                        <p:cTn id="78" dur="500"/>
                                        <p:tgtEl>
                                          <p:spTgt spid="60"/>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9"/>
                                        </p:tgtEl>
                                        <p:attrNameLst>
                                          <p:attrName>style.visibility</p:attrName>
                                        </p:attrNameLst>
                                      </p:cBhvr>
                                      <p:to>
                                        <p:strVal val="visible"/>
                                      </p:to>
                                    </p:set>
                                    <p:anim calcmode="lin" valueType="num">
                                      <p:cBhvr additive="base">
                                        <p:cTn id="83" dur="500" fill="hold"/>
                                        <p:tgtEl>
                                          <p:spTgt spid="69"/>
                                        </p:tgtEl>
                                        <p:attrNameLst>
                                          <p:attrName>ppt_x</p:attrName>
                                        </p:attrNameLst>
                                      </p:cBhvr>
                                      <p:tavLst>
                                        <p:tav tm="0">
                                          <p:val>
                                            <p:strVal val="#ppt_x"/>
                                          </p:val>
                                        </p:tav>
                                        <p:tav tm="100000">
                                          <p:val>
                                            <p:strVal val="#ppt_x"/>
                                          </p:val>
                                        </p:tav>
                                      </p:tavLst>
                                    </p:anim>
                                    <p:anim calcmode="lin" valueType="num">
                                      <p:cBhvr additive="base">
                                        <p:cTn id="84" dur="500" fill="hold"/>
                                        <p:tgtEl>
                                          <p:spTgt spid="6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anim calcmode="lin" valueType="num">
                                      <p:cBhvr additive="base">
                                        <p:cTn id="87" dur="500" fill="hold"/>
                                        <p:tgtEl>
                                          <p:spTgt spid="70"/>
                                        </p:tgtEl>
                                        <p:attrNameLst>
                                          <p:attrName>ppt_x</p:attrName>
                                        </p:attrNameLst>
                                      </p:cBhvr>
                                      <p:tavLst>
                                        <p:tav tm="0">
                                          <p:val>
                                            <p:strVal val="#ppt_x"/>
                                          </p:val>
                                        </p:tav>
                                        <p:tav tm="100000">
                                          <p:val>
                                            <p:strVal val="#ppt_x"/>
                                          </p:val>
                                        </p:tav>
                                      </p:tavLst>
                                    </p:anim>
                                    <p:anim calcmode="lin" valueType="num">
                                      <p:cBhvr additive="base">
                                        <p:cTn id="8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 calcmode="lin" valueType="num">
                                      <p:cBhvr additive="base">
                                        <p:cTn id="93" dur="500" fill="hold"/>
                                        <p:tgtEl>
                                          <p:spTgt spid="74"/>
                                        </p:tgtEl>
                                        <p:attrNameLst>
                                          <p:attrName>ppt_x</p:attrName>
                                        </p:attrNameLst>
                                      </p:cBhvr>
                                      <p:tavLst>
                                        <p:tav tm="0">
                                          <p:val>
                                            <p:strVal val="#ppt_x"/>
                                          </p:val>
                                        </p:tav>
                                        <p:tav tm="100000">
                                          <p:val>
                                            <p:strVal val="#ppt_x"/>
                                          </p:val>
                                        </p:tav>
                                      </p:tavLst>
                                    </p:anim>
                                    <p:anim calcmode="lin" valueType="num">
                                      <p:cBhvr additive="base">
                                        <p:cTn id="9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fade">
                                      <p:cBhvr>
                                        <p:cTn id="99" dur="1000"/>
                                        <p:tgtEl>
                                          <p:spTgt spid="73"/>
                                        </p:tgtEl>
                                      </p:cBhvr>
                                    </p:animEffect>
                                    <p:anim calcmode="lin" valueType="num">
                                      <p:cBhvr>
                                        <p:cTn id="100" dur="1000" fill="hold"/>
                                        <p:tgtEl>
                                          <p:spTgt spid="73"/>
                                        </p:tgtEl>
                                        <p:attrNameLst>
                                          <p:attrName>ppt_x</p:attrName>
                                        </p:attrNameLst>
                                      </p:cBhvr>
                                      <p:tavLst>
                                        <p:tav tm="0">
                                          <p:val>
                                            <p:strVal val="#ppt_x"/>
                                          </p:val>
                                        </p:tav>
                                        <p:tav tm="100000">
                                          <p:val>
                                            <p:strVal val="#ppt_x"/>
                                          </p:val>
                                        </p:tav>
                                      </p:tavLst>
                                    </p:anim>
                                    <p:anim calcmode="lin" valueType="num">
                                      <p:cBhvr>
                                        <p:cTn id="10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6" grpId="0"/>
      <p:bldP spid="57" grpId="0"/>
      <p:bldP spid="58" grpId="0"/>
      <p:bldP spid="61" grpId="0"/>
      <p:bldP spid="62" grpId="0"/>
      <p:bldP spid="67" grpId="0"/>
      <p:bldP spid="68" grpId="0"/>
      <p:bldP spid="70"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custDataLst>
              <p:tags r:id="rId1"/>
            </p:custDataLst>
          </p:nvPr>
        </p:nvSpPr>
        <p:spPr bwMode="auto">
          <a:xfrm>
            <a:off x="8335645" y="3237326"/>
            <a:ext cx="30543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古细菌化石（距今</a:t>
            </a:r>
            <a:r>
              <a:rPr kumimoji="0" lang="en-US" altLang="zh-CN"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35</a:t>
            </a:r>
            <a:r>
              <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亿年）</a:t>
            </a: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6" name="Picture 4" descr="图 7-12 古细菌化石"/>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bwMode="auto">
          <a:xfrm>
            <a:off x="7989253" y="327756"/>
            <a:ext cx="3747135" cy="290957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3"/>
          <p:cNvSpPr>
            <a:spLocks noChangeArrowheads="1"/>
          </p:cNvSpPr>
          <p:nvPr>
            <p:custDataLst>
              <p:tags r:id="rId4"/>
            </p:custDataLst>
          </p:nvPr>
        </p:nvSpPr>
        <p:spPr bwMode="auto">
          <a:xfrm>
            <a:off x="333373" y="1440804"/>
            <a:ext cx="735053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30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rPr>
              <a:t>最早的生物化石</a:t>
            </a:r>
            <a:r>
              <a:rPr kumimoji="0" lang="en-US" altLang="zh-CN" sz="30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rPr>
              <a:t>——</a:t>
            </a:r>
            <a:r>
              <a:rPr kumimoji="0" lang="zh-CN" altLang="en-US" sz="30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rPr>
              <a:t>古细菌（距今</a:t>
            </a:r>
            <a:r>
              <a:rPr kumimoji="0" lang="en-US" altLang="zh-CN" sz="30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rPr>
              <a:t>35</a:t>
            </a:r>
            <a:r>
              <a:rPr kumimoji="0" lang="zh-CN" altLang="en-US" sz="30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rPr>
              <a:t>亿年）</a:t>
            </a:r>
            <a:endParaRPr kumimoji="0" lang="zh-CN" altLang="en-US" sz="30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9" name="Rectangle 10"/>
          <p:cNvSpPr/>
          <p:nvPr>
            <p:custDataLst>
              <p:tags r:id="rId5"/>
            </p:custDataLst>
          </p:nvPr>
        </p:nvSpPr>
        <p:spPr>
          <a:xfrm>
            <a:off x="539849" y="1964151"/>
            <a:ext cx="6937581" cy="1847685"/>
          </a:xfrm>
          <a:prstGeom prst="rect">
            <a:avLst/>
          </a:prstGeom>
          <a:noFill/>
          <a:ln>
            <a:noFill/>
            <a:miter lim="800000"/>
          </a:ln>
        </p:spPr>
        <p:txBody>
          <a:bodyPr wrap="square">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40000"/>
              </a:lnSpc>
              <a:spcBef>
                <a:spcPct val="0"/>
              </a:spcBef>
              <a:spcAft>
                <a:spcPct val="0"/>
              </a:spcAft>
              <a:buClrTx/>
              <a:buSzTx/>
              <a:buFontTx/>
              <a:buNone/>
              <a:defRPr/>
            </a:pPr>
            <a:r>
              <a:rPr kumimoji="0" lang="zh-CN" altLang="en-US" sz="2800" b="0" i="0" u="none" strike="noStrike" kern="0" cap="none" spc="0" normalizeH="0" noProof="0">
                <a:ln>
                  <a:noFill/>
                </a:ln>
                <a:solidFill>
                  <a:srgbClr val="000000"/>
                </a:solidFill>
                <a:effectLst/>
                <a:uLnTx/>
                <a:uFillTx/>
                <a:latin typeface="Times New Roman" panose="02020603050405020304" pitchFamily="18" charset="0"/>
                <a:ea typeface="华文楷体" panose="02010600040101010101" pitchFamily="2" charset="-122"/>
                <a:cs typeface="Arial" panose="020B0604020202020204"/>
                <a:sym typeface="Arial" panose="020B0604020202020204"/>
              </a:rPr>
              <a:t>       在此之后大约20亿年的漫长岁月中，地球上的生物主要是海洋中的种类不多的</a:t>
            </a:r>
            <a:r>
              <a:rPr kumimoji="0" lang="zh-CN" altLang="en-US" sz="2800" b="0" i="0" u="none" strike="noStrike" kern="0" cap="none" spc="0" normalizeH="0" noProof="0">
                <a:ln>
                  <a:noFill/>
                </a:ln>
                <a:solidFill>
                  <a:srgbClr val="C00000"/>
                </a:solidFill>
                <a:effectLst/>
                <a:uLnTx/>
                <a:uFillTx/>
                <a:latin typeface="Times New Roman" panose="02020603050405020304" pitchFamily="18" charset="0"/>
                <a:ea typeface="华文楷体" panose="02010600040101010101" pitchFamily="2" charset="-122"/>
                <a:cs typeface="Arial" panose="020B0604020202020204"/>
                <a:sym typeface="Arial" panose="020B0604020202020204"/>
              </a:rPr>
              <a:t>蓝细菌和细菌</a:t>
            </a:r>
            <a:r>
              <a:rPr kumimoji="0" lang="zh-CN" altLang="en-US" sz="2800" b="0" i="0" u="none" strike="noStrike" kern="0" cap="none" spc="0" normalizeH="0" noProof="0">
                <a:ln>
                  <a:noFill/>
                </a:ln>
                <a:solidFill>
                  <a:srgbClr val="000000"/>
                </a:solidFill>
                <a:effectLst/>
                <a:uLnTx/>
                <a:uFillTx/>
                <a:latin typeface="Times New Roman" panose="02020603050405020304" pitchFamily="18" charset="0"/>
                <a:ea typeface="华文楷体" panose="02010600040101010101" pitchFamily="2" charset="-122"/>
                <a:cs typeface="Arial" panose="020B0604020202020204"/>
                <a:sym typeface="Arial" panose="020B0604020202020204"/>
              </a:rPr>
              <a:t>，它们</a:t>
            </a:r>
            <a:r>
              <a:rPr kumimoji="0" lang="zh-CN" altLang="en-US" sz="2800" b="0" i="0" u="none" strike="noStrike" kern="0" cap="none" spc="0" normalizeH="0" noProof="0">
                <a:ln>
                  <a:noFill/>
                </a:ln>
                <a:solidFill>
                  <a:srgbClr val="C00000"/>
                </a:solidFill>
                <a:effectLst/>
                <a:uLnTx/>
                <a:uFillTx/>
                <a:latin typeface="Times New Roman" panose="02020603050405020304" pitchFamily="18" charset="0"/>
                <a:ea typeface="华文楷体" panose="02010600040101010101" pitchFamily="2" charset="-122"/>
                <a:cs typeface="Arial" panose="020B0604020202020204"/>
                <a:sym typeface="Arial" panose="020B0604020202020204"/>
              </a:rPr>
              <a:t>都是原核生物</a:t>
            </a:r>
            <a:r>
              <a:rPr kumimoji="0" lang="zh-CN" altLang="en-US" sz="2800" b="0" i="0" u="none" strike="noStrike" kern="0" cap="none" spc="0" normalizeH="0" noProof="0">
                <a:ln>
                  <a:noFill/>
                </a:ln>
                <a:solidFill>
                  <a:srgbClr val="000000"/>
                </a:solidFill>
                <a:effectLst/>
                <a:uLnTx/>
                <a:uFillTx/>
                <a:latin typeface="Times New Roman" panose="02020603050405020304" pitchFamily="18" charset="0"/>
                <a:ea typeface="华文楷体" panose="02010600040101010101" pitchFamily="2" charset="-122"/>
                <a:cs typeface="Arial" panose="020B0604020202020204"/>
                <a:sym typeface="Arial" panose="020B0604020202020204"/>
              </a:rPr>
              <a:t>。</a:t>
            </a:r>
            <a:endParaRPr kumimoji="0" lang="zh-CN" altLang="en-US" sz="2800" b="0" i="0" u="none" strike="noStrike" kern="0" cap="none" spc="0" normalizeH="0" noProof="0">
              <a:ln>
                <a:noFill/>
              </a:ln>
              <a:solidFill>
                <a:srgbClr val="000000"/>
              </a:solidFill>
              <a:effectLst/>
              <a:uLnTx/>
              <a:uFillTx/>
              <a:latin typeface="Times New Roman" panose="02020603050405020304" pitchFamily="18" charset="0"/>
              <a:ea typeface="华文楷体" panose="02010600040101010101" pitchFamily="2" charset="-122"/>
              <a:cs typeface="Arial" panose="020B0604020202020204"/>
              <a:sym typeface="Arial" panose="020B0604020202020204"/>
            </a:endParaRPr>
          </a:p>
        </p:txBody>
      </p:sp>
      <p:sp>
        <p:nvSpPr>
          <p:cNvPr id="10" name="Rectangle 9"/>
          <p:cNvSpPr/>
          <p:nvPr>
            <p:custDataLst>
              <p:tags r:id="rId6"/>
            </p:custDataLst>
          </p:nvPr>
        </p:nvSpPr>
        <p:spPr>
          <a:xfrm>
            <a:off x="383459" y="3974036"/>
            <a:ext cx="11153775" cy="521970"/>
          </a:xfrm>
          <a:prstGeom prst="rect">
            <a:avLst/>
          </a:prstGeom>
          <a:solidFill>
            <a:schemeClr val="accent4">
              <a:lumMod val="20000"/>
              <a:lumOff val="80000"/>
            </a:schemeClr>
          </a:solidFill>
          <a:ln>
            <a:noFill/>
            <a:miter lim="800000"/>
          </a:ln>
        </p:spPr>
        <p:txBody>
          <a:bodyPr>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Arial" panose="020B0604020202020204"/>
                <a:sym typeface="Arial" panose="020B0604020202020204"/>
              </a:rPr>
              <a:t>这一时期的生态系统是只有生产者和分解者的</a:t>
            </a:r>
            <a:r>
              <a:rPr kumimoji="0" lang="zh-CN" altLang="en-US" sz="28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Arial" panose="020B0604020202020204"/>
              </a:rPr>
              <a:t>两极生态系统</a:t>
            </a:r>
            <a:r>
              <a:rPr kumimoji="0" lang="zh-CN" altLang="en-US"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Arial" panose="020B0604020202020204"/>
                <a:sym typeface="Arial" panose="020B0604020202020204"/>
              </a:rPr>
              <a:t>。</a:t>
            </a:r>
            <a:endParaRPr kumimoji="0" lang="zh-CN" altLang="en-US"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11" name="Rectangle 9"/>
          <p:cNvSpPr/>
          <p:nvPr>
            <p:custDataLst>
              <p:tags r:id="rId7"/>
            </p:custDataLst>
          </p:nvPr>
        </p:nvSpPr>
        <p:spPr>
          <a:xfrm>
            <a:off x="185889" y="4497256"/>
            <a:ext cx="11775053" cy="2030095"/>
          </a:xfrm>
          <a:prstGeom prst="rect">
            <a:avLst/>
          </a:prstGeom>
          <a:noFill/>
          <a:ln>
            <a:noFill/>
            <a:miter lim="800000"/>
          </a:ln>
        </p:spPr>
        <p:txBody>
          <a:bodyPr wrap="square">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    </a:t>
            </a:r>
            <a:r>
              <a:rPr kumimoji="0" lang="zh-CN" altLang="en-US" sz="28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Arial" panose="020B0604020202020204"/>
                <a:sym typeface="Arial" panose="020B0604020202020204"/>
              </a:rPr>
              <a:t>真核生物</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出现后，新的繁殖方式</a:t>
            </a:r>
            <a:r>
              <a:rPr kumimoji="0" lang="zh-CN" altLang="en-US" sz="28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Arial" panose="020B0604020202020204"/>
                <a:sym typeface="Arial" panose="020B0604020202020204"/>
              </a:rPr>
              <a:t>有性生殖</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出现了，实现了</a:t>
            </a:r>
            <a:r>
              <a:rPr kumimoji="0" lang="zh-CN" altLang="en-US" sz="28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Arial" panose="020B0604020202020204"/>
                <a:sym typeface="Arial" panose="020B0604020202020204"/>
              </a:rPr>
              <a:t>基因重组</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a:t>
            </a:r>
            <a:r>
              <a:rPr kumimoji="0" lang="zh-CN" altLang="en-US" sz="28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Arial" panose="020B0604020202020204"/>
                <a:sym typeface="Arial" panose="020B0604020202020204"/>
              </a:rPr>
              <a:t>增加了生物变异的多样性</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，所以加快了生物进化速度。</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微软雅黑" panose="020B0503020204020204" charset="-122"/>
              </a:rPr>
              <a:t>多细胞植物和动物种类不断增多。</a:t>
            </a:r>
            <a:endPar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endParaRPr>
          </a:p>
        </p:txBody>
      </p:sp>
      <p:sp>
        <p:nvSpPr>
          <p:cNvPr id="12" name="Text Box 2"/>
          <p:cNvSpPr/>
          <p:nvPr>
            <p:custDataLst>
              <p:tags r:id="rId8"/>
            </p:custDataLst>
          </p:nvPr>
        </p:nvSpPr>
        <p:spPr>
          <a:xfrm>
            <a:off x="333373" y="709834"/>
            <a:ext cx="4204970" cy="725230"/>
          </a:xfrm>
          <a:prstGeom prst="rect">
            <a:avLst/>
          </a:prstGeom>
          <a:noFill/>
          <a:ln w="9525">
            <a:noFill/>
          </a:ln>
        </p:spPr>
        <p:txBody>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前寒武纪（至</a:t>
            </a:r>
            <a:r>
              <a:rPr kumimoji="0" lang="en-US" altLang="zh-CN"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5.4</a:t>
            </a: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亿年前） </a:t>
            </a:r>
            <a:endPar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3" name="矩形: 圆角 22"/>
          <p:cNvSpPr/>
          <p:nvPr>
            <p:custDataLst>
              <p:tags r:id="rId9"/>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生物多样性的形成历程</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2"/>
          <p:cNvSpPr txBox="1">
            <a:spLocks noChangeArrowheads="1"/>
          </p:cNvSpPr>
          <p:nvPr>
            <p:custDataLst>
              <p:tags r:id="rId1"/>
            </p:custDataLst>
          </p:nvPr>
        </p:nvSpPr>
        <p:spPr bwMode="auto">
          <a:xfrm>
            <a:off x="194310" y="1218901"/>
            <a:ext cx="771588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早古生代生物（寒武纪大爆发，至</a:t>
            </a:r>
            <a:r>
              <a:rPr kumimoji="0" lang="en-US" altLang="zh-CN"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5.0</a:t>
            </a: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亿年前）</a:t>
            </a:r>
            <a:endPar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6" name="Text Box 62"/>
          <p:cNvSpPr txBox="1">
            <a:spLocks noChangeArrowheads="1"/>
          </p:cNvSpPr>
          <p:nvPr>
            <p:custDataLst>
              <p:tags r:id="rId2"/>
            </p:custDataLst>
          </p:nvPr>
        </p:nvSpPr>
        <p:spPr bwMode="auto">
          <a:xfrm>
            <a:off x="194310" y="2054225"/>
            <a:ext cx="6666271"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rPr>
              <a:t>       海洋中</a:t>
            </a:r>
            <a:r>
              <a:rPr kumimoji="0" lang="zh-CN" altLang="en-US" sz="2800" b="0" i="0" u="none" strike="noStrike" kern="0" cap="none" spc="0" normalizeH="0" baseline="0" noProof="0">
                <a:ln>
                  <a:noFill/>
                </a:ln>
                <a:solidFill>
                  <a:srgbClr val="0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rPr>
              <a:t>大量的无脊椎动物如三叶虫、鹦鹉螺等爆发式地迅速形成。</a:t>
            </a:r>
            <a:r>
              <a:rPr kumimoji="0" lang="zh-CN" altLang="en-US" sz="2800" b="1" i="0" u="none" strike="noStrike" kern="0" cap="none" spc="0" normalizeH="0" baseline="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rPr>
              <a:t>形成生态系统的第三极</a:t>
            </a:r>
            <a:r>
              <a:rPr kumimoji="0" lang="en-US" altLang="zh-CN" sz="2800" b="1" i="0" u="none" strike="noStrike" kern="0" cap="none" spc="0" normalizeH="0" baseline="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rPr>
              <a:t>——</a:t>
            </a:r>
            <a:r>
              <a:rPr kumimoji="0" lang="zh-CN" altLang="en-US" sz="2800" b="1" i="0" u="none" strike="noStrike" kern="0" cap="none" spc="0" normalizeH="0" baseline="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rPr>
              <a:t>消费者</a:t>
            </a:r>
            <a:r>
              <a:rPr kumimoji="0" lang="zh-CN" altLang="en-US" sz="2800" b="0" i="0" u="none" strike="noStrike" kern="0" cap="none" spc="0" normalizeH="0" baseline="0" noProof="0">
                <a:ln>
                  <a:noFill/>
                </a:ln>
                <a:solidFill>
                  <a:srgbClr val="0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rPr>
              <a:t>，生态系统结构更加复杂稳定。</a:t>
            </a:r>
            <a:endParaRPr kumimoji="0" lang="zh-CN" altLang="en-US" sz="2800" b="0" i="0" u="none" strike="noStrike" kern="0" cap="none" spc="0" normalizeH="0" baseline="0" noProof="0">
              <a:ln>
                <a:noFill/>
              </a:ln>
              <a:solidFill>
                <a:srgbClr val="000000"/>
              </a:solidFill>
              <a:effectLst/>
              <a:uLnTx/>
              <a:uFillTx/>
              <a:latin typeface="华文楷体" panose="02010600040101010101" pitchFamily="2" charset="-122"/>
              <a:ea typeface="华文楷体" panose="02010600040101010101" pitchFamily="2" charset="-122"/>
              <a:cs typeface="Arial" panose="020B0604020202020204"/>
              <a:sym typeface="Arial" panose="020B0604020202020204"/>
            </a:endParaRPr>
          </a:p>
        </p:txBody>
      </p:sp>
      <p:pic>
        <p:nvPicPr>
          <p:cNvPr id="7" name="图片 6"/>
          <p:cNvPicPr>
            <a:picLocks noChangeAspect="1"/>
          </p:cNvPicPr>
          <p:nvPr>
            <p:custDataLst>
              <p:tags r:id="rId3"/>
            </p:custDataLst>
          </p:nvPr>
        </p:nvPicPr>
        <p:blipFill>
          <a:blip r:embed="rId4"/>
          <a:stretch>
            <a:fillRect/>
          </a:stretch>
        </p:blipFill>
        <p:spPr>
          <a:xfrm>
            <a:off x="6950075" y="1854835"/>
            <a:ext cx="5047615" cy="3333115"/>
          </a:xfrm>
          <a:prstGeom prst="rect">
            <a:avLst/>
          </a:prstGeom>
        </p:spPr>
      </p:pic>
      <p:sp>
        <p:nvSpPr>
          <p:cNvPr id="8" name="文本框 4"/>
          <p:cNvSpPr txBox="1"/>
          <p:nvPr>
            <p:custDataLst>
              <p:tags r:id="rId5"/>
            </p:custDataLst>
          </p:nvPr>
        </p:nvSpPr>
        <p:spPr>
          <a:xfrm>
            <a:off x="7393356" y="5415878"/>
            <a:ext cx="4183380" cy="368300"/>
          </a:xfrm>
          <a:prstGeom prst="rect">
            <a:avLst/>
          </a:prstGeom>
          <a:noFill/>
        </p:spPr>
        <p:txBody>
          <a:bodyPr wrap="square" rtlCol="0">
            <a:spAutoFit/>
          </a:bodyPr>
          <a:lstStyle/>
          <a:p>
            <a:pPr marL="431800" marR="0" lvl="0" indent="0" algn="ctr" defTabSz="914400" eaLnBrk="1" fontAlgn="auto" latinLnBrk="0" hangingPunct="1">
              <a:lnSpc>
                <a:spcPct val="100000"/>
              </a:lnSpc>
              <a:spcBef>
                <a:spcPct val="0"/>
              </a:spcBef>
              <a:spcAft>
                <a:spcPct val="0"/>
              </a:spcAft>
              <a:buClrTx/>
              <a:buSzTx/>
              <a:buFontTx/>
              <a:buNone/>
              <a:defRPr/>
            </a:pPr>
            <a:r>
              <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rPr>
              <a:t>寒武纪的海洋生物类群想象图</a:t>
            </a: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9" name="文本框 29"/>
          <p:cNvSpPr txBox="1"/>
          <p:nvPr>
            <p:custDataLst>
              <p:tags r:id="rId6"/>
            </p:custDataLst>
          </p:nvPr>
        </p:nvSpPr>
        <p:spPr>
          <a:xfrm>
            <a:off x="194310" y="5904967"/>
            <a:ext cx="11574903" cy="521970"/>
          </a:xfrm>
          <a:prstGeom prst="rect">
            <a:avLst/>
          </a:prstGeom>
          <a:solidFill>
            <a:schemeClr val="accent4">
              <a:lumMod val="20000"/>
              <a:lumOff val="80000"/>
            </a:schemeClr>
          </a:solid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生产者、分解者</a:t>
            </a:r>
            <a:r>
              <a:rPr kumimoji="0" lang="zh-CN" altLang="en-US"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两极生态系统 </a:t>
            </a:r>
            <a:r>
              <a:rPr kumimoji="0" lang="en-US" altLang="zh-CN"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 </a:t>
            </a:r>
            <a:r>
              <a:rPr kumimoji="0" lang="zh-CN" altLang="en-US" sz="2800" b="1" i="0" u="none" strike="noStrike" kern="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生产者、消费者、分解者</a:t>
            </a:r>
            <a:r>
              <a:rPr kumimoji="0" lang="zh-CN" altLang="en-US"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微软雅黑" panose="020B0503020204020204" charset="-122"/>
                <a:sym typeface="Arial" panose="020B0604020202020204"/>
              </a:rPr>
              <a:t>三极生态系统</a:t>
            </a:r>
            <a:endParaRPr kumimoji="0" lang="zh-CN" altLang="en-US" sz="2800" b="1" i="0" u="none" strike="noStrike" kern="0" cap="none" spc="0" normalizeH="0" baseline="0" noProof="0">
              <a:ln>
                <a:noFill/>
              </a:ln>
              <a:solidFill>
                <a:srgbClr val="002060"/>
              </a:solidFill>
              <a:effectLst/>
              <a:uLnTx/>
              <a:uFillTx/>
              <a:latin typeface="微软雅黑" panose="020B0503020204020204" charset="-122"/>
              <a:ea typeface="微软雅黑" panose="020B0503020204020204" charset="-122"/>
              <a:cs typeface="微软雅黑" panose="020B0503020204020204" charset="-122"/>
              <a:sym typeface="Arial" panose="020B0604020202020204"/>
            </a:endParaRPr>
          </a:p>
        </p:txBody>
      </p:sp>
      <p:sp>
        <p:nvSpPr>
          <p:cNvPr id="3" name="矩形: 圆角 22"/>
          <p:cNvSpPr/>
          <p:nvPr>
            <p:custDataLst>
              <p:tags r:id="rId7"/>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生物多样性的形成历程</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p:nvPr>
            <p:custDataLst>
              <p:tags r:id="rId1"/>
            </p:custDataLst>
          </p:nvPr>
        </p:nvSpPr>
        <p:spPr>
          <a:xfrm>
            <a:off x="142875" y="1421765"/>
            <a:ext cx="11337925" cy="953135"/>
          </a:xfrm>
          <a:prstGeom prst="rect">
            <a:avLst/>
          </a:prstGeom>
          <a:noFill/>
          <a:ln>
            <a:noFill/>
            <a:miter lim="800000"/>
          </a:ln>
        </p:spPr>
        <p:txBody>
          <a:bodyPr wrap="square">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   大约四亿年前，由于造山运动使海洋缩小，陆地扩大，一些海洋植物开始适应陆地生活，形成原始的陆地植物</a:t>
            </a:r>
            <a:r>
              <a:rPr kumimoji="0" lang="zh-CN" altLang="en-US" sz="28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Arial" panose="020B0604020202020204"/>
                <a:sym typeface="Arial" panose="020B0604020202020204"/>
              </a:rPr>
              <a:t>主要是蕨类植物</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a:t>
            </a:r>
            <a:endPar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endParaRPr>
          </a:p>
        </p:txBody>
      </p:sp>
      <p:cxnSp>
        <p:nvCxnSpPr>
          <p:cNvPr id="13" name="Line 10"/>
          <p:cNvCxnSpPr>
            <a:cxnSpLocks noChangeShapeType="1"/>
          </p:cNvCxnSpPr>
          <p:nvPr>
            <p:custDataLst>
              <p:tags r:id="rId2"/>
            </p:custDataLst>
          </p:nvPr>
        </p:nvCxnSpPr>
        <p:spPr bwMode="auto">
          <a:xfrm flipH="1">
            <a:off x="3344842" y="2482275"/>
            <a:ext cx="0" cy="360362"/>
          </a:xfrm>
          <a:prstGeom prst="line">
            <a:avLst/>
          </a:prstGeom>
          <a:noFill/>
          <a:ln w="57150" algn="ctr">
            <a:solidFill>
              <a:schemeClr val="tx1"/>
            </a:solidFill>
            <a:round/>
            <a:tailEnd type="triangle" w="med" len="med"/>
          </a:ln>
          <a:extLst>
            <a:ext uri="{909E8E84-426E-40DD-AFC4-6F175D3DCCD1}">
              <a14:hiddenFill xmlns:a14="http://schemas.microsoft.com/office/drawing/2010/main">
                <a:noFill/>
              </a14:hiddenFill>
            </a:ext>
          </a:extLst>
        </p:spPr>
      </p:cxnSp>
      <p:sp>
        <p:nvSpPr>
          <p:cNvPr id="14" name="Text Box 11"/>
          <p:cNvSpPr/>
          <p:nvPr>
            <p:custDataLst>
              <p:tags r:id="rId3"/>
            </p:custDataLst>
          </p:nvPr>
        </p:nvSpPr>
        <p:spPr>
          <a:xfrm>
            <a:off x="354330" y="2877185"/>
            <a:ext cx="6593840" cy="953135"/>
          </a:xfrm>
          <a:prstGeom prst="rect">
            <a:avLst/>
          </a:prstGeom>
          <a:noFill/>
          <a:ln>
            <a:noFill/>
            <a:miter lim="800000"/>
          </a:ln>
        </p:spPr>
        <p:txBody>
          <a:bodyPr wrap="square">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出现适应陆地生活的</a:t>
            </a:r>
            <a:r>
              <a:rPr kumimoji="0" lang="zh-CN" altLang="en-US" sz="2800" b="0"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Arial" panose="020B0604020202020204"/>
                <a:sym typeface="Arial" panose="020B0604020202020204"/>
              </a:rPr>
              <a:t>原始两栖类</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。生物的登陆改变了陆地的环境。</a:t>
            </a:r>
            <a:endPar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endParaRPr>
          </a:p>
        </p:txBody>
      </p:sp>
      <p:cxnSp>
        <p:nvCxnSpPr>
          <p:cNvPr id="15" name="Line 12"/>
          <p:cNvCxnSpPr>
            <a:cxnSpLocks noChangeShapeType="1"/>
          </p:cNvCxnSpPr>
          <p:nvPr>
            <p:custDataLst>
              <p:tags r:id="rId4"/>
            </p:custDataLst>
          </p:nvPr>
        </p:nvCxnSpPr>
        <p:spPr bwMode="auto">
          <a:xfrm flipH="1">
            <a:off x="3344693" y="3769571"/>
            <a:ext cx="0" cy="431800"/>
          </a:xfrm>
          <a:prstGeom prst="line">
            <a:avLst/>
          </a:prstGeom>
          <a:noFill/>
          <a:ln w="57150" algn="ctr">
            <a:solidFill>
              <a:schemeClr val="tx1"/>
            </a:solidFill>
            <a:round/>
            <a:tailEnd type="triangle" w="med" len="med"/>
          </a:ln>
          <a:extLst>
            <a:ext uri="{909E8E84-426E-40DD-AFC4-6F175D3DCCD1}">
              <a14:hiddenFill xmlns:a14="http://schemas.microsoft.com/office/drawing/2010/main">
                <a:noFill/>
              </a14:hiddenFill>
            </a:ext>
          </a:extLst>
        </p:spPr>
      </p:cxnSp>
      <p:sp>
        <p:nvSpPr>
          <p:cNvPr id="16" name="Text Box 13"/>
          <p:cNvSpPr/>
          <p:nvPr>
            <p:custDataLst>
              <p:tags r:id="rId5"/>
            </p:custDataLst>
          </p:nvPr>
        </p:nvSpPr>
        <p:spPr>
          <a:xfrm>
            <a:off x="0" y="4201160"/>
            <a:ext cx="6767830" cy="953135"/>
          </a:xfrm>
          <a:prstGeom prst="rect">
            <a:avLst/>
          </a:prstGeom>
          <a:noFill/>
          <a:ln>
            <a:noFill/>
            <a:miter lim="800000"/>
          </a:ln>
        </p:spPr>
        <p:txBody>
          <a:bodyPr wrap="square">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裸子、被子植物先后扮演生产者中的主角，鸟类和哺乳类成为优势动物类群。</a:t>
            </a:r>
            <a:endPar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endParaRPr>
          </a:p>
        </p:txBody>
      </p:sp>
      <p:cxnSp>
        <p:nvCxnSpPr>
          <p:cNvPr id="17" name="Line 15"/>
          <p:cNvCxnSpPr>
            <a:cxnSpLocks noChangeShapeType="1"/>
          </p:cNvCxnSpPr>
          <p:nvPr>
            <p:custDataLst>
              <p:tags r:id="rId6"/>
            </p:custDataLst>
          </p:nvPr>
        </p:nvCxnSpPr>
        <p:spPr bwMode="auto">
          <a:xfrm flipH="1">
            <a:off x="3384063" y="5043968"/>
            <a:ext cx="0" cy="431800"/>
          </a:xfrm>
          <a:prstGeom prst="line">
            <a:avLst/>
          </a:prstGeom>
          <a:noFill/>
          <a:ln w="57150" algn="ctr">
            <a:solidFill>
              <a:schemeClr val="tx1"/>
            </a:solidFill>
            <a:round/>
            <a:tailEnd type="triangle" w="med" len="med"/>
          </a:ln>
          <a:extLst>
            <a:ext uri="{909E8E84-426E-40DD-AFC4-6F175D3DCCD1}">
              <a14:hiddenFill xmlns:a14="http://schemas.microsoft.com/office/drawing/2010/main">
                <a:noFill/>
              </a14:hiddenFill>
            </a:ext>
          </a:extLst>
        </p:spPr>
      </p:cxnSp>
      <p:sp>
        <p:nvSpPr>
          <p:cNvPr id="18" name="Text Box 16"/>
          <p:cNvSpPr/>
          <p:nvPr>
            <p:custDataLst>
              <p:tags r:id="rId7"/>
            </p:custDataLst>
          </p:nvPr>
        </p:nvSpPr>
        <p:spPr>
          <a:xfrm>
            <a:off x="471784" y="5475890"/>
            <a:ext cx="5572125" cy="521970"/>
          </a:xfrm>
          <a:prstGeom prst="rect">
            <a:avLst/>
          </a:prstGeom>
          <a:noFill/>
          <a:ln>
            <a:noFill/>
            <a:miter lim="800000"/>
          </a:ln>
          <a:extLst>
            <a:ext uri="{909E8E84-426E-40DD-AFC4-6F175D3DCCD1}">
              <a14:hiddenFill xmlns:a14="http://schemas.microsoft.com/office/drawing/2010/main">
                <a:solidFill>
                  <a:schemeClr val="accent4">
                    <a:lumMod val="20000"/>
                    <a:lumOff val="80000"/>
                  </a:schemeClr>
                </a:solidFill>
              </a14:hiddenFill>
            </a:ext>
          </a:extLst>
        </p:spPr>
        <p:txBody>
          <a:bodyPr>
            <a:spAutoFit/>
          </a:bodyPr>
          <a:lstStyle>
            <a:lvl1pPr eaLnBrk="0" hangingPunct="0">
              <a:defRPr>
                <a:solidFill>
                  <a:srgbClr val="000000"/>
                </a:solidFill>
                <a:latin typeface="Arial" panose="020B0604020202020204"/>
                <a:ea typeface="宋体" panose="02010600030101010101" pitchFamily="2" charset="-122"/>
              </a:defRPr>
            </a:lvl1pPr>
            <a:lvl2pPr eaLnBrk="0" hangingPunct="0">
              <a:defRPr>
                <a:solidFill>
                  <a:srgbClr val="000000"/>
                </a:solidFill>
                <a:latin typeface="Arial" panose="020B0604020202020204"/>
                <a:ea typeface="宋体" panose="02010600030101010101" pitchFamily="2" charset="-122"/>
              </a:defRPr>
            </a:lvl2pPr>
            <a:lvl3pPr eaLnBrk="0" hangingPunct="0">
              <a:defRPr>
                <a:solidFill>
                  <a:srgbClr val="000000"/>
                </a:solidFill>
                <a:latin typeface="Arial" panose="020B0604020202020204"/>
                <a:ea typeface="宋体" panose="02010600030101010101" pitchFamily="2" charset="-122"/>
              </a:defRPr>
            </a:lvl3pPr>
            <a:lvl4pPr eaLnBrk="0" hangingPunct="0">
              <a:defRPr>
                <a:solidFill>
                  <a:srgbClr val="000000"/>
                </a:solidFill>
                <a:latin typeface="Arial" panose="020B0604020202020204"/>
                <a:ea typeface="宋体" panose="02010600030101010101" pitchFamily="2" charset="-122"/>
              </a:defRPr>
            </a:lvl4pPr>
            <a:lvl5pPr eaLnBrk="0" hangingPunct="0">
              <a:defRPr>
                <a:solidFill>
                  <a:srgbClr val="000000"/>
                </a:solidFill>
                <a:latin typeface="Arial" panose="020B0604020202020204"/>
                <a:ea typeface="宋体" panose="02010600030101010101" pitchFamily="2" charset="-122"/>
              </a:defRPr>
            </a:lvl5pPr>
            <a:lvl6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6pPr>
            <a:lvl7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7pPr>
            <a:lvl8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8pPr>
            <a:lvl9pPr eaLnBrk="0" fontAlgn="base" hangingPunct="0">
              <a:spcBef>
                <a:spcPct val="0"/>
              </a:spcBef>
              <a:spcAft>
                <a:spcPct val="0"/>
              </a:spcAft>
              <a:buSzTx/>
              <a:defRPr>
                <a:solidFill>
                  <a:srgbClr val="000000"/>
                </a:solidFill>
                <a:latin typeface="Arial" panose="020B0604020202020204"/>
                <a:ea typeface="宋体" panose="02010600030101010101"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复杂多样的</a:t>
            </a:r>
            <a:r>
              <a:rPr kumimoji="0" lang="zh-CN" altLang="en-US" sz="28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Arial" panose="020B0604020202020204"/>
                <a:sym typeface="Arial" panose="020B0604020202020204"/>
              </a:rPr>
              <a:t>陆地生态系统</a:t>
            </a:r>
            <a:r>
              <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rPr>
              <a:t>逐渐形成。</a:t>
            </a:r>
            <a:endParaRPr kumimoji="0" lang="zh-CN" altLang="en-US" sz="2800" b="0" i="0" u="none" strike="noStrike" kern="0" cap="none" spc="0" normalizeH="0" baseline="0" noProof="0">
              <a:ln>
                <a:noFill/>
              </a:ln>
              <a:solidFill>
                <a:srgbClr val="000000"/>
              </a:solidFill>
              <a:effectLst/>
              <a:uLnTx/>
              <a:uFillTx/>
              <a:latin typeface="楷体" panose="02010609060101010101" charset="-122"/>
              <a:ea typeface="楷体" panose="02010609060101010101" charset="-122"/>
              <a:cs typeface="Arial" panose="020B0604020202020204"/>
              <a:sym typeface="Arial" panose="020B0604020202020204"/>
            </a:endParaRPr>
          </a:p>
        </p:txBody>
      </p:sp>
      <p:pic>
        <p:nvPicPr>
          <p:cNvPr id="19" name="图片 18"/>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7012285" y="2375111"/>
            <a:ext cx="5046980" cy="3483610"/>
          </a:xfrm>
          <a:prstGeom prst="rect">
            <a:avLst/>
          </a:prstGeom>
        </p:spPr>
      </p:pic>
      <p:sp>
        <p:nvSpPr>
          <p:cNvPr id="20" name="文本框 4"/>
          <p:cNvSpPr txBox="1"/>
          <p:nvPr>
            <p:custDataLst>
              <p:tags r:id="rId10"/>
            </p:custDataLst>
          </p:nvPr>
        </p:nvSpPr>
        <p:spPr>
          <a:xfrm>
            <a:off x="7577435" y="5763471"/>
            <a:ext cx="4004310" cy="368300"/>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rPr>
              <a:t>4</a:t>
            </a:r>
            <a:r>
              <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rPr>
              <a:t>亿年前陆地景观想象图</a:t>
            </a:r>
            <a:endParaRPr kumimoji="0" lang="zh-CN" altLang="en-US" sz="1800" b="0" i="0" u="none" strike="noStrike" kern="0" cap="none" spc="0" normalizeH="0" baseline="0" noProof="0">
              <a:ln>
                <a:noFill/>
              </a:ln>
              <a:solidFill>
                <a:sysClr val="windowText" lastClr="000000"/>
              </a:solidFill>
              <a:effectLst/>
              <a:uLnTx/>
              <a:uFillTx/>
              <a:latin typeface="Arial" panose="020B0604020202020204"/>
              <a:cs typeface="Arial" panose="020B0604020202020204"/>
              <a:sym typeface="Arial" panose="020B0604020202020204"/>
            </a:endParaRPr>
          </a:p>
        </p:txBody>
      </p:sp>
      <p:sp>
        <p:nvSpPr>
          <p:cNvPr id="22" name="Text Box 62"/>
          <p:cNvSpPr/>
          <p:nvPr>
            <p:custDataLst>
              <p:tags r:id="rId11"/>
            </p:custDataLst>
          </p:nvPr>
        </p:nvSpPr>
        <p:spPr>
          <a:xfrm>
            <a:off x="354330" y="916401"/>
            <a:ext cx="5964555" cy="485775"/>
          </a:xfrm>
          <a:prstGeom prst="rect">
            <a:avLst/>
          </a:prstGeom>
          <a:noFill/>
          <a:ln w="9525">
            <a:noFill/>
          </a:ln>
        </p:spPr>
        <p:txBody>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晚古生代生物 （至</a:t>
            </a:r>
            <a:r>
              <a:rPr kumimoji="0" lang="en-US" altLang="zh-CN"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2.45</a:t>
            </a: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亿年前）</a:t>
            </a:r>
            <a:endPar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1048772" name="文本框 10"/>
          <p:cNvSpPr txBox="1"/>
          <p:nvPr>
            <p:custDataLst>
              <p:tags r:id="rId12"/>
            </p:custDataLst>
          </p:nvPr>
        </p:nvSpPr>
        <p:spPr>
          <a:xfrm>
            <a:off x="354330" y="6131560"/>
            <a:ext cx="8907780" cy="645160"/>
          </a:xfrm>
          <a:prstGeom prst="rect">
            <a:avLst/>
          </a:prstGeom>
          <a:solidFill>
            <a:schemeClr val="bg2"/>
          </a:solidFill>
          <a:ln>
            <a:solidFill>
              <a:schemeClr val="tx1"/>
            </a:solidFill>
            <a:prstDash val="lgDashDotDot"/>
          </a:ln>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36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水生、简单、低等 </a:t>
            </a:r>
            <a:r>
              <a:rPr kumimoji="0" lang="en-US" altLang="zh-CN" sz="36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 </a:t>
            </a:r>
            <a:r>
              <a:rPr kumimoji="0" lang="zh-CN" altLang="en-US" sz="36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陆生、复杂、高等</a:t>
            </a:r>
            <a:endParaRPr kumimoji="0" lang="zh-CN" altLang="en-US" sz="36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3" name="矩形: 圆角 22"/>
          <p:cNvSpPr/>
          <p:nvPr>
            <p:custDataLst>
              <p:tags r:id="rId13"/>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生物多样性的形成历程</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fill="hold"/>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fill="hold"/>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fill="hold"/>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fill="hold"/>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fill="hold"/>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fill="hold"/>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fill="hold"/>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48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10487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2"/>
          <p:cNvSpPr txBox="1">
            <a:spLocks noChangeArrowheads="1"/>
          </p:cNvSpPr>
          <p:nvPr>
            <p:custDataLst>
              <p:tags r:id="rId1"/>
            </p:custDataLst>
          </p:nvPr>
        </p:nvSpPr>
        <p:spPr bwMode="auto">
          <a:xfrm>
            <a:off x="294594" y="900082"/>
            <a:ext cx="483171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中生代生物（至</a:t>
            </a:r>
            <a:r>
              <a:rPr kumimoji="0" lang="en-US" altLang="zh-CN"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6600</a:t>
            </a:r>
            <a:r>
              <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万年前）</a:t>
            </a:r>
            <a:endPar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
        <p:nvSpPr>
          <p:cNvPr id="10" name="Rectangle 2"/>
          <p:cNvSpPr>
            <a:spLocks noChangeArrowheads="1"/>
          </p:cNvSpPr>
          <p:nvPr>
            <p:custDataLst>
              <p:tags r:id="rId2"/>
            </p:custDataLst>
          </p:nvPr>
        </p:nvSpPr>
        <p:spPr bwMode="auto">
          <a:xfrm>
            <a:off x="329381" y="1468908"/>
            <a:ext cx="11533238" cy="265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indent="457200" algn="just" defTabSz="914400" fontAlgn="auto">
              <a:lnSpc>
                <a:spcPts val="4000"/>
              </a:lnSpc>
              <a:spcBef>
                <a:spcPct val="0"/>
              </a:spcBef>
              <a:spcAft>
                <a:spcPct val="0"/>
              </a:spcAft>
              <a:buClrTx/>
              <a:buSzTx/>
              <a:buFontTx/>
              <a:buNone/>
              <a:defRPr/>
            </a:pPr>
            <a:r>
              <a:rPr kumimoji="1" lang="zh-CN" altLang="en-US" sz="2800" b="0" i="0" u="none" strike="noStrike" kern="0" cap="none" spc="0" normalizeH="0" baseline="0" noProof="0">
                <a:ln>
                  <a:noFill/>
                </a:ln>
                <a:solidFill>
                  <a:srgbClr val="333333"/>
                </a:solidFill>
                <a:effectLst/>
                <a:uLnTx/>
                <a:uFillTx/>
                <a:latin typeface="楷体" panose="02010609060101010101" charset="-122"/>
                <a:ea typeface="楷体" panose="02010609060101010101" charset="-122"/>
                <a:cs typeface="+mn-ea"/>
                <a:sym typeface="Arial" panose="020B0604020202020204"/>
              </a:rPr>
              <a:t>三叠纪生物复苏</a:t>
            </a:r>
            <a:r>
              <a:rPr kumimoji="1" lang="en-US" altLang="zh-CN" sz="2800" b="0" i="0" u="none" strike="noStrike" kern="0" cap="none" spc="0" normalizeH="0" baseline="0" noProof="0">
                <a:ln>
                  <a:noFill/>
                </a:ln>
                <a:solidFill>
                  <a:srgbClr val="333333"/>
                </a:solidFill>
                <a:effectLst/>
                <a:uLnTx/>
                <a:uFillTx/>
                <a:latin typeface="楷体" panose="02010609060101010101" charset="-122"/>
                <a:ea typeface="楷体" panose="02010609060101010101" charset="-122"/>
                <a:cs typeface="+mn-ea"/>
                <a:sym typeface="Arial" panose="020B0604020202020204"/>
              </a:rPr>
              <a:t>,</a:t>
            </a:r>
            <a:r>
              <a:rPr kumimoji="1" lang="zh-CN" altLang="en-US" sz="2800" b="0" i="0" u="none" strike="noStrike" kern="0" cap="none" spc="0" normalizeH="0" baseline="0" noProof="0">
                <a:ln>
                  <a:noFill/>
                </a:ln>
                <a:solidFill>
                  <a:srgbClr val="333333"/>
                </a:solidFill>
                <a:effectLst/>
                <a:uLnTx/>
                <a:uFillTx/>
                <a:latin typeface="楷体" panose="02010609060101010101" charset="-122"/>
                <a:ea typeface="楷体" panose="02010609060101010101" charset="-122"/>
                <a:cs typeface="+mn-ea"/>
                <a:sym typeface="Arial" panose="020B0604020202020204"/>
              </a:rPr>
              <a:t>开始出现海生爬行动物，脊椎动物得到进一步发展；</a:t>
            </a:r>
            <a:r>
              <a:rPr kumimoji="1" lang="zh-CN" altLang="en-US" sz="28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ea"/>
                <a:sym typeface="Arial" panose="020B0604020202020204"/>
              </a:rPr>
              <a:t>侏罗纪</a:t>
            </a:r>
            <a:r>
              <a:rPr kumimoji="1" lang="zh-CN" altLang="en-US" sz="2800" b="0" i="0" u="none" strike="noStrike" kern="0" cap="none" spc="0" normalizeH="0" baseline="0" noProof="0">
                <a:ln>
                  <a:noFill/>
                </a:ln>
                <a:solidFill>
                  <a:srgbClr val="333333"/>
                </a:solidFill>
                <a:effectLst/>
                <a:uLnTx/>
                <a:uFillTx/>
                <a:latin typeface="楷体" panose="02010609060101010101" charset="-122"/>
                <a:ea typeface="楷体" panose="02010609060101010101" charset="-122"/>
                <a:cs typeface="+mn-ea"/>
                <a:sym typeface="Arial" panose="020B0604020202020204"/>
              </a:rPr>
              <a:t>是恐龙的天下，发现始祖鸟、中华龙鸟等，昆虫类也开始繁盛；</a:t>
            </a:r>
            <a:r>
              <a:rPr kumimoji="1" lang="zh-CN" altLang="en-US" sz="28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ea"/>
                <a:sym typeface="Arial" panose="020B0604020202020204"/>
              </a:rPr>
              <a:t>白垩纪末期</a:t>
            </a:r>
            <a:r>
              <a:rPr kumimoji="1" lang="zh-CN" altLang="en-US" sz="2800" b="0" i="0" u="none" strike="noStrike" kern="0" cap="none" spc="0" normalizeH="0" baseline="0" noProof="0">
                <a:ln>
                  <a:noFill/>
                </a:ln>
                <a:solidFill>
                  <a:srgbClr val="002060"/>
                </a:solidFill>
                <a:effectLst/>
                <a:uLnTx/>
                <a:uFillTx/>
                <a:latin typeface="楷体" panose="02010609060101010101" charset="-122"/>
                <a:ea typeface="楷体" panose="02010609060101010101" charset="-122"/>
                <a:cs typeface="+mn-ea"/>
                <a:sym typeface="Arial" panose="020B0604020202020204"/>
              </a:rPr>
              <a:t>也是恐龙的灭绝时期，开始出现被子植物</a:t>
            </a:r>
            <a:r>
              <a:rPr kumimoji="1" lang="en-US" altLang="zh-CN" sz="2800" b="0" i="0" u="none" strike="noStrike" kern="0" cap="none" spc="0" normalizeH="0" baseline="0" noProof="0">
                <a:ln>
                  <a:noFill/>
                </a:ln>
                <a:solidFill>
                  <a:srgbClr val="002060"/>
                </a:solidFill>
                <a:effectLst/>
                <a:uLnTx/>
                <a:uFillTx/>
                <a:latin typeface="楷体" panose="02010609060101010101" charset="-122"/>
                <a:ea typeface="楷体" panose="02010609060101010101" charset="-122"/>
                <a:cs typeface="+mn-ea"/>
                <a:sym typeface="Arial" panose="020B0604020202020204"/>
              </a:rPr>
              <a:t>,恐龙的绝灭为哺乳动物的兴盛腾出了空间，使生物进化翻开了崭新的一页。</a:t>
            </a:r>
            <a:r>
              <a:rPr kumimoji="1" lang="zh-CN" altLang="en-US" sz="2800" b="0" i="0" u="none" strike="noStrike" kern="0" cap="none" spc="0" normalizeH="0" baseline="0" noProof="0">
                <a:ln>
                  <a:noFill/>
                </a:ln>
                <a:solidFill>
                  <a:srgbClr val="002060"/>
                </a:solidFill>
                <a:effectLst/>
                <a:uLnTx/>
                <a:uFillTx/>
                <a:latin typeface="楷体" panose="02010609060101010101" charset="-122"/>
                <a:ea typeface="楷体" panose="02010609060101010101" charset="-122"/>
                <a:cs typeface="+mn-ea"/>
                <a:sym typeface="Arial" panose="020B0604020202020204"/>
              </a:rPr>
              <a:t> </a:t>
            </a:r>
            <a:r>
              <a:rPr kumimoji="1" lang="zh-CN" altLang="en-US" sz="28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mn-ea"/>
                <a:sym typeface="Arial" panose="020B0604020202020204"/>
              </a:rPr>
              <a:t>中生代板块、气候、生物演化极大，末期已现现代类型生物群的雏形。</a:t>
            </a:r>
            <a:endParaRPr kumimoji="1" lang="zh-CN" altLang="en-US" sz="28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mn-ea"/>
              <a:sym typeface="Arial" panose="020B0604020202020204"/>
            </a:endParaRPr>
          </a:p>
        </p:txBody>
      </p:sp>
      <p:pic>
        <p:nvPicPr>
          <p:cNvPr id="13" name="图片 12"/>
          <p:cNvPicPr>
            <a:picLocks noChangeAspect="1"/>
          </p:cNvPicPr>
          <p:nvPr>
            <p:custDataLst>
              <p:tags r:id="rId3"/>
            </p:custDataLst>
          </p:nvPr>
        </p:nvPicPr>
        <p:blipFill>
          <a:blip r:embed="rId4"/>
          <a:stretch>
            <a:fillRect/>
          </a:stretch>
        </p:blipFill>
        <p:spPr>
          <a:xfrm>
            <a:off x="6773846" y="4343655"/>
            <a:ext cx="3050364" cy="2218055"/>
          </a:xfrm>
          <a:prstGeom prst="rect">
            <a:avLst/>
          </a:prstGeom>
          <a:noFill/>
        </p:spPr>
      </p:pic>
      <p:grpSp>
        <p:nvGrpSpPr>
          <p:cNvPr id="14" name="组合 13"/>
          <p:cNvGrpSpPr/>
          <p:nvPr>
            <p:custDataLst>
              <p:tags r:id="rId5"/>
            </p:custDataLst>
          </p:nvPr>
        </p:nvGrpSpPr>
        <p:grpSpPr>
          <a:xfrm>
            <a:off x="658161" y="4308730"/>
            <a:ext cx="5337175" cy="2303145"/>
            <a:chOff x="1079" y="4558"/>
            <a:chExt cx="8405" cy="3627"/>
          </a:xfrm>
        </p:grpSpPr>
        <p:pic>
          <p:nvPicPr>
            <p:cNvPr id="15" name="Picture 2" descr="2005524123936580">
              <a:hlinkClick r:id="rId6"/>
            </p:cNvPr>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1080" y="4641"/>
              <a:ext cx="3669" cy="1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inosaur4"/>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tretch>
              <a:fillRect/>
            </a:stretch>
          </p:blipFill>
          <p:spPr bwMode="auto">
            <a:xfrm>
              <a:off x="1079" y="6360"/>
              <a:ext cx="3669" cy="1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23-2"/>
            <p:cNvPicPr>
              <a:picLocks noChangeAspect="1" noChangeArrowheads="1"/>
            </p:cNvPicPr>
            <p:nvPr>
              <p:custDataLst>
                <p:tags r:id="rId11"/>
              </p:custDataLst>
            </p:nvPr>
          </p:nvPicPr>
          <p:blipFill>
            <a:blip r:embed="rId12">
              <a:extLst>
                <a:ext uri="{28A0092B-C50C-407E-A947-70E740481C1C}">
                  <a14:useLocalDpi xmlns:a14="http://schemas.microsoft.com/office/drawing/2010/main" val="0"/>
                </a:ext>
              </a:extLst>
            </a:blip>
            <a:stretch>
              <a:fillRect/>
            </a:stretch>
          </p:blipFill>
          <p:spPr bwMode="auto">
            <a:xfrm>
              <a:off x="5975" y="4558"/>
              <a:ext cx="3509" cy="3548"/>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圆角 22"/>
          <p:cNvSpPr/>
          <p:nvPr>
            <p:custDataLst>
              <p:tags r:id="rId13"/>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生物多样性的形成历程</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r="638"/>
          <a:stretch>
            <a:fillRect/>
          </a:stretch>
        </p:blipFill>
        <p:spPr>
          <a:xfrm>
            <a:off x="2777656" y="3750448"/>
            <a:ext cx="6378575" cy="2941320"/>
          </a:xfrm>
          <a:prstGeom prst="rect">
            <a:avLst/>
          </a:prstGeom>
        </p:spPr>
      </p:pic>
      <p:sp>
        <p:nvSpPr>
          <p:cNvPr id="2" name="矩形 1"/>
          <p:cNvSpPr/>
          <p:nvPr>
            <p:custDataLst>
              <p:tags r:id="rId3"/>
            </p:custDataLst>
          </p:nvPr>
        </p:nvSpPr>
        <p:spPr>
          <a:xfrm>
            <a:off x="257492" y="1266722"/>
            <a:ext cx="11677015" cy="1891665"/>
          </a:xfrm>
          <a:prstGeom prst="rect">
            <a:avLst/>
          </a:prstGeom>
        </p:spPr>
        <p:txBody>
          <a:bodyPr wrap="square">
            <a:spAutoFit/>
          </a:bodyPr>
          <a:lstStyle/>
          <a:p>
            <a:pPr marL="0" marR="0" lvl="0" indent="457200" defTabSz="914400" eaLnBrk="1" fontAlgn="auto" latinLnBrk="0" hangingPunct="1">
              <a:lnSpc>
                <a:spcPct val="150000"/>
              </a:lnSpc>
              <a:spcBef>
                <a:spcPct val="0"/>
              </a:spcBef>
              <a:spcAft>
                <a:spcPct val="0"/>
              </a:spcAft>
              <a:buClrTx/>
              <a:buSzTx/>
              <a:buFontTx/>
              <a:buNone/>
              <a:defRPr/>
            </a:pPr>
            <a:r>
              <a:rPr kumimoji="0" lang="zh-CN" altLang="en-US" sz="26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sym typeface="+mn-ea"/>
              </a:rPr>
              <a:t>人类也是生物进化的产物。</a:t>
            </a:r>
            <a:r>
              <a:rPr kumimoji="0" lang="zh-CN" altLang="en-US" sz="2600" b="1" i="0" u="none" strike="noStrike" kern="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包括人类在内的所有生物都是在相互依存、相互制约中生存和发展的，人类的生存和发展始终受益于</a:t>
            </a:r>
            <a:r>
              <a:rPr kumimoji="0" lang="zh-CN" altLang="en-US" sz="2600" b="1" i="0" u="none" strike="noStrike" kern="0" cap="none" spc="0" normalizeH="0" baseline="0" noProof="0">
                <a:ln>
                  <a:noFill/>
                </a:ln>
                <a:solidFill>
                  <a:srgbClr val="C00000"/>
                </a:solidFill>
                <a:effectLst/>
                <a:uLnTx/>
                <a:uFillTx/>
                <a:latin typeface="楷体" panose="02010609060101010101" charset="-122"/>
                <a:ea typeface="楷体" panose="02010609060101010101" charset="-122"/>
                <a:cs typeface="楷体" panose="02010609060101010101" charset="-122"/>
                <a:sym typeface="+mn-ea"/>
              </a:rPr>
              <a:t>生物多样性</a:t>
            </a:r>
            <a:r>
              <a:rPr kumimoji="0" lang="zh-CN" altLang="en-US" sz="2600" b="1" i="0" u="none" strike="noStrike" kern="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，保护生物多样性就是保护人类自己。</a:t>
            </a:r>
            <a:endParaRPr kumimoji="0" lang="zh-CN" altLang="en-US" sz="2600" b="1" i="0" u="none" strike="noStrike" kern="0" cap="none" spc="0" normalizeH="0" baseline="0" noProof="0">
              <a:ln>
                <a:noFill/>
              </a:ln>
              <a:solidFill>
                <a:schemeClr val="tx1"/>
              </a:solidFill>
              <a:effectLst/>
              <a:uLnTx/>
              <a:uFillTx/>
              <a:latin typeface="楷体" panose="02010609060101010101" charset="-122"/>
              <a:ea typeface="楷体" panose="02010609060101010101" charset="-122"/>
              <a:cs typeface="楷体" panose="02010609060101010101" charset="-122"/>
              <a:sym typeface="+mn-ea"/>
            </a:endParaRPr>
          </a:p>
        </p:txBody>
      </p:sp>
      <p:sp>
        <p:nvSpPr>
          <p:cNvPr id="6" name="矩形: 圆角 22"/>
          <p:cNvSpPr/>
          <p:nvPr>
            <p:custDataLst>
              <p:tags r:id="rId4"/>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生物多样性的形成历程</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
        <p:nvSpPr>
          <p:cNvPr id="3" name="Text Box 62"/>
          <p:cNvSpPr txBox="1">
            <a:spLocks noChangeArrowheads="1"/>
          </p:cNvSpPr>
          <p:nvPr>
            <p:custDataLst>
              <p:tags r:id="rId5"/>
            </p:custDataLst>
          </p:nvPr>
        </p:nvSpPr>
        <p:spPr bwMode="auto">
          <a:xfrm>
            <a:off x="294640" y="868045"/>
            <a:ext cx="3684905" cy="52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marL="0" marR="0" lvl="0" indent="0" defTabSz="914400" eaLnBrk="1" fontAlgn="auto" latinLnBrk="0" hangingPunct="1">
              <a:lnSpc>
                <a:spcPct val="100000"/>
              </a:lnSpc>
              <a:spcBef>
                <a:spcPct val="0"/>
              </a:spcBef>
              <a:spcAft>
                <a:spcPct val="0"/>
              </a:spcAft>
              <a:buClrTx/>
              <a:buSzTx/>
              <a:buFontTx/>
              <a:buNone/>
              <a:defRPr/>
            </a:pPr>
            <a:r>
              <a:rPr lang="zh-CN" altLang="en-US" sz="2800" b="1" kern="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rPr>
              <a:t>新生代生物 （至今）</a:t>
            </a:r>
            <a:endParaRPr kumimoji="0" lang="zh-CN" altLang="en-US" sz="2800" b="1" i="0" u="none" strike="noStrike" kern="0" cap="none" spc="0" normalizeH="0" baseline="0" noProof="0">
              <a:ln>
                <a:noFill/>
              </a:ln>
              <a:solidFill>
                <a:srgbClr val="7030A0"/>
              </a:solidFill>
              <a:effectLst/>
              <a:uLnTx/>
              <a:uFillTx/>
              <a:latin typeface="微软雅黑" panose="020B0503020204020204" charset="-122"/>
              <a:ea typeface="微软雅黑" panose="020B0503020204020204" charset="-122"/>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plus(in)">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2"/>
          <p:cNvSpPr txBox="1"/>
          <p:nvPr>
            <p:custDataLst>
              <p:tags r:id="rId1"/>
            </p:custDataLst>
          </p:nvPr>
        </p:nvSpPr>
        <p:spPr>
          <a:xfrm>
            <a:off x="285115" y="1097465"/>
            <a:ext cx="8352929" cy="5260975"/>
          </a:xfrm>
          <a:prstGeom prst="rect">
            <a:avLst/>
          </a:prstGeom>
          <a:noFill/>
          <a:ln w="9525">
            <a:noFill/>
          </a:ln>
        </p:spPr>
        <p:txBody>
          <a:bodyPr wrap="square" lIns="91421" tIns="45710" rIns="91421" bIns="45710">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1</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）生物的结构：</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2</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）生物的等级： </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3</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）细胞的结构： </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4</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）生物的细胞组成：</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5</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）生殖方式：</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6</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）呼吸方式：</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a:t>
            </a:r>
            <a:r>
              <a:rPr kumimoji="0" lang="en-US" altLang="zh-CN"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7</a:t>
            </a:r>
            <a:r>
              <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rPr>
              <a:t>）生活环境：</a:t>
            </a:r>
            <a:endParaRPr kumimoji="0" lang="zh-CN" altLang="en-US" sz="3200" b="1" i="0" u="none" strike="noStrike" kern="0" cap="none" spc="0" normalizeH="0" baseline="0" noProof="0">
              <a:ln>
                <a:noFill/>
              </a:ln>
              <a:solidFill>
                <a:sysClr val="windowText" lastClr="00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094" name="Rectangle 6"/>
          <p:cNvSpPr/>
          <p:nvPr>
            <p:custDataLst>
              <p:tags r:id="rId2"/>
            </p:custDataLst>
          </p:nvPr>
        </p:nvSpPr>
        <p:spPr>
          <a:xfrm>
            <a:off x="4246221" y="1159794"/>
            <a:ext cx="2224405"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简单→复杂</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095" name="Rectangle 7"/>
          <p:cNvSpPr/>
          <p:nvPr>
            <p:custDataLst>
              <p:tags r:id="rId3"/>
            </p:custDataLst>
          </p:nvPr>
        </p:nvSpPr>
        <p:spPr>
          <a:xfrm>
            <a:off x="4290670" y="1895093"/>
            <a:ext cx="2224405"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低等→高等</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096" name="Rectangle 8"/>
          <p:cNvSpPr/>
          <p:nvPr>
            <p:custDataLst>
              <p:tags r:id="rId4"/>
            </p:custDataLst>
          </p:nvPr>
        </p:nvSpPr>
        <p:spPr>
          <a:xfrm>
            <a:off x="4379570" y="2542127"/>
            <a:ext cx="3857625"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原核细胞→真核细胞</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097" name="Rectangle 9"/>
          <p:cNvSpPr/>
          <p:nvPr>
            <p:custDataLst>
              <p:tags r:id="rId5"/>
            </p:custDataLst>
          </p:nvPr>
        </p:nvSpPr>
        <p:spPr>
          <a:xfrm>
            <a:off x="4520855" y="3312981"/>
            <a:ext cx="3041015"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单细胞→多细胞</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098" name="Rectangle 10"/>
          <p:cNvSpPr/>
          <p:nvPr>
            <p:custDataLst>
              <p:tags r:id="rId6"/>
            </p:custDataLst>
          </p:nvPr>
        </p:nvSpPr>
        <p:spPr>
          <a:xfrm>
            <a:off x="4472282" y="4051453"/>
            <a:ext cx="3857625"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无性生殖→有性生殖</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099" name="Rectangle 11"/>
          <p:cNvSpPr/>
          <p:nvPr>
            <p:custDataLst>
              <p:tags r:id="rId7"/>
            </p:custDataLst>
          </p:nvPr>
        </p:nvSpPr>
        <p:spPr>
          <a:xfrm>
            <a:off x="4521177" y="4730869"/>
            <a:ext cx="3857625"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无氧呼吸→有氧呼吸</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89100" name="Rectangle 12"/>
          <p:cNvSpPr/>
          <p:nvPr>
            <p:custDataLst>
              <p:tags r:id="rId8"/>
            </p:custDataLst>
          </p:nvPr>
        </p:nvSpPr>
        <p:spPr>
          <a:xfrm>
            <a:off x="4521176" y="5466163"/>
            <a:ext cx="4265930" cy="829945"/>
          </a:xfrm>
          <a:prstGeom prst="rect">
            <a:avLst/>
          </a:prstGeom>
          <a:noFill/>
          <a:ln w="9525">
            <a:noFill/>
          </a:ln>
        </p:spPr>
        <p:txBody>
          <a:bodyPr wrap="none">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rPr>
              <a:t>水生→水陆两栖→陆生</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Arial" panose="020B0604020202020204"/>
            </a:endParaRPr>
          </a:p>
        </p:txBody>
      </p:sp>
      <p:sp>
        <p:nvSpPr>
          <p:cNvPr id="3" name="Text Box 2"/>
          <p:cNvSpPr txBox="1"/>
          <p:nvPr>
            <p:custDataLst>
              <p:tags r:id="rId9"/>
            </p:custDataLst>
          </p:nvPr>
        </p:nvSpPr>
        <p:spPr>
          <a:xfrm>
            <a:off x="5020064" y="129207"/>
            <a:ext cx="2042596" cy="645160"/>
          </a:xfrm>
          <a:prstGeom prst="rect">
            <a:avLst/>
          </a:prstGeom>
          <a:solidFill>
            <a:srgbClr val="FFFF00"/>
          </a:solidFill>
          <a:ln w="9525">
            <a:noFill/>
          </a:ln>
        </p:spPr>
        <p:txBody>
          <a:bodyPr wrap="square" anchor="t">
            <a:spAutoFit/>
          </a:bodyPr>
          <a:lstStyle/>
          <a:p>
            <a:pPr marL="0" marR="0" lvl="0" indent="0" algn="ctr" defTabSz="914400" eaLnBrk="1" fontAlgn="auto" latinLnBrk="0" hangingPunct="1">
              <a:lnSpc>
                <a:spcPct val="100000"/>
              </a:lnSpc>
              <a:spcBef>
                <a:spcPct val="50000"/>
              </a:spcBef>
              <a:spcAft>
                <a:spcPct val="0"/>
              </a:spcAft>
              <a:buClrTx/>
              <a:buSzTx/>
              <a:buFontTx/>
              <a:buNone/>
              <a:defRPr/>
            </a:pPr>
            <a:r>
              <a:rPr kumimoji="0" lang="zh-CN" altLang="en-US" sz="3600" b="1" i="0" u="none" strike="noStrike" kern="1200" normalizeH="0" baseline="0" noProof="1">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ea typeface="华文行楷" panose="02010800040101010101" pitchFamily="2" charset="-122"/>
                <a:cs typeface="Arial" panose="020B0604020202020204"/>
                <a:sym typeface="Arial" panose="020B0604020202020204"/>
              </a:rPr>
              <a:t>总结归纳</a:t>
            </a:r>
            <a:endParaRPr kumimoji="0" lang="zh-CN" altLang="en-US" sz="3600" b="1" i="0" u="none" strike="noStrike" kern="1200" normalizeH="0" baseline="0" noProof="1">
              <a:ln w="6600">
                <a:solidFill>
                  <a:schemeClr val="accent2"/>
                </a:solidFill>
                <a:prstDash val="solid"/>
              </a:ln>
              <a:solidFill>
                <a:srgbClr val="FFFFFF"/>
              </a:solidFill>
              <a:effectLst>
                <a:outerShdw dist="38100" dir="2700000" algn="tl" rotWithShape="0">
                  <a:schemeClr val="accent2"/>
                </a:outerShdw>
              </a:effectLst>
              <a:uLnTx/>
              <a:uFillTx/>
              <a:latin typeface="Arial" panose="020B0604020202020204" pitchFamily="34" charset="0"/>
              <a:ea typeface="华文行楷" panose="02010800040101010101" pitchFamily="2" charset="-122"/>
              <a:cs typeface="Arial" panose="020B0604020202020204"/>
              <a:sym typeface="Arial" panose="020B0604020202020204"/>
            </a:endParaRPr>
          </a:p>
        </p:txBody>
      </p:sp>
      <p:sp>
        <p:nvSpPr>
          <p:cNvPr id="4" name="矩形: 圆角 22"/>
          <p:cNvSpPr/>
          <p:nvPr>
            <p:custDataLst>
              <p:tags r:id="rId10"/>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生物多样性的形成历程</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0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0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1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p:bldP spid="89096" grpId="0"/>
      <p:bldP spid="89097" grpId="0"/>
      <p:bldP spid="89098" grpId="0"/>
      <p:bldP spid="8909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矩形 122881"/>
          <p:cNvSpPr/>
          <p:nvPr>
            <p:custDataLst>
              <p:tags r:id="rId1"/>
            </p:custDataLst>
          </p:nvPr>
        </p:nvSpPr>
        <p:spPr>
          <a:xfrm>
            <a:off x="3797300" y="263525"/>
            <a:ext cx="1212850" cy="0"/>
          </a:xfrm>
          <a:prstGeom prst="rect">
            <a:avLst/>
          </a:prstGeom>
          <a:noFill/>
          <a:ln w="9525">
            <a:noFill/>
          </a:ln>
        </p:spPr>
        <p:txBody>
          <a:bodyPr anchor="t"/>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微软雅黑" panose="020B0503020204020204" charset="-122"/>
              <a:cs typeface="Arial" panose="020B0604020202020204"/>
              <a:sym typeface="Arial" panose="020B0604020202020204"/>
            </a:endParaRPr>
          </a:p>
        </p:txBody>
      </p:sp>
      <p:sp>
        <p:nvSpPr>
          <p:cNvPr id="4" name="矩形 28692"/>
          <p:cNvSpPr/>
          <p:nvPr>
            <p:custDataLst>
              <p:tags r:id="rId2"/>
            </p:custDataLst>
          </p:nvPr>
        </p:nvSpPr>
        <p:spPr>
          <a:xfrm>
            <a:off x="198120" y="1854164"/>
            <a:ext cx="11795760" cy="4916170"/>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wrap="square" anchor="t">
            <a:spAutoFit/>
          </a:bodyPr>
          <a:lstStyle/>
          <a:p>
            <a:pPr marL="431800" marR="0" lvl="0" indent="0" algn="l" defTabSz="914400" eaLnBrk="1" fontAlgn="auto" latinLnBrk="0" hangingPunct="1">
              <a:lnSpc>
                <a:spcPct val="14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①</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适应</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是自然选择的结果；</a:t>
            </a:r>
            <a:endPar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endParaRPr>
          </a:p>
          <a:p>
            <a:pPr marL="431800" marR="0" lvl="0" indent="0" algn="l" defTabSz="914400" eaLnBrk="1" fontAlgn="auto" latinLnBrk="0" hangingPunct="1">
              <a:lnSpc>
                <a:spcPct val="14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②</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种群</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是生物进化的基本单位；</a:t>
            </a:r>
            <a:endPar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endParaRPr>
          </a:p>
          <a:p>
            <a:pPr marL="431800" marR="0" lvl="0" indent="0" algn="l" defTabSz="914400" eaLnBrk="1" fontAlgn="auto" latinLnBrk="0" hangingPunct="1">
              <a:lnSpc>
                <a:spcPct val="14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③</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突变和基因重组</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提供进化的原材料，</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自然选择</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导致种群基因频率的</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定向</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改变，进而通过</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隔离</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形成新的物种；</a:t>
            </a:r>
            <a:endPar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endParaRPr>
          </a:p>
          <a:p>
            <a:pPr marL="431800" marR="0" lvl="0" indent="0" algn="l" defTabSz="914400" eaLnBrk="1" fontAlgn="auto" latinLnBrk="0" hangingPunct="1">
              <a:lnSpc>
                <a:spcPct val="14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④生物进化的过程实际是生物与生物、</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生物与无机环境</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协同进化的过程；</a:t>
            </a:r>
            <a:endPar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endParaRPr>
          </a:p>
          <a:p>
            <a:pPr marL="431800" marR="0" lvl="0" indent="0" algn="l" defTabSz="914400" eaLnBrk="1" fontAlgn="auto" latinLnBrk="0" hangingPunct="1">
              <a:lnSpc>
                <a:spcPct val="140000"/>
              </a:lnSpc>
              <a:spcBef>
                <a:spcPct val="0"/>
              </a:spcBef>
              <a:spcAft>
                <a:spcPct val="0"/>
              </a:spcAft>
              <a:buClrTx/>
              <a:buSzTx/>
              <a:buFontTx/>
              <a:buNone/>
              <a:defRPr/>
            </a:pP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⑤生物多样性是</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协同进化</a:t>
            </a:r>
            <a:r>
              <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的结果。</a:t>
            </a:r>
            <a:endParaRPr kumimoji="0" lang="zh-CN" altLang="en-US" sz="32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endParaRPr>
          </a:p>
        </p:txBody>
      </p:sp>
      <p:sp>
        <p:nvSpPr>
          <p:cNvPr id="3" name="文本框 2"/>
          <p:cNvSpPr txBox="1"/>
          <p:nvPr>
            <p:custDataLst>
              <p:tags r:id="rId3"/>
            </p:custDataLst>
          </p:nvPr>
        </p:nvSpPr>
        <p:spPr>
          <a:xfrm>
            <a:off x="110490" y="854541"/>
            <a:ext cx="11796395" cy="954107"/>
          </a:xfrm>
          <a:prstGeom prst="rect">
            <a:avLst/>
          </a:prstGeom>
          <a:noFill/>
        </p:spPr>
        <p:txBody>
          <a:bodyPr wrap="square" rtlCol="0">
            <a:spAutoFit/>
          </a:bodyPr>
          <a:lstStyle/>
          <a:p>
            <a:pPr marL="431800" marR="0" lvl="0" indent="457200" algn="l" defTabSz="914400" eaLnBrk="1" fontAlgn="auto" latinLnBrk="0" hangingPunct="1">
              <a:spcBef>
                <a:spcPct val="0"/>
              </a:spcBef>
              <a:spcAft>
                <a:spcPct val="0"/>
              </a:spcAft>
              <a:buClrTx/>
              <a:buSzTx/>
              <a:buFontTx/>
              <a:buNone/>
              <a:defRPr/>
            </a:pPr>
            <a:r>
              <a:rPr kumimoji="0" lang="zh-CN" altLang="en-US" sz="28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以自然选择学说为核心的</a:t>
            </a:r>
            <a:r>
              <a:rPr kumimoji="0" lang="zh-CN" altLang="en-US" sz="28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Arial" panose="020B0604020202020204"/>
                <a:sym typeface="+mn-ea"/>
              </a:rPr>
              <a:t>现代生物进化理论</a:t>
            </a:r>
            <a:r>
              <a:rPr kumimoji="0" lang="zh-CN" altLang="en-US" sz="28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rPr>
              <a:t>对自然界的生命史作出了科学的解释：</a:t>
            </a:r>
            <a:endParaRPr kumimoji="0" lang="zh-CN" altLang="en-US" sz="2800" b="1" i="0" u="none" strike="noStrike" kern="0" cap="none" spc="0" normalizeH="0" baseline="0" noProof="0">
              <a:ln>
                <a:noFill/>
              </a:ln>
              <a:solidFill>
                <a:prstClr val="black">
                  <a:lumMod val="85000"/>
                  <a:lumOff val="15000"/>
                </a:prstClr>
              </a:solidFill>
              <a:effectLst/>
              <a:uLnTx/>
              <a:uFillTx/>
              <a:latin typeface="楷体" panose="02010609060101010101" charset="-122"/>
              <a:ea typeface="楷体" panose="02010609060101010101" charset="-122"/>
              <a:cs typeface="Arial" panose="020B0604020202020204"/>
              <a:sym typeface="+mn-ea"/>
            </a:endParaRPr>
          </a:p>
        </p:txBody>
      </p:sp>
      <p:sp>
        <p:nvSpPr>
          <p:cNvPr id="5" name="矩形: 圆角 22"/>
          <p:cNvSpPr/>
          <p:nvPr>
            <p:custDataLst>
              <p:tags r:id="rId4"/>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生物进化理论在发展</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835744" y="1306558"/>
            <a:ext cx="6260796" cy="457142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1012" tIns="61012" rIns="61012" bIns="61012" numCol="1" spcCol="50844" rtlCol="0" anchor="t" forceAA="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en-US"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宋体" panose="02010600030101010101" pitchFamily="2" charset="-122"/>
                <a:sym typeface="+mn-ea"/>
              </a:rPr>
              <a:t>       </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宋体" panose="02010600030101010101" pitchFamily="2" charset="-122"/>
                <a:sym typeface="+mn-ea"/>
              </a:rPr>
              <a:t>达尔文曾发现一种兰花长着</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宋体" panose="02010600030101010101" pitchFamily="2" charset="-122"/>
                <a:sym typeface="+mn-ea"/>
              </a:rPr>
              <a:t>细长的花距</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宋体" panose="02010600030101010101" pitchFamily="2" charset="-122"/>
                <a:sym typeface="+mn-ea"/>
              </a:rPr>
              <a:t>，其底部储存着花蜜。达尔文推测，这种花的形成绝不是偶然的，肯定存在这样的昆虫，它们生有同样</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宋体" panose="02010600030101010101" pitchFamily="2" charset="-122"/>
                <a:sym typeface="+mn-ea"/>
              </a:rPr>
              <a:t>细长的吸管似的口器</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宋体" panose="02010600030101010101" pitchFamily="2" charset="-122"/>
                <a:sym typeface="+mn-ea"/>
              </a:rPr>
              <a:t>，可以从花距中吸到花蜜。大约</a:t>
            </a:r>
            <a:r>
              <a:rPr kumimoji="0" lang="en-US" altLang="zh-CN"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宋体" panose="02010600030101010101" pitchFamily="2" charset="-122"/>
                <a:sym typeface="+mn-ea"/>
              </a:rPr>
              <a:t>50</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宋体" panose="02010600030101010101" pitchFamily="2" charset="-122"/>
                <a:sym typeface="+mn-ea"/>
              </a:rPr>
              <a:t>年以后，研究人员果然发现了这样的蛾类昆虫。</a:t>
            </a:r>
            <a:endParaRPr kumimoji="0" lang="zh-CN" altLang="zh-CN" sz="2800" b="1" i="0" u="none" strike="noStrike" kern="100" cap="none" spc="0" normalizeH="0" baseline="0" noProof="0">
              <a:ln>
                <a:noFill/>
              </a:ln>
              <a:solidFill>
                <a:srgbClr val="FF0000"/>
              </a:solidFill>
              <a:effectLst/>
              <a:uLnTx/>
              <a:uFillTx/>
              <a:latin typeface="微软雅黑" panose="020B0503020204020204" charset="-122"/>
              <a:ea typeface="微软雅黑" panose="020B0503020204020204" charset="-122"/>
              <a:cs typeface="宋体" panose="02010600030101010101" pitchFamily="2" charset="-122"/>
              <a:sym typeface="+mn-ea"/>
            </a:endParaRPr>
          </a:p>
        </p:txBody>
      </p:sp>
      <p:sp>
        <p:nvSpPr>
          <p:cNvPr id="9" name="矩形 8"/>
          <p:cNvSpPr/>
          <p:nvPr>
            <p:custDataLst>
              <p:tags r:id="rId2"/>
            </p:custDataLst>
          </p:nvPr>
        </p:nvSpPr>
        <p:spPr>
          <a:xfrm>
            <a:off x="7543190" y="4920689"/>
            <a:ext cx="4430723" cy="460375"/>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50505"/>
                </a:solidFill>
                <a:effectLst/>
                <a:uLnTx/>
                <a:uFillTx/>
                <a:latin typeface="微软雅黑" panose="020B0503020204020204" charset="-122"/>
                <a:ea typeface="微软雅黑" panose="020B0503020204020204" charset="-122"/>
                <a:cs typeface="Arial" panose="020B0604020202020204"/>
                <a:sym typeface="宋体" panose="02010600030101010101" pitchFamily="2" charset="-122"/>
              </a:rPr>
              <a:t>某种兰花和专门给它传粉的蛾</a:t>
            </a:r>
            <a:endParaRPr kumimoji="0" lang="zh-CN" altLang="en-US" sz="2400" b="1" i="0" u="none" strike="noStrike" kern="1200" cap="none" spc="0" normalizeH="0" baseline="0" noProof="0">
              <a:ln>
                <a:noFill/>
              </a:ln>
              <a:solidFill>
                <a:srgbClr val="050505"/>
              </a:solidFill>
              <a:effectLst/>
              <a:uLnTx/>
              <a:uFillTx/>
              <a:latin typeface="微软雅黑" panose="020B0503020204020204" charset="-122"/>
              <a:ea typeface="微软雅黑" panose="020B0503020204020204" charset="-122"/>
              <a:cs typeface="Arial" panose="020B0604020202020204"/>
              <a:sym typeface="宋体" panose="02010600030101010101" pitchFamily="2" charset="-122"/>
            </a:endParaRPr>
          </a:p>
        </p:txBody>
      </p:sp>
      <p:pic>
        <p:nvPicPr>
          <p:cNvPr id="10" name="图片 9"/>
          <p:cNvPicPr>
            <a:picLocks noChangeAspect="1"/>
          </p:cNvPicPr>
          <p:nvPr>
            <p:custDataLst>
              <p:tags r:id="rId3"/>
            </p:custDataLst>
          </p:nvPr>
        </p:nvPicPr>
        <p:blipFill>
          <a:blip r:embed="rId4"/>
          <a:stretch>
            <a:fillRect/>
          </a:stretch>
        </p:blipFill>
        <p:spPr>
          <a:xfrm>
            <a:off x="7543190" y="2263849"/>
            <a:ext cx="4159250" cy="2656840"/>
          </a:xfrm>
          <a:prstGeom prst="rect">
            <a:avLst/>
          </a:prstGeom>
        </p:spPr>
      </p:pic>
      <p:sp>
        <p:nvSpPr>
          <p:cNvPr id="3" name="文本框 1"/>
          <p:cNvSpPr/>
          <p:nvPr>
            <p:custDataLst>
              <p:tags r:id="rId5"/>
            </p:custDataLst>
          </p:nvPr>
        </p:nvSpPr>
        <p:spPr>
          <a:xfrm>
            <a:off x="153670" y="93345"/>
            <a:ext cx="2271478" cy="706755"/>
          </a:xfrm>
          <a:prstGeom prst="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wrap="squar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30204"/>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30204"/>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30204"/>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30204"/>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a:solidFill>
                  <a:schemeClr val="tx1"/>
                </a:solidFill>
                <a:latin typeface="Calibri" panose="020F0502020204030204"/>
                <a:ea typeface="微软雅黑" panose="020B0503020204020204" charset="-122"/>
              </a:defRPr>
            </a:lvl5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4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mn-ea"/>
              </a:rPr>
              <a:t>问题探讨</a:t>
            </a:r>
            <a:endParaRPr kumimoji="0" lang="zh-CN" altLang="en-US" sz="4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楷体" panose="02010609060101010101" charset="-122"/>
              <a:ea typeface="楷体" panose="02010609060101010101" charset="-122"/>
              <a:cs typeface="+mn-cs"/>
              <a:sym typeface="微软雅黑" panose="020B0503020204020204"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132080" y="5284470"/>
            <a:ext cx="11220450" cy="76835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zh-CN" altLang="en-US" sz="44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mn-ea"/>
                <a:sym typeface="+mn-lt"/>
              </a:rPr>
              <a:t>生物进化论不会停滞不前，而是在不断发展。</a:t>
            </a:r>
            <a:endParaRPr kumimoji="0" lang="zh-CN" altLang="en-US" sz="44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mn-ea"/>
              <a:sym typeface="+mn-lt"/>
            </a:endParaRPr>
          </a:p>
        </p:txBody>
      </p:sp>
      <p:sp>
        <p:nvSpPr>
          <p:cNvPr id="10" name="Text Box 2"/>
          <p:cNvSpPr txBox="1">
            <a:spLocks noChangeArrowheads="1"/>
          </p:cNvSpPr>
          <p:nvPr>
            <p:custDataLst>
              <p:tags r:id="rId2"/>
            </p:custDataLst>
          </p:nvPr>
        </p:nvSpPr>
        <p:spPr bwMode="auto">
          <a:xfrm>
            <a:off x="431634" y="917565"/>
            <a:ext cx="4116070" cy="583565"/>
          </a:xfrm>
          <a:prstGeom prst="rect">
            <a:avLst/>
          </a:prstGeom>
          <a:solidFill>
            <a:schemeClr val="accent4">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ct val="0"/>
              </a:spcAft>
              <a:buClrTx/>
              <a:buSzTx/>
              <a:buFontTx/>
              <a:buNone/>
              <a:defRPr/>
            </a:pP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mn-ea"/>
                <a:sym typeface="+mn-lt"/>
              </a:rPr>
              <a:t>核心：</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mn-ea"/>
                <a:sym typeface="+mn-lt"/>
              </a:rPr>
              <a:t>自然选择学说</a:t>
            </a:r>
            <a:endPar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mn-ea"/>
              <a:sym typeface="+mn-lt"/>
            </a:endParaRPr>
          </a:p>
        </p:txBody>
      </p:sp>
      <p:sp>
        <p:nvSpPr>
          <p:cNvPr id="11" name="Text Box 5"/>
          <p:cNvSpPr txBox="1">
            <a:spLocks noChangeArrowheads="1"/>
          </p:cNvSpPr>
          <p:nvPr>
            <p:custDataLst>
              <p:tags r:id="rId3"/>
            </p:custDataLst>
          </p:nvPr>
        </p:nvSpPr>
        <p:spPr bwMode="auto">
          <a:xfrm>
            <a:off x="274955" y="1718310"/>
            <a:ext cx="1134046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ct val="50000"/>
              </a:spcBef>
              <a:spcAft>
                <a:spcPct val="0"/>
              </a:spcAft>
              <a:buClrTx/>
              <a:buSzTx/>
              <a:buFontTx/>
              <a:buNone/>
              <a:defRPr/>
            </a:pPr>
            <a:r>
              <a:rPr kumimoji="0" lang="zh-CN" altLang="en-US" sz="3200" b="1" i="0" u="none" strike="noStrike" kern="0" cap="none" spc="0" normalizeH="0" baseline="0" noProof="0">
                <a:ln>
                  <a:noFill/>
                </a:ln>
                <a:solidFill>
                  <a:srgbClr val="0000FF"/>
                </a:solidFill>
                <a:effectLst/>
                <a:uLnTx/>
                <a:uFillTx/>
                <a:latin typeface="楷体" panose="02010609060101010101" charset="-122"/>
                <a:ea typeface="楷体" panose="02010609060101010101" charset="-122"/>
                <a:cs typeface="楷体" panose="02010609060101010101" charset="-122"/>
                <a:sym typeface="+mn-lt"/>
              </a:rPr>
              <a:t>中性突变理论：</a:t>
            </a: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lt"/>
              </a:rPr>
              <a:t>决定生物进化的方向是</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mn-lt"/>
              </a:rPr>
              <a:t>中性突变</a:t>
            </a: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lt"/>
              </a:rPr>
              <a:t>的逐渐积累，而不是自然选择。</a:t>
            </a:r>
            <a:endPar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lt"/>
            </a:endParaRPr>
          </a:p>
        </p:txBody>
      </p:sp>
      <p:sp>
        <p:nvSpPr>
          <p:cNvPr id="12" name="Text Box 6"/>
          <p:cNvSpPr txBox="1">
            <a:spLocks noChangeArrowheads="1"/>
          </p:cNvSpPr>
          <p:nvPr>
            <p:custDataLst>
              <p:tags r:id="rId4"/>
            </p:custDataLst>
          </p:nvPr>
        </p:nvSpPr>
        <p:spPr bwMode="auto">
          <a:xfrm>
            <a:off x="320357" y="3299700"/>
            <a:ext cx="1124966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50000"/>
              </a:lnSpc>
              <a:spcBef>
                <a:spcPct val="50000"/>
              </a:spcBef>
              <a:spcAft>
                <a:spcPct val="0"/>
              </a:spcAft>
              <a:buClrTx/>
              <a:buSzTx/>
              <a:buFontTx/>
              <a:buNone/>
              <a:defRPr/>
            </a:pPr>
            <a:r>
              <a:rPr kumimoji="0" lang="zh-CN" altLang="en-US" sz="3200" b="1" i="0" u="none" strike="noStrike" kern="0" cap="none" spc="0" normalizeH="0" baseline="0" noProof="0">
                <a:ln>
                  <a:noFill/>
                </a:ln>
                <a:solidFill>
                  <a:srgbClr val="0000FF"/>
                </a:solidFill>
                <a:effectLst/>
                <a:uLnTx/>
                <a:uFillTx/>
                <a:latin typeface="楷体" panose="02010609060101010101" charset="-122"/>
                <a:ea typeface="楷体" panose="02010609060101010101" charset="-122"/>
                <a:cs typeface="楷体" panose="02010609060101010101" charset="-122"/>
                <a:sym typeface="+mn-lt"/>
              </a:rPr>
              <a:t>间断平衡学说：</a:t>
            </a: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lt"/>
              </a:rPr>
              <a:t>物种形成并不都是</a:t>
            </a:r>
            <a:r>
              <a:rPr kumimoji="0" lang="zh-CN" altLang="en-US" sz="3200" b="1" i="0" u="none" strike="noStrike" kern="0" cap="none" spc="0" normalizeH="0" baseline="0" noProof="0">
                <a:ln>
                  <a:noFill/>
                </a:ln>
                <a:solidFill>
                  <a:srgbClr val="FF0000"/>
                </a:solidFill>
                <a:effectLst/>
                <a:uLnTx/>
                <a:uFillTx/>
                <a:latin typeface="楷体" panose="02010609060101010101" charset="-122"/>
                <a:ea typeface="楷体" panose="02010609060101010101" charset="-122"/>
                <a:cs typeface="楷体" panose="02010609060101010101" charset="-122"/>
                <a:sym typeface="+mn-lt"/>
              </a:rPr>
              <a:t>渐变</a:t>
            </a:r>
            <a:r>
              <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lt"/>
              </a:rPr>
              <a:t>的结果，而是种群长期稳定与迅速形成新种交替出现的过程。</a:t>
            </a:r>
            <a:endParaRPr kumimoji="0" lang="zh-CN" altLang="en-US" sz="3200" b="1" i="0" u="none" strike="noStrike" kern="0" cap="none" spc="0" normalizeH="0" baseline="0" noProof="0">
              <a:ln>
                <a:noFill/>
              </a:ln>
              <a:solidFill>
                <a:prstClr val="black"/>
              </a:solidFill>
              <a:effectLst/>
              <a:uLnTx/>
              <a:uFillTx/>
              <a:latin typeface="楷体" panose="02010609060101010101" charset="-122"/>
              <a:ea typeface="楷体" panose="02010609060101010101" charset="-122"/>
              <a:cs typeface="楷体" panose="02010609060101010101" charset="-122"/>
              <a:sym typeface="+mn-lt"/>
            </a:endParaRPr>
          </a:p>
        </p:txBody>
      </p:sp>
      <p:sp>
        <p:nvSpPr>
          <p:cNvPr id="13" name="矩形 12"/>
          <p:cNvSpPr/>
          <p:nvPr>
            <p:custDataLst>
              <p:tags r:id="rId5"/>
            </p:custDataLst>
          </p:nvPr>
        </p:nvSpPr>
        <p:spPr>
          <a:xfrm>
            <a:off x="132715" y="1550035"/>
            <a:ext cx="11826875" cy="3539624"/>
          </a:xfrm>
          <a:prstGeom prst="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Black" panose="020B0A04020102020204"/>
              <a:ea typeface="微软雅黑" panose="020B0503020204020204" charset="-122"/>
              <a:cs typeface="+mn-ea"/>
              <a:sym typeface="+mn-lt"/>
            </a:endParaRPr>
          </a:p>
        </p:txBody>
      </p:sp>
      <p:sp>
        <p:nvSpPr>
          <p:cNvPr id="14" name="剪去同侧角的矩形 13"/>
          <p:cNvSpPr/>
          <p:nvPr>
            <p:custDataLst>
              <p:tags r:id="rId6"/>
            </p:custDataLst>
          </p:nvPr>
        </p:nvSpPr>
        <p:spPr>
          <a:xfrm>
            <a:off x="5247796" y="1306330"/>
            <a:ext cx="1215391" cy="462012"/>
          </a:xfrm>
          <a:prstGeom prst="snip2Same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Arial Black" panose="020B0A04020102020204"/>
                <a:ea typeface="微软雅黑" panose="020B0503020204020204" charset="-122"/>
                <a:cs typeface="+mn-ea"/>
                <a:sym typeface="+mn-lt"/>
              </a:rPr>
              <a:t>发展</a:t>
            </a:r>
            <a:endParaRPr kumimoji="0" lang="zh-CN" altLang="en-US" sz="2800" b="1" i="0" u="none" strike="noStrike" kern="1200" cap="none" spc="0" normalizeH="0" baseline="0" noProof="0">
              <a:ln>
                <a:noFill/>
              </a:ln>
              <a:solidFill>
                <a:prstClr val="white"/>
              </a:solidFill>
              <a:effectLst/>
              <a:uLnTx/>
              <a:uFillTx/>
              <a:latin typeface="Arial Black" panose="020B0A04020102020204"/>
              <a:ea typeface="微软雅黑" panose="020B0503020204020204" charset="-122"/>
              <a:cs typeface="+mn-ea"/>
              <a:sym typeface="+mn-lt"/>
            </a:endParaRPr>
          </a:p>
        </p:txBody>
      </p:sp>
      <p:sp>
        <p:nvSpPr>
          <p:cNvPr id="3" name="矩形: 圆角 22"/>
          <p:cNvSpPr/>
          <p:nvPr>
            <p:custDataLst>
              <p:tags r:id="rId7"/>
            </p:custDataLst>
          </p:nvPr>
        </p:nvSpPr>
        <p:spPr>
          <a:xfrm>
            <a:off x="285115" y="87666"/>
            <a:ext cx="4559833"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生物进化理论在发展</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00965" y="619760"/>
            <a:ext cx="12192635" cy="6165215"/>
          </a:xfrm>
          <a:prstGeom prst="rect">
            <a:avLst/>
          </a:prstGeom>
        </p:spPr>
      </p:pic>
      <p:sp>
        <p:nvSpPr>
          <p:cNvPr id="8" name="矩形 7"/>
          <p:cNvSpPr/>
          <p:nvPr>
            <p:custDataLst>
              <p:tags r:id="rId3"/>
            </p:custDataLst>
          </p:nvPr>
        </p:nvSpPr>
        <p:spPr>
          <a:xfrm>
            <a:off x="0" y="158115"/>
            <a:ext cx="2863215" cy="4616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charset="-122"/>
                <a:cs typeface="Times New Roman" panose="02020603050405020304" pitchFamily="18" charset="0"/>
              </a:rPr>
              <a:t>课堂小结</a:t>
            </a:r>
            <a:endParaRPr kumimoji="0" lang="zh-CN" altLang="en-US" sz="2400" b="1" i="0" u="none" strike="noStrike" kern="1200" cap="none" spc="0" normalizeH="0" baseline="0" noProof="0">
              <a:ln>
                <a:noFill/>
              </a:ln>
              <a:solidFill>
                <a:prstClr val="white"/>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pic>
        <p:nvPicPr>
          <p:cNvPr id="9" name="New picture"/>
          <p:cNvPicPr/>
          <p:nvPr>
            <p:custDataLst>
              <p:tags r:id="rId4"/>
            </p:custDataLst>
          </p:nvPr>
        </p:nvPicPr>
        <p:blipFill>
          <a:blip r:embed="rId5"/>
          <a:stretch>
            <a:fillRect/>
          </a:stretch>
        </p:blipFill>
        <p:spPr>
          <a:xfrm>
            <a:off x="10299700" y="11976100"/>
            <a:ext cx="355600" cy="266700"/>
          </a:xfrm>
          <a:prstGeom prst="cube">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矩形 122881"/>
          <p:cNvSpPr/>
          <p:nvPr>
            <p:custDataLst>
              <p:tags r:id="rId1"/>
            </p:custDataLst>
          </p:nvPr>
        </p:nvSpPr>
        <p:spPr>
          <a:xfrm>
            <a:off x="3797300" y="263525"/>
            <a:ext cx="1212850" cy="0"/>
          </a:xfrm>
          <a:prstGeom prst="rect">
            <a:avLst/>
          </a:prstGeom>
          <a:noFill/>
          <a:ln w="9525">
            <a:noFill/>
          </a:ln>
        </p:spPr>
        <p:txBody>
          <a:bodyPr anchor="t"/>
          <a:lstStyle/>
          <a:p>
            <a:endParaRPr lang="zh-CN" altLang="en-US" sz="2400">
              <a:latin typeface="+mn-ea"/>
            </a:endParaRPr>
          </a:p>
        </p:txBody>
      </p:sp>
      <p:sp>
        <p:nvSpPr>
          <p:cNvPr id="29698" name="文本框 29697"/>
          <p:cNvSpPr txBox="1"/>
          <p:nvPr>
            <p:custDataLst>
              <p:tags r:id="rId2"/>
            </p:custDataLst>
          </p:nvPr>
        </p:nvSpPr>
        <p:spPr>
          <a:xfrm>
            <a:off x="467360" y="0"/>
            <a:ext cx="2722245" cy="706755"/>
          </a:xfrm>
          <a:prstGeom prst="rect">
            <a:avLst/>
          </a:prstGeom>
          <a:noFill/>
          <a:ln w="9525">
            <a:noFill/>
            <a:miter/>
          </a:ln>
        </p:spPr>
        <p:txBody>
          <a:bodyPr wrap="square">
            <a:spAutoFit/>
          </a:bodyPr>
          <a:lstStyle/>
          <a:p>
            <a:pPr marL="457200" lvl="0" indent="-457200" algn="l">
              <a:spcBef>
                <a:spcPct val="50000"/>
              </a:spcBef>
              <a:buFont typeface="Wingdings" panose="05000000000000000000" charset="0"/>
              <a:buChar char="Ø"/>
            </a:pPr>
            <a:r>
              <a:rPr lang="zh-CN" altLang="en-US" sz="4000">
                <a:solidFill>
                  <a:schemeClr val="tx1"/>
                </a:solidFill>
                <a:latin typeface="楷体" panose="02010609060101010101" charset="-122"/>
                <a:ea typeface="楷体" panose="02010609060101010101" charset="-122"/>
              </a:rPr>
              <a:t>课堂练习</a:t>
            </a:r>
            <a:endParaRPr lang="zh-CN" altLang="en-US" sz="4000">
              <a:solidFill>
                <a:schemeClr val="tx1"/>
              </a:solidFill>
              <a:latin typeface="楷体" panose="02010609060101010101" charset="-122"/>
              <a:ea typeface="楷体" panose="02010609060101010101" charset="-122"/>
            </a:endParaRPr>
          </a:p>
        </p:txBody>
      </p:sp>
      <p:sp>
        <p:nvSpPr>
          <p:cNvPr id="6" name="内容占位符 22531"/>
          <p:cNvSpPr>
            <a:spLocks noGrp="1"/>
          </p:cNvSpPr>
          <p:nvPr>
            <p:custDataLst>
              <p:tags r:id="rId3"/>
            </p:custDataLst>
          </p:nvPr>
        </p:nvSpPr>
        <p:spPr>
          <a:xfrm>
            <a:off x="73025" y="706755"/>
            <a:ext cx="11005820" cy="494982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32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a:lstStyle>
          <a:p>
            <a:pPr indent="0">
              <a:lnSpc>
                <a:spcPct val="110000"/>
              </a:lnSpc>
              <a:buNone/>
            </a:pPr>
            <a:r>
              <a:rPr lang="en-US" altLang="zh-CN" sz="2400">
                <a:solidFill>
                  <a:schemeClr val="tx1"/>
                </a:solidFill>
                <a:latin typeface="楷体" panose="02010609060101010101" charset="-122"/>
                <a:ea typeface="楷体" panose="02010609060101010101" charset="-122"/>
                <a:cs typeface="楷体" panose="02010609060101010101" charset="-122"/>
              </a:rPr>
              <a:t>1.</a:t>
            </a:r>
            <a:r>
              <a:rPr lang="zh-CN" altLang="en-US" sz="2400">
                <a:solidFill>
                  <a:schemeClr val="tx1"/>
                </a:solidFill>
                <a:latin typeface="楷体" panose="02010609060101010101" charset="-122"/>
                <a:ea typeface="楷体" panose="02010609060101010101" charset="-122"/>
                <a:cs typeface="楷体" panose="02010609060101010101" charset="-122"/>
              </a:rPr>
              <a:t>基于早期地球的特殊环境推测，地球上最早出现的生物是（    ）</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0">
              <a:lnSpc>
                <a:spcPct val="110000"/>
              </a:lnSpc>
              <a:buNone/>
            </a:pPr>
            <a:r>
              <a:rPr lang="en-US" altLang="zh-CN" sz="2400">
                <a:solidFill>
                  <a:schemeClr val="tx1"/>
                </a:solidFill>
                <a:latin typeface="楷体" panose="02010609060101010101" charset="-122"/>
                <a:ea typeface="楷体" panose="02010609060101010101" charset="-122"/>
                <a:cs typeface="楷体" panose="02010609060101010101" charset="-122"/>
              </a:rPr>
              <a:t>   </a:t>
            </a:r>
            <a:r>
              <a:rPr lang="zh-CN" altLang="en-US" sz="2400">
                <a:solidFill>
                  <a:schemeClr val="tx1"/>
                </a:solidFill>
                <a:latin typeface="楷体" panose="02010609060101010101" charset="-122"/>
                <a:ea typeface="楷体" panose="02010609060101010101" charset="-122"/>
                <a:cs typeface="楷体" panose="02010609060101010101" charset="-122"/>
              </a:rPr>
              <a:t>A</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单细胞生物，进行有氧呼吸</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0">
              <a:lnSpc>
                <a:spcPct val="110000"/>
              </a:lnSpc>
              <a:buNone/>
            </a:pPr>
            <a:r>
              <a:rPr lang="en-US" altLang="zh-CN" sz="2400">
                <a:solidFill>
                  <a:schemeClr val="tx1"/>
                </a:solidFill>
                <a:latin typeface="楷体" panose="02010609060101010101" charset="-122"/>
                <a:ea typeface="楷体" panose="02010609060101010101" charset="-122"/>
                <a:cs typeface="楷体" panose="02010609060101010101" charset="-122"/>
              </a:rPr>
              <a:t>   </a:t>
            </a:r>
            <a:r>
              <a:rPr lang="zh-CN" altLang="en-US" sz="2400">
                <a:solidFill>
                  <a:schemeClr val="tx1"/>
                </a:solidFill>
                <a:latin typeface="楷体" panose="02010609060101010101" charset="-122"/>
                <a:ea typeface="楷体" panose="02010609060101010101" charset="-122"/>
                <a:cs typeface="楷体" panose="02010609060101010101" charset="-122"/>
              </a:rPr>
              <a:t>B</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多细胞生物，进行有氧呼吸</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pPr indent="0">
              <a:lnSpc>
                <a:spcPct val="110000"/>
              </a:lnSpc>
              <a:buNone/>
            </a:pPr>
            <a:r>
              <a:rPr lang="en-US" altLang="zh-CN" sz="2400">
                <a:solidFill>
                  <a:schemeClr val="tx1"/>
                </a:solidFill>
                <a:latin typeface="楷体" panose="02010609060101010101" charset="-122"/>
                <a:ea typeface="楷体" panose="02010609060101010101" charset="-122"/>
                <a:cs typeface="楷体" panose="02010609060101010101" charset="-122"/>
              </a:rPr>
              <a:t>   </a:t>
            </a:r>
            <a:r>
              <a:rPr lang="zh-CN" altLang="en-US" sz="2400">
                <a:solidFill>
                  <a:schemeClr val="tx1"/>
                </a:solidFill>
                <a:latin typeface="楷体" panose="02010609060101010101" charset="-122"/>
                <a:ea typeface="楷体" panose="02010609060101010101" charset="-122"/>
                <a:cs typeface="楷体" panose="02010609060101010101" charset="-122"/>
              </a:rPr>
              <a:t>C</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单细胞生物，进行无氧呼吸</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indent="0">
              <a:lnSpc>
                <a:spcPct val="110000"/>
              </a:lnSpc>
              <a:buNone/>
            </a:pPr>
            <a:r>
              <a:rPr lang="en-US" altLang="zh-CN" sz="2400">
                <a:solidFill>
                  <a:schemeClr val="tx1"/>
                </a:solidFill>
                <a:latin typeface="楷体" panose="02010609060101010101" charset="-122"/>
                <a:ea typeface="楷体" panose="02010609060101010101" charset="-122"/>
                <a:cs typeface="楷体" panose="02010609060101010101" charset="-122"/>
              </a:rPr>
              <a:t>   </a:t>
            </a:r>
            <a:r>
              <a:rPr lang="zh-CN" altLang="en-US" sz="2400">
                <a:solidFill>
                  <a:schemeClr val="tx1"/>
                </a:solidFill>
                <a:latin typeface="楷体" panose="02010609060101010101" charset="-122"/>
                <a:ea typeface="楷体" panose="02010609060101010101" charset="-122"/>
                <a:cs typeface="楷体" panose="02010609060101010101" charset="-122"/>
              </a:rPr>
              <a:t>D</a:t>
            </a:r>
            <a:r>
              <a:rPr lang="en-US" altLang="zh-CN" sz="2400">
                <a:solidFill>
                  <a:schemeClr val="tx1"/>
                </a:solidFill>
                <a:latin typeface="楷体" panose="02010609060101010101" charset="-122"/>
                <a:ea typeface="楷体" panose="02010609060101010101" charset="-122"/>
                <a:cs typeface="楷体" panose="02010609060101010101" charset="-122"/>
              </a:rPr>
              <a:t>.</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多细胞生物，进行无氧呼吸</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pPr marL="0" indent="0" algn="l">
              <a:lnSpc>
                <a:spcPct val="110000"/>
              </a:lnSpc>
              <a:buClrTx/>
              <a:buSzTx/>
              <a:buNone/>
            </a:pPr>
            <a:r>
              <a:rPr lang="en-US" altLang="zh-CN" sz="2400">
                <a:solidFill>
                  <a:schemeClr val="tx1"/>
                </a:solidFill>
                <a:latin typeface="楷体" panose="02010609060101010101" charset="-122"/>
                <a:ea typeface="楷体" panose="02010609060101010101" charset="-122"/>
                <a:cs typeface="楷体" panose="02010609060101010101" charset="-122"/>
                <a:sym typeface="+mn-ea"/>
              </a:rPr>
              <a:t>   2</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.对种群的基因频率没有影响的是（      ）</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buClrTx/>
              <a:buSzTx/>
              <a:buNone/>
            </a:pP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A.随机交配     </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B.基因突变    C.自然选择        </a:t>
            </a:r>
            <a:r>
              <a:rPr lang="en-US" altLang="zh-CN" sz="2400">
                <a:solidFill>
                  <a:schemeClr val="tx1"/>
                </a:solidFill>
                <a:latin typeface="楷体" panose="02010609060101010101" charset="-122"/>
                <a:ea typeface="楷体" panose="02010609060101010101" charset="-122"/>
                <a:cs typeface="楷体" panose="02010609060101010101" charset="-122"/>
                <a:sym typeface="+mn-ea"/>
              </a:rPr>
              <a:t> </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D.染色体变异</a:t>
            </a:r>
            <a:endParaRPr lang="zh-CN" altLang="en-US" sz="2400">
              <a:solidFill>
                <a:schemeClr val="tx1"/>
              </a:solidFill>
              <a:latin typeface="楷体" panose="02010609060101010101" charset="-122"/>
              <a:ea typeface="楷体" panose="02010609060101010101" charset="-122"/>
              <a:cs typeface="楷体" panose="02010609060101010101" charset="-122"/>
              <a:sym typeface="+mn-ea"/>
            </a:endParaRPr>
          </a:p>
          <a:p>
            <a:pPr marL="0" indent="0" algn="l">
              <a:lnSpc>
                <a:spcPct val="110000"/>
              </a:lnSpc>
              <a:buClrTx/>
              <a:buSzTx/>
              <a:buNone/>
            </a:pPr>
            <a:r>
              <a:rPr lang="en-US" altLang="zh-CN" sz="2400">
                <a:solidFill>
                  <a:schemeClr val="tx1"/>
                </a:solidFill>
                <a:latin typeface="楷体" panose="02010609060101010101" charset="-122"/>
                <a:ea typeface="楷体" panose="02010609060101010101" charset="-122"/>
                <a:cs typeface="楷体" panose="02010609060101010101" charset="-122"/>
              </a:rPr>
              <a:t>   </a:t>
            </a:r>
            <a:r>
              <a:rPr lang="zh-CN" altLang="en-US" sz="2400">
                <a:solidFill>
                  <a:schemeClr val="tx1"/>
                </a:solidFill>
                <a:latin typeface="楷体" panose="02010609060101010101" charset="-122"/>
                <a:ea typeface="楷体" panose="02010609060101010101" charset="-122"/>
                <a:cs typeface="楷体" panose="02010609060101010101" charset="-122"/>
              </a:rPr>
              <a:t>3.生态系统多样性形成的原因可以概括为（      ）</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buClrTx/>
              <a:buSzTx/>
              <a:buNone/>
            </a:pPr>
            <a:r>
              <a:rPr lang="zh-CN" altLang="en-US" sz="2400">
                <a:solidFill>
                  <a:schemeClr val="tx1"/>
                </a:solidFill>
                <a:latin typeface="楷体" panose="02010609060101010101" charset="-122"/>
                <a:ea typeface="楷体" panose="02010609060101010101" charset="-122"/>
                <a:cs typeface="楷体" panose="02010609060101010101" charset="-122"/>
              </a:rPr>
              <a:t>     A.基因突变      B.基因重组      C. 协同进化       D.地理隔离</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buClrTx/>
              <a:buSzTx/>
              <a:buNone/>
            </a:pPr>
            <a:r>
              <a:rPr lang="en-US" altLang="zh-CN" sz="2400">
                <a:solidFill>
                  <a:schemeClr val="tx1"/>
                </a:solidFill>
                <a:latin typeface="楷体" panose="02010609060101010101" charset="-122"/>
                <a:ea typeface="楷体" panose="02010609060101010101" charset="-122"/>
                <a:cs typeface="楷体" panose="02010609060101010101" charset="-122"/>
              </a:rPr>
              <a:t>   </a:t>
            </a:r>
            <a:r>
              <a:rPr lang="zh-CN" altLang="en-US" sz="2400">
                <a:solidFill>
                  <a:schemeClr val="tx1"/>
                </a:solidFill>
                <a:latin typeface="楷体" panose="02010609060101010101" charset="-122"/>
                <a:ea typeface="楷体" panose="02010609060101010101" charset="-122"/>
                <a:cs typeface="楷体" panose="02010609060101010101" charset="-122"/>
              </a:rPr>
              <a:t>4.下列关于生物进化的表述，错误的是（       ）</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buClrTx/>
              <a:buSzTx/>
              <a:buNone/>
            </a:pPr>
            <a:r>
              <a:rPr lang="zh-CN" altLang="en-US" sz="2400">
                <a:solidFill>
                  <a:schemeClr val="tx1"/>
                </a:solidFill>
                <a:latin typeface="楷体" panose="02010609060101010101" charset="-122"/>
                <a:ea typeface="楷体" panose="02010609060101010101" charset="-122"/>
                <a:cs typeface="楷体" panose="02010609060101010101" charset="-122"/>
              </a:rPr>
              <a:t>     A.隔离是物种形成的必要条件            B.突变和基因重组都具有随机性</a:t>
            </a:r>
            <a:endParaRPr lang="zh-CN" altLang="en-US" sz="2400">
              <a:solidFill>
                <a:schemeClr val="tx1"/>
              </a:solidFill>
              <a:latin typeface="楷体" panose="02010609060101010101" charset="-122"/>
              <a:ea typeface="楷体" panose="02010609060101010101" charset="-122"/>
              <a:cs typeface="楷体" panose="02010609060101010101" charset="-122"/>
            </a:endParaRPr>
          </a:p>
          <a:p>
            <a:pPr marL="0" indent="0" algn="l">
              <a:lnSpc>
                <a:spcPct val="110000"/>
              </a:lnSpc>
              <a:buClrTx/>
              <a:buSzTx/>
              <a:buNone/>
            </a:pPr>
            <a:r>
              <a:rPr lang="zh-CN" altLang="en-US" sz="2400">
                <a:solidFill>
                  <a:schemeClr val="tx1"/>
                </a:solidFill>
                <a:latin typeface="楷体" panose="02010609060101010101" charset="-122"/>
                <a:ea typeface="楷体" panose="02010609060101010101" charset="-122"/>
                <a:cs typeface="楷体" panose="02010609060101010101" charset="-122"/>
              </a:rPr>
              <a:t>     C.自然选择决定生物进化的方向        D.只有有利变异才是进化的原材料</a:t>
            </a:r>
            <a:r>
              <a:rPr lang="zh-CN" altLang="en-US" sz="2400">
                <a:solidFill>
                  <a:schemeClr val="tx1"/>
                </a:solidFill>
                <a:latin typeface="+mn-ea"/>
              </a:rPr>
              <a:t>  </a:t>
            </a:r>
            <a:endParaRPr lang="zh-CN" altLang="en-US" sz="2400">
              <a:solidFill>
                <a:schemeClr val="tx1"/>
              </a:solidFill>
              <a:latin typeface="+mn-ea"/>
            </a:endParaRPr>
          </a:p>
          <a:p>
            <a:pPr indent="0">
              <a:lnSpc>
                <a:spcPct val="110000"/>
              </a:lnSpc>
              <a:buNone/>
            </a:pPr>
            <a:endParaRPr lang="zh-CN" altLang="en-US" sz="2400">
              <a:solidFill>
                <a:schemeClr val="tx1"/>
              </a:solidFill>
              <a:latin typeface="+mn-ea"/>
            </a:endParaRPr>
          </a:p>
        </p:txBody>
      </p:sp>
      <p:sp>
        <p:nvSpPr>
          <p:cNvPr id="2" name="文本框 1"/>
          <p:cNvSpPr txBox="1"/>
          <p:nvPr>
            <p:custDataLst>
              <p:tags r:id="rId4"/>
            </p:custDataLst>
          </p:nvPr>
        </p:nvSpPr>
        <p:spPr>
          <a:xfrm>
            <a:off x="8781415" y="625475"/>
            <a:ext cx="643255" cy="645160"/>
          </a:xfrm>
          <a:prstGeom prst="rect">
            <a:avLst/>
          </a:prstGeom>
          <a:noFill/>
        </p:spPr>
        <p:txBody>
          <a:bodyPr wrap="square" rtlCol="0">
            <a:spAutoFit/>
          </a:bodyPr>
          <a:lstStyle/>
          <a:p>
            <a:r>
              <a:rPr lang="en-US" altLang="zh-CN" sz="3600" b="1">
                <a:solidFill>
                  <a:srgbClr val="FF0000"/>
                </a:solidFill>
                <a:latin typeface="微软雅黑" panose="020B0503020204020204" charset="-122"/>
                <a:ea typeface="微软雅黑" panose="020B0503020204020204" charset="-122"/>
              </a:rPr>
              <a:t>C</a:t>
            </a:r>
            <a:endParaRPr lang="en-US" altLang="zh-CN" sz="3600" b="1">
              <a:solidFill>
                <a:srgbClr val="FF0000"/>
              </a:solidFill>
              <a:latin typeface="微软雅黑" panose="020B0503020204020204" charset="-122"/>
              <a:ea typeface="微软雅黑" panose="020B0503020204020204" charset="-122"/>
            </a:endParaRPr>
          </a:p>
        </p:txBody>
      </p:sp>
      <p:sp>
        <p:nvSpPr>
          <p:cNvPr id="4" name="文本框 3"/>
          <p:cNvSpPr txBox="1"/>
          <p:nvPr>
            <p:custDataLst>
              <p:tags r:id="rId5"/>
            </p:custDataLst>
          </p:nvPr>
        </p:nvSpPr>
        <p:spPr>
          <a:xfrm>
            <a:off x="5693727" y="2909316"/>
            <a:ext cx="402590" cy="706755"/>
          </a:xfrm>
          <a:prstGeom prst="rect">
            <a:avLst/>
          </a:prstGeom>
          <a:noFill/>
        </p:spPr>
        <p:txBody>
          <a:bodyPr wrap="square" rtlCol="0" anchor="t">
            <a:spAutoFit/>
          </a:bodyPr>
          <a:lstStyle/>
          <a:p>
            <a:r>
              <a:rPr lang="zh-CN" altLang="en-US" sz="4000" b="1">
                <a:solidFill>
                  <a:srgbClr val="FF0000"/>
                </a:solidFill>
                <a:sym typeface="+mn-ea"/>
              </a:rPr>
              <a:t>A</a:t>
            </a:r>
            <a:endParaRPr lang="zh-CN" altLang="en-US" sz="4000" b="1">
              <a:solidFill>
                <a:srgbClr val="FF0000"/>
              </a:solidFill>
              <a:sym typeface="+mn-ea"/>
            </a:endParaRPr>
          </a:p>
        </p:txBody>
      </p:sp>
      <p:sp>
        <p:nvSpPr>
          <p:cNvPr id="5" name="文本框 4"/>
          <p:cNvSpPr txBox="1"/>
          <p:nvPr>
            <p:custDataLst>
              <p:tags r:id="rId6"/>
            </p:custDataLst>
          </p:nvPr>
        </p:nvSpPr>
        <p:spPr>
          <a:xfrm>
            <a:off x="6641973" y="3852172"/>
            <a:ext cx="424815" cy="645160"/>
          </a:xfrm>
          <a:prstGeom prst="rect">
            <a:avLst/>
          </a:prstGeom>
          <a:noFill/>
        </p:spPr>
        <p:txBody>
          <a:bodyPr wrap="none" rtlCol="0" anchor="t">
            <a:spAutoFit/>
          </a:bodyPr>
          <a:p>
            <a:r>
              <a:rPr lang="zh-CN" altLang="en-US" sz="3600" b="1">
                <a:solidFill>
                  <a:srgbClr val="FF0000"/>
                </a:solidFill>
                <a:sym typeface="+mn-ea"/>
              </a:rPr>
              <a:t>C</a:t>
            </a:r>
            <a:endParaRPr lang="zh-CN" altLang="en-US" sz="3600" b="1">
              <a:solidFill>
                <a:srgbClr val="FF0000"/>
              </a:solidFill>
              <a:sym typeface="+mn-ea"/>
            </a:endParaRPr>
          </a:p>
        </p:txBody>
      </p:sp>
      <p:sp>
        <p:nvSpPr>
          <p:cNvPr id="3" name="文本框 2"/>
          <p:cNvSpPr txBox="1"/>
          <p:nvPr>
            <p:custDataLst>
              <p:tags r:id="rId7"/>
            </p:custDataLst>
          </p:nvPr>
        </p:nvSpPr>
        <p:spPr>
          <a:xfrm>
            <a:off x="6462903" y="4937387"/>
            <a:ext cx="510540" cy="645160"/>
          </a:xfrm>
          <a:prstGeom prst="rect">
            <a:avLst/>
          </a:prstGeom>
          <a:noFill/>
        </p:spPr>
        <p:txBody>
          <a:bodyPr wrap="none" rtlCol="0" anchor="t">
            <a:spAutoFit/>
          </a:bodyPr>
          <a:p>
            <a:r>
              <a:rPr lang="en-US" altLang="zh-CN" sz="3600" b="1">
                <a:solidFill>
                  <a:srgbClr val="FF0000"/>
                </a:solidFill>
                <a:sym typeface="+mn-ea"/>
              </a:rPr>
              <a:t>D</a:t>
            </a:r>
            <a:endParaRPr lang="en-US" altLang="zh-CN" sz="3600" b="1">
              <a:solidFill>
                <a:srgbClr val="FF0000"/>
              </a:solidFill>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达尔文与彗星兰的传奇">
            <a:hlinkClick r:id="" action="ppaction://media"/>
          </p:cNvPr>
          <p:cNvPicPr/>
          <p:nvPr>
            <a:videoFile r:link="rId1"/>
            <p:extLst>
              <p:ext uri="{DAA4B4D4-6D71-4841-9C94-3DE7FCFB9230}">
                <p14:media xmlns:p14="http://schemas.microsoft.com/office/powerpoint/2010/main" r:embed="rId2">
                  <p14:trim st="20407.000000"/>
                </p14:media>
              </p:ext>
            </p:extLst>
            <p:custDataLst>
              <p:tags r:id="rId3"/>
            </p:custDataLst>
          </p:nvPr>
        </p:nvPicPr>
        <p:blipFill>
          <a:blip r:embed="rId4"/>
          <a:stretch>
            <a:fillRect/>
          </a:stretch>
        </p:blipFill>
        <p:spPr>
          <a:xfrm>
            <a:off x="0" y="1"/>
            <a:ext cx="12192000" cy="6858000"/>
          </a:xfrm>
          <a:prstGeom prst="rect">
            <a:avLst/>
          </a:prstGeom>
        </p:spPr>
      </p:pic>
    </p:spTree>
    <p:custDataLst>
      <p:tags r:id="rId5"/>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图 7-9 某种兰花和专门给它传粉的蛾"/>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1295400" y="2133600"/>
            <a:ext cx="2327981" cy="209647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8"/>
          <p:cNvGrpSpPr/>
          <p:nvPr>
            <p:custDataLst>
              <p:tags r:id="rId3"/>
            </p:custDataLst>
          </p:nvPr>
        </p:nvGrpSpPr>
        <p:grpSpPr>
          <a:xfrm>
            <a:off x="3962400" y="2139636"/>
            <a:ext cx="7097395" cy="2090436"/>
            <a:chOff x="454" y="-1"/>
            <a:chExt cx="5127" cy="2376"/>
          </a:xfrm>
        </p:grpSpPr>
        <p:pic>
          <p:nvPicPr>
            <p:cNvPr id="7" name="Picture 3" descr="44835"/>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bwMode="auto">
            <a:xfrm>
              <a:off x="2405" y="-1"/>
              <a:ext cx="3176" cy="2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44834"/>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454" y="-1"/>
              <a:ext cx="1682" cy="2376"/>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2"/>
          <p:cNvSpPr txBox="1">
            <a:spLocks noChangeArrowheads="1"/>
          </p:cNvSpPr>
          <p:nvPr>
            <p:custDataLst>
              <p:tags r:id="rId8"/>
            </p:custDataLst>
          </p:nvPr>
        </p:nvSpPr>
        <p:spPr bwMode="auto">
          <a:xfrm>
            <a:off x="526775" y="4414965"/>
            <a:ext cx="10674624" cy="105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b="1">
                <a:solidFill>
                  <a:schemeClr val="tx1"/>
                </a:solidFill>
                <a:latin typeface="宋体" panose="02010600030101010101" pitchFamily="2" charset="-122"/>
                <a:ea typeface="宋体" panose="02010600030101010101" pitchFamily="2" charset="-122"/>
              </a:defRPr>
            </a:lvl1pPr>
            <a:lvl2pPr marL="742950" indent="-285750">
              <a:defRPr sz="2800" b="1">
                <a:solidFill>
                  <a:schemeClr val="tx1"/>
                </a:solidFill>
                <a:latin typeface="宋体" panose="02010600030101010101" pitchFamily="2" charset="-122"/>
                <a:ea typeface="宋体" panose="02010600030101010101" pitchFamily="2" charset="-122"/>
              </a:defRPr>
            </a:lvl2pPr>
            <a:lvl3pPr marL="1143000" indent="-228600">
              <a:defRPr sz="2800" b="1">
                <a:solidFill>
                  <a:schemeClr val="tx1"/>
                </a:solidFill>
                <a:latin typeface="宋体" panose="02010600030101010101" pitchFamily="2" charset="-122"/>
                <a:ea typeface="宋体" panose="02010600030101010101" pitchFamily="2" charset="-122"/>
              </a:defRPr>
            </a:lvl3pPr>
            <a:lvl4pPr marL="1600200" indent="-228600">
              <a:defRPr sz="2800" b="1">
                <a:solidFill>
                  <a:schemeClr val="tx1"/>
                </a:solidFill>
                <a:latin typeface="宋体" panose="02010600030101010101" pitchFamily="2" charset="-122"/>
                <a:ea typeface="宋体" panose="02010600030101010101" pitchFamily="2" charset="-122"/>
              </a:defRPr>
            </a:lvl4pPr>
            <a:lvl5pPr marL="2057400" indent="-228600">
              <a:defRPr sz="2800" b="1">
                <a:solidFill>
                  <a:schemeClr val="tx1"/>
                </a:solidFill>
                <a:latin typeface="宋体" panose="02010600030101010101" pitchFamily="2" charset="-122"/>
                <a:ea typeface="宋体" panose="02010600030101010101" pitchFamily="2" charset="-122"/>
              </a:defRPr>
            </a:lvl5pPr>
            <a:lvl6pPr marL="2514600" indent="-228600" eaLnBrk="0" fontAlgn="base" hangingPunct="0">
              <a:spcBef>
                <a:spcPct val="0"/>
              </a:spcBef>
              <a:spcAft>
                <a:spcPct val="0"/>
              </a:spcAft>
              <a:defRPr sz="2800" b="1">
                <a:solidFill>
                  <a:schemeClr val="tx1"/>
                </a:solidFill>
                <a:latin typeface="宋体" panose="02010600030101010101" pitchFamily="2" charset="-122"/>
                <a:ea typeface="宋体" panose="02010600030101010101" pitchFamily="2" charset="-122"/>
              </a:defRPr>
            </a:lvl6pPr>
            <a:lvl7pPr marL="2971800" indent="-228600" eaLnBrk="0" fontAlgn="base" hangingPunct="0">
              <a:spcBef>
                <a:spcPct val="0"/>
              </a:spcBef>
              <a:spcAft>
                <a:spcPct val="0"/>
              </a:spcAft>
              <a:defRPr sz="2800" b="1">
                <a:solidFill>
                  <a:schemeClr val="tx1"/>
                </a:solidFill>
                <a:latin typeface="宋体" panose="02010600030101010101" pitchFamily="2" charset="-122"/>
                <a:ea typeface="宋体" panose="02010600030101010101" pitchFamily="2" charset="-122"/>
              </a:defRPr>
            </a:lvl7pPr>
            <a:lvl8pPr marL="3429000" indent="-228600" eaLnBrk="0" fontAlgn="base" hangingPunct="0">
              <a:spcBef>
                <a:spcPct val="0"/>
              </a:spcBef>
              <a:spcAft>
                <a:spcPct val="0"/>
              </a:spcAft>
              <a:defRPr sz="2800" b="1">
                <a:solidFill>
                  <a:schemeClr val="tx1"/>
                </a:solidFill>
                <a:latin typeface="宋体" panose="02010600030101010101" pitchFamily="2" charset="-122"/>
                <a:ea typeface="宋体" panose="02010600030101010101" pitchFamily="2" charset="-122"/>
              </a:defRPr>
            </a:lvl8pPr>
            <a:lvl9pPr marL="3886200" indent="-228600" eaLnBrk="0" fontAlgn="base" hangingPunct="0">
              <a:spcBef>
                <a:spcPct val="0"/>
              </a:spcBef>
              <a:spcAft>
                <a:spcPct val="0"/>
              </a:spcAft>
              <a:defRPr sz="2800" b="1">
                <a:solidFill>
                  <a:schemeClr val="tx1"/>
                </a:solidFill>
                <a:latin typeface="宋体" panose="02010600030101010101" pitchFamily="2" charset="-122"/>
                <a:ea typeface="宋体" panose="02010600030101010101" pitchFamily="2" charset="-122"/>
              </a:defRPr>
            </a:lvl9pPr>
          </a:lstStyle>
          <a:p>
            <a:pPr marL="0" marR="0" lvl="0" indent="457200" algn="l" defTabSz="914400" rtl="0" eaLnBrk="1" fontAlgn="auto" latinLnBrk="0" hangingPunct="1">
              <a:lnSpc>
                <a:spcPct val="130000"/>
              </a:lnSpc>
              <a:spcBef>
                <a:spcPct val="0"/>
              </a:spcBef>
              <a:spcAft>
                <a:spcPct val="0"/>
              </a:spcAft>
              <a:buClrTx/>
              <a:buSzTx/>
              <a:buFontTx/>
              <a:buNone/>
              <a:defRPr/>
            </a:pPr>
            <a:r>
              <a:rPr kumimoji="0" lang="zh-CN" altLang="en-US" sz="2400" b="0" i="0" u="none" strike="noStrike" kern="1200" cap="none" spc="0" normalizeH="0" noProof="0">
                <a:ln>
                  <a:noFill/>
                </a:ln>
                <a:solidFill>
                  <a:srgbClr val="12863E"/>
                </a:solidFill>
                <a:effectLst/>
                <a:uLnTx/>
                <a:uFillTx/>
                <a:latin typeface="华文楷体" panose="02010600040101010101" pitchFamily="2" charset="-122"/>
                <a:ea typeface="华文楷体" panose="02010600040101010101" pitchFamily="2" charset="-122"/>
                <a:cs typeface="Arial" panose="020B0604020202020204"/>
              </a:rPr>
              <a:t>特定昆虫给特定的植物传粉</a:t>
            </a:r>
            <a:r>
              <a:rPr kumimoji="0" lang="en-US" altLang="zh-CN" sz="2400" b="0" i="0" u="none" strike="noStrike" kern="1200" cap="none" spc="0" normalizeH="0" noProof="0">
                <a:ln>
                  <a:noFill/>
                </a:ln>
                <a:solidFill>
                  <a:srgbClr val="12863E"/>
                </a:solidFill>
                <a:effectLst/>
                <a:uLnTx/>
                <a:uFillTx/>
                <a:latin typeface="华文楷体" panose="02010600040101010101" pitchFamily="2" charset="-122"/>
                <a:ea typeface="华文楷体" panose="02010600040101010101" pitchFamily="2" charset="-122"/>
                <a:cs typeface="Arial" panose="020B0604020202020204"/>
              </a:rPr>
              <a:t>,</a:t>
            </a:r>
            <a:r>
              <a:rPr kumimoji="0" lang="zh-CN" altLang="en-US" sz="2400" b="0" i="0" u="none" strike="noStrike" kern="1200" cap="none" spc="0" normalizeH="0" noProof="0">
                <a:ln>
                  <a:noFill/>
                </a:ln>
                <a:solidFill>
                  <a:srgbClr val="12863E"/>
                </a:solidFill>
                <a:effectLst/>
                <a:uLnTx/>
                <a:uFillTx/>
                <a:latin typeface="华文楷体" panose="02010600040101010101" pitchFamily="2" charset="-122"/>
                <a:ea typeface="华文楷体" panose="02010600040101010101" pitchFamily="2" charset="-122"/>
                <a:cs typeface="Arial" panose="020B0604020202020204"/>
              </a:rPr>
              <a:t>这样可以</a:t>
            </a:r>
            <a:r>
              <a:rPr kumimoji="0" lang="zh-CN" altLang="en-US" sz="2400" b="0" i="0" u="none" strike="noStrike" kern="1200" cap="none" spc="0" normalizeH="0" noProof="0">
                <a:ln>
                  <a:noFill/>
                </a:ln>
                <a:solidFill>
                  <a:srgbClr val="FF0000"/>
                </a:solidFill>
                <a:effectLst/>
                <a:uLnTx/>
                <a:uFillTx/>
                <a:latin typeface="华文楷体" panose="02010600040101010101" pitchFamily="2" charset="-122"/>
                <a:ea typeface="华文楷体" panose="02010600040101010101" pitchFamily="2" charset="-122"/>
                <a:cs typeface="Arial" panose="020B0604020202020204"/>
              </a:rPr>
              <a:t>提高传粉的效率</a:t>
            </a:r>
            <a:r>
              <a:rPr kumimoji="0" lang="en-US" altLang="zh-CN" sz="2400" b="0" i="0" u="none" strike="noStrike" kern="1200" cap="none" spc="0" normalizeH="0" noProof="0">
                <a:ln>
                  <a:noFill/>
                </a:ln>
                <a:solidFill>
                  <a:srgbClr val="FF0000"/>
                </a:solidFill>
                <a:effectLst/>
                <a:uLnTx/>
                <a:uFillTx/>
                <a:latin typeface="华文楷体" panose="02010600040101010101" pitchFamily="2" charset="-122"/>
                <a:ea typeface="华文楷体" panose="02010600040101010101" pitchFamily="2" charset="-122"/>
                <a:cs typeface="Arial" panose="020B0604020202020204"/>
              </a:rPr>
              <a:t>,</a:t>
            </a:r>
            <a:r>
              <a:rPr kumimoji="0" lang="zh-CN" altLang="en-US" sz="2400" b="0" i="0" u="none" strike="noStrike" kern="1200" cap="none" spc="0" normalizeH="0" noProof="0">
                <a:ln>
                  <a:noFill/>
                </a:ln>
                <a:solidFill>
                  <a:srgbClr val="FF0000"/>
                </a:solidFill>
                <a:effectLst/>
                <a:uLnTx/>
                <a:uFillTx/>
                <a:latin typeface="华文楷体" panose="02010600040101010101" pitchFamily="2" charset="-122"/>
                <a:ea typeface="华文楷体" panose="02010600040101010101" pitchFamily="2" charset="-122"/>
                <a:cs typeface="Arial" panose="020B0604020202020204"/>
              </a:rPr>
              <a:t>并且昆虫也可得到较多的食物或保护。      </a:t>
            </a:r>
            <a:r>
              <a:rPr kumimoji="0" lang="zh-CN" altLang="en-US" sz="2400" b="0" i="0" u="none" strike="noStrike" kern="1200" cap="none" spc="0" normalizeH="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a:rPr>
              <a:t>      </a:t>
            </a:r>
            <a:endParaRPr kumimoji="0" lang="zh-CN" altLang="en-US" sz="2400" b="0" i="0" u="none" strike="noStrike" kern="1200" cap="none" spc="0" normalizeH="0" noProof="0">
              <a:ln>
                <a:noFill/>
              </a:ln>
              <a:solidFill>
                <a:srgbClr val="C00000"/>
              </a:solidFill>
              <a:effectLst/>
              <a:uLnTx/>
              <a:uFillTx/>
              <a:latin typeface="华文楷体" panose="02010600040101010101" pitchFamily="2" charset="-122"/>
              <a:ea typeface="华文楷体" panose="02010600040101010101" pitchFamily="2" charset="-122"/>
              <a:cs typeface="Arial" panose="020B0604020202020204"/>
            </a:endParaRPr>
          </a:p>
        </p:txBody>
      </p:sp>
      <p:sp>
        <p:nvSpPr>
          <p:cNvPr id="2" name="Rectangle 7"/>
          <p:cNvSpPr>
            <a:spLocks noChangeArrowheads="1"/>
          </p:cNvSpPr>
          <p:nvPr>
            <p:custDataLst>
              <p:tags r:id="rId9"/>
            </p:custDataLst>
          </p:nvPr>
        </p:nvSpPr>
        <p:spPr bwMode="auto">
          <a:xfrm>
            <a:off x="526775" y="216717"/>
            <a:ext cx="8153400" cy="1205692"/>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rPr>
              <a:t>在自然界，一种植物专门由一种昆虫传粉的情形很常见，</a:t>
            </a:r>
            <a:endParaRPr kumimoji="0" lang="en-US" altLang="zh-CN" sz="2400" b="1"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endParaRPr>
          </a:p>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rPr>
              <a:t>昆虫传粉的专门化有什么意义？</a:t>
            </a:r>
            <a:endParaRPr kumimoji="0" lang="zh-CN" altLang="en-US" sz="24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endParaRPr>
          </a:p>
        </p:txBody>
      </p:sp>
      <p:sp>
        <p:nvSpPr>
          <p:cNvPr id="10" name="文本框 9"/>
          <p:cNvSpPr txBox="1"/>
          <p:nvPr>
            <p:custDataLst>
              <p:tags r:id="rId10"/>
            </p:custDataLst>
          </p:nvPr>
        </p:nvSpPr>
        <p:spPr>
          <a:xfrm>
            <a:off x="3773879" y="5624253"/>
            <a:ext cx="5087620" cy="1005147"/>
          </a:xfrm>
          <a:prstGeom prst="rect">
            <a:avLst/>
          </a:prstGeom>
          <a:noFill/>
        </p:spPr>
        <p:txBody>
          <a:bodyPr wrap="square" rtlCol="0" anchor="t">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2400" b="1" i="0" u="none" strike="noStrike" kern="1200" normalizeH="0" baseline="0" noProof="0">
                <a:ln w="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Arial" panose="020B0604020202020204"/>
                <a:sym typeface="+mn-ea"/>
              </a:rPr>
              <a:t> 生命观念</a:t>
            </a:r>
            <a:r>
              <a:rPr kumimoji="0" lang="en-US" altLang="zh-CN" sz="2400" b="1" i="0" u="none" strike="noStrike" kern="1200" normalizeH="0" baseline="0" noProof="0">
                <a:ln w="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Arial" panose="020B0604020202020204"/>
                <a:sym typeface="+mn-ea"/>
              </a:rPr>
              <a:t>——</a:t>
            </a:r>
            <a:r>
              <a:rPr kumimoji="0" lang="zh-CN" altLang="en-US" sz="2400" b="1" i="0" u="none" strike="noStrike" kern="1200" normalizeH="0" baseline="0" noProof="0">
                <a:ln w="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Arial" panose="020B0604020202020204"/>
                <a:sym typeface="+mn-ea"/>
              </a:rPr>
              <a:t>进化与适应观</a:t>
            </a:r>
            <a:endParaRPr kumimoji="0" lang="en-US" altLang="zh-CN" sz="2400" b="1" i="0" u="none" strike="noStrike" kern="1200" normalizeH="0" baseline="0" noProof="0">
              <a:ln w="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Arial" panose="020B0604020202020204"/>
            </a:endParaRPr>
          </a:p>
          <a:p>
            <a:pPr marL="0" marR="0" lvl="0" indent="0" algn="l" defTabSz="914400" rtl="0" eaLnBrk="1" fontAlgn="auto" latinLnBrk="0" hangingPunct="1">
              <a:lnSpc>
                <a:spcPct val="130000"/>
              </a:lnSpc>
              <a:spcBef>
                <a:spcPct val="0"/>
              </a:spcBef>
              <a:spcAft>
                <a:spcPct val="0"/>
              </a:spcAft>
              <a:buClrTx/>
              <a:buSzTx/>
              <a:buFontTx/>
              <a:buNone/>
              <a:defRPr/>
            </a:pPr>
            <a:r>
              <a:rPr kumimoji="0" lang="en-US" altLang="zh-CN" sz="2400" b="1" i="0" u="none" strike="noStrike" kern="1200" normalizeH="0" baseline="0" noProof="0">
                <a:ln w="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Arial" panose="020B0604020202020204"/>
                <a:sym typeface="+mn-ea"/>
              </a:rPr>
              <a:t>                      </a:t>
            </a:r>
            <a:r>
              <a:rPr kumimoji="0" lang="zh-CN" altLang="en-US" sz="2400" b="1" i="0" u="none" strike="noStrike" kern="1200" normalizeH="0" baseline="0" noProof="0">
                <a:ln w="0"/>
                <a:effectLst>
                  <a:outerShdw blurRad="38100" dist="19050" dir="2700000" algn="tl" rotWithShape="0">
                    <a:schemeClr val="dk1">
                      <a:alpha val="40000"/>
                    </a:schemeClr>
                  </a:outerShdw>
                </a:effectLst>
                <a:uLnTx/>
                <a:uFillTx/>
                <a:latin typeface="微软雅黑" panose="020B0503020204020204" charset="-122"/>
                <a:ea typeface="微软雅黑" panose="020B0503020204020204" charset="-122"/>
                <a:cs typeface="Arial" panose="020B0604020202020204"/>
                <a:sym typeface="+mn-ea"/>
              </a:rPr>
              <a:t>结构与功能观</a:t>
            </a:r>
            <a:endParaRPr kumimoji="0" lang="zh-CN" altLang="en-US" sz="2400" b="1" i="0" u="none" strike="noStrike" kern="1200" normalizeH="0" baseline="0" noProof="0">
              <a:ln w="0"/>
              <a:effectLst>
                <a:outerShdw blurRad="38100" dist="19050" dir="2700000" algn="tl" rotWithShape="0">
                  <a:schemeClr val="dk1">
                    <a:alpha val="40000"/>
                  </a:schemeClr>
                </a:outerShdw>
              </a:effectLst>
              <a:uLnTx/>
              <a:uFillTx/>
              <a:latin typeface="Arial" panose="020B0604020202020204"/>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bwMode="auto">
          <a:xfrm>
            <a:off x="2453639" y="2623320"/>
            <a:ext cx="7250884" cy="4072957"/>
          </a:xfrm>
          <a:prstGeom prst="rect">
            <a:avLst/>
          </a:prstGeom>
          <a:noFill/>
          <a:extLst>
            <a:ext uri="{909E8E84-426E-40DD-AFC4-6F175D3DCCD1}">
              <a14:hiddenFill xmlns:a14="http://schemas.microsoft.com/office/drawing/2010/main">
                <a:solidFill>
                  <a:srgbClr val="FFFFFF"/>
                </a:solidFill>
              </a14:hiddenFill>
            </a:ext>
          </a:extLst>
        </p:spPr>
      </p:pic>
      <p:sp>
        <p:nvSpPr>
          <p:cNvPr id="19" name="思想气泡: 云 18"/>
          <p:cNvSpPr/>
          <p:nvPr>
            <p:custDataLst>
              <p:tags r:id="rId3"/>
            </p:custDataLst>
          </p:nvPr>
        </p:nvSpPr>
        <p:spPr>
          <a:xfrm>
            <a:off x="7378953" y="3335755"/>
            <a:ext cx="2126023" cy="1023628"/>
          </a:xfrm>
          <a:prstGeom prst="cloudCallout">
            <a:avLst>
              <a:gd name="adj1" fmla="val -89466"/>
              <a:gd name="adj2" fmla="val 5265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Times New Roman" panose="02020603050405020304" pitchFamily="18" charset="0"/>
                <a:ea typeface="楷体" panose="02010609060101010101" charset="-122"/>
                <a:cs typeface="Arial" panose="020B0604020202020204"/>
                <a:sym typeface="Times New Roman" panose="02020603050405020304" pitchFamily="18" charset="0"/>
              </a:rPr>
              <a:t>小样，没有我你跑不了这么快！</a:t>
            </a:r>
            <a:endParaRPr kumimoji="0" lang="zh-CN" altLang="en-US" sz="1800" b="1" i="0" u="none" strike="noStrike" kern="1200" cap="none" spc="0" normalizeH="0" baseline="0" noProof="0">
              <a:ln>
                <a:noFill/>
              </a:ln>
              <a:solidFill>
                <a:prstClr val="black"/>
              </a:solidFill>
              <a:effectLst/>
              <a:uLnTx/>
              <a:uFillTx/>
              <a:latin typeface="Times New Roman" panose="02020603050405020304" pitchFamily="18" charset="0"/>
              <a:ea typeface="楷体" panose="02010609060101010101" charset="-122"/>
              <a:cs typeface="Arial" panose="020B0604020202020204"/>
              <a:sym typeface="Times New Roman" panose="02020603050405020304" pitchFamily="18" charset="0"/>
            </a:endParaRPr>
          </a:p>
        </p:txBody>
      </p:sp>
      <p:sp>
        <p:nvSpPr>
          <p:cNvPr id="20" name="思想气泡: 云 19"/>
          <p:cNvSpPr/>
          <p:nvPr>
            <p:custDataLst>
              <p:tags r:id="rId4"/>
            </p:custDataLst>
          </p:nvPr>
        </p:nvSpPr>
        <p:spPr>
          <a:xfrm>
            <a:off x="1980629" y="2077002"/>
            <a:ext cx="2180393" cy="1351998"/>
          </a:xfrm>
          <a:prstGeom prst="cloudCallout">
            <a:avLst>
              <a:gd name="adj1" fmla="val 24001"/>
              <a:gd name="adj2" fmla="val 7085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Times New Roman" panose="02020603050405020304" pitchFamily="18" charset="0"/>
                <a:ea typeface="楷体" panose="02010609060101010101" charset="-122"/>
                <a:cs typeface="Arial" panose="020B0604020202020204"/>
                <a:sym typeface="Times New Roman" panose="02020603050405020304" pitchFamily="18" charset="0"/>
              </a:rPr>
              <a:t>小样，没有我你也跑不了这么快！</a:t>
            </a:r>
            <a:endParaRPr kumimoji="0" lang="zh-CN" altLang="en-US" sz="1800" b="1" i="0" u="none" strike="noStrike" kern="1200" cap="none" spc="0" normalizeH="0" baseline="0" noProof="0">
              <a:ln>
                <a:noFill/>
              </a:ln>
              <a:solidFill>
                <a:prstClr val="black"/>
              </a:solidFill>
              <a:effectLst/>
              <a:uLnTx/>
              <a:uFillTx/>
              <a:latin typeface="Times New Roman" panose="02020603050405020304" pitchFamily="18" charset="0"/>
              <a:ea typeface="楷体" panose="02010609060101010101" charset="-122"/>
              <a:cs typeface="Arial" panose="020B0604020202020204"/>
              <a:sym typeface="Times New Roman" panose="02020603050405020304" pitchFamily="18" charset="0"/>
            </a:endParaRPr>
          </a:p>
        </p:txBody>
      </p:sp>
      <p:sp>
        <p:nvSpPr>
          <p:cNvPr id="6" name="文本框 5"/>
          <p:cNvSpPr txBox="1"/>
          <p:nvPr>
            <p:custDataLst>
              <p:tags r:id="rId5"/>
            </p:custDataLst>
          </p:nvPr>
        </p:nvSpPr>
        <p:spPr>
          <a:xfrm>
            <a:off x="233045" y="966446"/>
            <a:ext cx="11725910" cy="95313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自然选择有利于羚羊种群中肌肉发达、动作敏捷的个体，也有利于猎豹种群中跑得快的个体。这两个物种的进化过程宛如一场漫长的</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“军备竞赛”</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4" name="矩形: 圆角 22"/>
          <p:cNvSpPr/>
          <p:nvPr>
            <p:custDataLst>
              <p:tags r:id="rId6"/>
            </p:custDataLst>
          </p:nvPr>
        </p:nvSpPr>
        <p:spPr>
          <a:xfrm>
            <a:off x="101619" y="87666"/>
            <a:ext cx="2463034"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协同进化</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185779" y="988167"/>
            <a:ext cx="9524752" cy="700769"/>
          </a:xfrm>
          <a:prstGeom prst="rect">
            <a:avLst/>
          </a:prstGeom>
          <a:noFill/>
        </p:spPr>
        <p:txBody>
          <a:bodyPr wrap="square" rtlCol="0" anchor="t">
            <a:spAutoFit/>
          </a:bodyPr>
          <a:lstStyle/>
          <a:p>
            <a:pPr marL="0" marR="0" lvl="0" indent="457200" algn="l" defTabSz="914400" rtl="0" eaLnBrk="1" fontAlgn="auto" latinLnBrk="0" hangingPunct="1">
              <a:lnSpc>
                <a:spcPct val="120000"/>
              </a:lnSpc>
              <a:spcBef>
                <a:spcPct val="0"/>
              </a:spcBef>
              <a:spcAft>
                <a:spcPts val="800"/>
              </a:spcAft>
              <a:buClrTx/>
              <a:buSzTx/>
              <a:buFontTx/>
              <a:buNone/>
              <a:defRPr/>
            </a:pPr>
            <a:r>
              <a:rPr kumimoji="0" lang="en-US" altLang="zh-CN" sz="3600" b="1" i="0" u="none" strike="noStrike" kern="0" cap="none" spc="160" normalizeH="0" baseline="0" noProof="0">
                <a:ln w="3175">
                  <a:noFill/>
                  <a:prstDash val="dash"/>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1.</a:t>
            </a:r>
            <a:r>
              <a:rPr kumimoji="0" lang="zh-CN" altLang="en-US" sz="3600" b="1" i="0" u="none" strike="noStrike" kern="0" cap="none" spc="160" normalizeH="0" baseline="0" noProof="0">
                <a:ln w="3175">
                  <a:noFill/>
                  <a:prstDash val="dash"/>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捕食者的存在是否对羚羊有害无益？</a:t>
            </a:r>
            <a:endParaRPr kumimoji="0" lang="zh-CN" altLang="en-US" sz="3600" b="1" i="0" u="none" strike="noStrike" kern="0" cap="none" spc="160" normalizeH="0" baseline="0" noProof="0">
              <a:ln w="3175">
                <a:noFill/>
                <a:prstDash val="dash"/>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2"/>
            </p:custDataLst>
          </p:nvPr>
        </p:nvSpPr>
        <p:spPr>
          <a:xfrm>
            <a:off x="785493" y="1861316"/>
            <a:ext cx="10823411" cy="1124585"/>
          </a:xfrm>
          <a:prstGeom prst="rect">
            <a:avLst/>
          </a:prstGeom>
          <a:noFill/>
        </p:spPr>
        <p:txBody>
          <a:bodyPr wrap="square" rtlCol="0" anchor="t">
            <a:spAutoFit/>
          </a:bodyPr>
          <a:lstStyle/>
          <a:p>
            <a:pPr marL="0" marR="0" lvl="0" indent="457200" algn="l" defTabSz="914400" rtl="0" eaLnBrk="1" fontAlgn="auto" latinLnBrk="0" hangingPunct="1">
              <a:lnSpc>
                <a:spcPct val="120000"/>
              </a:lnSpc>
              <a:spcBef>
                <a:spcPct val="0"/>
              </a:spcBef>
              <a:spcAft>
                <a:spcPts val="800"/>
              </a:spcAft>
              <a:buClrTx/>
              <a:buSzTx/>
              <a:buFontTx/>
              <a:buNone/>
              <a:defRPr/>
            </a:pPr>
            <a:r>
              <a:rPr kumimoji="0" lang="en-US" altLang="zh-CN" sz="2800" b="1" i="0" u="none" strike="noStrike" kern="0" cap="none" spc="160" normalizeH="0" baseline="0" noProof="0">
                <a:ln w="3175">
                  <a:noFill/>
                  <a:prstDash val="dash"/>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CN" altLang="en-US" sz="2800" b="1" i="0" u="none" strike="noStrike" kern="0" cap="none" spc="160" normalizeH="0" baseline="0" noProof="0">
                <a:ln w="3175">
                  <a:noFill/>
                  <a:prstDash val="dash"/>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捕食者所吃掉的大多是被捕食者中年老、病弱或年幼的个体，客观上起到了促进种群发展的作用。</a:t>
            </a:r>
            <a:endParaRPr kumimoji="0" lang="zh-CN" altLang="en-US" sz="2800" b="1" i="0" u="none" strike="noStrike" kern="0" cap="none" spc="160" normalizeH="0" baseline="0" noProof="0">
              <a:ln w="3175">
                <a:noFill/>
                <a:prstDash val="dash"/>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3"/>
            </p:custDataLst>
          </p:nvPr>
        </p:nvSpPr>
        <p:spPr>
          <a:xfrm>
            <a:off x="185779" y="3303519"/>
            <a:ext cx="9614204" cy="700769"/>
          </a:xfrm>
          <a:prstGeom prst="rect">
            <a:avLst/>
          </a:prstGeom>
          <a:noFill/>
        </p:spPr>
        <p:txBody>
          <a:bodyPr wrap="square" rtlCol="0" anchor="t">
            <a:spAutoFit/>
          </a:bodyPr>
          <a:lstStyle/>
          <a:p>
            <a:pPr marL="0" marR="0" lvl="0" indent="457200" algn="l" defTabSz="914400" rtl="0" eaLnBrk="1" fontAlgn="auto" latinLnBrk="0" hangingPunct="1">
              <a:lnSpc>
                <a:spcPct val="120000"/>
              </a:lnSpc>
              <a:spcBef>
                <a:spcPct val="0"/>
              </a:spcBef>
              <a:spcAft>
                <a:spcPts val="800"/>
              </a:spcAft>
              <a:buClrTx/>
              <a:buSzTx/>
              <a:buFontTx/>
              <a:buNone/>
              <a:defRPr/>
            </a:pPr>
            <a:r>
              <a:rPr kumimoji="0" lang="en-US" altLang="zh-CN" sz="3600" b="1" i="0" u="none" strike="noStrike" kern="0" cap="none" spc="160" normalizeH="0" baseline="0" noProof="0">
                <a:ln w="3175">
                  <a:noFill/>
                  <a:prstDash val="dash"/>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2.</a:t>
            </a:r>
            <a:r>
              <a:rPr kumimoji="0" lang="zh-CN" altLang="en-US" sz="3600" b="1" i="0" u="none" strike="noStrike" kern="0" cap="none" spc="160" normalizeH="0" baseline="0" noProof="0">
                <a:ln w="3175">
                  <a:noFill/>
                  <a:prstDash val="dash"/>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捕食者是不是就“高枕无忧”呢？</a:t>
            </a:r>
            <a:endParaRPr kumimoji="0" lang="zh-CN" altLang="en-US" sz="3600" b="1" i="0" u="none" strike="noStrike" kern="0" cap="none" spc="160" normalizeH="0" baseline="0" noProof="0">
              <a:ln w="3175">
                <a:noFill/>
                <a:prstDash val="dash"/>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4"/>
            </p:custDataLst>
          </p:nvPr>
        </p:nvSpPr>
        <p:spPr>
          <a:xfrm>
            <a:off x="785493" y="4571807"/>
            <a:ext cx="11032133" cy="1641475"/>
          </a:xfrm>
          <a:prstGeom prst="rect">
            <a:avLst/>
          </a:prstGeom>
          <a:noFill/>
        </p:spPr>
        <p:txBody>
          <a:bodyPr wrap="square" rtlCol="0" anchor="t">
            <a:spAutoFit/>
          </a:bodyPr>
          <a:lstStyle/>
          <a:p>
            <a:pPr marL="0" marR="0" lvl="0" indent="457200" algn="l" defTabSz="914400" rtl="0" eaLnBrk="1" fontAlgn="auto" latinLnBrk="0" hangingPunct="1">
              <a:lnSpc>
                <a:spcPct val="120000"/>
              </a:lnSpc>
              <a:spcBef>
                <a:spcPct val="0"/>
              </a:spcBef>
              <a:spcAft>
                <a:spcPts val="800"/>
              </a:spcAft>
              <a:buClrTx/>
              <a:buSzTx/>
              <a:buFontTx/>
              <a:buNone/>
              <a:defRPr/>
            </a:pPr>
            <a:r>
              <a:rPr kumimoji="0" lang="en-US" altLang="zh-CN" sz="2800" b="1" i="0" u="none" strike="noStrike" kern="0" cap="none" spc="160" normalizeH="0" baseline="0" noProof="0">
                <a:ln w="3175">
                  <a:noFill/>
                  <a:prstDash val="dash"/>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CN" altLang="en-US" sz="2800" b="1" i="0" u="none" strike="noStrike" kern="0" cap="none" spc="160" normalizeH="0" baseline="0" noProof="0">
                <a:ln w="3175">
                  <a:noFill/>
                  <a:prstDash val="dash"/>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rPr>
              <a:t>一般来说，只有动作敏捷、跑得快的捕食者个体才能获得食物，从而生存下来，繁育更多的后代。因此，羚羊对捕食者种群的进化也起到了促进作用。</a:t>
            </a:r>
            <a:endParaRPr kumimoji="0" lang="zh-CN" altLang="en-US" sz="2800" b="1" i="0" u="none" strike="noStrike" kern="0" cap="none" spc="160" normalizeH="0" baseline="0" noProof="0">
              <a:ln w="3175">
                <a:noFill/>
                <a:prstDash val="dash"/>
              </a:ln>
              <a:solidFill>
                <a:prstClr val="black"/>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4" name="矩形: 圆角 22"/>
          <p:cNvSpPr/>
          <p:nvPr>
            <p:custDataLst>
              <p:tags r:id="rId5"/>
            </p:custDataLst>
          </p:nvPr>
        </p:nvSpPr>
        <p:spPr>
          <a:xfrm>
            <a:off x="101619" y="87666"/>
            <a:ext cx="2463034"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协同进化</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8692"/>
          <p:cNvSpPr/>
          <p:nvPr>
            <p:custDataLst>
              <p:tags r:id="rId1"/>
            </p:custDataLst>
          </p:nvPr>
        </p:nvSpPr>
        <p:spPr>
          <a:xfrm>
            <a:off x="99391" y="107154"/>
            <a:ext cx="12198350" cy="2330450"/>
          </a:xfrm>
          <a:prstGeom prst="rect">
            <a:avLst/>
          </a:prstGeom>
          <a:noFill/>
          <a:ln w="9525">
            <a:noFill/>
          </a:ln>
        </p:spPr>
        <p:txBody>
          <a:bodyPr wrap="square" anchor="t">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收割理论：</a:t>
            </a:r>
            <a:endPar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endParaRPr>
          </a:p>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       美国生态学家</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斯坦利</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提出：</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捕食者</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往往</a:t>
            </a:r>
            <a:r>
              <a:rPr kumimoji="0" lang="zh-CN" altLang="en-US" sz="2800" b="1" i="0" u="none" strike="noStrike" kern="1200" cap="none" spc="0" normalizeH="0" baseline="0" noProof="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捕食个体数量多的物种</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rPr>
              <a:t>，这样就会避免出现一种或少数几种生物再生态系统中占绝对优势的局面，为其他物种的形成腾出空间。</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sym typeface="Times New Roman" panose="02020603050405020304" pitchFamily="18" charset="0"/>
            </a:endParaRPr>
          </a:p>
        </p:txBody>
      </p:sp>
      <p:pic>
        <p:nvPicPr>
          <p:cNvPr id="13" name="图片 12"/>
          <p:cNvPicPr>
            <a:picLocks noChangeAspect="1"/>
          </p:cNvPicPr>
          <p:nvPr>
            <p:custDataLst>
              <p:tags r:id="rId2"/>
            </p:custDataLst>
          </p:nvPr>
        </p:nvPicPr>
        <p:blipFill>
          <a:blip r:embed="rId3"/>
          <a:stretch>
            <a:fillRect/>
          </a:stretch>
        </p:blipFill>
        <p:spPr>
          <a:xfrm>
            <a:off x="289658" y="3219229"/>
            <a:ext cx="4979942" cy="3320177"/>
          </a:xfrm>
          <a:prstGeom prst="rect">
            <a:avLst/>
          </a:prstGeom>
        </p:spPr>
      </p:pic>
      <p:sp>
        <p:nvSpPr>
          <p:cNvPr id="8" name="矩形 28692"/>
          <p:cNvSpPr/>
          <p:nvPr>
            <p:custDataLst>
              <p:tags r:id="rId4"/>
            </p:custDataLst>
          </p:nvPr>
        </p:nvSpPr>
        <p:spPr>
          <a:xfrm>
            <a:off x="3252990" y="2253869"/>
            <a:ext cx="6498431" cy="650875"/>
          </a:xfrm>
          <a:prstGeom prst="rect">
            <a:avLst/>
          </a:prstGeom>
          <a:noFill/>
          <a:ln w="9525">
            <a:noFill/>
          </a:ln>
        </p:spPr>
        <p:txBody>
          <a:bodyPr wrap="square" anchor="t">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rPr>
              <a:t>捕食者的存在有利于增加物种多样性。</a:t>
            </a:r>
            <a:endPar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endParaRPr>
          </a:p>
        </p:txBody>
      </p:sp>
      <p:pic>
        <p:nvPicPr>
          <p:cNvPr id="3" name="图片 2"/>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048216" y="3219229"/>
            <a:ext cx="5577198" cy="3320176"/>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69043" y="758825"/>
            <a:ext cx="2672080" cy="737235"/>
          </a:xfrm>
          <a:prstGeom prst="rect">
            <a:avLst/>
          </a:prstGeom>
          <a:noFill/>
        </p:spPr>
        <p:txBody>
          <a:bodyPr wrap="none" rtlCol="0" anchor="t">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mn-ea"/>
              </a:rPr>
              <a:t>生物和生物之间</a:t>
            </a:r>
            <a:endPar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mn-ea"/>
            </a:endParaRPr>
          </a:p>
        </p:txBody>
      </p:sp>
      <p:graphicFrame>
        <p:nvGraphicFramePr>
          <p:cNvPr id="13315" name="Group 3"/>
          <p:cNvGraphicFramePr>
            <a:graphicFrameLocks noGrp="1"/>
          </p:cNvGraphicFramePr>
          <p:nvPr>
            <p:custDataLst>
              <p:tags r:id="rId2"/>
            </p:custDataLst>
          </p:nvPr>
        </p:nvGraphicFramePr>
        <p:xfrm>
          <a:off x="1297940" y="1496060"/>
          <a:ext cx="10390505" cy="4549775"/>
        </p:xfrm>
        <a:graphic>
          <a:graphicData uri="http://schemas.openxmlformats.org/drawingml/2006/table">
            <a:tbl>
              <a:tblPr/>
              <a:tblGrid>
                <a:gridCol w="1861185"/>
                <a:gridCol w="3194685"/>
                <a:gridCol w="5334635"/>
              </a:tblGrid>
              <a:tr h="590550">
                <a:tc gridSpan="2">
                  <a:txBody>
                    <a:bodyPr wrap="square"/>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pPr>
                      <a:r>
                        <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rPr>
                        <a:t>类型</a:t>
                      </a: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lToBr>
                      <a:noFill/>
                    </a:lnTlToBr>
                    <a:lnBlToTr>
                      <a:noFill/>
                    </a:lnBlToTr>
                    <a:noFill/>
                  </a:tcPr>
                </a:tc>
                <a:tc hMerge="1">
                  <a:tcPr marL="90000" marR="90000" marT="46804" marB="468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cs typeface="微软雅黑" panose="020B0503020204020204" charset="-122"/>
                        </a:rPr>
                        <a:t>实例</a:t>
                      </a: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1100">
                <a:tc rowSpan="4">
                  <a:txBody>
                    <a:bodyPr wrap="square"/>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zh-CN" altLang="en-US" sz="2800" b="1" i="0" u="none" strike="noStrike" cap="none" normalizeH="0" baseline="0">
                          <a:ln>
                            <a:noFill/>
                          </a:ln>
                          <a:solidFill>
                            <a:srgbClr val="C00000"/>
                          </a:solidFill>
                          <a:effectLst/>
                          <a:latin typeface="微软雅黑" panose="020B0503020204020204" charset="-122"/>
                          <a:ea typeface="微软雅黑" panose="020B0503020204020204" charset="-122"/>
                        </a:rPr>
                        <a:t>不同物种之间</a:t>
                      </a:r>
                      <a:endParaRPr kumimoji="0" lang="zh-CN" altLang="en-US" sz="2800" b="1" i="0" u="none" strike="noStrike" cap="none" normalizeH="0" baseline="0">
                        <a:ln>
                          <a:noFill/>
                        </a:ln>
                        <a:solidFill>
                          <a:srgbClr val="C00000"/>
                        </a:solidFill>
                        <a:effectLst/>
                        <a:latin typeface="微软雅黑" panose="020B0503020204020204" charset="-122"/>
                        <a:ea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6465">
                <a:tc vMerge="1">
                  <a:tcPr marL="90000" marR="90000" marT="46804" marB="468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5195">
                <a:tc vMerge="1">
                  <a:tcPr marL="90000" marR="90000" marT="46804" marB="468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26465">
                <a:tc vMerge="1">
                  <a:tcPr marL="90000" marR="90000" marT="46804" marB="4680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1" fontAlgn="ctr" latinLnBrk="0" hangingPunct="1">
                        <a:lnSpc>
                          <a:spcPct val="100000"/>
                        </a:lnSpc>
                        <a:spcBef>
                          <a:spcPct val="0"/>
                        </a:spcBef>
                        <a:spcAft>
                          <a:spcPct val="0"/>
                        </a:spcAft>
                        <a:buClrTx/>
                        <a:buSzTx/>
                        <a:buFont typeface="Arial" panose="020B0604020202020204" pitchFamily="34" charset="0"/>
                        <a:buNone/>
                      </a:pPr>
                      <a:endParaRPr kumimoji="0" lang="zh-CN" altLang="en-US" sz="28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4" marB="46804" vert="horz"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文本框 7">
            <a:hlinkClick r:id="rId3" action="ppaction://hlinksldjump"/>
          </p:cNvPr>
          <p:cNvSpPr txBox="1"/>
          <p:nvPr>
            <p:custDataLst>
              <p:tags r:id="rId4"/>
            </p:custDataLst>
          </p:nvPr>
        </p:nvSpPr>
        <p:spPr>
          <a:xfrm>
            <a:off x="3589655" y="2407920"/>
            <a:ext cx="2115820"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种间互助</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15" name="文本框 14"/>
          <p:cNvSpPr txBox="1"/>
          <p:nvPr>
            <p:custDataLst>
              <p:tags r:id="rId5"/>
            </p:custDataLst>
          </p:nvPr>
        </p:nvSpPr>
        <p:spPr>
          <a:xfrm>
            <a:off x="3903345" y="3467100"/>
            <a:ext cx="1140460"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捕食</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18" name="文本框 17"/>
          <p:cNvSpPr txBox="1"/>
          <p:nvPr>
            <p:custDataLst>
              <p:tags r:id="rId6"/>
            </p:custDataLst>
          </p:nvPr>
        </p:nvSpPr>
        <p:spPr>
          <a:xfrm>
            <a:off x="3841750" y="4375785"/>
            <a:ext cx="1478915"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寄生</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20" name="文本框 19"/>
          <p:cNvSpPr txBox="1"/>
          <p:nvPr>
            <p:custDataLst>
              <p:tags r:id="rId7"/>
            </p:custDataLst>
          </p:nvPr>
        </p:nvSpPr>
        <p:spPr>
          <a:xfrm>
            <a:off x="3871595" y="5300980"/>
            <a:ext cx="1196975"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竞争</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9" name="文本框 8"/>
          <p:cNvSpPr txBox="1"/>
          <p:nvPr>
            <p:custDataLst>
              <p:tags r:id="rId8"/>
            </p:custDataLst>
          </p:nvPr>
        </p:nvSpPr>
        <p:spPr>
          <a:xfrm>
            <a:off x="6268720" y="2207260"/>
            <a:ext cx="5614035" cy="9531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某种兰花具有细长的花距，而专门给它传粉的蛾具有吸管似的口器</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12" name="文本框 11"/>
          <p:cNvSpPr txBox="1"/>
          <p:nvPr>
            <p:custDataLst>
              <p:tags r:id="rId9"/>
            </p:custDataLst>
          </p:nvPr>
        </p:nvSpPr>
        <p:spPr>
          <a:xfrm>
            <a:off x="7732395" y="3507105"/>
            <a:ext cx="2686050"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猎豹和羚羊</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19" name="文本框 18"/>
          <p:cNvSpPr txBox="1"/>
          <p:nvPr>
            <p:custDataLst>
              <p:tags r:id="rId10"/>
            </p:custDataLst>
          </p:nvPr>
        </p:nvSpPr>
        <p:spPr>
          <a:xfrm>
            <a:off x="7251700" y="4375785"/>
            <a:ext cx="3503295"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黏液瘤病毒和兔子</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21" name="文本框 20"/>
          <p:cNvSpPr txBox="1"/>
          <p:nvPr>
            <p:custDataLst>
              <p:tags r:id="rId11"/>
            </p:custDataLst>
          </p:nvPr>
        </p:nvSpPr>
        <p:spPr>
          <a:xfrm>
            <a:off x="7759065" y="5300980"/>
            <a:ext cx="2659380" cy="52197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rPr>
              <a:t>作物与杂草</a:t>
            </a:r>
            <a:endParaRPr kumimoji="0" lang="zh-CN" altLang="en-US" sz="2800" b="1" i="0" u="none" strike="noStrike" kern="1200" cap="none" spc="0" normalizeH="0" baseline="0" noProof="0">
              <a:ln>
                <a:noFill/>
              </a:ln>
              <a:solidFill>
                <a:prstClr val="black">
                  <a:lumMod val="85000"/>
                  <a:lumOff val="15000"/>
                </a:prstClr>
              </a:solidFill>
              <a:effectLst/>
              <a:uLnTx/>
              <a:uFillTx/>
              <a:latin typeface="微软雅黑" panose="020B0503020204020204" charset="-122"/>
              <a:ea typeface="微软雅黑" panose="020B0503020204020204" charset="-122"/>
              <a:cs typeface="Arial" panose="020B0604020202020204"/>
              <a:sym typeface="+mn-ea"/>
            </a:endParaRPr>
          </a:p>
        </p:txBody>
      </p:sp>
      <p:sp>
        <p:nvSpPr>
          <p:cNvPr id="4" name="矩形: 圆角 22"/>
          <p:cNvSpPr/>
          <p:nvPr>
            <p:custDataLst>
              <p:tags r:id="rId12"/>
            </p:custDataLst>
          </p:nvPr>
        </p:nvSpPr>
        <p:spPr>
          <a:xfrm>
            <a:off x="101619" y="87666"/>
            <a:ext cx="2463034"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协同进化</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8692"/>
          <p:cNvSpPr/>
          <p:nvPr>
            <p:custDataLst>
              <p:tags r:id="rId1"/>
            </p:custDataLst>
          </p:nvPr>
        </p:nvSpPr>
        <p:spPr>
          <a:xfrm>
            <a:off x="3261833" y="2058643"/>
            <a:ext cx="5302103" cy="650875"/>
          </a:xfrm>
          <a:prstGeom prst="rect">
            <a:avLst/>
          </a:prstGeom>
          <a:noFill/>
          <a:ln w="9525">
            <a:noFill/>
          </a:ln>
        </p:spPr>
        <p:txBody>
          <a:bodyPr wrap="square" anchor="t">
            <a:spAutoFit/>
          </a:bodyPr>
          <a:lstStyle/>
          <a:p>
            <a:pPr marL="0" marR="0" lvl="0" indent="0" algn="l" defTabSz="914400" rtl="0" eaLnBrk="1" fontAlgn="auto" latinLnBrk="0" hangingPunct="1">
              <a:lnSpc>
                <a:spcPct val="13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rPr>
              <a:t>生物与无机环境之间的协同进化</a:t>
            </a:r>
            <a:endParaRPr kumimoji="0" lang="zh-CN" altLang="en-US" sz="2800" b="1"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Arial" panose="020B0604020202020204"/>
              <a:sym typeface="Times New Roman" panose="02020603050405020304" pitchFamily="18" charset="0"/>
            </a:endParaRPr>
          </a:p>
        </p:txBody>
      </p:sp>
      <p:sp>
        <p:nvSpPr>
          <p:cNvPr id="15" name="椭圆 14"/>
          <p:cNvSpPr/>
          <p:nvPr>
            <p:custDataLst>
              <p:tags r:id="rId2"/>
            </p:custDataLst>
          </p:nvPr>
        </p:nvSpPr>
        <p:spPr>
          <a:xfrm>
            <a:off x="4907410" y="2705578"/>
            <a:ext cx="1757362" cy="82867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7" name="文本框 16"/>
          <p:cNvSpPr txBox="1"/>
          <p:nvPr>
            <p:custDataLst>
              <p:tags r:id="rId3"/>
            </p:custDataLst>
          </p:nvPr>
        </p:nvSpPr>
        <p:spPr>
          <a:xfrm>
            <a:off x="5014567" y="2800444"/>
            <a:ext cx="1757362"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原始大气</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cxnSp>
        <p:nvCxnSpPr>
          <p:cNvPr id="18" name="直接箭头连接符 17"/>
          <p:cNvCxnSpPr/>
          <p:nvPr>
            <p:custDataLst>
              <p:tags r:id="rId4"/>
            </p:custDataLst>
          </p:nvPr>
        </p:nvCxnSpPr>
        <p:spPr>
          <a:xfrm flipH="1">
            <a:off x="3763689" y="3303248"/>
            <a:ext cx="1250879" cy="963094"/>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19" name="矩形 18"/>
          <p:cNvSpPr/>
          <p:nvPr>
            <p:custDataLst>
              <p:tags r:id="rId5"/>
            </p:custDataLst>
          </p:nvPr>
        </p:nvSpPr>
        <p:spPr>
          <a:xfrm>
            <a:off x="2617039" y="4217586"/>
            <a:ext cx="1200150" cy="4321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0" name="文本框 19"/>
          <p:cNvSpPr txBox="1"/>
          <p:nvPr>
            <p:custDataLst>
              <p:tags r:id="rId6"/>
            </p:custDataLst>
          </p:nvPr>
        </p:nvSpPr>
        <p:spPr>
          <a:xfrm>
            <a:off x="2564653" y="4172074"/>
            <a:ext cx="1323974"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无  氧</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21" name="直接箭头连接符 20"/>
          <p:cNvCxnSpPr/>
          <p:nvPr>
            <p:custDataLst>
              <p:tags r:id="rId7"/>
            </p:custDataLst>
          </p:nvPr>
        </p:nvCxnSpPr>
        <p:spPr>
          <a:xfrm flipH="1">
            <a:off x="3167108" y="4695294"/>
            <a:ext cx="0" cy="837664"/>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22" name="矩形 21"/>
          <p:cNvSpPr/>
          <p:nvPr>
            <p:custDataLst>
              <p:tags r:id="rId8"/>
            </p:custDataLst>
          </p:nvPr>
        </p:nvSpPr>
        <p:spPr>
          <a:xfrm>
            <a:off x="2059828" y="5616777"/>
            <a:ext cx="2229642" cy="4321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3" name="文本框 22"/>
          <p:cNvSpPr txBox="1"/>
          <p:nvPr>
            <p:custDataLst>
              <p:tags r:id="rId9"/>
            </p:custDataLst>
          </p:nvPr>
        </p:nvSpPr>
        <p:spPr>
          <a:xfrm>
            <a:off x="1993152" y="5571265"/>
            <a:ext cx="246697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生物为</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rPr>
              <a:t>厌氧</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型</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24" name="矩形 23"/>
          <p:cNvSpPr/>
          <p:nvPr>
            <p:custDataLst>
              <p:tags r:id="rId10"/>
            </p:custDataLst>
          </p:nvPr>
        </p:nvSpPr>
        <p:spPr>
          <a:xfrm>
            <a:off x="4745761" y="5574406"/>
            <a:ext cx="2229642" cy="4321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5" name="文本框 24"/>
          <p:cNvSpPr txBox="1"/>
          <p:nvPr>
            <p:custDataLst>
              <p:tags r:id="rId11"/>
            </p:custDataLst>
          </p:nvPr>
        </p:nvSpPr>
        <p:spPr>
          <a:xfrm>
            <a:off x="4679085" y="5528894"/>
            <a:ext cx="246697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rPr>
              <a:t>光合</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生物出现</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26" name="矩形 25"/>
          <p:cNvSpPr/>
          <p:nvPr>
            <p:custDataLst>
              <p:tags r:id="rId12"/>
            </p:custDataLst>
          </p:nvPr>
        </p:nvSpPr>
        <p:spPr>
          <a:xfrm>
            <a:off x="5270577" y="4220727"/>
            <a:ext cx="1200150" cy="4321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7" name="文本框 26"/>
          <p:cNvSpPr txBox="1"/>
          <p:nvPr>
            <p:custDataLst>
              <p:tags r:id="rId13"/>
            </p:custDataLst>
          </p:nvPr>
        </p:nvSpPr>
        <p:spPr>
          <a:xfrm>
            <a:off x="5218191" y="4175215"/>
            <a:ext cx="1323974"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有  氧</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28" name="直接箭头连接符 27"/>
          <p:cNvCxnSpPr/>
          <p:nvPr>
            <p:custDataLst>
              <p:tags r:id="rId14"/>
            </p:custDataLst>
          </p:nvPr>
        </p:nvCxnSpPr>
        <p:spPr>
          <a:xfrm flipH="1">
            <a:off x="5789249" y="3534253"/>
            <a:ext cx="0" cy="672932"/>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9" name="直接箭头连接符 28"/>
          <p:cNvCxnSpPr/>
          <p:nvPr>
            <p:custDataLst>
              <p:tags r:id="rId15"/>
            </p:custDataLst>
          </p:nvPr>
        </p:nvCxnSpPr>
        <p:spPr>
          <a:xfrm flipH="1">
            <a:off x="5853044" y="4698435"/>
            <a:ext cx="0" cy="837664"/>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0" name="直接箭头连接符 29"/>
          <p:cNvCxnSpPr/>
          <p:nvPr>
            <p:custDataLst>
              <p:tags r:id="rId16"/>
            </p:custDataLst>
          </p:nvPr>
        </p:nvCxnSpPr>
        <p:spPr>
          <a:xfrm>
            <a:off x="3878987" y="4436825"/>
            <a:ext cx="1100138" cy="0"/>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1" name="直接箭头连接符 30"/>
          <p:cNvCxnSpPr/>
          <p:nvPr>
            <p:custDataLst>
              <p:tags r:id="rId17"/>
            </p:custDataLst>
          </p:nvPr>
        </p:nvCxnSpPr>
        <p:spPr>
          <a:xfrm>
            <a:off x="6595991" y="4436825"/>
            <a:ext cx="1100138" cy="0"/>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32" name="矩形 31"/>
          <p:cNvSpPr/>
          <p:nvPr>
            <p:custDataLst>
              <p:tags r:id="rId18"/>
            </p:custDataLst>
          </p:nvPr>
        </p:nvSpPr>
        <p:spPr>
          <a:xfrm>
            <a:off x="7852350" y="4220727"/>
            <a:ext cx="2229642" cy="43219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33" name="文本框 32"/>
          <p:cNvSpPr txBox="1"/>
          <p:nvPr>
            <p:custDataLst>
              <p:tags r:id="rId19"/>
            </p:custDataLst>
          </p:nvPr>
        </p:nvSpPr>
        <p:spPr>
          <a:xfrm>
            <a:off x="7785674" y="4175215"/>
            <a:ext cx="2466975"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出现</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rPr>
              <a:t>好氧</a:t>
            </a: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细菌</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34" name="文本框 33"/>
          <p:cNvSpPr txBox="1"/>
          <p:nvPr>
            <p:custDataLst>
              <p:tags r:id="rId20"/>
            </p:custDataLst>
          </p:nvPr>
        </p:nvSpPr>
        <p:spPr>
          <a:xfrm>
            <a:off x="3302339" y="3487101"/>
            <a:ext cx="1323974"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最初</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35" name="文本框 34"/>
          <p:cNvSpPr txBox="1"/>
          <p:nvPr>
            <p:custDataLst>
              <p:tags r:id="rId21"/>
            </p:custDataLst>
          </p:nvPr>
        </p:nvSpPr>
        <p:spPr>
          <a:xfrm>
            <a:off x="5822086" y="4817464"/>
            <a:ext cx="1323974"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rPr>
              <a:t>导致</a:t>
            </a:r>
            <a:endParaRPr kumimoji="0" lang="zh-CN" altLang="en-US" sz="28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panose="020B0604020202020204"/>
            </a:endParaRPr>
          </a:p>
        </p:txBody>
      </p:sp>
      <p:sp>
        <p:nvSpPr>
          <p:cNvPr id="4" name="文本框 3"/>
          <p:cNvSpPr txBox="1"/>
          <p:nvPr>
            <p:custDataLst>
              <p:tags r:id="rId22"/>
            </p:custDataLst>
          </p:nvPr>
        </p:nvSpPr>
        <p:spPr>
          <a:xfrm>
            <a:off x="220027" y="938282"/>
            <a:ext cx="11751945" cy="1038860"/>
          </a:xfrm>
          <a:prstGeom prst="rect">
            <a:avLst/>
          </a:prstGeom>
          <a:noFill/>
        </p:spPr>
        <p:txBody>
          <a:bodyPr wrap="square" rtlCol="0">
            <a:spAutoFit/>
          </a:bodyPr>
          <a:lstStyle/>
          <a:p>
            <a:pPr marL="1073150" marR="0" lvl="0" indent="-1073150" algn="just" defTabSz="914400" rtl="0" eaLnBrk="1" fontAlgn="auto" latinLnBrk="0" hangingPunct="1">
              <a:lnSpc>
                <a:spcPct val="11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0070C0"/>
                </a:solidFill>
                <a:effectLst/>
                <a:uLnTx/>
                <a:uFillTx/>
                <a:latin typeface="Times New Roman" panose="02020603050405020304" pitchFamily="18" charset="0"/>
                <a:ea typeface="微软雅黑" panose="020B0503020204020204" charset="-122"/>
                <a:cs typeface="Times New Roman" panose="02020603050405020304" pitchFamily="18" charset="0"/>
              </a:rPr>
              <a:t>思考：不同种生物之间在进化上密切相关，生物的进化与无机环境的进化是否也有关系呢？</a:t>
            </a:r>
            <a:endParaRPr kumimoji="0" lang="zh-CN" altLang="en-US" sz="28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
        <p:nvSpPr>
          <p:cNvPr id="3" name="矩形: 圆角 22"/>
          <p:cNvSpPr/>
          <p:nvPr>
            <p:custDataLst>
              <p:tags r:id="rId23"/>
            </p:custDataLst>
          </p:nvPr>
        </p:nvSpPr>
        <p:spPr>
          <a:xfrm>
            <a:off x="101619" y="87666"/>
            <a:ext cx="2463034" cy="721360"/>
          </a:xfrm>
          <a:prstGeom prst="homePlate">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fontAlgn="ctr">
              <a:spcAft>
                <a:spcPct val="0"/>
              </a:spcAft>
              <a:defRPr/>
            </a:pPr>
            <a:r>
              <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协同进化</a:t>
            </a:r>
            <a:endParaRPr lang="zh-CN" altLang="en-US" sz="3200" b="1">
              <a:solidFill>
                <a:srgbClr val="FFFFFF"/>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7" grpId="0"/>
      <p:bldP spid="19" grpId="0"/>
      <p:bldP spid="20" grpId="0"/>
      <p:bldP spid="22" grpId="0"/>
      <p:bldP spid="23" grpId="0"/>
      <p:bldP spid="24" grpId="0"/>
      <p:bldP spid="25" grpId="0"/>
      <p:bldP spid="26" grpId="0"/>
      <p:bldP spid="27" grpId="0"/>
      <p:bldP spid="32" grpId="0"/>
      <p:bldP spid="33" grpId="0"/>
      <p:bldP spid="34" grpId="0"/>
      <p:bldP spid="35" grpId="0"/>
    </p:bldLst>
  </p:timing>
</p:sld>
</file>

<file path=ppt/tags/tag1.xml><?xml version="1.0" encoding="utf-8"?>
<p:tagLst xmlns:p="http://schemas.openxmlformats.org/presentationml/2006/main">
  <p:tag name="AS_UNIQUEID" val="8924"/>
</p:tagLst>
</file>

<file path=ppt/tags/tag10.xml><?xml version="1.0" encoding="utf-8"?>
<p:tagLst xmlns:p="http://schemas.openxmlformats.org/presentationml/2006/main">
  <p:tag name="AS_UNIQUEID" val="8934"/>
</p:tagLst>
</file>

<file path=ppt/tags/tag100.xml><?xml version="1.0" encoding="utf-8"?>
<p:tagLst xmlns:p="http://schemas.openxmlformats.org/presentationml/2006/main">
  <p:tag name="AS_UNIQUEID" val="4893"/>
</p:tagLst>
</file>

<file path=ppt/tags/tag101.xml><?xml version="1.0" encoding="utf-8"?>
<p:tagLst xmlns:p="http://schemas.openxmlformats.org/presentationml/2006/main">
  <p:tag name="AS_UNIQUEID" val="4895"/>
</p:tagLst>
</file>

<file path=ppt/tags/tag102.xml><?xml version="1.0" encoding="utf-8"?>
<p:tagLst xmlns:p="http://schemas.openxmlformats.org/presentationml/2006/main">
  <p:tag name="AS_UNIQUEID" val="4896"/>
</p:tagLst>
</file>

<file path=ppt/tags/tag103.xml><?xml version="1.0" encoding="utf-8"?>
<p:tagLst xmlns:p="http://schemas.openxmlformats.org/presentationml/2006/main">
  <p:tag name="AS_UNIQUEID" val="4897"/>
</p:tagLst>
</file>

<file path=ppt/tags/tag104.xml><?xml version="1.0" encoding="utf-8"?>
<p:tagLst xmlns:p="http://schemas.openxmlformats.org/presentationml/2006/main">
  <p:tag name="AS_UNIQUEID" val="4899"/>
</p:tagLst>
</file>

<file path=ppt/tags/tag105.xml><?xml version="1.0" encoding="utf-8"?>
<p:tagLst xmlns:p="http://schemas.openxmlformats.org/presentationml/2006/main">
  <p:tag name="AS_UNIQUEID" val="4900"/>
</p:tagLst>
</file>

<file path=ppt/tags/tag106.xml><?xml version="1.0" encoding="utf-8"?>
<p:tagLst xmlns:p="http://schemas.openxmlformats.org/presentationml/2006/main">
  <p:tag name="AS_UNIQUEID" val="4901"/>
</p:tagLst>
</file>

<file path=ppt/tags/tag107.xml><?xml version="1.0" encoding="utf-8"?>
<p:tagLst xmlns:p="http://schemas.openxmlformats.org/presentationml/2006/main">
  <p:tag name="AS_UNIQUEID" val="4902"/>
</p:tagLst>
</file>

<file path=ppt/tags/tag108.xml><?xml version="1.0" encoding="utf-8"?>
<p:tagLst xmlns:p="http://schemas.openxmlformats.org/presentationml/2006/main">
  <p:tag name="AS_UNIQUEID" val="4903"/>
</p:tagLst>
</file>

<file path=ppt/tags/tag109.xml><?xml version="1.0" encoding="utf-8"?>
<p:tagLst xmlns:p="http://schemas.openxmlformats.org/presentationml/2006/main">
  <p:tag name="AS_UNIQUEID" val="4904"/>
</p:tagLst>
</file>

<file path=ppt/tags/tag11.xml><?xml version="1.0" encoding="utf-8"?>
<p:tagLst xmlns:p="http://schemas.openxmlformats.org/presentationml/2006/main">
  <p:tag name="AS_UNIQUEID" val="8936"/>
</p:tagLst>
</file>

<file path=ppt/tags/tag110.xml><?xml version="1.0" encoding="utf-8"?>
<p:tagLst xmlns:p="http://schemas.openxmlformats.org/presentationml/2006/main">
  <p:tag name="AS_UNIQUEID" val="4906"/>
</p:tagLst>
</file>

<file path=ppt/tags/tag111.xml><?xml version="1.0" encoding="utf-8"?>
<p:tagLst xmlns:p="http://schemas.openxmlformats.org/presentationml/2006/main">
  <p:tag name="AS_UNIQUEID" val="4907"/>
</p:tagLst>
</file>

<file path=ppt/tags/tag112.xml><?xml version="1.0" encoding="utf-8"?>
<p:tagLst xmlns:p="http://schemas.openxmlformats.org/presentationml/2006/main">
  <p:tag name="AS_UNIQUEID" val="4908"/>
</p:tagLst>
</file>

<file path=ppt/tags/tag113.xml><?xml version="1.0" encoding="utf-8"?>
<p:tagLst xmlns:p="http://schemas.openxmlformats.org/presentationml/2006/main">
  <p:tag name="AS_UNIQUEID" val="4909"/>
</p:tagLst>
</file>

<file path=ppt/tags/tag114.xml><?xml version="1.0" encoding="utf-8"?>
<p:tagLst xmlns:p="http://schemas.openxmlformats.org/presentationml/2006/main">
  <p:tag name="AS_UNIQUEID" val="4910"/>
</p:tagLst>
</file>

<file path=ppt/tags/tag115.xml><?xml version="1.0" encoding="utf-8"?>
<p:tagLst xmlns:p="http://schemas.openxmlformats.org/presentationml/2006/main">
  <p:tag name="AS_UNIQUEID" val="4911"/>
</p:tagLst>
</file>

<file path=ppt/tags/tag116.xml><?xml version="1.0" encoding="utf-8"?>
<p:tagLst xmlns:p="http://schemas.openxmlformats.org/presentationml/2006/main">
  <p:tag name="AS_UNIQUEID" val="4913"/>
</p:tagLst>
</file>

<file path=ppt/tags/tag117.xml><?xml version="1.0" encoding="utf-8"?>
<p:tagLst xmlns:p="http://schemas.openxmlformats.org/presentationml/2006/main">
  <p:tag name="AS_UNIQUEID" val="4914"/>
</p:tagLst>
</file>

<file path=ppt/tags/tag118.xml><?xml version="1.0" encoding="utf-8"?>
<p:tagLst xmlns:p="http://schemas.openxmlformats.org/presentationml/2006/main">
  <p:tag name="AS_UNIQUEID" val="4915"/>
</p:tagLst>
</file>

<file path=ppt/tags/tag119.xml><?xml version="1.0" encoding="utf-8"?>
<p:tagLst xmlns:p="http://schemas.openxmlformats.org/presentationml/2006/main">
  <p:tag name="AS_UNIQUEID" val="4916"/>
</p:tagLst>
</file>

<file path=ppt/tags/tag12.xml><?xml version="1.0" encoding="utf-8"?>
<p:tagLst xmlns:p="http://schemas.openxmlformats.org/presentationml/2006/main">
  <p:tag name="AS_UNIQUEID" val="8937"/>
</p:tagLst>
</file>

<file path=ppt/tags/tag120.xml><?xml version="1.0" encoding="utf-8"?>
<p:tagLst xmlns:p="http://schemas.openxmlformats.org/presentationml/2006/main">
  <p:tag name="AS_UNIQUEID" val="4917"/>
</p:tagLst>
</file>

<file path=ppt/tags/tag121.xml><?xml version="1.0" encoding="utf-8"?>
<p:tagLst xmlns:p="http://schemas.openxmlformats.org/presentationml/2006/main">
  <p:tag name="AS_UNIQUEID" val="4919"/>
</p:tagLst>
</file>

<file path=ppt/tags/tag122.xml><?xml version="1.0" encoding="utf-8"?>
<p:tagLst xmlns:p="http://schemas.openxmlformats.org/presentationml/2006/main">
  <p:tag name="AS_UNIQUEID" val="4920"/>
</p:tagLst>
</file>

<file path=ppt/tags/tag123.xml><?xml version="1.0" encoding="utf-8"?>
<p:tagLst xmlns:p="http://schemas.openxmlformats.org/presentationml/2006/main">
  <p:tag name="AS_UNIQUEID" val="4921"/>
</p:tagLst>
</file>

<file path=ppt/tags/tag124.xml><?xml version="1.0" encoding="utf-8"?>
<p:tagLst xmlns:p="http://schemas.openxmlformats.org/presentationml/2006/main">
  <p:tag name="AS_UNIQUEID" val="4922"/>
</p:tagLst>
</file>

<file path=ppt/tags/tag125.xml><?xml version="1.0" encoding="utf-8"?>
<p:tagLst xmlns:p="http://schemas.openxmlformats.org/presentationml/2006/main">
  <p:tag name="AS_UNIQUEID" val="4923"/>
</p:tagLst>
</file>

<file path=ppt/tags/tag126.xml><?xml version="1.0" encoding="utf-8"?>
<p:tagLst xmlns:p="http://schemas.openxmlformats.org/presentationml/2006/main">
  <p:tag name="AS_UNIQUEID" val="4926"/>
</p:tagLst>
</file>

<file path=ppt/tags/tag127.xml><?xml version="1.0" encoding="utf-8"?>
<p:tagLst xmlns:p="http://schemas.openxmlformats.org/presentationml/2006/main">
  <p:tag name="AS_UNIQUEID" val="4927"/>
</p:tagLst>
</file>

<file path=ppt/tags/tag128.xml><?xml version="1.0" encoding="utf-8"?>
<p:tagLst xmlns:p="http://schemas.openxmlformats.org/presentationml/2006/main">
  <p:tag name="AS_UNIQUEID" val="4928"/>
</p:tagLst>
</file>

<file path=ppt/tags/tag129.xml><?xml version="1.0" encoding="utf-8"?>
<p:tagLst xmlns:p="http://schemas.openxmlformats.org/presentationml/2006/main">
  <p:tag name="AS_UNIQUEID" val="4929"/>
</p:tagLst>
</file>

<file path=ppt/tags/tag13.xml><?xml version="1.0" encoding="utf-8"?>
<p:tagLst xmlns:p="http://schemas.openxmlformats.org/presentationml/2006/main">
  <p:tag name="AS_UNIQUEID" val="8938"/>
</p:tagLst>
</file>

<file path=ppt/tags/tag130.xml><?xml version="1.0" encoding="utf-8"?>
<p:tagLst xmlns:p="http://schemas.openxmlformats.org/presentationml/2006/main">
  <p:tag name="AS_UNIQUEID" val="4930"/>
</p:tagLst>
</file>

<file path=ppt/tags/tag131.xml><?xml version="1.0" encoding="utf-8"?>
<p:tagLst xmlns:p="http://schemas.openxmlformats.org/presentationml/2006/main">
  <p:tag name="AS_UNIQUEID" val="4931"/>
</p:tagLst>
</file>

<file path=ppt/tags/tag132.xml><?xml version="1.0" encoding="utf-8"?>
<p:tagLst xmlns:p="http://schemas.openxmlformats.org/presentationml/2006/main">
  <p:tag name="AS_UNIQUEID" val="1870"/>
</p:tagLst>
</file>

<file path=ppt/tags/tag133.xml><?xml version="1.0" encoding="utf-8"?>
<p:tagLst xmlns:p="http://schemas.openxmlformats.org/presentationml/2006/main">
  <p:tag name="AS_UNIQUEID" val="1871"/>
</p:tagLst>
</file>

<file path=ppt/tags/tag134.xml><?xml version="1.0" encoding="utf-8"?>
<p:tagLst xmlns:p="http://schemas.openxmlformats.org/presentationml/2006/main">
  <p:tag name="AS_UNIQUEID" val="4151"/>
</p:tagLst>
</file>

<file path=ppt/tags/tag135.xml><?xml version="1.0" encoding="utf-8"?>
<p:tagLst xmlns:p="http://schemas.openxmlformats.org/presentationml/2006/main">
  <p:tag name="AS_UNIQUEID" val="4152"/>
</p:tagLst>
</file>

<file path=ppt/tags/tag136.xml><?xml version="1.0" encoding="utf-8"?>
<p:tagLst xmlns:p="http://schemas.openxmlformats.org/presentationml/2006/main">
  <p:tag name="AS_UNIQUEID" val="4153"/>
</p:tagLst>
</file>

<file path=ppt/tags/tag137.xml><?xml version="1.0" encoding="utf-8"?>
<p:tagLst xmlns:p="http://schemas.openxmlformats.org/presentationml/2006/main">
  <p:tag name="AS_UNIQUEID" val="4154"/>
</p:tagLst>
</file>

<file path=ppt/tags/tag138.xml><?xml version="1.0" encoding="utf-8"?>
<p:tagLst xmlns:p="http://schemas.openxmlformats.org/presentationml/2006/main">
  <p:tag name="AS_UNIQUEID" val="4155"/>
</p:tagLst>
</file>

<file path=ppt/tags/tag139.xml><?xml version="1.0" encoding="utf-8"?>
<p:tagLst xmlns:p="http://schemas.openxmlformats.org/presentationml/2006/main">
  <p:tag name="AS_UNIQUEID" val="4156"/>
</p:tagLst>
</file>

<file path=ppt/tags/tag14.xml><?xml version="1.0" encoding="utf-8"?>
<p:tagLst xmlns:p="http://schemas.openxmlformats.org/presentationml/2006/main">
  <p:tag name="AS_UNIQUEID" val="8939"/>
</p:tagLst>
</file>

<file path=ppt/tags/tag140.xml><?xml version="1.0" encoding="utf-8"?>
<p:tagLst xmlns:p="http://schemas.openxmlformats.org/presentationml/2006/main">
  <p:tag name="AS_UNIQUEID" val="4157"/>
</p:tagLst>
</file>

<file path=ppt/tags/tag141.xml><?xml version="1.0" encoding="utf-8"?>
<p:tagLst xmlns:p="http://schemas.openxmlformats.org/presentationml/2006/main">
  <p:tag name="AS_UNIQUEID" val="4158"/>
</p:tagLst>
</file>

<file path=ppt/tags/tag142.xml><?xml version="1.0" encoding="utf-8"?>
<p:tagLst xmlns:p="http://schemas.openxmlformats.org/presentationml/2006/main">
  <p:tag name="AS_UNIQUEID" val="4159"/>
</p:tagLst>
</file>

<file path=ppt/tags/tag143.xml><?xml version="1.0" encoding="utf-8"?>
<p:tagLst xmlns:p="http://schemas.openxmlformats.org/presentationml/2006/main">
  <p:tag name="AS_UNIQUEID" val="1580"/>
</p:tagLst>
</file>

<file path=ppt/tags/tag144.xml><?xml version="1.0" encoding="utf-8"?>
<p:tagLst xmlns:p="http://schemas.openxmlformats.org/presentationml/2006/main">
  <p:tag name="AS_UNIQUEID" val="1581"/>
</p:tagLst>
</file>

<file path=ppt/tags/tag145.xml><?xml version="1.0" encoding="utf-8"?>
<p:tagLst xmlns:p="http://schemas.openxmlformats.org/presentationml/2006/main">
  <p:tag name="AS_UNIQUEID" val="2380"/>
</p:tagLst>
</file>

<file path=ppt/tags/tag146.xml><?xml version="1.0" encoding="utf-8"?>
<p:tagLst xmlns:p="http://schemas.openxmlformats.org/presentationml/2006/main">
  <p:tag name="AS_UNIQUEID" val="2381"/>
</p:tagLst>
</file>

<file path=ppt/tags/tag147.xml><?xml version="1.0" encoding="utf-8"?>
<p:tagLst xmlns:p="http://schemas.openxmlformats.org/presentationml/2006/main">
  <p:tag name="AS_UNIQUEID" val="2382"/>
</p:tagLst>
</file>

<file path=ppt/tags/tag148.xml><?xml version="1.0" encoding="utf-8"?>
<p:tagLst xmlns:p="http://schemas.openxmlformats.org/presentationml/2006/main">
  <p:tag name="AS_UNIQUEID" val="2383"/>
</p:tagLst>
</file>

<file path=ppt/tags/tag149.xml><?xml version="1.0" encoding="utf-8"?>
<p:tagLst xmlns:p="http://schemas.openxmlformats.org/presentationml/2006/main">
  <p:tag name="AS_UNIQUEID" val="2319"/>
</p:tagLst>
</file>

<file path=ppt/tags/tag15.xml><?xml version="1.0" encoding="utf-8"?>
<p:tagLst xmlns:p="http://schemas.openxmlformats.org/presentationml/2006/main">
  <p:tag name="AS_UNIQUEID" val="8940"/>
</p:tagLst>
</file>

<file path=ppt/tags/tag150.xml><?xml version="1.0" encoding="utf-8"?>
<p:tagLst xmlns:p="http://schemas.openxmlformats.org/presentationml/2006/main">
  <p:tag name="AS_UNIQUEID" val="2320"/>
</p:tagLst>
</file>

<file path=ppt/tags/tag151.xml><?xml version="1.0" encoding="utf-8"?>
<p:tagLst xmlns:p="http://schemas.openxmlformats.org/presentationml/2006/main">
  <p:tag name="AS_UNIQUEID" val="2321"/>
</p:tagLst>
</file>

<file path=ppt/tags/tag152.xml><?xml version="1.0" encoding="utf-8"?>
<p:tagLst xmlns:p="http://schemas.openxmlformats.org/presentationml/2006/main">
  <p:tag name="AS_UNIQUEID" val="2322"/>
</p:tagLst>
</file>

<file path=ppt/tags/tag153.xml><?xml version="1.0" encoding="utf-8"?>
<p:tagLst xmlns:p="http://schemas.openxmlformats.org/presentationml/2006/main">
  <p:tag name="AS_UNIQUEID" val="2323"/>
</p:tagLst>
</file>

<file path=ppt/tags/tag154.xml><?xml version="1.0" encoding="utf-8"?>
<p:tagLst xmlns:p="http://schemas.openxmlformats.org/presentationml/2006/main">
  <p:tag name="AS_UNIQUEID" val="2324"/>
</p:tagLst>
</file>

<file path=ppt/tags/tag155.xml><?xml version="1.0" encoding="utf-8"?>
<p:tagLst xmlns:p="http://schemas.openxmlformats.org/presentationml/2006/main">
  <p:tag name="AS_UNIQUEID" val="2325"/>
</p:tagLst>
</file>

<file path=ppt/tags/tag156.xml><?xml version="1.0" encoding="utf-8"?>
<p:tagLst xmlns:p="http://schemas.openxmlformats.org/presentationml/2006/main">
  <p:tag name="AS_UNIQUEID" val="2326"/>
</p:tagLst>
</file>

<file path=ppt/tags/tag157.xml><?xml version="1.0" encoding="utf-8"?>
<p:tagLst xmlns:p="http://schemas.openxmlformats.org/presentationml/2006/main">
  <p:tag name="AS_UNIQUEID" val="4938"/>
</p:tagLst>
</file>

<file path=ppt/tags/tag158.xml><?xml version="1.0" encoding="utf-8"?>
<p:tagLst xmlns:p="http://schemas.openxmlformats.org/presentationml/2006/main">
  <p:tag name="AS_UNIQUEID" val="4939"/>
</p:tagLst>
</file>

<file path=ppt/tags/tag159.xml><?xml version="1.0" encoding="utf-8"?>
<p:tagLst xmlns:p="http://schemas.openxmlformats.org/presentationml/2006/main">
  <p:tag name="AS_UNIQUEID" val="4940"/>
</p:tagLst>
</file>

<file path=ppt/tags/tag16.xml><?xml version="1.0" encoding="utf-8"?>
<p:tagLst xmlns:p="http://schemas.openxmlformats.org/presentationml/2006/main">
  <p:tag name="AS_UNIQUEID" val="8942"/>
</p:tagLst>
</file>

<file path=ppt/tags/tag160.xml><?xml version="1.0" encoding="utf-8"?>
<p:tagLst xmlns:p="http://schemas.openxmlformats.org/presentationml/2006/main">
  <p:tag name="AS_UNIQUEID" val="4941"/>
</p:tagLst>
</file>

<file path=ppt/tags/tag161.xml><?xml version="1.0" encoding="utf-8"?>
<p:tagLst xmlns:p="http://schemas.openxmlformats.org/presentationml/2006/main">
  <p:tag name="AS_UNIQUEID" val="4942"/>
</p:tagLst>
</file>

<file path=ppt/tags/tag162.xml><?xml version="1.0" encoding="utf-8"?>
<p:tagLst xmlns:p="http://schemas.openxmlformats.org/presentationml/2006/main">
  <p:tag name="AS_UNIQUEID" val="2097"/>
</p:tagLst>
</file>

<file path=ppt/tags/tag163.xml><?xml version="1.0" encoding="utf-8"?>
<p:tagLst xmlns:p="http://schemas.openxmlformats.org/presentationml/2006/main">
  <p:tag name="AS_UNIQUEID" val="2098"/>
</p:tagLst>
</file>

<file path=ppt/tags/tag164.xml><?xml version="1.0" encoding="utf-8"?>
<p:tagLst xmlns:p="http://schemas.openxmlformats.org/presentationml/2006/main">
  <p:tag name="AS_UNIQUEID" val="2099"/>
</p:tagLst>
</file>

<file path=ppt/tags/tag165.xml><?xml version="1.0" encoding="utf-8"?>
<p:tagLst xmlns:p="http://schemas.openxmlformats.org/presentationml/2006/main">
  <p:tag name="AS_UNIQUEID" val="2100"/>
</p:tagLst>
</file>

<file path=ppt/tags/tag166.xml><?xml version="1.0" encoding="utf-8"?>
<p:tagLst xmlns:p="http://schemas.openxmlformats.org/presentationml/2006/main">
  <p:tag name="AS_UNIQUEID" val="2101"/>
</p:tagLst>
</file>

<file path=ppt/tags/tag167.xml><?xml version="1.0" encoding="utf-8"?>
<p:tagLst xmlns:p="http://schemas.openxmlformats.org/presentationml/2006/main">
  <p:tag name="AS_UNIQUEID" val="2102"/>
</p:tagLst>
</file>

<file path=ppt/tags/tag168.xml><?xml version="1.0" encoding="utf-8"?>
<p:tagLst xmlns:p="http://schemas.openxmlformats.org/presentationml/2006/main">
  <p:tag name="AS_UNIQUEID" val="2103"/>
</p:tagLst>
</file>

<file path=ppt/tags/tag169.xml><?xml version="1.0" encoding="utf-8"?>
<p:tagLst xmlns:p="http://schemas.openxmlformats.org/presentationml/2006/main">
  <p:tag name="AS_UNIQUEID" val="494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xml><?xml version="1.0" encoding="utf-8"?>
<p:tagLst xmlns:p="http://schemas.openxmlformats.org/presentationml/2006/main">
  <p:tag name="AS_UNIQUEID" val="8943"/>
</p:tagLst>
</file>

<file path=ppt/tags/tag170.xml><?xml version="1.0" encoding="utf-8"?>
<p:tagLst xmlns:p="http://schemas.openxmlformats.org/presentationml/2006/main">
  <p:tag name="AS_UNIQUEID" val="494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1.xml><?xml version="1.0" encoding="utf-8"?>
<p:tagLst xmlns:p="http://schemas.openxmlformats.org/presentationml/2006/main">
  <p:tag name="AS_UNIQUEID" val="494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2.xml><?xml version="1.0" encoding="utf-8"?>
<p:tagLst xmlns:p="http://schemas.openxmlformats.org/presentationml/2006/main">
  <p:tag name="AS_UNIQUEID" val="494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173.xml><?xml version="1.0" encoding="utf-8"?>
<p:tagLst xmlns:p="http://schemas.openxmlformats.org/presentationml/2006/main">
  <p:tag name="AS_UNIQUEID" val="4950"/>
</p:tagLst>
</file>

<file path=ppt/tags/tag174.xml><?xml version="1.0" encoding="utf-8"?>
<p:tagLst xmlns:p="http://schemas.openxmlformats.org/presentationml/2006/main">
  <p:tag name="AS_UNIQUEID" val="4951"/>
</p:tagLst>
</file>

<file path=ppt/tags/tag175.xml><?xml version="1.0" encoding="utf-8"?>
<p:tagLst xmlns:p="http://schemas.openxmlformats.org/presentationml/2006/main">
  <p:tag name="AS_UNIQUEID" val="4952"/>
</p:tagLst>
</file>

<file path=ppt/tags/tag176.xml><?xml version="1.0" encoding="utf-8"?>
<p:tagLst xmlns:p="http://schemas.openxmlformats.org/presentationml/2006/main">
  <p:tag name="AS_UNIQUEID" val="4953"/>
</p:tagLst>
</file>

<file path=ppt/tags/tag177.xml><?xml version="1.0" encoding="utf-8"?>
<p:tagLst xmlns:p="http://schemas.openxmlformats.org/presentationml/2006/main">
  <p:tag name="AS_UNIQUEID" val="4954"/>
</p:tagLst>
</file>

<file path=ppt/tags/tag178.xml><?xml version="1.0" encoding="utf-8"?>
<p:tagLst xmlns:p="http://schemas.openxmlformats.org/presentationml/2006/main">
  <p:tag name="AS_UNIQUEID" val="4955"/>
</p:tagLst>
</file>

<file path=ppt/tags/tag179.xml><?xml version="1.0" encoding="utf-8"?>
<p:tagLst xmlns:p="http://schemas.openxmlformats.org/presentationml/2006/main">
  <p:tag name="AS_UNIQUEID" val="9021"/>
</p:tagLst>
</file>

<file path=ppt/tags/tag18.xml><?xml version="1.0" encoding="utf-8"?>
<p:tagLst xmlns:p="http://schemas.openxmlformats.org/presentationml/2006/main">
  <p:tag name="AS_UNIQUEID" val="8944"/>
</p:tagLst>
</file>

<file path=ppt/tags/tag180.xml><?xml version="1.0" encoding="utf-8"?>
<p:tagLst xmlns:p="http://schemas.openxmlformats.org/presentationml/2006/main">
  <p:tag name="AS_UNIQUEID" val="6166"/>
</p:tagLst>
</file>

<file path=ppt/tags/tag181.xml><?xml version="1.0" encoding="utf-8"?>
<p:tagLst xmlns:p="http://schemas.openxmlformats.org/presentationml/2006/main">
  <p:tag name="AS_UNIQUEID" val="6167"/>
</p:tagLst>
</file>

<file path=ppt/tags/tag182.xml><?xml version="1.0" encoding="utf-8"?>
<p:tagLst xmlns:p="http://schemas.openxmlformats.org/presentationml/2006/main">
  <p:tag name="AS_UNIQUEID" val="6168"/>
</p:tagLst>
</file>

<file path=ppt/tags/tag183.xml><?xml version="1.0" encoding="utf-8"?>
<p:tagLst xmlns:p="http://schemas.openxmlformats.org/presentationml/2006/main">
  <p:tag name="AS_UNIQUEID" val="6169"/>
</p:tagLst>
</file>

<file path=ppt/tags/tag184.xml><?xml version="1.0" encoding="utf-8"?>
<p:tagLst xmlns:p="http://schemas.openxmlformats.org/presentationml/2006/main">
  <p:tag name="AS_UNIQUEID" val="6170"/>
</p:tagLst>
</file>

<file path=ppt/tags/tag185.xml><?xml version="1.0" encoding="utf-8"?>
<p:tagLst xmlns:p="http://schemas.openxmlformats.org/presentationml/2006/main">
  <p:tag name="AS_UNIQUEID" val="6172"/>
</p:tagLst>
</file>

<file path=ppt/tags/tag186.xml><?xml version="1.0" encoding="utf-8"?>
<p:tagLst xmlns:p="http://schemas.openxmlformats.org/presentationml/2006/main">
  <p:tag name="AS_UNIQUEID" val="6173"/>
</p:tagLst>
</file>

<file path=ppt/tags/tag187.xml><?xml version="1.0" encoding="utf-8"?>
<p:tagLst xmlns:p="http://schemas.openxmlformats.org/presentationml/2006/main">
  <p:tag name="AS_UNIQUEID" val="6174"/>
</p:tagLst>
</file>

<file path=ppt/tags/tag188.xml><?xml version="1.0" encoding="utf-8"?>
<p:tagLst xmlns:p="http://schemas.openxmlformats.org/presentationml/2006/main">
  <p:tag name="AS_UNIQUEID" val="6175"/>
</p:tagLst>
</file>

<file path=ppt/tags/tag189.xml><?xml version="1.0" encoding="utf-8"?>
<p:tagLst xmlns:p="http://schemas.openxmlformats.org/presentationml/2006/main">
  <p:tag name="AS_UNIQUEID" val="6176"/>
</p:tagLst>
</file>

<file path=ppt/tags/tag19.xml><?xml version="1.0" encoding="utf-8"?>
<p:tagLst xmlns:p="http://schemas.openxmlformats.org/presentationml/2006/main">
  <p:tag name="AS_UNIQUEID" val="8945"/>
</p:tagLst>
</file>

<file path=ppt/tags/tag190.xml><?xml version="1.0" encoding="utf-8"?>
<p:tagLst xmlns:p="http://schemas.openxmlformats.org/presentationml/2006/main">
  <p:tag name="AS_UNIQUEID" val="6178"/>
</p:tagLst>
</file>

<file path=ppt/tags/tag191.xml><?xml version="1.0" encoding="utf-8"?>
<p:tagLst xmlns:p="http://schemas.openxmlformats.org/presentationml/2006/main">
  <p:tag name="AS_UNIQUEID" val="6179"/>
</p:tagLst>
</file>

<file path=ppt/tags/tag192.xml><?xml version="1.0" encoding="utf-8"?>
<p:tagLst xmlns:p="http://schemas.openxmlformats.org/presentationml/2006/main">
  <p:tag name="AS_UNIQUEID" val="6180"/>
</p:tagLst>
</file>

<file path=ppt/tags/tag193.xml><?xml version="1.0" encoding="utf-8"?>
<p:tagLst xmlns:p="http://schemas.openxmlformats.org/presentationml/2006/main">
  <p:tag name="AS_UNIQUEID" val="6181"/>
</p:tagLst>
</file>

<file path=ppt/tags/tag194.xml><?xml version="1.0" encoding="utf-8"?>
<p:tagLst xmlns:p="http://schemas.openxmlformats.org/presentationml/2006/main">
  <p:tag name="AS_UNIQUEID" val="6182"/>
</p:tagLst>
</file>

<file path=ppt/tags/tag195.xml><?xml version="1.0" encoding="utf-8"?>
<p:tagLst xmlns:p="http://schemas.openxmlformats.org/presentationml/2006/main">
  <p:tag name="AS_UNIQUEID" val="6184"/>
</p:tagLst>
</file>

<file path=ppt/tags/tag196.xml><?xml version="1.0" encoding="utf-8"?>
<p:tagLst xmlns:p="http://schemas.openxmlformats.org/presentationml/2006/main">
  <p:tag name="AS_UNIQUEID" val="6185"/>
</p:tagLst>
</file>

<file path=ppt/tags/tag197.xml><?xml version="1.0" encoding="utf-8"?>
<p:tagLst xmlns:p="http://schemas.openxmlformats.org/presentationml/2006/main">
  <p:tag name="AS_UNIQUEID" val="6186"/>
</p:tagLst>
</file>

<file path=ppt/tags/tag198.xml><?xml version="1.0" encoding="utf-8"?>
<p:tagLst xmlns:p="http://schemas.openxmlformats.org/presentationml/2006/main">
  <p:tag name="AS_UNIQUEID" val="6187"/>
</p:tagLst>
</file>

<file path=ppt/tags/tag199.xml><?xml version="1.0" encoding="utf-8"?>
<p:tagLst xmlns:p="http://schemas.openxmlformats.org/presentationml/2006/main">
  <p:tag name="AS_UNIQUEID" val="6188"/>
</p:tagLst>
</file>

<file path=ppt/tags/tag2.xml><?xml version="1.0" encoding="utf-8"?>
<p:tagLst xmlns:p="http://schemas.openxmlformats.org/presentationml/2006/main">
  <p:tag name="AS_UNIQUEID" val="8925"/>
</p:tagLst>
</file>

<file path=ppt/tags/tag20.xml><?xml version="1.0" encoding="utf-8"?>
<p:tagLst xmlns:p="http://schemas.openxmlformats.org/presentationml/2006/main">
  <p:tag name="AS_UNIQUEID" val="8946"/>
</p:tagLst>
</file>

<file path=ppt/tags/tag200.xml><?xml version="1.0" encoding="utf-8"?>
<p:tagLst xmlns:p="http://schemas.openxmlformats.org/presentationml/2006/main">
  <p:tag name="AS_UNIQUEID" val="6189"/>
</p:tagLst>
</file>

<file path=ppt/tags/tag201.xml><?xml version="1.0" encoding="utf-8"?>
<p:tagLst xmlns:p="http://schemas.openxmlformats.org/presentationml/2006/main">
  <p:tag name="AS_UNIQUEID" val="6191"/>
</p:tagLst>
</file>

<file path=ppt/tags/tag202.xml><?xml version="1.0" encoding="utf-8"?>
<p:tagLst xmlns:p="http://schemas.openxmlformats.org/presentationml/2006/main">
  <p:tag name="AS_UNIQUEID" val="6192"/>
</p:tagLst>
</file>

<file path=ppt/tags/tag203.xml><?xml version="1.0" encoding="utf-8"?>
<p:tagLst xmlns:p="http://schemas.openxmlformats.org/presentationml/2006/main">
  <p:tag name="AS_UNIQUEID" val="6193"/>
</p:tagLst>
</file>

<file path=ppt/tags/tag204.xml><?xml version="1.0" encoding="utf-8"?>
<p:tagLst xmlns:p="http://schemas.openxmlformats.org/presentationml/2006/main">
  <p:tag name="AS_UNIQUEID" val="6194"/>
</p:tagLst>
</file>

<file path=ppt/tags/tag205.xml><?xml version="1.0" encoding="utf-8"?>
<p:tagLst xmlns:p="http://schemas.openxmlformats.org/presentationml/2006/main">
  <p:tag name="AS_UNIQUEID" val="6195"/>
</p:tagLst>
</file>

<file path=ppt/tags/tag206.xml><?xml version="1.0" encoding="utf-8"?>
<p:tagLst xmlns:p="http://schemas.openxmlformats.org/presentationml/2006/main">
  <p:tag name="AS_UNIQUEID" val="6196"/>
</p:tagLst>
</file>

<file path=ppt/tags/tag207.xml><?xml version="1.0" encoding="utf-8"?>
<p:tagLst xmlns:p="http://schemas.openxmlformats.org/presentationml/2006/main">
  <p:tag name="AS_UNIQUEID" val="6197"/>
</p:tagLst>
</file>

<file path=ppt/tags/tag208.xml><?xml version="1.0" encoding="utf-8"?>
<p:tagLst xmlns:p="http://schemas.openxmlformats.org/presentationml/2006/main">
  <p:tag name="AS_UNIQUEID" val="6198"/>
</p:tagLst>
</file>

<file path=ppt/tags/tag209.xml><?xml version="1.0" encoding="utf-8"?>
<p:tagLst xmlns:p="http://schemas.openxmlformats.org/presentationml/2006/main">
  <p:tag name="AS_UNIQUEID" val="6200"/>
</p:tagLst>
</file>

<file path=ppt/tags/tag21.xml><?xml version="1.0" encoding="utf-8"?>
<p:tagLst xmlns:p="http://schemas.openxmlformats.org/presentationml/2006/main">
  <p:tag name="AS_UNIQUEID" val="8947"/>
</p:tagLst>
</file>

<file path=ppt/tags/tag210.xml><?xml version="1.0" encoding="utf-8"?>
<p:tagLst xmlns:p="http://schemas.openxmlformats.org/presentationml/2006/main">
  <p:tag name="AS_UNIQUEID" val="6201"/>
</p:tagLst>
</file>

<file path=ppt/tags/tag211.xml><?xml version="1.0" encoding="utf-8"?>
<p:tagLst xmlns:p="http://schemas.openxmlformats.org/presentationml/2006/main">
  <p:tag name="AS_UNIQUEID" val="6202"/>
</p:tagLst>
</file>

<file path=ppt/tags/tag212.xml><?xml version="1.0" encoding="utf-8"?>
<p:tagLst xmlns:p="http://schemas.openxmlformats.org/presentationml/2006/main">
  <p:tag name="AS_UNIQUEID" val="6203"/>
</p:tagLst>
</file>

<file path=ppt/tags/tag213.xml><?xml version="1.0" encoding="utf-8"?>
<p:tagLst xmlns:p="http://schemas.openxmlformats.org/presentationml/2006/main">
  <p:tag name="AS_UNIQUEID" val="6205"/>
</p:tagLst>
</file>

<file path=ppt/tags/tag214.xml><?xml version="1.0" encoding="utf-8"?>
<p:tagLst xmlns:p="http://schemas.openxmlformats.org/presentationml/2006/main">
  <p:tag name="AS_UNIQUEID" val="6206"/>
</p:tagLst>
</file>

<file path=ppt/tags/tag215.xml><?xml version="1.0" encoding="utf-8"?>
<p:tagLst xmlns:p="http://schemas.openxmlformats.org/presentationml/2006/main">
  <p:tag name="AS_UNIQUEID" val="6207"/>
</p:tagLst>
</file>

<file path=ppt/tags/tag216.xml><?xml version="1.0" encoding="utf-8"?>
<p:tagLst xmlns:p="http://schemas.openxmlformats.org/presentationml/2006/main">
  <p:tag name="AS_UNIQUEID" val="6209"/>
</p:tagLst>
</file>

<file path=ppt/tags/tag217.xml><?xml version="1.0" encoding="utf-8"?>
<p:tagLst xmlns:p="http://schemas.openxmlformats.org/presentationml/2006/main">
  <p:tag name="AS_UNIQUEID" val="6210"/>
</p:tagLst>
</file>

<file path=ppt/tags/tag218.xml><?xml version="1.0" encoding="utf-8"?>
<p:tagLst xmlns:p="http://schemas.openxmlformats.org/presentationml/2006/main">
  <p:tag name="AS_UNIQUEID" val="6211"/>
</p:tagLst>
</file>

<file path=ppt/tags/tag219.xml><?xml version="1.0" encoding="utf-8"?>
<p:tagLst xmlns:p="http://schemas.openxmlformats.org/presentationml/2006/main">
  <p:tag name="AS_UNIQUEID" val="6212"/>
</p:tagLst>
</file>

<file path=ppt/tags/tag22.xml><?xml version="1.0" encoding="utf-8"?>
<p:tagLst xmlns:p="http://schemas.openxmlformats.org/presentationml/2006/main">
  <p:tag name="AS_UNIQUEID" val="8949"/>
</p:tagLst>
</file>

<file path=ppt/tags/tag220.xml><?xml version="1.0" encoding="utf-8"?>
<p:tagLst xmlns:p="http://schemas.openxmlformats.org/presentationml/2006/main">
  <p:tag name="AS_UNIQUEID" val="6213"/>
</p:tagLst>
</file>

<file path=ppt/tags/tag221.xml><?xml version="1.0" encoding="utf-8"?>
<p:tagLst xmlns:p="http://schemas.openxmlformats.org/presentationml/2006/main">
  <p:tag name="AS_UNIQUEID" val="6214"/>
</p:tagLst>
</file>

<file path=ppt/tags/tag222.xml><?xml version="1.0" encoding="utf-8"?>
<p:tagLst xmlns:p="http://schemas.openxmlformats.org/presentationml/2006/main">
  <p:tag name="AS_UNIQUEID" val="6216"/>
</p:tagLst>
</file>

<file path=ppt/tags/tag223.xml><?xml version="1.0" encoding="utf-8"?>
<p:tagLst xmlns:p="http://schemas.openxmlformats.org/presentationml/2006/main">
  <p:tag name="AS_UNIQUEID" val="6217"/>
</p:tagLst>
</file>

<file path=ppt/tags/tag224.xml><?xml version="1.0" encoding="utf-8"?>
<p:tagLst xmlns:p="http://schemas.openxmlformats.org/presentationml/2006/main">
  <p:tag name="AS_UNIQUEID" val="6218"/>
</p:tagLst>
</file>

<file path=ppt/tags/tag225.xml><?xml version="1.0" encoding="utf-8"?>
<p:tagLst xmlns:p="http://schemas.openxmlformats.org/presentationml/2006/main">
  <p:tag name="AS_UNIQUEID" val="6219"/>
</p:tagLst>
</file>

<file path=ppt/tags/tag226.xml><?xml version="1.0" encoding="utf-8"?>
<p:tagLst xmlns:p="http://schemas.openxmlformats.org/presentationml/2006/main">
  <p:tag name="AS_UNIQUEID" val="6220"/>
</p:tagLst>
</file>

<file path=ppt/tags/tag227.xml><?xml version="1.0" encoding="utf-8"?>
<p:tagLst xmlns:p="http://schemas.openxmlformats.org/presentationml/2006/main">
  <p:tag name="AS_UNIQUEID" val="6221"/>
</p:tagLst>
</file>

<file path=ppt/tags/tag228.xml><?xml version="1.0" encoding="utf-8"?>
<p:tagLst xmlns:p="http://schemas.openxmlformats.org/presentationml/2006/main">
  <p:tag name="AS_UNIQUEID" val="6223"/>
</p:tagLst>
</file>

<file path=ppt/tags/tag229.xml><?xml version="1.0" encoding="utf-8"?>
<p:tagLst xmlns:p="http://schemas.openxmlformats.org/presentationml/2006/main">
  <p:tag name="AS_UNIQUEID" val="6224"/>
</p:tagLst>
</file>

<file path=ppt/tags/tag23.xml><?xml version="1.0" encoding="utf-8"?>
<p:tagLst xmlns:p="http://schemas.openxmlformats.org/presentationml/2006/main">
  <p:tag name="AS_UNIQUEID" val="8950"/>
</p:tagLst>
</file>

<file path=ppt/tags/tag230.xml><?xml version="1.0" encoding="utf-8"?>
<p:tagLst xmlns:p="http://schemas.openxmlformats.org/presentationml/2006/main">
  <p:tag name="AS_UNIQUEID" val="6225"/>
</p:tagLst>
</file>

<file path=ppt/tags/tag231.xml><?xml version="1.0" encoding="utf-8"?>
<p:tagLst xmlns:p="http://schemas.openxmlformats.org/presentationml/2006/main">
  <p:tag name="AS_UNIQUEID" val="6226"/>
</p:tagLst>
</file>

<file path=ppt/tags/tag232.xml><?xml version="1.0" encoding="utf-8"?>
<p:tagLst xmlns:p="http://schemas.openxmlformats.org/presentationml/2006/main">
  <p:tag name="AS_UNIQUEID" val="6227"/>
</p:tagLst>
</file>

<file path=ppt/tags/tag233.xml><?xml version="1.0" encoding="utf-8"?>
<p:tagLst xmlns:p="http://schemas.openxmlformats.org/presentationml/2006/main">
  <p:tag name="AS_UNIQUEID" val="6229"/>
</p:tagLst>
</file>

<file path=ppt/tags/tag234.xml><?xml version="1.0" encoding="utf-8"?>
<p:tagLst xmlns:p="http://schemas.openxmlformats.org/presentationml/2006/main">
  <p:tag name="AS_UNIQUEID" val="6230"/>
</p:tagLst>
</file>

<file path=ppt/tags/tag235.xml><?xml version="1.0" encoding="utf-8"?>
<p:tagLst xmlns:p="http://schemas.openxmlformats.org/presentationml/2006/main">
  <p:tag name="AS_UNIQUEID" val="6231"/>
</p:tagLst>
</file>

<file path=ppt/tags/tag236.xml><?xml version="1.0" encoding="utf-8"?>
<p:tagLst xmlns:p="http://schemas.openxmlformats.org/presentationml/2006/main">
  <p:tag name="AS_UNIQUEID" val="6232"/>
</p:tagLst>
</file>

<file path=ppt/tags/tag237.xml><?xml version="1.0" encoding="utf-8"?>
<p:tagLst xmlns:p="http://schemas.openxmlformats.org/presentationml/2006/main">
  <p:tag name="AS_UNIQUEID" val="6233"/>
</p:tagLst>
</file>

<file path=ppt/tags/tag238.xml><?xml version="1.0" encoding="utf-8"?>
<p:tagLst xmlns:p="http://schemas.openxmlformats.org/presentationml/2006/main">
  <p:tag name="AS_UNIQUEID" val="946"/>
</p:tagLst>
</file>

<file path=ppt/tags/tag239.xml><?xml version="1.0" encoding="utf-8"?>
<p:tagLst xmlns:p="http://schemas.openxmlformats.org/presentationml/2006/main">
  <p:tag name="AS_UNIQUEID" val="947"/>
</p:tagLst>
</file>

<file path=ppt/tags/tag24.xml><?xml version="1.0" encoding="utf-8"?>
<p:tagLst xmlns:p="http://schemas.openxmlformats.org/presentationml/2006/main">
  <p:tag name="AS_UNIQUEID" val="8951"/>
</p:tagLst>
</file>

<file path=ppt/tags/tag240.xml><?xml version="1.0" encoding="utf-8"?>
<p:tagLst xmlns:p="http://schemas.openxmlformats.org/presentationml/2006/main">
  <p:tag name="AS_UNIQUEID" val="948"/>
</p:tagLst>
</file>

<file path=ppt/tags/tag241.xml><?xml version="1.0" encoding="utf-8"?>
<p:tagLst xmlns:p="http://schemas.openxmlformats.org/presentationml/2006/main">
  <p:tag name="AS_UNIQUEID" val="949"/>
</p:tagLst>
</file>

<file path=ppt/tags/tag242.xml><?xml version="1.0" encoding="utf-8"?>
<p:tagLst xmlns:p="http://schemas.openxmlformats.org/presentationml/2006/main">
  <p:tag name="AS_UNIQUEID" val="950"/>
</p:tagLst>
</file>

<file path=ppt/tags/tag243.xml><?xml version="1.0" encoding="utf-8"?>
<p:tagLst xmlns:p="http://schemas.openxmlformats.org/presentationml/2006/main">
  <p:tag name="AS_UNIQUEID" val="951"/>
</p:tagLst>
</file>

<file path=ppt/tags/tag244.xml><?xml version="1.0" encoding="utf-8"?>
<p:tagLst xmlns:p="http://schemas.openxmlformats.org/presentationml/2006/main">
  <p:tag name="AS_UNIQUEID" val="952"/>
</p:tagLst>
</file>

<file path=ppt/tags/tag245.xml><?xml version="1.0" encoding="utf-8"?>
<p:tagLst xmlns:p="http://schemas.openxmlformats.org/presentationml/2006/main">
  <p:tag name="AS_UNIQUEID" val="953"/>
</p:tagLst>
</file>

<file path=ppt/tags/tag246.xml><?xml version="1.0" encoding="utf-8"?>
<p:tagLst xmlns:p="http://schemas.openxmlformats.org/presentationml/2006/main">
  <p:tag name="AS_UNIQUEID" val="954"/>
</p:tagLst>
</file>

<file path=ppt/tags/tag247.xml><?xml version="1.0" encoding="utf-8"?>
<p:tagLst xmlns:p="http://schemas.openxmlformats.org/presentationml/2006/main">
  <p:tag name="AS_UNIQUEID" val="955"/>
</p:tagLst>
</file>

<file path=ppt/tags/tag248.xml><?xml version="1.0" encoding="utf-8"?>
<p:tagLst xmlns:p="http://schemas.openxmlformats.org/presentationml/2006/main">
  <p:tag name="AS_UNIQUEID" val="956"/>
</p:tagLst>
</file>

<file path=ppt/tags/tag249.xml><?xml version="1.0" encoding="utf-8"?>
<p:tagLst xmlns:p="http://schemas.openxmlformats.org/presentationml/2006/main">
  <p:tag name="AS_UNIQUEID" val="957"/>
</p:tagLst>
</file>

<file path=ppt/tags/tag25.xml><?xml version="1.0" encoding="utf-8"?>
<p:tagLst xmlns:p="http://schemas.openxmlformats.org/presentationml/2006/main">
  <p:tag name="AS_UNIQUEID" val="8952"/>
</p:tagLst>
</file>

<file path=ppt/tags/tag250.xml><?xml version="1.0" encoding="utf-8"?>
<p:tagLst xmlns:p="http://schemas.openxmlformats.org/presentationml/2006/main">
  <p:tag name="AS_UNIQUEID" val="958"/>
</p:tagLst>
</file>

<file path=ppt/tags/tag251.xml><?xml version="1.0" encoding="utf-8"?>
<p:tagLst xmlns:p="http://schemas.openxmlformats.org/presentationml/2006/main">
  <p:tag name="AS_UNIQUEID" val="959"/>
</p:tagLst>
</file>

<file path=ppt/tags/tag252.xml><?xml version="1.0" encoding="utf-8"?>
<p:tagLst xmlns:p="http://schemas.openxmlformats.org/presentationml/2006/main">
  <p:tag name="AS_UNIQUEID" val="960"/>
</p:tagLst>
</file>

<file path=ppt/tags/tag253.xml><?xml version="1.0" encoding="utf-8"?>
<p:tagLst xmlns:p="http://schemas.openxmlformats.org/presentationml/2006/main">
  <p:tag name="AS_UNIQUEID" val="1327"/>
</p:tagLst>
</file>

<file path=ppt/tags/tag254.xml><?xml version="1.0" encoding="utf-8"?>
<p:tagLst xmlns:p="http://schemas.openxmlformats.org/presentationml/2006/main">
  <p:tag name="AS_UNIQUEID" val="5994"/>
</p:tagLst>
</file>

<file path=ppt/tags/tag255.xml><?xml version="1.0" encoding="utf-8"?>
<p:tagLst xmlns:p="http://schemas.openxmlformats.org/presentationml/2006/main">
  <p:tag name="AS_UNIQUEID" val="5995"/>
</p:tagLst>
</file>

<file path=ppt/tags/tag256.xml><?xml version="1.0" encoding="utf-8"?>
<p:tagLst xmlns:p="http://schemas.openxmlformats.org/presentationml/2006/main">
  <p:tag name="AS_UNIQUEID" val="5996"/>
</p:tagLst>
</file>

<file path=ppt/tags/tag257.xml><?xml version="1.0" encoding="utf-8"?>
<p:tagLst xmlns:p="http://schemas.openxmlformats.org/presentationml/2006/main">
  <p:tag name="AS_UNIQUEID" val="5997"/>
</p:tagLst>
</file>

<file path=ppt/tags/tag258.xml><?xml version="1.0" encoding="utf-8"?>
<p:tagLst xmlns:p="http://schemas.openxmlformats.org/presentationml/2006/main">
  <p:tag name="AS_UNIQUEID" val="5998"/>
</p:tagLst>
</file>

<file path=ppt/tags/tag259.xml><?xml version="1.0" encoding="utf-8"?>
<p:tagLst xmlns:p="http://schemas.openxmlformats.org/presentationml/2006/main">
  <p:tag name="AS_UNIQUEID" val="5999"/>
</p:tagLst>
</file>

<file path=ppt/tags/tag26.xml><?xml version="1.0" encoding="utf-8"?>
<p:tagLst xmlns:p="http://schemas.openxmlformats.org/presentationml/2006/main">
  <p:tag name="AS_UNIQUEID" val="8953"/>
</p:tagLst>
</file>

<file path=ppt/tags/tag260.xml><?xml version="1.0" encoding="utf-8"?>
<p:tagLst xmlns:p="http://schemas.openxmlformats.org/presentationml/2006/main">
  <p:tag name="AS_UNIQUEID" val="6000"/>
</p:tagLst>
</file>

<file path=ppt/tags/tag261.xml><?xml version="1.0" encoding="utf-8"?>
<p:tagLst xmlns:p="http://schemas.openxmlformats.org/presentationml/2006/main">
  <p:tag name="AS_UNIQUEID" val="1327"/>
</p:tagLst>
</file>

<file path=ppt/tags/tag262.xml><?xml version="1.0" encoding="utf-8"?>
<p:tagLst xmlns:p="http://schemas.openxmlformats.org/presentationml/2006/main">
  <p:tag name="AS_UNIQUEID" val="6002"/>
</p:tagLst>
</file>

<file path=ppt/tags/tag263.xml><?xml version="1.0" encoding="utf-8"?>
<p:tagLst xmlns:p="http://schemas.openxmlformats.org/presentationml/2006/main">
  <p:tag name="AS_UNIQUEID" val="6003"/>
</p:tagLst>
</file>

<file path=ppt/tags/tag264.xml><?xml version="1.0" encoding="utf-8"?>
<p:tagLst xmlns:p="http://schemas.openxmlformats.org/presentationml/2006/main">
  <p:tag name="AS_UNIQUEID" val="6004"/>
</p:tagLst>
</file>

<file path=ppt/tags/tag265.xml><?xml version="1.0" encoding="utf-8"?>
<p:tagLst xmlns:p="http://schemas.openxmlformats.org/presentationml/2006/main">
  <p:tag name="AS_UNIQUEID" val="6005"/>
</p:tagLst>
</file>

<file path=ppt/tags/tag266.xml><?xml version="1.0" encoding="utf-8"?>
<p:tagLst xmlns:p="http://schemas.openxmlformats.org/presentationml/2006/main">
  <p:tag name="AS_UNIQUEID" val="6006"/>
</p:tagLst>
</file>

<file path=ppt/tags/tag267.xml><?xml version="1.0" encoding="utf-8"?>
<p:tagLst xmlns:p="http://schemas.openxmlformats.org/presentationml/2006/main">
  <p:tag name="AS_UNIQUEID" val="6007"/>
</p:tagLst>
</file>

<file path=ppt/tags/tag268.xml><?xml version="1.0" encoding="utf-8"?>
<p:tagLst xmlns:p="http://schemas.openxmlformats.org/presentationml/2006/main">
  <p:tag name="AS_UNIQUEID" val="6238"/>
</p:tagLst>
</file>

<file path=ppt/tags/tag269.xml><?xml version="1.0" encoding="utf-8"?>
<p:tagLst xmlns:p="http://schemas.openxmlformats.org/presentationml/2006/main">
  <p:tag name="AS_UNIQUEID" val="6239"/>
</p:tagLst>
</file>

<file path=ppt/tags/tag27.xml><?xml version="1.0" encoding="utf-8"?>
<p:tagLst xmlns:p="http://schemas.openxmlformats.org/presentationml/2006/main">
  <p:tag name="AS_UNIQUEID" val="8954"/>
</p:tagLst>
</file>

<file path=ppt/tags/tag270.xml><?xml version="1.0" encoding="utf-8"?>
<p:tagLst xmlns:p="http://schemas.openxmlformats.org/presentationml/2006/main">
  <p:tag name="AS_UNIQUEID" val="6240"/>
</p:tagLst>
</file>

<file path=ppt/tags/tag271.xml><?xml version="1.0" encoding="utf-8"?>
<p:tagLst xmlns:p="http://schemas.openxmlformats.org/presentationml/2006/main">
  <p:tag name="AS_UNIQUEID" val="6241"/>
</p:tagLst>
</file>

<file path=ppt/tags/tag272.xml><?xml version="1.0" encoding="utf-8"?>
<p:tagLst xmlns:p="http://schemas.openxmlformats.org/presentationml/2006/main">
  <p:tag name="AS_UNIQUEID" val="6242"/>
</p:tagLst>
</file>

<file path=ppt/tags/tag273.xml><?xml version="1.0" encoding="utf-8"?>
<p:tagLst xmlns:p="http://schemas.openxmlformats.org/presentationml/2006/main">
  <p:tag name="AS_UNIQUEID" val="6243"/>
</p:tagLst>
</file>

<file path=ppt/tags/tag274.xml><?xml version="1.0" encoding="utf-8"?>
<p:tagLst xmlns:p="http://schemas.openxmlformats.org/presentationml/2006/main">
  <p:tag name="AS_UNIQUEID" val="9037"/>
</p:tagLst>
</file>

<file path=ppt/tags/tag275.xml><?xml version="1.0" encoding="utf-8"?>
<p:tagLst xmlns:p="http://schemas.openxmlformats.org/presentationml/2006/main">
  <p:tag name="AS_UNIQUEID" val="172"/>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6.xml><?xml version="1.0" encoding="utf-8"?>
<p:tagLst xmlns:p="http://schemas.openxmlformats.org/presentationml/2006/main">
  <p:tag name="AS_UNIQUEID" val="173"/>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7.xml><?xml version="1.0" encoding="utf-8"?>
<p:tagLst xmlns:p="http://schemas.openxmlformats.org/presentationml/2006/main">
  <p:tag name="AS_UNIQUEID" val="174"/>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8.xml><?xml version="1.0" encoding="utf-8"?>
<p:tagLst xmlns:p="http://schemas.openxmlformats.org/presentationml/2006/main">
  <p:tag name="AS_UNIQUEID" val="175"/>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79.xml><?xml version="1.0" encoding="utf-8"?>
<p:tagLst xmlns:p="http://schemas.openxmlformats.org/presentationml/2006/main">
  <p:tag name="AS_UNIQUEID" val="176"/>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8.xml><?xml version="1.0" encoding="utf-8"?>
<p:tagLst xmlns:p="http://schemas.openxmlformats.org/presentationml/2006/main">
  <p:tag name="AS_UNIQUEID" val="8955"/>
</p:tagLst>
</file>

<file path=ppt/tags/tag280.xml><?xml version="1.0" encoding="utf-8"?>
<p:tagLst xmlns:p="http://schemas.openxmlformats.org/presentationml/2006/main">
  <p:tag name="AS_UNIQUEID" val="17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1.xml><?xml version="1.0" encoding="utf-8"?>
<p:tagLst xmlns:p="http://schemas.openxmlformats.org/presentationml/2006/main">
  <p:tag name="AS_UNIQUEID" val="17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2.xml><?xml version="1.0" encoding="utf-8"?>
<p:tagLst xmlns:p="http://schemas.openxmlformats.org/presentationml/2006/main">
  <p:tag name="AS_UNIQUEID" val="18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3.xml><?xml version="1.0" encoding="utf-8"?>
<p:tagLst xmlns:p="http://schemas.openxmlformats.org/presentationml/2006/main">
  <p:tag name="AS_UNIQUEID" val="18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4.xml><?xml version="1.0" encoding="utf-8"?>
<p:tagLst xmlns:p="http://schemas.openxmlformats.org/presentationml/2006/main">
  <p:tag name="AS_UNIQUEID" val="18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285.xml><?xml version="1.0" encoding="utf-8"?>
<p:tagLst xmlns:p="http://schemas.openxmlformats.org/presentationml/2006/main">
  <p:tag name="AS_UNIQUEID" val="184"/>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86.xml><?xml version="1.0" encoding="utf-8"?>
<p:tagLst xmlns:p="http://schemas.openxmlformats.org/presentationml/2006/main">
  <p:tag name="AS_UNIQUEID" val="185"/>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87.xml><?xml version="1.0" encoding="utf-8"?>
<p:tagLst xmlns:p="http://schemas.openxmlformats.org/presentationml/2006/main">
  <p:tag name="AS_UNIQUEID" val="186"/>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88.xml><?xml version="1.0" encoding="utf-8"?>
<p:tagLst xmlns:p="http://schemas.openxmlformats.org/presentationml/2006/main">
  <p:tag name="AS_UNIQUEID" val="18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89.xml><?xml version="1.0" encoding="utf-8"?>
<p:tagLst xmlns:p="http://schemas.openxmlformats.org/presentationml/2006/main">
  <p:tag name="AS_UNIQUEID" val="18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9.xml><?xml version="1.0" encoding="utf-8"?>
<p:tagLst xmlns:p="http://schemas.openxmlformats.org/presentationml/2006/main">
  <p:tag name="AS_UNIQUEID" val="8956"/>
</p:tagLst>
</file>

<file path=ppt/tags/tag290.xml><?xml version="1.0" encoding="utf-8"?>
<p:tagLst xmlns:p="http://schemas.openxmlformats.org/presentationml/2006/main">
  <p:tag name="AS_UNIQUEID" val="190"/>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1.xml><?xml version="1.0" encoding="utf-8"?>
<p:tagLst xmlns:p="http://schemas.openxmlformats.org/presentationml/2006/main">
  <p:tag name="AS_UNIQUEID" val="191"/>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2.xml><?xml version="1.0" encoding="utf-8"?>
<p:tagLst xmlns:p="http://schemas.openxmlformats.org/presentationml/2006/main">
  <p:tag name="AS_UNIQUEID" val="192"/>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3.xml><?xml version="1.0" encoding="utf-8"?>
<p:tagLst xmlns:p="http://schemas.openxmlformats.org/presentationml/2006/main">
  <p:tag name="AS_UNIQUEID" val="19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4.xml><?xml version="1.0" encoding="utf-8"?>
<p:tagLst xmlns:p="http://schemas.openxmlformats.org/presentationml/2006/main">
  <p:tag name="AS_UNIQUEID" val="19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5.xml><?xml version="1.0" encoding="utf-8"?>
<p:tagLst xmlns:p="http://schemas.openxmlformats.org/presentationml/2006/main">
  <p:tag name="AS_UNIQUEID" val="19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96.xml><?xml version="1.0" encoding="utf-8"?>
<p:tagLst xmlns:p="http://schemas.openxmlformats.org/presentationml/2006/main">
  <p:tag name="AS_UNIQUEID" val="19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7.xml><?xml version="1.0" encoding="utf-8"?>
<p:tagLst xmlns:p="http://schemas.openxmlformats.org/presentationml/2006/main">
  <p:tag name="AS_UNIQUEID" val="198"/>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8.xml><?xml version="1.0" encoding="utf-8"?>
<p:tagLst xmlns:p="http://schemas.openxmlformats.org/presentationml/2006/main">
  <p:tag name="AS_UNIQUEID" val="199"/>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9.xml><?xml version="1.0" encoding="utf-8"?>
<p:tagLst xmlns:p="http://schemas.openxmlformats.org/presentationml/2006/main">
  <p:tag name="AS_UNIQUEID" val="20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AS_UNIQUEID" val="8926"/>
</p:tagLst>
</file>

<file path=ppt/tags/tag30.xml><?xml version="1.0" encoding="utf-8"?>
<p:tagLst xmlns:p="http://schemas.openxmlformats.org/presentationml/2006/main">
  <p:tag name="AS_UNIQUEID" val="8958"/>
</p:tagLst>
</file>

<file path=ppt/tags/tag300.xml><?xml version="1.0" encoding="utf-8"?>
<p:tagLst xmlns:p="http://schemas.openxmlformats.org/presentationml/2006/main">
  <p:tag name="AS_UNIQUEID" val="20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1.xml><?xml version="1.0" encoding="utf-8"?>
<p:tagLst xmlns:p="http://schemas.openxmlformats.org/presentationml/2006/main">
  <p:tag name="AS_UNIQUEID" val="20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2.xml><?xml version="1.0" encoding="utf-8"?>
<p:tagLst xmlns:p="http://schemas.openxmlformats.org/presentationml/2006/main">
  <p:tag name="AS_UNIQUEID" val="20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3.xml><?xml version="1.0" encoding="utf-8"?>
<p:tagLst xmlns:p="http://schemas.openxmlformats.org/presentationml/2006/main">
  <p:tag name="AS_UNIQUEID" val="20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04.xml><?xml version="1.0" encoding="utf-8"?>
<p:tagLst xmlns:p="http://schemas.openxmlformats.org/presentationml/2006/main">
  <p:tag name="AS_UNIQUEID" val="206"/>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5.xml><?xml version="1.0" encoding="utf-8"?>
<p:tagLst xmlns:p="http://schemas.openxmlformats.org/presentationml/2006/main">
  <p:tag name="AS_UNIQUEID" val="207"/>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6.xml><?xml version="1.0" encoding="utf-8"?>
<p:tagLst xmlns:p="http://schemas.openxmlformats.org/presentationml/2006/main">
  <p:tag name="AS_UNIQUEID" val="208"/>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7.xml><?xml version="1.0" encoding="utf-8"?>
<p:tagLst xmlns:p="http://schemas.openxmlformats.org/presentationml/2006/main">
  <p:tag name="AS_UNIQUEID" val="20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8.xml><?xml version="1.0" encoding="utf-8"?>
<p:tagLst xmlns:p="http://schemas.openxmlformats.org/presentationml/2006/main">
  <p:tag name="AS_UNIQUEID" val="21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09.xml><?xml version="1.0" encoding="utf-8"?>
<p:tagLst xmlns:p="http://schemas.openxmlformats.org/presentationml/2006/main">
  <p:tag name="AS_UNIQUEID" val="212"/>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1.xml><?xml version="1.0" encoding="utf-8"?>
<p:tagLst xmlns:p="http://schemas.openxmlformats.org/presentationml/2006/main">
  <p:tag name="AS_UNIQUEID" val="8959"/>
</p:tagLst>
</file>

<file path=ppt/tags/tag310.xml><?xml version="1.0" encoding="utf-8"?>
<p:tagLst xmlns:p="http://schemas.openxmlformats.org/presentationml/2006/main">
  <p:tag name="AS_UNIQUEID" val="21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11.xml><?xml version="1.0" encoding="utf-8"?>
<p:tagLst xmlns:p="http://schemas.openxmlformats.org/presentationml/2006/main">
  <p:tag name="AS_UNIQUEID" val="215"/>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2.xml><?xml version="1.0" encoding="utf-8"?>
<p:tagLst xmlns:p="http://schemas.openxmlformats.org/presentationml/2006/main">
  <p:tag name="AS_UNIQUEID" val="216"/>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3.xml><?xml version="1.0" encoding="utf-8"?>
<p:tagLst xmlns:p="http://schemas.openxmlformats.org/presentationml/2006/main">
  <p:tag name="AS_UNIQUEID" val="217"/>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4.xml><?xml version="1.0" encoding="utf-8"?>
<p:tagLst xmlns:p="http://schemas.openxmlformats.org/presentationml/2006/main">
  <p:tag name="AS_UNIQUEID" val="21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5.xml><?xml version="1.0" encoding="utf-8"?>
<p:tagLst xmlns:p="http://schemas.openxmlformats.org/presentationml/2006/main">
  <p:tag name="AS_UNIQUEID" val="21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6.xml><?xml version="1.0" encoding="utf-8"?>
<p:tagLst xmlns:p="http://schemas.openxmlformats.org/presentationml/2006/main">
  <p:tag name="AS_UNIQUEID" val="22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17.xml><?xml version="1.0" encoding="utf-8"?>
<p:tagLst xmlns:p="http://schemas.openxmlformats.org/presentationml/2006/main">
  <p:tag name="AS_UNIQUEID" val="222"/>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18.xml><?xml version="1.0" encoding="utf-8"?>
<p:tagLst xmlns:p="http://schemas.openxmlformats.org/presentationml/2006/main">
  <p:tag name="AS_UNIQUEID" val="223"/>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19.xml><?xml version="1.0" encoding="utf-8"?>
<p:tagLst xmlns:p="http://schemas.openxmlformats.org/presentationml/2006/main">
  <p:tag name="AS_UNIQUEID" val="224"/>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2.xml><?xml version="1.0" encoding="utf-8"?>
<p:tagLst xmlns:p="http://schemas.openxmlformats.org/presentationml/2006/main">
  <p:tag name="AS_UNIQUEID" val="8960"/>
</p:tagLst>
</file>

<file path=ppt/tags/tag320.xml><?xml version="1.0" encoding="utf-8"?>
<p:tagLst xmlns:p="http://schemas.openxmlformats.org/presentationml/2006/main">
  <p:tag name="AS_UNIQUEID" val="22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21.xml><?xml version="1.0" encoding="utf-8"?>
<p:tagLst xmlns:p="http://schemas.openxmlformats.org/presentationml/2006/main">
  <p:tag name="AS_UNIQUEID" val="22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322.xml><?xml version="1.0" encoding="utf-8"?>
<p:tagLst xmlns:p="http://schemas.openxmlformats.org/presentationml/2006/main">
  <p:tag name="AS_UNIQUEID" val="228"/>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23.xml><?xml version="1.0" encoding="utf-8"?>
<p:tagLst xmlns:p="http://schemas.openxmlformats.org/presentationml/2006/main">
  <p:tag name="AS_UNIQUEID" val="229"/>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24.xml><?xml version="1.0" encoding="utf-8"?>
<p:tagLst xmlns:p="http://schemas.openxmlformats.org/presentationml/2006/main">
  <p:tag name="AS_UNIQUEID" val="230"/>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25.xml><?xml version="1.0" encoding="utf-8"?>
<p:tagLst xmlns:p="http://schemas.openxmlformats.org/presentationml/2006/main">
  <p:tag name="AS_UNIQUEID" val="23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326.xml><?xml version="1.0" encoding="utf-8"?>
<p:tagLst xmlns:p="http://schemas.openxmlformats.org/presentationml/2006/main">
  <p:tag name="AS_UNIQUEID" val="233"/>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27.xml><?xml version="1.0" encoding="utf-8"?>
<p:tagLst xmlns:p="http://schemas.openxmlformats.org/presentationml/2006/main">
  <p:tag name="AS_UNIQUEID" val="234"/>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28.xml><?xml version="1.0" encoding="utf-8"?>
<p:tagLst xmlns:p="http://schemas.openxmlformats.org/presentationml/2006/main">
  <p:tag name="AS_UNIQUEID" val="235"/>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29.xml><?xml version="1.0" encoding="utf-8"?>
<p:tagLst xmlns:p="http://schemas.openxmlformats.org/presentationml/2006/main">
  <p:tag name="AS_UNIQUEID" val="23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3.xml><?xml version="1.0" encoding="utf-8"?>
<p:tagLst xmlns:p="http://schemas.openxmlformats.org/presentationml/2006/main">
  <p:tag name="AS_UNIQUEID" val="8961"/>
</p:tagLst>
</file>

<file path=ppt/tags/tag330.xml><?xml version="1.0" encoding="utf-8"?>
<p:tagLst xmlns:p="http://schemas.openxmlformats.org/presentationml/2006/main">
  <p:tag name="AS_UNIQUEID" val="23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331.xml><?xml version="1.0" encoding="utf-8"?>
<p:tagLst xmlns:p="http://schemas.openxmlformats.org/presentationml/2006/main">
  <p:tag name="AS_UNIQUEID" val="5283"/>
</p:tagLst>
</file>

<file path=ppt/tags/tag332.xml><?xml version="1.0" encoding="utf-8"?>
<p:tagLst xmlns:p="http://schemas.openxmlformats.org/presentationml/2006/main">
  <p:tag name="AS_UNIQUEID" val="5284"/>
</p:tagLst>
</file>

<file path=ppt/tags/tag333.xml><?xml version="1.0" encoding="utf-8"?>
<p:tagLst xmlns:p="http://schemas.openxmlformats.org/presentationml/2006/main">
  <p:tag name="AS_UNIQUEID" val="5285"/>
</p:tagLst>
</file>

<file path=ppt/tags/tag334.xml><?xml version="1.0" encoding="utf-8"?>
<p:tagLst xmlns:p="http://schemas.openxmlformats.org/presentationml/2006/main">
  <p:tag name="AS_UNIQUEID" val="5286"/>
</p:tagLst>
</file>

<file path=ppt/tags/tag335.xml><?xml version="1.0" encoding="utf-8"?>
<p:tagLst xmlns:p="http://schemas.openxmlformats.org/presentationml/2006/main">
  <p:tag name="AS_UNIQUEID" val="1327"/>
</p:tagLst>
</file>

<file path=ppt/tags/tag336.xml><?xml version="1.0" encoding="utf-8"?>
<p:tagLst xmlns:p="http://schemas.openxmlformats.org/presentationml/2006/main">
  <p:tag name="AS_UNIQUEID" val="5994"/>
</p:tagLst>
</file>

<file path=ppt/tags/tag337.xml><?xml version="1.0" encoding="utf-8"?>
<p:tagLst xmlns:p="http://schemas.openxmlformats.org/presentationml/2006/main">
  <p:tag name="AS_UNIQUEID" val="5995"/>
</p:tagLst>
</file>

<file path=ppt/tags/tag338.xml><?xml version="1.0" encoding="utf-8"?>
<p:tagLst xmlns:p="http://schemas.openxmlformats.org/presentationml/2006/main">
  <p:tag name="AS_UNIQUEID" val="5996"/>
</p:tagLst>
</file>

<file path=ppt/tags/tag339.xml><?xml version="1.0" encoding="utf-8"?>
<p:tagLst xmlns:p="http://schemas.openxmlformats.org/presentationml/2006/main">
  <p:tag name="AS_UNIQUEID" val="5997"/>
</p:tagLst>
</file>

<file path=ppt/tags/tag34.xml><?xml version="1.0" encoding="utf-8"?>
<p:tagLst xmlns:p="http://schemas.openxmlformats.org/presentationml/2006/main">
  <p:tag name="AS_UNIQUEID" val="8963"/>
</p:tagLst>
</file>

<file path=ppt/tags/tag340.xml><?xml version="1.0" encoding="utf-8"?>
<p:tagLst xmlns:p="http://schemas.openxmlformats.org/presentationml/2006/main">
  <p:tag name="AS_UNIQUEID" val="5998"/>
</p:tagLst>
</file>

<file path=ppt/tags/tag341.xml><?xml version="1.0" encoding="utf-8"?>
<p:tagLst xmlns:p="http://schemas.openxmlformats.org/presentationml/2006/main">
  <p:tag name="AS_UNIQUEID" val="5999"/>
</p:tagLst>
</file>

<file path=ppt/tags/tag342.xml><?xml version="1.0" encoding="utf-8"?>
<p:tagLst xmlns:p="http://schemas.openxmlformats.org/presentationml/2006/main">
  <p:tag name="AS_UNIQUEID" val="6000"/>
</p:tagLst>
</file>

<file path=ppt/tags/tag343.xml><?xml version="1.0" encoding="utf-8"?>
<p:tagLst xmlns:p="http://schemas.openxmlformats.org/presentationml/2006/main">
  <p:tag name="AS_UNIQUEID" val="1327"/>
</p:tagLst>
</file>

<file path=ppt/tags/tag344.xml><?xml version="1.0" encoding="utf-8"?>
<p:tagLst xmlns:p="http://schemas.openxmlformats.org/presentationml/2006/main">
  <p:tag name="AS_UNIQUEID" val="6002"/>
</p:tagLst>
</file>

<file path=ppt/tags/tag345.xml><?xml version="1.0" encoding="utf-8"?>
<p:tagLst xmlns:p="http://schemas.openxmlformats.org/presentationml/2006/main">
  <p:tag name="AS_UNIQUEID" val="6003"/>
</p:tagLst>
</file>

<file path=ppt/tags/tag346.xml><?xml version="1.0" encoding="utf-8"?>
<p:tagLst xmlns:p="http://schemas.openxmlformats.org/presentationml/2006/main">
  <p:tag name="AS_UNIQUEID" val="6004"/>
</p:tagLst>
</file>

<file path=ppt/tags/tag347.xml><?xml version="1.0" encoding="utf-8"?>
<p:tagLst xmlns:p="http://schemas.openxmlformats.org/presentationml/2006/main">
  <p:tag name="AS_UNIQUEID" val="6005"/>
</p:tagLst>
</file>

<file path=ppt/tags/tag348.xml><?xml version="1.0" encoding="utf-8"?>
<p:tagLst xmlns:p="http://schemas.openxmlformats.org/presentationml/2006/main">
  <p:tag name="AS_UNIQUEID" val="6006"/>
</p:tagLst>
</file>

<file path=ppt/tags/tag349.xml><?xml version="1.0" encoding="utf-8"?>
<p:tagLst xmlns:p="http://schemas.openxmlformats.org/presentationml/2006/main">
  <p:tag name="AS_UNIQUEID" val="6007"/>
</p:tagLst>
</file>

<file path=ppt/tags/tag35.xml><?xml version="1.0" encoding="utf-8"?>
<p:tagLst xmlns:p="http://schemas.openxmlformats.org/presentationml/2006/main">
  <p:tag name="AS_UNIQUEID" val="8964"/>
</p:tagLst>
</file>

<file path=ppt/tags/tag350.xml><?xml version="1.0" encoding="utf-8"?>
<p:tagLst xmlns:p="http://schemas.openxmlformats.org/presentationml/2006/main">
  <p:tag name="AS_UNIQUEID" val="23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351.xml><?xml version="1.0" encoding="utf-8"?>
<p:tagLst xmlns:p="http://schemas.openxmlformats.org/presentationml/2006/main">
  <p:tag name="AS_UNIQUEID" val="240"/>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352.xml><?xml version="1.0" encoding="utf-8"?>
<p:tagLst xmlns:p="http://schemas.openxmlformats.org/presentationml/2006/main">
  <p:tag name="AS_UNIQUEID" val="24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53.xml><?xml version="1.0" encoding="utf-8"?>
<p:tagLst xmlns:p="http://schemas.openxmlformats.org/presentationml/2006/main">
  <p:tag name="AS_UNIQUEID" val="24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54.xml><?xml version="1.0" encoding="utf-8"?>
<p:tagLst xmlns:p="http://schemas.openxmlformats.org/presentationml/2006/main">
  <p:tag name="AS_UNIQUEID" val="24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355.xml><?xml version="1.0" encoding="utf-8"?>
<p:tagLst xmlns:p="http://schemas.openxmlformats.org/presentationml/2006/main">
  <p:tag name="AS_UNIQUEID" val="6257"/>
</p:tagLst>
</file>

<file path=ppt/tags/tag356.xml><?xml version="1.0" encoding="utf-8"?>
<p:tagLst xmlns:p="http://schemas.openxmlformats.org/presentationml/2006/main">
  <p:tag name="AS_UNIQUEID" val="9053"/>
</p:tagLst>
</file>

<file path=ppt/tags/tag357.xml><?xml version="1.0" encoding="utf-8"?>
<p:tagLst xmlns:p="http://schemas.openxmlformats.org/presentationml/2006/main">
  <p:tag name="AS_UNIQUEID" val="8547"/>
</p:tagLst>
</file>

<file path=ppt/tags/tag358.xml><?xml version="1.0" encoding="utf-8"?>
<p:tagLst xmlns:p="http://schemas.openxmlformats.org/presentationml/2006/main">
  <p:tag name="AS_UNIQUEID" val="8548"/>
</p:tagLst>
</file>

<file path=ppt/tags/tag359.xml><?xml version="1.0" encoding="utf-8"?>
<p:tagLst xmlns:p="http://schemas.openxmlformats.org/presentationml/2006/main">
  <p:tag name="AS_UNIQUEID" val="8549"/>
</p:tagLst>
</file>

<file path=ppt/tags/tag36.xml><?xml version="1.0" encoding="utf-8"?>
<p:tagLst xmlns:p="http://schemas.openxmlformats.org/presentationml/2006/main">
  <p:tag name="AS_UNIQUEID" val="8965"/>
</p:tagLst>
</file>

<file path=ppt/tags/tag360.xml><?xml version="1.0" encoding="utf-8"?>
<p:tagLst xmlns:p="http://schemas.openxmlformats.org/presentationml/2006/main">
  <p:tag name="AS_UNIQUEID" val="8550"/>
</p:tagLst>
</file>

<file path=ppt/tags/tag361.xml><?xml version="1.0" encoding="utf-8"?>
<p:tagLst xmlns:p="http://schemas.openxmlformats.org/presentationml/2006/main">
  <p:tag name="AS_UNIQUEID" val="8551"/>
</p:tagLst>
</file>

<file path=ppt/tags/tag362.xml><?xml version="1.0" encoding="utf-8"?>
<p:tagLst xmlns:p="http://schemas.openxmlformats.org/presentationml/2006/main">
  <p:tag name="AS_UNIQUEID" val="8552"/>
</p:tagLst>
</file>

<file path=ppt/tags/tag363.xml><?xml version="1.0" encoding="utf-8"?>
<p:tagLst xmlns:p="http://schemas.openxmlformats.org/presentationml/2006/main">
  <p:tag name="AS_UNIQUEID" val="8554"/>
</p:tagLst>
</file>

<file path=ppt/tags/tag364.xml><?xml version="1.0" encoding="utf-8"?>
<p:tagLst xmlns:p="http://schemas.openxmlformats.org/presentationml/2006/main">
  <p:tag name="AS_UNIQUEID" val="8555"/>
</p:tagLst>
</file>

<file path=ppt/tags/tag365.xml><?xml version="1.0" encoding="utf-8"?>
<p:tagLst xmlns:p="http://schemas.openxmlformats.org/presentationml/2006/main">
  <p:tag name="AS_UNIQUEID" val="8556"/>
</p:tagLst>
</file>

<file path=ppt/tags/tag366.xml><?xml version="1.0" encoding="utf-8"?>
<p:tagLst xmlns:p="http://schemas.openxmlformats.org/presentationml/2006/main">
  <p:tag name="AS_UNIQUEID" val="8558"/>
</p:tagLst>
</file>

<file path=ppt/tags/tag367.xml><?xml version="1.0" encoding="utf-8"?>
<p:tagLst xmlns:p="http://schemas.openxmlformats.org/presentationml/2006/main">
  <p:tag name="AS_UNIQUEID" val="8559"/>
</p:tagLst>
</file>

<file path=ppt/tags/tag368.xml><?xml version="1.0" encoding="utf-8"?>
<p:tagLst xmlns:p="http://schemas.openxmlformats.org/presentationml/2006/main">
  <p:tag name="AS_UNIQUEID" val="8560"/>
</p:tagLst>
</file>

<file path=ppt/tags/tag369.xml><?xml version="1.0" encoding="utf-8"?>
<p:tagLst xmlns:p="http://schemas.openxmlformats.org/presentationml/2006/main">
  <p:tag name="AS_UNIQUEID" val="8561"/>
</p:tagLst>
</file>

<file path=ppt/tags/tag37.xml><?xml version="1.0" encoding="utf-8"?>
<p:tagLst xmlns:p="http://schemas.openxmlformats.org/presentationml/2006/main">
  <p:tag name="AS_UNIQUEID" val="8967"/>
</p:tagLst>
</file>

<file path=ppt/tags/tag370.xml><?xml version="1.0" encoding="utf-8"?>
<p:tagLst xmlns:p="http://schemas.openxmlformats.org/presentationml/2006/main">
  <p:tag name="AS_UNIQUEID" val="8562"/>
</p:tagLst>
</file>

<file path=ppt/tags/tag371.xml><?xml version="1.0" encoding="utf-8"?>
<p:tagLst xmlns:p="http://schemas.openxmlformats.org/presentationml/2006/main">
  <p:tag name="AS_UNIQUEID" val="8563"/>
</p:tagLst>
</file>

<file path=ppt/tags/tag372.xml><?xml version="1.0" encoding="utf-8"?>
<p:tagLst xmlns:p="http://schemas.openxmlformats.org/presentationml/2006/main">
  <p:tag name="AS_UNIQUEID" val="8564"/>
</p:tagLst>
</file>

<file path=ppt/tags/tag373.xml><?xml version="1.0" encoding="utf-8"?>
<p:tagLst xmlns:p="http://schemas.openxmlformats.org/presentationml/2006/main">
  <p:tag name="AS_UNIQUEID" val="8565"/>
</p:tagLst>
</file>

<file path=ppt/tags/tag374.xml><?xml version="1.0" encoding="utf-8"?>
<p:tagLst xmlns:p="http://schemas.openxmlformats.org/presentationml/2006/main">
  <p:tag name="AS_UNIQUEID" val="8566"/>
</p:tagLst>
</file>

<file path=ppt/tags/tag375.xml><?xml version="1.0" encoding="utf-8"?>
<p:tagLst xmlns:p="http://schemas.openxmlformats.org/presentationml/2006/main">
  <p:tag name="AS_UNIQUEID" val="8567"/>
</p:tagLst>
</file>

<file path=ppt/tags/tag376.xml><?xml version="1.0" encoding="utf-8"?>
<p:tagLst xmlns:p="http://schemas.openxmlformats.org/presentationml/2006/main">
  <p:tag name="AS_UNIQUEID" val="8568"/>
</p:tagLst>
</file>

<file path=ppt/tags/tag377.xml><?xml version="1.0" encoding="utf-8"?>
<p:tagLst xmlns:p="http://schemas.openxmlformats.org/presentationml/2006/main">
  <p:tag name="AS_UNIQUEID" val="8569"/>
</p:tagLst>
</file>

<file path=ppt/tags/tag378.xml><?xml version="1.0" encoding="utf-8"?>
<p:tagLst xmlns:p="http://schemas.openxmlformats.org/presentationml/2006/main">
  <p:tag name="AS_UNIQUEID" val="8571"/>
</p:tagLst>
</file>

<file path=ppt/tags/tag379.xml><?xml version="1.0" encoding="utf-8"?>
<p:tagLst xmlns:p="http://schemas.openxmlformats.org/presentationml/2006/main">
  <p:tag name="AS_UNIQUEID" val="8572"/>
  <p:tag name="MH" val="20170703163347"/>
  <p:tag name="MH_LIBRARY" val="GRAPHIC"/>
  <p:tag name="MH_ORDER" val="1"/>
  <p:tag name="MH_TYPE" val="Other"/>
</p:tagLst>
</file>

<file path=ppt/tags/tag38.xml><?xml version="1.0" encoding="utf-8"?>
<p:tagLst xmlns:p="http://schemas.openxmlformats.org/presentationml/2006/main">
  <p:tag name="AS_UNIQUEID" val="8968"/>
</p:tagLst>
</file>

<file path=ppt/tags/tag380.xml><?xml version="1.0" encoding="utf-8"?>
<p:tagLst xmlns:p="http://schemas.openxmlformats.org/presentationml/2006/main">
  <p:tag name="AS_UNIQUEID" val="8573"/>
  <p:tag name="MH" val="20170703163347"/>
  <p:tag name="MH_LIBRARY" val="GRAPHIC"/>
  <p:tag name="MH_ORDER" val="2"/>
  <p:tag name="MH_TYPE" val="Other"/>
</p:tagLst>
</file>

<file path=ppt/tags/tag381.xml><?xml version="1.0" encoding="utf-8"?>
<p:tagLst xmlns:p="http://schemas.openxmlformats.org/presentationml/2006/main">
  <p:tag name="AS_UNIQUEID" val="8574"/>
  <p:tag name="MH" val="20170703163347"/>
  <p:tag name="MH_LIBRARY" val="GRAPHIC"/>
  <p:tag name="MH_ORDER" val="3"/>
  <p:tag name="MH_TYPE" val="Other"/>
</p:tagLst>
</file>

<file path=ppt/tags/tag382.xml><?xml version="1.0" encoding="utf-8"?>
<p:tagLst xmlns:p="http://schemas.openxmlformats.org/presentationml/2006/main">
  <p:tag name="AS_UNIQUEID" val="8575"/>
  <p:tag name="MH" val="20170703163347"/>
  <p:tag name="MH_LIBRARY" val="GRAPHIC"/>
  <p:tag name="MH_ORDER" val="4"/>
  <p:tag name="MH_TYPE" val="Other"/>
</p:tagLst>
</file>

<file path=ppt/tags/tag383.xml><?xml version="1.0" encoding="utf-8"?>
<p:tagLst xmlns:p="http://schemas.openxmlformats.org/presentationml/2006/main">
  <p:tag name="AS_UNIQUEID" val="8576"/>
  <p:tag name="MH" val="20170703163347"/>
  <p:tag name="MH_LIBRARY" val="GRAPHIC"/>
  <p:tag name="MH_ORDER" val="5"/>
  <p:tag name="MH_TYPE" val="Other"/>
</p:tagLst>
</file>

<file path=ppt/tags/tag384.xml><?xml version="1.0" encoding="utf-8"?>
<p:tagLst xmlns:p="http://schemas.openxmlformats.org/presentationml/2006/main">
  <p:tag name="AS_UNIQUEID" val="8577"/>
  <p:tag name="MH" val="20170703163347"/>
  <p:tag name="MH_LIBRARY" val="GRAPHIC"/>
  <p:tag name="MH_ORDER" val="6"/>
  <p:tag name="MH_TYPE" val="Other"/>
</p:tagLst>
</file>

<file path=ppt/tags/tag385.xml><?xml version="1.0" encoding="utf-8"?>
<p:tagLst xmlns:p="http://schemas.openxmlformats.org/presentationml/2006/main">
  <p:tag name="AS_UNIQUEID" val="8578"/>
  <p:tag name="MH" val="20170703163347"/>
  <p:tag name="MH_LIBRARY" val="GRAPHIC"/>
  <p:tag name="MH_ORDER" val="7"/>
  <p:tag name="MH_TYPE" val="Other"/>
</p:tagLst>
</file>

<file path=ppt/tags/tag386.xml><?xml version="1.0" encoding="utf-8"?>
<p:tagLst xmlns:p="http://schemas.openxmlformats.org/presentationml/2006/main">
  <p:tag name="AS_UNIQUEID" val="8579"/>
  <p:tag name="MH" val="20170703163347"/>
  <p:tag name="MH_LIBRARY" val="GRAPHIC"/>
  <p:tag name="MH_ORDER" val="8"/>
  <p:tag name="MH_TYPE" val="Other"/>
</p:tagLst>
</file>

<file path=ppt/tags/tag387.xml><?xml version="1.0" encoding="utf-8"?>
<p:tagLst xmlns:p="http://schemas.openxmlformats.org/presentationml/2006/main">
  <p:tag name="AS_UNIQUEID" val="8580"/>
  <p:tag name="MH" val="20170703163347"/>
  <p:tag name="MH_LIBRARY" val="GRAPHIC"/>
  <p:tag name="MH_ORDER" val="9"/>
  <p:tag name="MH_TYPE" val="Other"/>
</p:tagLst>
</file>

<file path=ppt/tags/tag388.xml><?xml version="1.0" encoding="utf-8"?>
<p:tagLst xmlns:p="http://schemas.openxmlformats.org/presentationml/2006/main">
  <p:tag name="AS_UNIQUEID" val="8581"/>
  <p:tag name="MH" val="20170703163347"/>
  <p:tag name="MH_LIBRARY" val="GRAPHIC"/>
  <p:tag name="MH_ORDER" val="10"/>
  <p:tag name="MH_TYPE" val="Other"/>
</p:tagLst>
</file>

<file path=ppt/tags/tag389.xml><?xml version="1.0" encoding="utf-8"?>
<p:tagLst xmlns:p="http://schemas.openxmlformats.org/presentationml/2006/main">
  <p:tag name="AS_UNIQUEID" val="8582"/>
</p:tagLst>
</file>

<file path=ppt/tags/tag39.xml><?xml version="1.0" encoding="utf-8"?>
<p:tagLst xmlns:p="http://schemas.openxmlformats.org/presentationml/2006/main">
  <p:tag name="AS_UNIQUEID" val="8969"/>
</p:tagLst>
</file>

<file path=ppt/tags/tag390.xml><?xml version="1.0" encoding="utf-8"?>
<p:tagLst xmlns:p="http://schemas.openxmlformats.org/presentationml/2006/main">
  <p:tag name="AS_UNIQUEID" val="8583"/>
</p:tagLst>
</file>

<file path=ppt/tags/tag391.xml><?xml version="1.0" encoding="utf-8"?>
<p:tagLst xmlns:p="http://schemas.openxmlformats.org/presentationml/2006/main">
  <p:tag name="AS_UNIQUEID" val="8584"/>
</p:tagLst>
</file>

<file path=ppt/tags/tag392.xml><?xml version="1.0" encoding="utf-8"?>
<p:tagLst xmlns:p="http://schemas.openxmlformats.org/presentationml/2006/main">
  <p:tag name="AS_UNIQUEID" val="8585"/>
</p:tagLst>
</file>

<file path=ppt/tags/tag393.xml><?xml version="1.0" encoding="utf-8"?>
<p:tagLst xmlns:p="http://schemas.openxmlformats.org/presentationml/2006/main">
  <p:tag name="AS_UNIQUEID" val="8586"/>
</p:tagLst>
</file>

<file path=ppt/tags/tag394.xml><?xml version="1.0" encoding="utf-8"?>
<p:tagLst xmlns:p="http://schemas.openxmlformats.org/presentationml/2006/main">
  <p:tag name="AS_UNIQUEID" val="8587"/>
</p:tagLst>
</file>

<file path=ppt/tags/tag395.xml><?xml version="1.0" encoding="utf-8"?>
<p:tagLst xmlns:p="http://schemas.openxmlformats.org/presentationml/2006/main">
  <p:tag name="AS_UNIQUEID" val="8588"/>
</p:tagLst>
</file>

<file path=ppt/tags/tag396.xml><?xml version="1.0" encoding="utf-8"?>
<p:tagLst xmlns:p="http://schemas.openxmlformats.org/presentationml/2006/main">
  <p:tag name="AS_UNIQUEID" val="8589"/>
</p:tagLst>
</file>

<file path=ppt/tags/tag397.xml><?xml version="1.0" encoding="utf-8"?>
<p:tagLst xmlns:p="http://schemas.openxmlformats.org/presentationml/2006/main">
  <p:tag name="AS_UNIQUEID" val="8590"/>
</p:tagLst>
</file>

<file path=ppt/tags/tag398.xml><?xml version="1.0" encoding="utf-8"?>
<p:tagLst xmlns:p="http://schemas.openxmlformats.org/presentationml/2006/main">
  <p:tag name="AS_UNIQUEID" val="8591"/>
</p:tagLst>
</file>

<file path=ppt/tags/tag399.xml><?xml version="1.0" encoding="utf-8"?>
<p:tagLst xmlns:p="http://schemas.openxmlformats.org/presentationml/2006/main">
  <p:tag name="AS_UNIQUEID" val="8592"/>
</p:tagLst>
</file>

<file path=ppt/tags/tag4.xml><?xml version="1.0" encoding="utf-8"?>
<p:tagLst xmlns:p="http://schemas.openxmlformats.org/presentationml/2006/main">
  <p:tag name="AS_UNIQUEID" val="8927"/>
</p:tagLst>
</file>

<file path=ppt/tags/tag40.xml><?xml version="1.0" encoding="utf-8"?>
<p:tagLst xmlns:p="http://schemas.openxmlformats.org/presentationml/2006/main">
  <p:tag name="AS_UNIQUEID" val="8970"/>
</p:tagLst>
</file>

<file path=ppt/tags/tag400.xml><?xml version="1.0" encoding="utf-8"?>
<p:tagLst xmlns:p="http://schemas.openxmlformats.org/presentationml/2006/main">
  <p:tag name="AS_UNIQUEID" val="8593"/>
</p:tagLst>
</file>

<file path=ppt/tags/tag401.xml><?xml version="1.0" encoding="utf-8"?>
<p:tagLst xmlns:p="http://schemas.openxmlformats.org/presentationml/2006/main">
  <p:tag name="AS_UNIQUEID" val="8594"/>
</p:tagLst>
</file>

<file path=ppt/tags/tag402.xml><?xml version="1.0" encoding="utf-8"?>
<p:tagLst xmlns:p="http://schemas.openxmlformats.org/presentationml/2006/main">
  <p:tag name="AS_UNIQUEID" val="8595"/>
</p:tagLst>
</file>

<file path=ppt/tags/tag403.xml><?xml version="1.0" encoding="utf-8"?>
<p:tagLst xmlns:p="http://schemas.openxmlformats.org/presentationml/2006/main">
  <p:tag name="AS_UNIQUEID" val="8596"/>
</p:tagLst>
</file>

<file path=ppt/tags/tag404.xml><?xml version="1.0" encoding="utf-8"?>
<p:tagLst xmlns:p="http://schemas.openxmlformats.org/presentationml/2006/main">
  <p:tag name="AS_UNIQUEID" val="8597"/>
</p:tagLst>
</file>

<file path=ppt/tags/tag405.xml><?xml version="1.0" encoding="utf-8"?>
<p:tagLst xmlns:p="http://schemas.openxmlformats.org/presentationml/2006/main">
  <p:tag name="AS_UNIQUEID" val="8598"/>
</p:tagLst>
</file>

<file path=ppt/tags/tag406.xml><?xml version="1.0" encoding="utf-8"?>
<p:tagLst xmlns:p="http://schemas.openxmlformats.org/presentationml/2006/main">
  <p:tag name="AS_UNIQUEID" val="8599"/>
</p:tagLst>
</file>

<file path=ppt/tags/tag407.xml><?xml version="1.0" encoding="utf-8"?>
<p:tagLst xmlns:p="http://schemas.openxmlformats.org/presentationml/2006/main">
  <p:tag name="AS_UNIQUEID" val="8601"/>
</p:tagLst>
</file>

<file path=ppt/tags/tag408.xml><?xml version="1.0" encoding="utf-8"?>
<p:tagLst xmlns:p="http://schemas.openxmlformats.org/presentationml/2006/main">
  <p:tag name="AS_UNIQUEID" val="8602"/>
</p:tagLst>
</file>

<file path=ppt/tags/tag409.xml><?xml version="1.0" encoding="utf-8"?>
<p:tagLst xmlns:p="http://schemas.openxmlformats.org/presentationml/2006/main">
  <p:tag name="AS_UNIQUEID" val="8603"/>
</p:tagLst>
</file>

<file path=ppt/tags/tag41.xml><?xml version="1.0" encoding="utf-8"?>
<p:tagLst xmlns:p="http://schemas.openxmlformats.org/presentationml/2006/main">
  <p:tag name="AS_UNIQUEID" val="8971"/>
</p:tagLst>
</file>

<file path=ppt/tags/tag410.xml><?xml version="1.0" encoding="utf-8"?>
<p:tagLst xmlns:p="http://schemas.openxmlformats.org/presentationml/2006/main">
  <p:tag name="AS_UNIQUEID" val="8604"/>
</p:tagLst>
</file>

<file path=ppt/tags/tag411.xml><?xml version="1.0" encoding="utf-8"?>
<p:tagLst xmlns:p="http://schemas.openxmlformats.org/presentationml/2006/main">
  <p:tag name="AS_UNIQUEID" val="8605"/>
</p:tagLst>
</file>

<file path=ppt/tags/tag412.xml><?xml version="1.0" encoding="utf-8"?>
<p:tagLst xmlns:p="http://schemas.openxmlformats.org/presentationml/2006/main">
  <p:tag name="AS_UNIQUEID" val="8606"/>
</p:tagLst>
</file>

<file path=ppt/tags/tag413.xml><?xml version="1.0" encoding="utf-8"?>
<p:tagLst xmlns:p="http://schemas.openxmlformats.org/presentationml/2006/main">
  <p:tag name="AS_UNIQUEID" val="8607"/>
</p:tagLst>
</file>

<file path=ppt/tags/tag414.xml><?xml version="1.0" encoding="utf-8"?>
<p:tagLst xmlns:p="http://schemas.openxmlformats.org/presentationml/2006/main">
  <p:tag name="AS_UNIQUEID" val="8608"/>
</p:tagLst>
</file>

<file path=ppt/tags/tag415.xml><?xml version="1.0" encoding="utf-8"?>
<p:tagLst xmlns:p="http://schemas.openxmlformats.org/presentationml/2006/main">
  <p:tag name="AS_UNIQUEID" val="8609"/>
</p:tagLst>
</file>

<file path=ppt/tags/tag416.xml><?xml version="1.0" encoding="utf-8"?>
<p:tagLst xmlns:p="http://schemas.openxmlformats.org/presentationml/2006/main">
  <p:tag name="AS_UNIQUEID" val="8610"/>
</p:tagLst>
</file>

<file path=ppt/tags/tag417.xml><?xml version="1.0" encoding="utf-8"?>
<p:tagLst xmlns:p="http://schemas.openxmlformats.org/presentationml/2006/main">
  <p:tag name="AS_UNIQUEID" val="8611"/>
</p:tagLst>
</file>

<file path=ppt/tags/tag418.xml><?xml version="1.0" encoding="utf-8"?>
<p:tagLst xmlns:p="http://schemas.openxmlformats.org/presentationml/2006/main">
  <p:tag name="AS_UNIQUEID" val="8612"/>
</p:tagLst>
</file>

<file path=ppt/tags/tag419.xml><?xml version="1.0" encoding="utf-8"?>
<p:tagLst xmlns:p="http://schemas.openxmlformats.org/presentationml/2006/main">
  <p:tag name="AS_UNIQUEID" val="8613"/>
</p:tagLst>
</file>

<file path=ppt/tags/tag42.xml><?xml version="1.0" encoding="utf-8"?>
<p:tagLst xmlns:p="http://schemas.openxmlformats.org/presentationml/2006/main">
  <p:tag name="AS_UNIQUEID" val="8972"/>
</p:tagLst>
</file>

<file path=ppt/tags/tag420.xml><?xml version="1.0" encoding="utf-8"?>
<p:tagLst xmlns:p="http://schemas.openxmlformats.org/presentationml/2006/main">
  <p:tag name="AS_UNIQUEID" val="8614"/>
</p:tagLst>
</file>

<file path=ppt/tags/tag421.xml><?xml version="1.0" encoding="utf-8"?>
<p:tagLst xmlns:p="http://schemas.openxmlformats.org/presentationml/2006/main">
  <p:tag name="AS_UNIQUEID" val="8615"/>
</p:tagLst>
</file>

<file path=ppt/tags/tag422.xml><?xml version="1.0" encoding="utf-8"?>
<p:tagLst xmlns:p="http://schemas.openxmlformats.org/presentationml/2006/main">
  <p:tag name="AS_UNIQUEID" val="8616"/>
</p:tagLst>
</file>

<file path=ppt/tags/tag423.xml><?xml version="1.0" encoding="utf-8"?>
<p:tagLst xmlns:p="http://schemas.openxmlformats.org/presentationml/2006/main">
  <p:tag name="AS_UNIQUEID" val="8617"/>
</p:tagLst>
</file>

<file path=ppt/tags/tag424.xml><?xml version="1.0" encoding="utf-8"?>
<p:tagLst xmlns:p="http://schemas.openxmlformats.org/presentationml/2006/main">
  <p:tag name="AS_UNIQUEID" val="8618"/>
</p:tagLst>
</file>

<file path=ppt/tags/tag425.xml><?xml version="1.0" encoding="utf-8"?>
<p:tagLst xmlns:p="http://schemas.openxmlformats.org/presentationml/2006/main">
  <p:tag name="AS_UNIQUEID" val="8619"/>
</p:tagLst>
</file>

<file path=ppt/tags/tag426.xml><?xml version="1.0" encoding="utf-8"?>
<p:tagLst xmlns:p="http://schemas.openxmlformats.org/presentationml/2006/main">
  <p:tag name="AS_UNIQUEID" val="8620"/>
</p:tagLst>
</file>

<file path=ppt/tags/tag427.xml><?xml version="1.0" encoding="utf-8"?>
<p:tagLst xmlns:p="http://schemas.openxmlformats.org/presentationml/2006/main">
  <p:tag name="AS_UNIQUEID" val="8621"/>
</p:tagLst>
</file>

<file path=ppt/tags/tag428.xml><?xml version="1.0" encoding="utf-8"?>
<p:tagLst xmlns:p="http://schemas.openxmlformats.org/presentationml/2006/main">
  <p:tag name="AS_UNIQUEID" val="8623"/>
</p:tagLst>
</file>

<file path=ppt/tags/tag429.xml><?xml version="1.0" encoding="utf-8"?>
<p:tagLst xmlns:p="http://schemas.openxmlformats.org/presentationml/2006/main">
  <p:tag name="AS_UNIQUEID" val="8624"/>
</p:tagLst>
</file>

<file path=ppt/tags/tag43.xml><?xml version="1.0" encoding="utf-8"?>
<p:tagLst xmlns:p="http://schemas.openxmlformats.org/presentationml/2006/main">
  <p:tag name="AS_UNIQUEID" val="8974"/>
</p:tagLst>
</file>

<file path=ppt/tags/tag430.xml><?xml version="1.0" encoding="utf-8"?>
<p:tagLst xmlns:p="http://schemas.openxmlformats.org/presentationml/2006/main">
  <p:tag name="AS_UNIQUEID" val="8625"/>
</p:tagLst>
</file>

<file path=ppt/tags/tag431.xml><?xml version="1.0" encoding="utf-8"?>
<p:tagLst xmlns:p="http://schemas.openxmlformats.org/presentationml/2006/main">
  <p:tag name="AS_UNIQUEID" val="8626"/>
</p:tagLst>
</file>

<file path=ppt/tags/tag432.xml><?xml version="1.0" encoding="utf-8"?>
<p:tagLst xmlns:p="http://schemas.openxmlformats.org/presentationml/2006/main">
  <p:tag name="AS_UNIQUEID" val="8627"/>
</p:tagLst>
</file>

<file path=ppt/tags/tag433.xml><?xml version="1.0" encoding="utf-8"?>
<p:tagLst xmlns:p="http://schemas.openxmlformats.org/presentationml/2006/main">
  <p:tag name="AS_UNIQUEID" val="8628"/>
</p:tagLst>
</file>

<file path=ppt/tags/tag434.xml><?xml version="1.0" encoding="utf-8"?>
<p:tagLst xmlns:p="http://schemas.openxmlformats.org/presentationml/2006/main">
  <p:tag name="AS_UNIQUEID" val="8629"/>
</p:tagLst>
</file>

<file path=ppt/tags/tag435.xml><?xml version="1.0" encoding="utf-8"?>
<p:tagLst xmlns:p="http://schemas.openxmlformats.org/presentationml/2006/main">
  <p:tag name="AS_UNIQUEID" val="8630"/>
</p:tagLst>
</file>

<file path=ppt/tags/tag436.xml><?xml version="1.0" encoding="utf-8"?>
<p:tagLst xmlns:p="http://schemas.openxmlformats.org/presentationml/2006/main">
  <p:tag name="AS_UNIQUEID" val="8631"/>
</p:tagLst>
</file>

<file path=ppt/tags/tag437.xml><?xml version="1.0" encoding="utf-8"?>
<p:tagLst xmlns:p="http://schemas.openxmlformats.org/presentationml/2006/main">
  <p:tag name="AS_UNIQUEID" val="8632"/>
</p:tagLst>
</file>

<file path=ppt/tags/tag438.xml><?xml version="1.0" encoding="utf-8"?>
<p:tagLst xmlns:p="http://schemas.openxmlformats.org/presentationml/2006/main">
  <p:tag name="AS_UNIQUEID" val="8633"/>
</p:tagLst>
</file>

<file path=ppt/tags/tag439.xml><?xml version="1.0" encoding="utf-8"?>
<p:tagLst xmlns:p="http://schemas.openxmlformats.org/presentationml/2006/main">
  <p:tag name="AS_UNIQUEID" val="8634"/>
</p:tagLst>
</file>

<file path=ppt/tags/tag44.xml><?xml version="1.0" encoding="utf-8"?>
<p:tagLst xmlns:p="http://schemas.openxmlformats.org/presentationml/2006/main">
  <p:tag name="AS_UNIQUEID" val="8975"/>
</p:tagLst>
</file>

<file path=ppt/tags/tag440.xml><?xml version="1.0" encoding="utf-8"?>
<p:tagLst xmlns:p="http://schemas.openxmlformats.org/presentationml/2006/main">
  <p:tag name="AS_UNIQUEID" val="8635"/>
</p:tagLst>
</file>

<file path=ppt/tags/tag441.xml><?xml version="1.0" encoding="utf-8"?>
<p:tagLst xmlns:p="http://schemas.openxmlformats.org/presentationml/2006/main">
  <p:tag name="AS_UNIQUEID" val="8636"/>
</p:tagLst>
</file>

<file path=ppt/tags/tag442.xml><?xml version="1.0" encoding="utf-8"?>
<p:tagLst xmlns:p="http://schemas.openxmlformats.org/presentationml/2006/main">
  <p:tag name="AS_UNIQUEID" val="8637"/>
</p:tagLst>
</file>

<file path=ppt/tags/tag443.xml><?xml version="1.0" encoding="utf-8"?>
<p:tagLst xmlns:p="http://schemas.openxmlformats.org/presentationml/2006/main">
  <p:tag name="AS_UNIQUEID" val="8638"/>
</p:tagLst>
</file>

<file path=ppt/tags/tag444.xml><?xml version="1.0" encoding="utf-8"?>
<p:tagLst xmlns:p="http://schemas.openxmlformats.org/presentationml/2006/main">
  <p:tag name="AS_UNIQUEID" val="8639"/>
</p:tagLst>
</file>

<file path=ppt/tags/tag445.xml><?xml version="1.0" encoding="utf-8"?>
<p:tagLst xmlns:p="http://schemas.openxmlformats.org/presentationml/2006/main">
  <p:tag name="AS_UNIQUEID" val="8640"/>
</p:tagLst>
</file>

<file path=ppt/tags/tag446.xml><?xml version="1.0" encoding="utf-8"?>
<p:tagLst xmlns:p="http://schemas.openxmlformats.org/presentationml/2006/main">
  <p:tag name="AS_UNIQUEID" val="8641"/>
</p:tagLst>
</file>

<file path=ppt/tags/tag447.xml><?xml version="1.0" encoding="utf-8"?>
<p:tagLst xmlns:p="http://schemas.openxmlformats.org/presentationml/2006/main">
  <p:tag name="AS_UNIQUEID" val="8642"/>
</p:tagLst>
</file>

<file path=ppt/tags/tag448.xml><?xml version="1.0" encoding="utf-8"?>
<p:tagLst xmlns:p="http://schemas.openxmlformats.org/presentationml/2006/main">
  <p:tag name="AS_UNIQUEID" val="8643"/>
</p:tagLst>
</file>

<file path=ppt/tags/tag449.xml><?xml version="1.0" encoding="utf-8"?>
<p:tagLst xmlns:p="http://schemas.openxmlformats.org/presentationml/2006/main">
  <p:tag name="AS_UNIQUEID" val="8644"/>
</p:tagLst>
</file>

<file path=ppt/tags/tag45.xml><?xml version="1.0" encoding="utf-8"?>
<p:tagLst xmlns:p="http://schemas.openxmlformats.org/presentationml/2006/main">
  <p:tag name="AS_UNIQUEID" val="8976"/>
</p:tagLst>
</file>

<file path=ppt/tags/tag450.xml><?xml version="1.0" encoding="utf-8"?>
<p:tagLst xmlns:p="http://schemas.openxmlformats.org/presentationml/2006/main">
  <p:tag name="AS_UNIQUEID" val="8645"/>
</p:tagLst>
</file>

<file path=ppt/tags/tag451.xml><?xml version="1.0" encoding="utf-8"?>
<p:tagLst xmlns:p="http://schemas.openxmlformats.org/presentationml/2006/main">
  <p:tag name="AS_UNIQUEID" val="8646"/>
</p:tagLst>
</file>

<file path=ppt/tags/tag452.xml><?xml version="1.0" encoding="utf-8"?>
<p:tagLst xmlns:p="http://schemas.openxmlformats.org/presentationml/2006/main">
  <p:tag name="AS_UNIQUEID" val="8647"/>
</p:tagLst>
</file>

<file path=ppt/tags/tag453.xml><?xml version="1.0" encoding="utf-8"?>
<p:tagLst xmlns:p="http://schemas.openxmlformats.org/presentationml/2006/main">
  <p:tag name="AS_UNIQUEID" val="8648"/>
</p:tagLst>
</file>

<file path=ppt/tags/tag454.xml><?xml version="1.0" encoding="utf-8"?>
<p:tagLst xmlns:p="http://schemas.openxmlformats.org/presentationml/2006/main">
  <p:tag name="AS_UNIQUEID" val="8649"/>
</p:tagLst>
</file>

<file path=ppt/tags/tag455.xml><?xml version="1.0" encoding="utf-8"?>
<p:tagLst xmlns:p="http://schemas.openxmlformats.org/presentationml/2006/main">
  <p:tag name="AS_UNIQUEID" val="8650"/>
</p:tagLst>
</file>

<file path=ppt/tags/tag456.xml><?xml version="1.0" encoding="utf-8"?>
<p:tagLst xmlns:p="http://schemas.openxmlformats.org/presentationml/2006/main">
  <p:tag name="AS_UNIQUEID" val="8651"/>
</p:tagLst>
</file>

<file path=ppt/tags/tag457.xml><?xml version="1.0" encoding="utf-8"?>
<p:tagLst xmlns:p="http://schemas.openxmlformats.org/presentationml/2006/main">
  <p:tag name="AS_UNIQUEID" val="8652"/>
</p:tagLst>
</file>

<file path=ppt/tags/tag458.xml><?xml version="1.0" encoding="utf-8"?>
<p:tagLst xmlns:p="http://schemas.openxmlformats.org/presentationml/2006/main">
  <p:tag name="AS_UNIQUEID" val="8653"/>
</p:tagLst>
</file>

<file path=ppt/tags/tag459.xml><?xml version="1.0" encoding="utf-8"?>
<p:tagLst xmlns:p="http://schemas.openxmlformats.org/presentationml/2006/main">
  <p:tag name="AS_UNIQUEID" val="8654"/>
</p:tagLst>
</file>

<file path=ppt/tags/tag46.xml><?xml version="1.0" encoding="utf-8"?>
<p:tagLst xmlns:p="http://schemas.openxmlformats.org/presentationml/2006/main">
  <p:tag name="AS_UNIQUEID" val="8977"/>
</p:tagLst>
</file>

<file path=ppt/tags/tag460.xml><?xml version="1.0" encoding="utf-8"?>
<p:tagLst xmlns:p="http://schemas.openxmlformats.org/presentationml/2006/main">
  <p:tag name="AS_UNIQUEID" val="8655"/>
</p:tagLst>
</file>

<file path=ppt/tags/tag461.xml><?xml version="1.0" encoding="utf-8"?>
<p:tagLst xmlns:p="http://schemas.openxmlformats.org/presentationml/2006/main">
  <p:tag name="AS_UNIQUEID" val="8657"/>
</p:tagLst>
</file>

<file path=ppt/tags/tag462.xml><?xml version="1.0" encoding="utf-8"?>
<p:tagLst xmlns:p="http://schemas.openxmlformats.org/presentationml/2006/main">
  <p:tag name="AS_UNIQUEID" val="8658"/>
</p:tagLst>
</file>

<file path=ppt/tags/tag463.xml><?xml version="1.0" encoding="utf-8"?>
<p:tagLst xmlns:p="http://schemas.openxmlformats.org/presentationml/2006/main">
  <p:tag name="AS_UNIQUEID" val="8659"/>
</p:tagLst>
</file>

<file path=ppt/tags/tag464.xml><?xml version="1.0" encoding="utf-8"?>
<p:tagLst xmlns:p="http://schemas.openxmlformats.org/presentationml/2006/main">
  <p:tag name="AS_UNIQUEID" val="8660"/>
</p:tagLst>
</file>

<file path=ppt/tags/tag465.xml><?xml version="1.0" encoding="utf-8"?>
<p:tagLst xmlns:p="http://schemas.openxmlformats.org/presentationml/2006/main">
  <p:tag name="AS_UNIQUEID" val="8661"/>
</p:tagLst>
</file>

<file path=ppt/tags/tag466.xml><?xml version="1.0" encoding="utf-8"?>
<p:tagLst xmlns:p="http://schemas.openxmlformats.org/presentationml/2006/main">
  <p:tag name="AS_UNIQUEID" val="8662"/>
</p:tagLst>
</file>

<file path=ppt/tags/tag467.xml><?xml version="1.0" encoding="utf-8"?>
<p:tagLst xmlns:p="http://schemas.openxmlformats.org/presentationml/2006/main">
  <p:tag name="AS_UNIQUEID" val="8663"/>
</p:tagLst>
</file>

<file path=ppt/tags/tag468.xml><?xml version="1.0" encoding="utf-8"?>
<p:tagLst xmlns:p="http://schemas.openxmlformats.org/presentationml/2006/main">
  <p:tag name="AS_UNIQUEID" val="8664"/>
</p:tagLst>
</file>

<file path=ppt/tags/tag469.xml><?xml version="1.0" encoding="utf-8"?>
<p:tagLst xmlns:p="http://schemas.openxmlformats.org/presentationml/2006/main">
  <p:tag name="AS_UNIQUEID" val="8665"/>
</p:tagLst>
</file>

<file path=ppt/tags/tag47.xml><?xml version="1.0" encoding="utf-8"?>
<p:tagLst xmlns:p="http://schemas.openxmlformats.org/presentationml/2006/main">
  <p:tag name="AS_UNIQUEID" val="8978"/>
</p:tagLst>
</file>

<file path=ppt/tags/tag470.xml><?xml version="1.0" encoding="utf-8"?>
<p:tagLst xmlns:p="http://schemas.openxmlformats.org/presentationml/2006/main">
  <p:tag name="AS_UNIQUEID" val="8666"/>
</p:tagLst>
</file>

<file path=ppt/tags/tag471.xml><?xml version="1.0" encoding="utf-8"?>
<p:tagLst xmlns:p="http://schemas.openxmlformats.org/presentationml/2006/main">
  <p:tag name="AS_UNIQUEID" val="8667"/>
</p:tagLst>
</file>

<file path=ppt/tags/tag472.xml><?xml version="1.0" encoding="utf-8"?>
<p:tagLst xmlns:p="http://schemas.openxmlformats.org/presentationml/2006/main">
  <p:tag name="AS_UNIQUEID" val="8668"/>
</p:tagLst>
</file>

<file path=ppt/tags/tag473.xml><?xml version="1.0" encoding="utf-8"?>
<p:tagLst xmlns:p="http://schemas.openxmlformats.org/presentationml/2006/main">
  <p:tag name="AS_UNIQUEID" val="8669"/>
</p:tagLst>
</file>

<file path=ppt/tags/tag474.xml><?xml version="1.0" encoding="utf-8"?>
<p:tagLst xmlns:p="http://schemas.openxmlformats.org/presentationml/2006/main">
  <p:tag name="AS_UNIQUEID" val="8670"/>
</p:tagLst>
</file>

<file path=ppt/tags/tag475.xml><?xml version="1.0" encoding="utf-8"?>
<p:tagLst xmlns:p="http://schemas.openxmlformats.org/presentationml/2006/main">
  <p:tag name="AS_UNIQUEID" val="8671"/>
</p:tagLst>
</file>

<file path=ppt/tags/tag476.xml><?xml version="1.0" encoding="utf-8"?>
<p:tagLst xmlns:p="http://schemas.openxmlformats.org/presentationml/2006/main">
  <p:tag name="AS_UNIQUEID" val="8672"/>
</p:tagLst>
</file>

<file path=ppt/tags/tag477.xml><?xml version="1.0" encoding="utf-8"?>
<p:tagLst xmlns:p="http://schemas.openxmlformats.org/presentationml/2006/main">
  <p:tag name="AS_UNIQUEID" val="8673"/>
</p:tagLst>
</file>

<file path=ppt/tags/tag478.xml><?xml version="1.0" encoding="utf-8"?>
<p:tagLst xmlns:p="http://schemas.openxmlformats.org/presentationml/2006/main">
  <p:tag name="AS_UNIQUEID" val="8674"/>
</p:tagLst>
</file>

<file path=ppt/tags/tag479.xml><?xml version="1.0" encoding="utf-8"?>
<p:tagLst xmlns:p="http://schemas.openxmlformats.org/presentationml/2006/main">
  <p:tag name="AS_UNIQUEID" val="8675"/>
</p:tagLst>
</file>

<file path=ppt/tags/tag48.xml><?xml version="1.0" encoding="utf-8"?>
<p:tagLst xmlns:p="http://schemas.openxmlformats.org/presentationml/2006/main">
  <p:tag name="AS_UNIQUEID" val="8979"/>
</p:tagLst>
</file>

<file path=ppt/tags/tag480.xml><?xml version="1.0" encoding="utf-8"?>
<p:tagLst xmlns:p="http://schemas.openxmlformats.org/presentationml/2006/main">
  <p:tag name="AS_UNIQUEID" val="8676"/>
</p:tagLst>
</file>

<file path=ppt/tags/tag481.xml><?xml version="1.0" encoding="utf-8"?>
<p:tagLst xmlns:p="http://schemas.openxmlformats.org/presentationml/2006/main">
  <p:tag name="AS_UNIQUEID" val="8677"/>
</p:tagLst>
</file>

<file path=ppt/tags/tag482.xml><?xml version="1.0" encoding="utf-8"?>
<p:tagLst xmlns:p="http://schemas.openxmlformats.org/presentationml/2006/main">
  <p:tag name="AS_UNIQUEID" val="8678"/>
</p:tagLst>
</file>

<file path=ppt/tags/tag483.xml><?xml version="1.0" encoding="utf-8"?>
<p:tagLst xmlns:p="http://schemas.openxmlformats.org/presentationml/2006/main">
  <p:tag name="AS_UNIQUEID" val="8680"/>
</p:tagLst>
</file>

<file path=ppt/tags/tag484.xml><?xml version="1.0" encoding="utf-8"?>
<p:tagLst xmlns:p="http://schemas.openxmlformats.org/presentationml/2006/main">
  <p:tag name="AS_UNIQUEID" val="8681"/>
</p:tagLst>
</file>

<file path=ppt/tags/tag485.xml><?xml version="1.0" encoding="utf-8"?>
<p:tagLst xmlns:p="http://schemas.openxmlformats.org/presentationml/2006/main">
  <p:tag name="AS_UNIQUEID" val="8682"/>
</p:tagLst>
</file>

<file path=ppt/tags/tag486.xml><?xml version="1.0" encoding="utf-8"?>
<p:tagLst xmlns:p="http://schemas.openxmlformats.org/presentationml/2006/main">
  <p:tag name="AS_UNIQUEID" val="8683"/>
</p:tagLst>
</file>

<file path=ppt/tags/tag487.xml><?xml version="1.0" encoding="utf-8"?>
<p:tagLst xmlns:p="http://schemas.openxmlformats.org/presentationml/2006/main">
  <p:tag name="AS_UNIQUEID" val="8684"/>
</p:tagLst>
</file>

<file path=ppt/tags/tag488.xml><?xml version="1.0" encoding="utf-8"?>
<p:tagLst xmlns:p="http://schemas.openxmlformats.org/presentationml/2006/main">
  <p:tag name="AS_UNIQUEID" val="8685"/>
</p:tagLst>
</file>

<file path=ppt/tags/tag489.xml><?xml version="1.0" encoding="utf-8"?>
<p:tagLst xmlns:p="http://schemas.openxmlformats.org/presentationml/2006/main">
  <p:tag name="AS_UNIQUEID" val="8686"/>
</p:tagLst>
</file>

<file path=ppt/tags/tag49.xml><?xml version="1.0" encoding="utf-8"?>
<p:tagLst xmlns:p="http://schemas.openxmlformats.org/presentationml/2006/main">
  <p:tag name="AS_UNIQUEID" val="8981"/>
</p:tagLst>
</file>

<file path=ppt/tags/tag490.xml><?xml version="1.0" encoding="utf-8"?>
<p:tagLst xmlns:p="http://schemas.openxmlformats.org/presentationml/2006/main">
  <p:tag name="AS_UNIQUEID" val="8687"/>
</p:tagLst>
</file>

<file path=ppt/tags/tag491.xml><?xml version="1.0" encoding="utf-8"?>
<p:tagLst xmlns:p="http://schemas.openxmlformats.org/presentationml/2006/main">
  <p:tag name="AS_UNIQUEID" val="8688"/>
</p:tagLst>
</file>

<file path=ppt/tags/tag492.xml><?xml version="1.0" encoding="utf-8"?>
<p:tagLst xmlns:p="http://schemas.openxmlformats.org/presentationml/2006/main">
  <p:tag name="AS_UNIQUEID" val="8689"/>
</p:tagLst>
</file>

<file path=ppt/tags/tag493.xml><?xml version="1.0" encoding="utf-8"?>
<p:tagLst xmlns:p="http://schemas.openxmlformats.org/presentationml/2006/main">
  <p:tag name="AS_UNIQUEID" val="8690"/>
</p:tagLst>
</file>

<file path=ppt/tags/tag494.xml><?xml version="1.0" encoding="utf-8"?>
<p:tagLst xmlns:p="http://schemas.openxmlformats.org/presentationml/2006/main">
  <p:tag name="AS_UNIQUEID" val="8691"/>
</p:tagLst>
</file>

<file path=ppt/tags/tag495.xml><?xml version="1.0" encoding="utf-8"?>
<p:tagLst xmlns:p="http://schemas.openxmlformats.org/presentationml/2006/main">
  <p:tag name="AS_UNIQUEID" val="8692"/>
</p:tagLst>
</file>

<file path=ppt/tags/tag496.xml><?xml version="1.0" encoding="utf-8"?>
<p:tagLst xmlns:p="http://schemas.openxmlformats.org/presentationml/2006/main">
  <p:tag name="AS_UNIQUEID" val="8693"/>
</p:tagLst>
</file>

<file path=ppt/tags/tag497.xml><?xml version="1.0" encoding="utf-8"?>
<p:tagLst xmlns:p="http://schemas.openxmlformats.org/presentationml/2006/main">
  <p:tag name="AS_UNIQUEID" val="8694"/>
</p:tagLst>
</file>

<file path=ppt/tags/tag498.xml><?xml version="1.0" encoding="utf-8"?>
<p:tagLst xmlns:p="http://schemas.openxmlformats.org/presentationml/2006/main">
  <p:tag name="AS_UNIQUEID" val="8695"/>
</p:tagLst>
</file>

<file path=ppt/tags/tag499.xml><?xml version="1.0" encoding="utf-8"?>
<p:tagLst xmlns:p="http://schemas.openxmlformats.org/presentationml/2006/main">
  <p:tag name="AS_UNIQUEID" val="8696"/>
</p:tagLst>
</file>

<file path=ppt/tags/tag5.xml><?xml version="1.0" encoding="utf-8"?>
<p:tagLst xmlns:p="http://schemas.openxmlformats.org/presentationml/2006/main">
  <p:tag name="AS_UNIQUEID" val="8928"/>
</p:tagLst>
</file>

<file path=ppt/tags/tag50.xml><?xml version="1.0" encoding="utf-8"?>
<p:tagLst xmlns:p="http://schemas.openxmlformats.org/presentationml/2006/main">
  <p:tag name="AS_UNIQUEID" val="8982"/>
</p:tagLst>
</file>

<file path=ppt/tags/tag500.xml><?xml version="1.0" encoding="utf-8"?>
<p:tagLst xmlns:p="http://schemas.openxmlformats.org/presentationml/2006/main">
  <p:tag name="AS_UNIQUEID" val="8697"/>
</p:tagLst>
</file>

<file path=ppt/tags/tag501.xml><?xml version="1.0" encoding="utf-8"?>
<p:tagLst xmlns:p="http://schemas.openxmlformats.org/presentationml/2006/main">
  <p:tag name="AS_UNIQUEID" val="8698"/>
</p:tagLst>
</file>

<file path=ppt/tags/tag502.xml><?xml version="1.0" encoding="utf-8"?>
<p:tagLst xmlns:p="http://schemas.openxmlformats.org/presentationml/2006/main">
  <p:tag name="AS_UNIQUEID" val="8699"/>
</p:tagLst>
</file>

<file path=ppt/tags/tag503.xml><?xml version="1.0" encoding="utf-8"?>
<p:tagLst xmlns:p="http://schemas.openxmlformats.org/presentationml/2006/main">
  <p:tag name="AS_UNIQUEID" val="8700"/>
</p:tagLst>
</file>

<file path=ppt/tags/tag504.xml><?xml version="1.0" encoding="utf-8"?>
<p:tagLst xmlns:p="http://schemas.openxmlformats.org/presentationml/2006/main">
  <p:tag name="AS_UNIQUEID" val="8701"/>
</p:tagLst>
</file>

<file path=ppt/tags/tag505.xml><?xml version="1.0" encoding="utf-8"?>
<p:tagLst xmlns:p="http://schemas.openxmlformats.org/presentationml/2006/main">
  <p:tag name="AS_UNIQUEID" val="8702"/>
</p:tagLst>
</file>

<file path=ppt/tags/tag506.xml><?xml version="1.0" encoding="utf-8"?>
<p:tagLst xmlns:p="http://schemas.openxmlformats.org/presentationml/2006/main">
  <p:tag name="AS_UNIQUEID" val="8703"/>
</p:tagLst>
</file>

<file path=ppt/tags/tag507.xml><?xml version="1.0" encoding="utf-8"?>
<p:tagLst xmlns:p="http://schemas.openxmlformats.org/presentationml/2006/main">
  <p:tag name="AS_UNIQUEID" val="8704"/>
</p:tagLst>
</file>

<file path=ppt/tags/tag508.xml><?xml version="1.0" encoding="utf-8"?>
<p:tagLst xmlns:p="http://schemas.openxmlformats.org/presentationml/2006/main">
  <p:tag name="AS_UNIQUEID" val="8705"/>
</p:tagLst>
</file>

<file path=ppt/tags/tag509.xml><?xml version="1.0" encoding="utf-8"?>
<p:tagLst xmlns:p="http://schemas.openxmlformats.org/presentationml/2006/main">
  <p:tag name="AS_UNIQUEID" val="8706"/>
</p:tagLst>
</file>

<file path=ppt/tags/tag51.xml><?xml version="1.0" encoding="utf-8"?>
<p:tagLst xmlns:p="http://schemas.openxmlformats.org/presentationml/2006/main">
  <p:tag name="AS_UNIQUEID" val="8983"/>
</p:tagLst>
</file>

<file path=ppt/tags/tag510.xml><?xml version="1.0" encoding="utf-8"?>
<p:tagLst xmlns:p="http://schemas.openxmlformats.org/presentationml/2006/main">
  <p:tag name="AS_UNIQUEID" val="8707"/>
</p:tagLst>
</file>

<file path=ppt/tags/tag511.xml><?xml version="1.0" encoding="utf-8"?>
<p:tagLst xmlns:p="http://schemas.openxmlformats.org/presentationml/2006/main">
  <p:tag name="AS_UNIQUEID" val="8708"/>
</p:tagLst>
</file>

<file path=ppt/tags/tag512.xml><?xml version="1.0" encoding="utf-8"?>
<p:tagLst xmlns:p="http://schemas.openxmlformats.org/presentationml/2006/main">
  <p:tag name="AS_UNIQUEID" val="8709"/>
</p:tagLst>
</file>

<file path=ppt/tags/tag513.xml><?xml version="1.0" encoding="utf-8"?>
<p:tagLst xmlns:p="http://schemas.openxmlformats.org/presentationml/2006/main">
  <p:tag name="AS_UNIQUEID" val="8710"/>
</p:tagLst>
</file>

<file path=ppt/tags/tag514.xml><?xml version="1.0" encoding="utf-8"?>
<p:tagLst xmlns:p="http://schemas.openxmlformats.org/presentationml/2006/main">
  <p:tag name="AS_UNIQUEID" val="8711"/>
</p:tagLst>
</file>

<file path=ppt/tags/tag515.xml><?xml version="1.0" encoding="utf-8"?>
<p:tagLst xmlns:p="http://schemas.openxmlformats.org/presentationml/2006/main">
  <p:tag name="AS_UNIQUEID" val="8712"/>
</p:tagLst>
</file>

<file path=ppt/tags/tag516.xml><?xml version="1.0" encoding="utf-8"?>
<p:tagLst xmlns:p="http://schemas.openxmlformats.org/presentationml/2006/main">
  <p:tag name="AS_UNIQUEID" val="8713"/>
</p:tagLst>
</file>

<file path=ppt/tags/tag517.xml><?xml version="1.0" encoding="utf-8"?>
<p:tagLst xmlns:p="http://schemas.openxmlformats.org/presentationml/2006/main">
  <p:tag name="AS_UNIQUEID" val="8714"/>
</p:tagLst>
</file>

<file path=ppt/tags/tag518.xml><?xml version="1.0" encoding="utf-8"?>
<p:tagLst xmlns:p="http://schemas.openxmlformats.org/presentationml/2006/main">
  <p:tag name="AS_UNIQUEID" val="8715"/>
</p:tagLst>
</file>

<file path=ppt/tags/tag519.xml><?xml version="1.0" encoding="utf-8"?>
<p:tagLst xmlns:p="http://schemas.openxmlformats.org/presentationml/2006/main">
  <p:tag name="AS_UNIQUEID" val="8716"/>
</p:tagLst>
</file>

<file path=ppt/tags/tag52.xml><?xml version="1.0" encoding="utf-8"?>
<p:tagLst xmlns:p="http://schemas.openxmlformats.org/presentationml/2006/main">
  <p:tag name="AS_UNIQUEID" val="8984"/>
</p:tagLst>
</file>

<file path=ppt/tags/tag520.xml><?xml version="1.0" encoding="utf-8"?>
<p:tagLst xmlns:p="http://schemas.openxmlformats.org/presentationml/2006/main">
  <p:tag name="AS_UNIQUEID" val="8717"/>
</p:tagLst>
</file>

<file path=ppt/tags/tag521.xml><?xml version="1.0" encoding="utf-8"?>
<p:tagLst xmlns:p="http://schemas.openxmlformats.org/presentationml/2006/main">
  <p:tag name="AS_UNIQUEID" val="8718"/>
</p:tagLst>
</file>

<file path=ppt/tags/tag522.xml><?xml version="1.0" encoding="utf-8"?>
<p:tagLst xmlns:p="http://schemas.openxmlformats.org/presentationml/2006/main">
  <p:tag name="AS_UNIQUEID" val="8719"/>
</p:tagLst>
</file>

<file path=ppt/tags/tag523.xml><?xml version="1.0" encoding="utf-8"?>
<p:tagLst xmlns:p="http://schemas.openxmlformats.org/presentationml/2006/main">
  <p:tag name="AS_UNIQUEID" val="8720"/>
</p:tagLst>
</file>

<file path=ppt/tags/tag524.xml><?xml version="1.0" encoding="utf-8"?>
<p:tagLst xmlns:p="http://schemas.openxmlformats.org/presentationml/2006/main">
  <p:tag name="AS_UNIQUEID" val="8721"/>
</p:tagLst>
</file>

<file path=ppt/tags/tag525.xml><?xml version="1.0" encoding="utf-8"?>
<p:tagLst xmlns:p="http://schemas.openxmlformats.org/presentationml/2006/main">
  <p:tag name="AS_UNIQUEID" val="8722"/>
</p:tagLst>
</file>

<file path=ppt/tags/tag526.xml><?xml version="1.0" encoding="utf-8"?>
<p:tagLst xmlns:p="http://schemas.openxmlformats.org/presentationml/2006/main">
  <p:tag name="AS_UNIQUEID" val="8723"/>
</p:tagLst>
</file>

<file path=ppt/tags/tag527.xml><?xml version="1.0" encoding="utf-8"?>
<p:tagLst xmlns:p="http://schemas.openxmlformats.org/presentationml/2006/main">
  <p:tag name="AS_UNIQUEID" val="8724"/>
</p:tagLst>
</file>

<file path=ppt/tags/tag528.xml><?xml version="1.0" encoding="utf-8"?>
<p:tagLst xmlns:p="http://schemas.openxmlformats.org/presentationml/2006/main">
  <p:tag name="AS_UNIQUEID" val="8725"/>
</p:tagLst>
</file>

<file path=ppt/tags/tag529.xml><?xml version="1.0" encoding="utf-8"?>
<p:tagLst xmlns:p="http://schemas.openxmlformats.org/presentationml/2006/main">
  <p:tag name="AS_UNIQUEID" val="8726"/>
</p:tagLst>
</file>

<file path=ppt/tags/tag53.xml><?xml version="1.0" encoding="utf-8"?>
<p:tagLst xmlns:p="http://schemas.openxmlformats.org/presentationml/2006/main">
  <p:tag name="AS_UNIQUEID" val="8985"/>
</p:tagLst>
</file>

<file path=ppt/tags/tag530.xml><?xml version="1.0" encoding="utf-8"?>
<p:tagLst xmlns:p="http://schemas.openxmlformats.org/presentationml/2006/main">
  <p:tag name="AS_UNIQUEID" val="8727"/>
</p:tagLst>
</file>

<file path=ppt/tags/tag531.xml><?xml version="1.0" encoding="utf-8"?>
<p:tagLst xmlns:p="http://schemas.openxmlformats.org/presentationml/2006/main">
  <p:tag name="AS_UNIQUEID" val="8728"/>
</p:tagLst>
</file>

<file path=ppt/tags/tag532.xml><?xml version="1.0" encoding="utf-8"?>
<p:tagLst xmlns:p="http://schemas.openxmlformats.org/presentationml/2006/main">
  <p:tag name="AS_UNIQUEID" val="8730"/>
</p:tagLst>
</file>

<file path=ppt/tags/tag533.xml><?xml version="1.0" encoding="utf-8"?>
<p:tagLst xmlns:p="http://schemas.openxmlformats.org/presentationml/2006/main">
  <p:tag name="AS_UNIQUEID" val="8731"/>
</p:tagLst>
</file>

<file path=ppt/tags/tag534.xml><?xml version="1.0" encoding="utf-8"?>
<p:tagLst xmlns:p="http://schemas.openxmlformats.org/presentationml/2006/main">
  <p:tag name="AS_UNIQUEID" val="8734"/>
</p:tagLst>
</file>

<file path=ppt/tags/tag535.xml><?xml version="1.0" encoding="utf-8"?>
<p:tagLst xmlns:p="http://schemas.openxmlformats.org/presentationml/2006/main">
  <p:tag name="AS_UNIQUEID" val="8735"/>
</p:tagLst>
</file>

<file path=ppt/tags/tag536.xml><?xml version="1.0" encoding="utf-8"?>
<p:tagLst xmlns:p="http://schemas.openxmlformats.org/presentationml/2006/main">
  <p:tag name="AS_UNIQUEID" val="8736"/>
</p:tagLst>
</file>

<file path=ppt/tags/tag537.xml><?xml version="1.0" encoding="utf-8"?>
<p:tagLst xmlns:p="http://schemas.openxmlformats.org/presentationml/2006/main">
  <p:tag name="AS_UNIQUEID" val="8737"/>
</p:tagLst>
</file>

<file path=ppt/tags/tag538.xml><?xml version="1.0" encoding="utf-8"?>
<p:tagLst xmlns:p="http://schemas.openxmlformats.org/presentationml/2006/main">
  <p:tag name="AS_UNIQUEID" val="8738"/>
</p:tagLst>
</file>

<file path=ppt/tags/tag539.xml><?xml version="1.0" encoding="utf-8"?>
<p:tagLst xmlns:p="http://schemas.openxmlformats.org/presentationml/2006/main">
  <p:tag name="AS_UNIQUEID" val="8739"/>
</p:tagLst>
</file>

<file path=ppt/tags/tag54.xml><?xml version="1.0" encoding="utf-8"?>
<p:tagLst xmlns:p="http://schemas.openxmlformats.org/presentationml/2006/main">
  <p:tag name="AS_UNIQUEID" val="8987"/>
</p:tagLst>
</file>

<file path=ppt/tags/tag540.xml><?xml version="1.0" encoding="utf-8"?>
<p:tagLst xmlns:p="http://schemas.openxmlformats.org/presentationml/2006/main">
  <p:tag name="AS_UNIQUEID" val="8740"/>
</p:tagLst>
</file>

<file path=ppt/tags/tag541.xml><?xml version="1.0" encoding="utf-8"?>
<p:tagLst xmlns:p="http://schemas.openxmlformats.org/presentationml/2006/main">
  <p:tag name="AS_UNIQUEID" val="8741"/>
</p:tagLst>
</file>

<file path=ppt/tags/tag542.xml><?xml version="1.0" encoding="utf-8"?>
<p:tagLst xmlns:p="http://schemas.openxmlformats.org/presentationml/2006/main">
  <p:tag name="AS_UNIQUEID" val="8742"/>
</p:tagLst>
</file>

<file path=ppt/tags/tag543.xml><?xml version="1.0" encoding="utf-8"?>
<p:tagLst xmlns:p="http://schemas.openxmlformats.org/presentationml/2006/main">
  <p:tag name="AS_UNIQUEID" val="8743"/>
</p:tagLst>
</file>

<file path=ppt/tags/tag544.xml><?xml version="1.0" encoding="utf-8"?>
<p:tagLst xmlns:p="http://schemas.openxmlformats.org/presentationml/2006/main">
  <p:tag name="AS_UNIQUEID" val="8744"/>
</p:tagLst>
</file>

<file path=ppt/tags/tag545.xml><?xml version="1.0" encoding="utf-8"?>
<p:tagLst xmlns:p="http://schemas.openxmlformats.org/presentationml/2006/main">
  <p:tag name="AS_UNIQUEID" val="8745"/>
</p:tagLst>
</file>

<file path=ppt/tags/tag546.xml><?xml version="1.0" encoding="utf-8"?>
<p:tagLst xmlns:p="http://schemas.openxmlformats.org/presentationml/2006/main">
  <p:tag name="AS_UNIQUEID" val="8746"/>
</p:tagLst>
</file>

<file path=ppt/tags/tag547.xml><?xml version="1.0" encoding="utf-8"?>
<p:tagLst xmlns:p="http://schemas.openxmlformats.org/presentationml/2006/main">
  <p:tag name="AS_UNIQUEID" val="8748"/>
</p:tagLst>
</file>

<file path=ppt/tags/tag548.xml><?xml version="1.0" encoding="utf-8"?>
<p:tagLst xmlns:p="http://schemas.openxmlformats.org/presentationml/2006/main">
  <p:tag name="AS_UNIQUEID" val="8749"/>
</p:tagLst>
</file>

<file path=ppt/tags/tag549.xml><?xml version="1.0" encoding="utf-8"?>
<p:tagLst xmlns:p="http://schemas.openxmlformats.org/presentationml/2006/main">
  <p:tag name="AS_UNIQUEID" val="8750"/>
</p:tagLst>
</file>

<file path=ppt/tags/tag55.xml><?xml version="1.0" encoding="utf-8"?>
<p:tagLst xmlns:p="http://schemas.openxmlformats.org/presentationml/2006/main">
  <p:tag name="AS_UNIQUEID" val="8988"/>
</p:tagLst>
</file>

<file path=ppt/tags/tag550.xml><?xml version="1.0" encoding="utf-8"?>
<p:tagLst xmlns:p="http://schemas.openxmlformats.org/presentationml/2006/main">
  <p:tag name="AS_UNIQUEID" val="8751"/>
</p:tagLst>
</file>

<file path=ppt/tags/tag551.xml><?xml version="1.0" encoding="utf-8"?>
<p:tagLst xmlns:p="http://schemas.openxmlformats.org/presentationml/2006/main">
  <p:tag name="AS_UNIQUEID" val="8752"/>
</p:tagLst>
</file>

<file path=ppt/tags/tag552.xml><?xml version="1.0" encoding="utf-8"?>
<p:tagLst xmlns:p="http://schemas.openxmlformats.org/presentationml/2006/main">
  <p:tag name="AS_UNIQUEID" val="8753"/>
</p:tagLst>
</file>

<file path=ppt/tags/tag553.xml><?xml version="1.0" encoding="utf-8"?>
<p:tagLst xmlns:p="http://schemas.openxmlformats.org/presentationml/2006/main">
  <p:tag name="AS_UNIQUEID" val="8754"/>
</p:tagLst>
</file>

<file path=ppt/tags/tag554.xml><?xml version="1.0" encoding="utf-8"?>
<p:tagLst xmlns:p="http://schemas.openxmlformats.org/presentationml/2006/main">
  <p:tag name="AS_UNIQUEID" val="8755"/>
</p:tagLst>
</file>

<file path=ppt/tags/tag555.xml><?xml version="1.0" encoding="utf-8"?>
<p:tagLst xmlns:p="http://schemas.openxmlformats.org/presentationml/2006/main">
  <p:tag name="AS_UNIQUEID" val="8756"/>
</p:tagLst>
</file>

<file path=ppt/tags/tag556.xml><?xml version="1.0" encoding="utf-8"?>
<p:tagLst xmlns:p="http://schemas.openxmlformats.org/presentationml/2006/main">
  <p:tag name="AS_UNIQUEID" val="8757"/>
</p:tagLst>
</file>

<file path=ppt/tags/tag557.xml><?xml version="1.0" encoding="utf-8"?>
<p:tagLst xmlns:p="http://schemas.openxmlformats.org/presentationml/2006/main">
  <p:tag name="AS_UNIQUEID" val="8758"/>
</p:tagLst>
</file>

<file path=ppt/tags/tag558.xml><?xml version="1.0" encoding="utf-8"?>
<p:tagLst xmlns:p="http://schemas.openxmlformats.org/presentationml/2006/main">
  <p:tag name="AS_UNIQUEID" val="8759"/>
</p:tagLst>
</file>

<file path=ppt/tags/tag559.xml><?xml version="1.0" encoding="utf-8"?>
<p:tagLst xmlns:p="http://schemas.openxmlformats.org/presentationml/2006/main">
  <p:tag name="AS_UNIQUEID" val="8760"/>
</p:tagLst>
</file>

<file path=ppt/tags/tag56.xml><?xml version="1.0" encoding="utf-8"?>
<p:tagLst xmlns:p="http://schemas.openxmlformats.org/presentationml/2006/main">
  <p:tag name="AS_UNIQUEID" val="8989"/>
</p:tagLst>
</file>

<file path=ppt/tags/tag560.xml><?xml version="1.0" encoding="utf-8"?>
<p:tagLst xmlns:p="http://schemas.openxmlformats.org/presentationml/2006/main">
  <p:tag name="AS_UNIQUEID" val="8761"/>
</p:tagLst>
</file>

<file path=ppt/tags/tag561.xml><?xml version="1.0" encoding="utf-8"?>
<p:tagLst xmlns:p="http://schemas.openxmlformats.org/presentationml/2006/main">
  <p:tag name="AS_UNIQUEID" val="8762"/>
</p:tagLst>
</file>

<file path=ppt/tags/tag562.xml><?xml version="1.0" encoding="utf-8"?>
<p:tagLst xmlns:p="http://schemas.openxmlformats.org/presentationml/2006/main">
  <p:tag name="AS_UNIQUEID" val="8763"/>
</p:tagLst>
</file>

<file path=ppt/tags/tag563.xml><?xml version="1.0" encoding="utf-8"?>
<p:tagLst xmlns:p="http://schemas.openxmlformats.org/presentationml/2006/main">
  <p:tag name="AS_UNIQUEID" val="8764"/>
</p:tagLst>
</file>

<file path=ppt/tags/tag564.xml><?xml version="1.0" encoding="utf-8"?>
<p:tagLst xmlns:p="http://schemas.openxmlformats.org/presentationml/2006/main">
  <p:tag name="AS_UNIQUEID" val="8765"/>
</p:tagLst>
</file>

<file path=ppt/tags/tag565.xml><?xml version="1.0" encoding="utf-8"?>
<p:tagLst xmlns:p="http://schemas.openxmlformats.org/presentationml/2006/main">
  <p:tag name="AS_UNIQUEID" val="8766"/>
</p:tagLst>
</file>

<file path=ppt/tags/tag566.xml><?xml version="1.0" encoding="utf-8"?>
<p:tagLst xmlns:p="http://schemas.openxmlformats.org/presentationml/2006/main">
  <p:tag name="AS_UNIQUEID" val="8767"/>
</p:tagLst>
</file>

<file path=ppt/tags/tag567.xml><?xml version="1.0" encoding="utf-8"?>
<p:tagLst xmlns:p="http://schemas.openxmlformats.org/presentationml/2006/main">
  <p:tag name="AS_UNIQUEID" val="8768"/>
</p:tagLst>
</file>

<file path=ppt/tags/tag568.xml><?xml version="1.0" encoding="utf-8"?>
<p:tagLst xmlns:p="http://schemas.openxmlformats.org/presentationml/2006/main">
  <p:tag name="AS_UNIQUEID" val="8769"/>
</p:tagLst>
</file>

<file path=ppt/tags/tag569.xml><?xml version="1.0" encoding="utf-8"?>
<p:tagLst xmlns:p="http://schemas.openxmlformats.org/presentationml/2006/main">
  <p:tag name="AS_UNIQUEID" val="8770"/>
</p:tagLst>
</file>

<file path=ppt/tags/tag57.xml><?xml version="1.0" encoding="utf-8"?>
<p:tagLst xmlns:p="http://schemas.openxmlformats.org/presentationml/2006/main">
  <p:tag name="AS_UNIQUEID" val="8990"/>
</p:tagLst>
</file>

<file path=ppt/tags/tag570.xml><?xml version="1.0" encoding="utf-8"?>
<p:tagLst xmlns:p="http://schemas.openxmlformats.org/presentationml/2006/main">
  <p:tag name="AS_UNIQUEID" val="8771"/>
</p:tagLst>
</file>

<file path=ppt/tags/tag571.xml><?xml version="1.0" encoding="utf-8"?>
<p:tagLst xmlns:p="http://schemas.openxmlformats.org/presentationml/2006/main">
  <p:tag name="AS_UNIQUEID" val="8772"/>
</p:tagLst>
</file>

<file path=ppt/tags/tag572.xml><?xml version="1.0" encoding="utf-8"?>
<p:tagLst xmlns:p="http://schemas.openxmlformats.org/presentationml/2006/main">
  <p:tag name="AS_UNIQUEID" val="8773"/>
</p:tagLst>
</file>

<file path=ppt/tags/tag573.xml><?xml version="1.0" encoding="utf-8"?>
<p:tagLst xmlns:p="http://schemas.openxmlformats.org/presentationml/2006/main">
  <p:tag name="AS_UNIQUEID" val="8774"/>
</p:tagLst>
</file>

<file path=ppt/tags/tag574.xml><?xml version="1.0" encoding="utf-8"?>
<p:tagLst xmlns:p="http://schemas.openxmlformats.org/presentationml/2006/main">
  <p:tag name="AS_UNIQUEID" val="8775"/>
</p:tagLst>
</file>

<file path=ppt/tags/tag575.xml><?xml version="1.0" encoding="utf-8"?>
<p:tagLst xmlns:p="http://schemas.openxmlformats.org/presentationml/2006/main">
  <p:tag name="AS_UNIQUEID" val="8776"/>
</p:tagLst>
</file>

<file path=ppt/tags/tag576.xml><?xml version="1.0" encoding="utf-8"?>
<p:tagLst xmlns:p="http://schemas.openxmlformats.org/presentationml/2006/main">
  <p:tag name="AS_UNIQUEID" val="8777"/>
</p:tagLst>
</file>

<file path=ppt/tags/tag577.xml><?xml version="1.0" encoding="utf-8"?>
<p:tagLst xmlns:p="http://schemas.openxmlformats.org/presentationml/2006/main">
  <p:tag name="AS_UNIQUEID" val="8778"/>
</p:tagLst>
</file>

<file path=ppt/tags/tag578.xml><?xml version="1.0" encoding="utf-8"?>
<p:tagLst xmlns:p="http://schemas.openxmlformats.org/presentationml/2006/main">
  <p:tag name="AS_UNIQUEID" val="8779"/>
</p:tagLst>
</file>

<file path=ppt/tags/tag579.xml><?xml version="1.0" encoding="utf-8"?>
<p:tagLst xmlns:p="http://schemas.openxmlformats.org/presentationml/2006/main">
  <p:tag name="AS_UNIQUEID" val="8780"/>
</p:tagLst>
</file>

<file path=ppt/tags/tag58.xml><?xml version="1.0" encoding="utf-8"?>
<p:tagLst xmlns:p="http://schemas.openxmlformats.org/presentationml/2006/main">
  <p:tag name="AS_UNIQUEID" val="8991"/>
</p:tagLst>
</file>

<file path=ppt/tags/tag580.xml><?xml version="1.0" encoding="utf-8"?>
<p:tagLst xmlns:p="http://schemas.openxmlformats.org/presentationml/2006/main">
  <p:tag name="AS_UNIQUEID" val="8781"/>
</p:tagLst>
</file>

<file path=ppt/tags/tag581.xml><?xml version="1.0" encoding="utf-8"?>
<p:tagLst xmlns:p="http://schemas.openxmlformats.org/presentationml/2006/main">
  <p:tag name="AS_UNIQUEID" val="8782"/>
</p:tagLst>
</file>

<file path=ppt/tags/tag582.xml><?xml version="1.0" encoding="utf-8"?>
<p:tagLst xmlns:p="http://schemas.openxmlformats.org/presentationml/2006/main">
  <p:tag name="AS_UNIQUEID" val="8783"/>
</p:tagLst>
</file>

<file path=ppt/tags/tag583.xml><?xml version="1.0" encoding="utf-8"?>
<p:tagLst xmlns:p="http://schemas.openxmlformats.org/presentationml/2006/main">
  <p:tag name="AS_UNIQUEID" val="8784"/>
</p:tagLst>
</file>

<file path=ppt/tags/tag584.xml><?xml version="1.0" encoding="utf-8"?>
<p:tagLst xmlns:p="http://schemas.openxmlformats.org/presentationml/2006/main">
  <p:tag name="AS_UNIQUEID" val="8785"/>
</p:tagLst>
</file>

<file path=ppt/tags/tag585.xml><?xml version="1.0" encoding="utf-8"?>
<p:tagLst xmlns:p="http://schemas.openxmlformats.org/presentationml/2006/main">
  <p:tag name="AS_UNIQUEID" val="8786"/>
</p:tagLst>
</file>

<file path=ppt/tags/tag586.xml><?xml version="1.0" encoding="utf-8"?>
<p:tagLst xmlns:p="http://schemas.openxmlformats.org/presentationml/2006/main">
  <p:tag name="AS_UNIQUEID" val="8787"/>
</p:tagLst>
</file>

<file path=ppt/tags/tag587.xml><?xml version="1.0" encoding="utf-8"?>
<p:tagLst xmlns:p="http://schemas.openxmlformats.org/presentationml/2006/main">
  <p:tag name="AS_UNIQUEID" val="8788"/>
</p:tagLst>
</file>

<file path=ppt/tags/tag588.xml><?xml version="1.0" encoding="utf-8"?>
<p:tagLst xmlns:p="http://schemas.openxmlformats.org/presentationml/2006/main">
  <p:tag name="AS_UNIQUEID" val="8789"/>
</p:tagLst>
</file>

<file path=ppt/tags/tag589.xml><?xml version="1.0" encoding="utf-8"?>
<p:tagLst xmlns:p="http://schemas.openxmlformats.org/presentationml/2006/main">
  <p:tag name="AS_UNIQUEID" val="8790"/>
</p:tagLst>
</file>

<file path=ppt/tags/tag59.xml><?xml version="1.0" encoding="utf-8"?>
<p:tagLst xmlns:p="http://schemas.openxmlformats.org/presentationml/2006/main">
  <p:tag name="AS_UNIQUEID" val="8993"/>
</p:tagLst>
</file>

<file path=ppt/tags/tag590.xml><?xml version="1.0" encoding="utf-8"?>
<p:tagLst xmlns:p="http://schemas.openxmlformats.org/presentationml/2006/main">
  <p:tag name="AS_UNIQUEID" val="8791"/>
</p:tagLst>
</file>

<file path=ppt/tags/tag591.xml><?xml version="1.0" encoding="utf-8"?>
<p:tagLst xmlns:p="http://schemas.openxmlformats.org/presentationml/2006/main">
  <p:tag name="AS_UNIQUEID" val="8792"/>
</p:tagLst>
</file>

<file path=ppt/tags/tag592.xml><?xml version="1.0" encoding="utf-8"?>
<p:tagLst xmlns:p="http://schemas.openxmlformats.org/presentationml/2006/main">
  <p:tag name="AS_UNIQUEID" val="8793"/>
</p:tagLst>
</file>

<file path=ppt/tags/tag593.xml><?xml version="1.0" encoding="utf-8"?>
<p:tagLst xmlns:p="http://schemas.openxmlformats.org/presentationml/2006/main">
  <p:tag name="AS_UNIQUEID" val="8795"/>
</p:tagLst>
</file>

<file path=ppt/tags/tag594.xml><?xml version="1.0" encoding="utf-8"?>
<p:tagLst xmlns:p="http://schemas.openxmlformats.org/presentationml/2006/main">
  <p:tag name="AS_UNIQUEID" val="8796"/>
</p:tagLst>
</file>

<file path=ppt/tags/tag595.xml><?xml version="1.0" encoding="utf-8"?>
<p:tagLst xmlns:p="http://schemas.openxmlformats.org/presentationml/2006/main">
  <p:tag name="AS_UNIQUEID" val="8797"/>
</p:tagLst>
</file>

<file path=ppt/tags/tag596.xml><?xml version="1.0" encoding="utf-8"?>
<p:tagLst xmlns:p="http://schemas.openxmlformats.org/presentationml/2006/main">
  <p:tag name="AS_UNIQUEID" val="8798"/>
</p:tagLst>
</file>

<file path=ppt/tags/tag597.xml><?xml version="1.0" encoding="utf-8"?>
<p:tagLst xmlns:p="http://schemas.openxmlformats.org/presentationml/2006/main">
  <p:tag name="AS_UNIQUEID" val="8799"/>
</p:tagLst>
</file>

<file path=ppt/tags/tag598.xml><?xml version="1.0" encoding="utf-8"?>
<p:tagLst xmlns:p="http://schemas.openxmlformats.org/presentationml/2006/main">
  <p:tag name="AS_UNIQUEID" val="8800"/>
</p:tagLst>
</file>

<file path=ppt/tags/tag599.xml><?xml version="1.0" encoding="utf-8"?>
<p:tagLst xmlns:p="http://schemas.openxmlformats.org/presentationml/2006/main">
  <p:tag name="AS_UNIQUEID" val="8801"/>
</p:tagLst>
</file>

<file path=ppt/tags/tag6.xml><?xml version="1.0" encoding="utf-8"?>
<p:tagLst xmlns:p="http://schemas.openxmlformats.org/presentationml/2006/main">
  <p:tag name="AS_UNIQUEID" val="8930"/>
</p:tagLst>
</file>

<file path=ppt/tags/tag60.xml><?xml version="1.0" encoding="utf-8"?>
<p:tagLst xmlns:p="http://schemas.openxmlformats.org/presentationml/2006/main">
  <p:tag name="AS_UNIQUEID" val="8994"/>
</p:tagLst>
</file>

<file path=ppt/tags/tag600.xml><?xml version="1.0" encoding="utf-8"?>
<p:tagLst xmlns:p="http://schemas.openxmlformats.org/presentationml/2006/main">
  <p:tag name="AS_UNIQUEID" val="8802"/>
</p:tagLst>
</file>

<file path=ppt/tags/tag601.xml><?xml version="1.0" encoding="utf-8"?>
<p:tagLst xmlns:p="http://schemas.openxmlformats.org/presentationml/2006/main">
  <p:tag name="AS_UNIQUEID" val="8803"/>
</p:tagLst>
</file>

<file path=ppt/tags/tag602.xml><?xml version="1.0" encoding="utf-8"?>
<p:tagLst xmlns:p="http://schemas.openxmlformats.org/presentationml/2006/main">
  <p:tag name="AS_UNIQUEID" val="8804"/>
</p:tagLst>
</file>

<file path=ppt/tags/tag603.xml><?xml version="1.0" encoding="utf-8"?>
<p:tagLst xmlns:p="http://schemas.openxmlformats.org/presentationml/2006/main">
  <p:tag name="AS_UNIQUEID" val="8805"/>
</p:tagLst>
</file>

<file path=ppt/tags/tag604.xml><?xml version="1.0" encoding="utf-8"?>
<p:tagLst xmlns:p="http://schemas.openxmlformats.org/presentationml/2006/main">
  <p:tag name="AS_UNIQUEID" val="8806"/>
</p:tagLst>
</file>

<file path=ppt/tags/tag605.xml><?xml version="1.0" encoding="utf-8"?>
<p:tagLst xmlns:p="http://schemas.openxmlformats.org/presentationml/2006/main">
  <p:tag name="AS_UNIQUEID" val="8807"/>
</p:tagLst>
</file>

<file path=ppt/tags/tag606.xml><?xml version="1.0" encoding="utf-8"?>
<p:tagLst xmlns:p="http://schemas.openxmlformats.org/presentationml/2006/main">
  <p:tag name="AS_UNIQUEID" val="8808"/>
</p:tagLst>
</file>

<file path=ppt/tags/tag607.xml><?xml version="1.0" encoding="utf-8"?>
<p:tagLst xmlns:p="http://schemas.openxmlformats.org/presentationml/2006/main">
  <p:tag name="AS_UNIQUEID" val="8809"/>
</p:tagLst>
</file>

<file path=ppt/tags/tag608.xml><?xml version="1.0" encoding="utf-8"?>
<p:tagLst xmlns:p="http://schemas.openxmlformats.org/presentationml/2006/main">
  <p:tag name="AS_UNIQUEID" val="8810"/>
</p:tagLst>
</file>

<file path=ppt/tags/tag609.xml><?xml version="1.0" encoding="utf-8"?>
<p:tagLst xmlns:p="http://schemas.openxmlformats.org/presentationml/2006/main">
  <p:tag name="AS_UNIQUEID" val="8811"/>
</p:tagLst>
</file>

<file path=ppt/tags/tag61.xml><?xml version="1.0" encoding="utf-8"?>
<p:tagLst xmlns:p="http://schemas.openxmlformats.org/presentationml/2006/main">
  <p:tag name="AS_UNIQUEID" val="8995"/>
</p:tagLst>
</file>

<file path=ppt/tags/tag610.xml><?xml version="1.0" encoding="utf-8"?>
<p:tagLst xmlns:p="http://schemas.openxmlformats.org/presentationml/2006/main">
  <p:tag name="AS_UNIQUEID" val="8812"/>
</p:tagLst>
</file>

<file path=ppt/tags/tag611.xml><?xml version="1.0" encoding="utf-8"?>
<p:tagLst xmlns:p="http://schemas.openxmlformats.org/presentationml/2006/main">
  <p:tag name="AS_UNIQUEID" val="8814"/>
</p:tagLst>
</file>

<file path=ppt/tags/tag612.xml><?xml version="1.0" encoding="utf-8"?>
<p:tagLst xmlns:p="http://schemas.openxmlformats.org/presentationml/2006/main">
  <p:tag name="AS_UNIQUEID" val="8815"/>
</p:tagLst>
</file>

<file path=ppt/tags/tag613.xml><?xml version="1.0" encoding="utf-8"?>
<p:tagLst xmlns:p="http://schemas.openxmlformats.org/presentationml/2006/main">
  <p:tag name="AS_UNIQUEID" val="8816"/>
</p:tagLst>
</file>

<file path=ppt/tags/tag614.xml><?xml version="1.0" encoding="utf-8"?>
<p:tagLst xmlns:p="http://schemas.openxmlformats.org/presentationml/2006/main">
  <p:tag name="AS_UNIQUEID" val="8817"/>
</p:tagLst>
</file>

<file path=ppt/tags/tag615.xml><?xml version="1.0" encoding="utf-8"?>
<p:tagLst xmlns:p="http://schemas.openxmlformats.org/presentationml/2006/main">
  <p:tag name="AS_UNIQUEID" val="8818"/>
</p:tagLst>
</file>

<file path=ppt/tags/tag616.xml><?xml version="1.0" encoding="utf-8"?>
<p:tagLst xmlns:p="http://schemas.openxmlformats.org/presentationml/2006/main">
  <p:tag name="AS_UNIQUEID" val="8819"/>
</p:tagLst>
</file>

<file path=ppt/tags/tag617.xml><?xml version="1.0" encoding="utf-8"?>
<p:tagLst xmlns:p="http://schemas.openxmlformats.org/presentationml/2006/main">
  <p:tag name="AS_UNIQUEID" val="8820"/>
</p:tagLst>
</file>

<file path=ppt/tags/tag618.xml><?xml version="1.0" encoding="utf-8"?>
<p:tagLst xmlns:p="http://schemas.openxmlformats.org/presentationml/2006/main">
  <p:tag name="AS_UNIQUEID" val="8821"/>
</p:tagLst>
</file>

<file path=ppt/tags/tag619.xml><?xml version="1.0" encoding="utf-8"?>
<p:tagLst xmlns:p="http://schemas.openxmlformats.org/presentationml/2006/main">
  <p:tag name="AS_UNIQUEID" val="8822"/>
</p:tagLst>
</file>

<file path=ppt/tags/tag62.xml><?xml version="1.0" encoding="utf-8"?>
<p:tagLst xmlns:p="http://schemas.openxmlformats.org/presentationml/2006/main">
  <p:tag name="AS_UNIQUEID" val="8996"/>
</p:tagLst>
</file>

<file path=ppt/tags/tag620.xml><?xml version="1.0" encoding="utf-8"?>
<p:tagLst xmlns:p="http://schemas.openxmlformats.org/presentationml/2006/main">
  <p:tag name="AS_UNIQUEID" val="8823"/>
</p:tagLst>
</file>

<file path=ppt/tags/tag621.xml><?xml version="1.0" encoding="utf-8"?>
<p:tagLst xmlns:p="http://schemas.openxmlformats.org/presentationml/2006/main">
  <p:tag name="AS_UNIQUEID" val="8824"/>
</p:tagLst>
</file>

<file path=ppt/tags/tag622.xml><?xml version="1.0" encoding="utf-8"?>
<p:tagLst xmlns:p="http://schemas.openxmlformats.org/presentationml/2006/main">
  <p:tag name="AS_UNIQUEID" val="8825"/>
</p:tagLst>
</file>

<file path=ppt/tags/tag623.xml><?xml version="1.0" encoding="utf-8"?>
<p:tagLst xmlns:p="http://schemas.openxmlformats.org/presentationml/2006/main">
  <p:tag name="AS_UNIQUEID" val="8826"/>
</p:tagLst>
</file>

<file path=ppt/tags/tag624.xml><?xml version="1.0" encoding="utf-8"?>
<p:tagLst xmlns:p="http://schemas.openxmlformats.org/presentationml/2006/main">
  <p:tag name="AS_UNIQUEID" val="8827"/>
</p:tagLst>
</file>

<file path=ppt/tags/tag625.xml><?xml version="1.0" encoding="utf-8"?>
<p:tagLst xmlns:p="http://schemas.openxmlformats.org/presentationml/2006/main">
  <p:tag name="AS_UNIQUEID" val="8828"/>
</p:tagLst>
</file>

<file path=ppt/tags/tag626.xml><?xml version="1.0" encoding="utf-8"?>
<p:tagLst xmlns:p="http://schemas.openxmlformats.org/presentationml/2006/main">
  <p:tag name="AS_UNIQUEID" val="8829"/>
</p:tagLst>
</file>

<file path=ppt/tags/tag627.xml><?xml version="1.0" encoding="utf-8"?>
<p:tagLst xmlns:p="http://schemas.openxmlformats.org/presentationml/2006/main">
  <p:tag name="AS_UNIQUEID" val="8830"/>
</p:tagLst>
</file>

<file path=ppt/tags/tag628.xml><?xml version="1.0" encoding="utf-8"?>
<p:tagLst xmlns:p="http://schemas.openxmlformats.org/presentationml/2006/main">
  <p:tag name="AS_UNIQUEID" val="8831"/>
</p:tagLst>
</file>

<file path=ppt/tags/tag629.xml><?xml version="1.0" encoding="utf-8"?>
<p:tagLst xmlns:p="http://schemas.openxmlformats.org/presentationml/2006/main">
  <p:tag name="AS_UNIQUEID" val="8832"/>
</p:tagLst>
</file>

<file path=ppt/tags/tag63.xml><?xml version="1.0" encoding="utf-8"?>
<p:tagLst xmlns:p="http://schemas.openxmlformats.org/presentationml/2006/main">
  <p:tag name="AS_UNIQUEID" val="8997"/>
</p:tagLst>
</file>

<file path=ppt/tags/tag630.xml><?xml version="1.0" encoding="utf-8"?>
<p:tagLst xmlns:p="http://schemas.openxmlformats.org/presentationml/2006/main">
  <p:tag name="AS_UNIQUEID" val="8833"/>
</p:tagLst>
</file>

<file path=ppt/tags/tag631.xml><?xml version="1.0" encoding="utf-8"?>
<p:tagLst xmlns:p="http://schemas.openxmlformats.org/presentationml/2006/main">
  <p:tag name="AS_UNIQUEID" val="8834"/>
</p:tagLst>
</file>

<file path=ppt/tags/tag632.xml><?xml version="1.0" encoding="utf-8"?>
<p:tagLst xmlns:p="http://schemas.openxmlformats.org/presentationml/2006/main">
  <p:tag name="AS_UNIQUEID" val="8836"/>
</p:tagLst>
</file>

<file path=ppt/tags/tag633.xml><?xml version="1.0" encoding="utf-8"?>
<p:tagLst xmlns:p="http://schemas.openxmlformats.org/presentationml/2006/main">
  <p:tag name="AS_UNIQUEID" val="8837"/>
</p:tagLst>
</file>

<file path=ppt/tags/tag634.xml><?xml version="1.0" encoding="utf-8"?>
<p:tagLst xmlns:p="http://schemas.openxmlformats.org/presentationml/2006/main">
  <p:tag name="AS_UNIQUEID" val="8838"/>
</p:tagLst>
</file>

<file path=ppt/tags/tag635.xml><?xml version="1.0" encoding="utf-8"?>
<p:tagLst xmlns:p="http://schemas.openxmlformats.org/presentationml/2006/main">
  <p:tag name="AS_UNIQUEID" val="8839"/>
</p:tagLst>
</file>

<file path=ppt/tags/tag636.xml><?xml version="1.0" encoding="utf-8"?>
<p:tagLst xmlns:p="http://schemas.openxmlformats.org/presentationml/2006/main">
  <p:tag name="AS_UNIQUEID" val="8840"/>
</p:tagLst>
</file>

<file path=ppt/tags/tag637.xml><?xml version="1.0" encoding="utf-8"?>
<p:tagLst xmlns:p="http://schemas.openxmlformats.org/presentationml/2006/main">
  <p:tag name="AS_UNIQUEID" val="8841"/>
</p:tagLst>
</file>

<file path=ppt/tags/tag638.xml><?xml version="1.0" encoding="utf-8"?>
<p:tagLst xmlns:p="http://schemas.openxmlformats.org/presentationml/2006/main">
  <p:tag name="AS_UNIQUEID" val="8842"/>
</p:tagLst>
</file>

<file path=ppt/tags/tag639.xml><?xml version="1.0" encoding="utf-8"?>
<p:tagLst xmlns:p="http://schemas.openxmlformats.org/presentationml/2006/main">
  <p:tag name="AS_UNIQUEID" val="8843"/>
</p:tagLst>
</file>

<file path=ppt/tags/tag64.xml><?xml version="1.0" encoding="utf-8"?>
<p:tagLst xmlns:p="http://schemas.openxmlformats.org/presentationml/2006/main">
  <p:tag name="AS_UNIQUEID" val="8998"/>
</p:tagLst>
</file>

<file path=ppt/tags/tag640.xml><?xml version="1.0" encoding="utf-8"?>
<p:tagLst xmlns:p="http://schemas.openxmlformats.org/presentationml/2006/main">
  <p:tag name="AS_UNIQUEID" val="8844"/>
</p:tagLst>
</file>

<file path=ppt/tags/tag641.xml><?xml version="1.0" encoding="utf-8"?>
<p:tagLst xmlns:p="http://schemas.openxmlformats.org/presentationml/2006/main">
  <p:tag name="AS_UNIQUEID" val="8845"/>
</p:tagLst>
</file>

<file path=ppt/tags/tag642.xml><?xml version="1.0" encoding="utf-8"?>
<p:tagLst xmlns:p="http://schemas.openxmlformats.org/presentationml/2006/main">
  <p:tag name="AS_UNIQUEID" val="8846"/>
</p:tagLst>
</file>

<file path=ppt/tags/tag643.xml><?xml version="1.0" encoding="utf-8"?>
<p:tagLst xmlns:p="http://schemas.openxmlformats.org/presentationml/2006/main">
  <p:tag name="AS_UNIQUEID" val="8847"/>
</p:tagLst>
</file>

<file path=ppt/tags/tag644.xml><?xml version="1.0" encoding="utf-8"?>
<p:tagLst xmlns:p="http://schemas.openxmlformats.org/presentationml/2006/main">
  <p:tag name="AS_UNIQUEID" val="8848"/>
</p:tagLst>
</file>

<file path=ppt/tags/tag645.xml><?xml version="1.0" encoding="utf-8"?>
<p:tagLst xmlns:p="http://schemas.openxmlformats.org/presentationml/2006/main">
  <p:tag name="AS_UNIQUEID" val="8849"/>
</p:tagLst>
</file>

<file path=ppt/tags/tag646.xml><?xml version="1.0" encoding="utf-8"?>
<p:tagLst xmlns:p="http://schemas.openxmlformats.org/presentationml/2006/main">
  <p:tag name="AS_UNIQUEID" val="8850"/>
</p:tagLst>
</file>

<file path=ppt/tags/tag647.xml><?xml version="1.0" encoding="utf-8"?>
<p:tagLst xmlns:p="http://schemas.openxmlformats.org/presentationml/2006/main">
  <p:tag name="AS_UNIQUEID" val="8851"/>
</p:tagLst>
</file>

<file path=ppt/tags/tag648.xml><?xml version="1.0" encoding="utf-8"?>
<p:tagLst xmlns:p="http://schemas.openxmlformats.org/presentationml/2006/main">
  <p:tag name="AS_UNIQUEID" val="8852"/>
</p:tagLst>
</file>

<file path=ppt/tags/tag649.xml><?xml version="1.0" encoding="utf-8"?>
<p:tagLst xmlns:p="http://schemas.openxmlformats.org/presentationml/2006/main">
  <p:tag name="AS_UNIQUEID" val="8853"/>
</p:tagLst>
</file>

<file path=ppt/tags/tag65.xml><?xml version="1.0" encoding="utf-8"?>
<p:tagLst xmlns:p="http://schemas.openxmlformats.org/presentationml/2006/main">
  <p:tag name="AS_UNIQUEID" val="4853"/>
</p:tagLst>
</file>

<file path=ppt/tags/tag650.xml><?xml version="1.0" encoding="utf-8"?>
<p:tagLst xmlns:p="http://schemas.openxmlformats.org/presentationml/2006/main">
  <p:tag name="AS_UNIQUEID" val="8854"/>
</p:tagLst>
</file>

<file path=ppt/tags/tag651.xml><?xml version="1.0" encoding="utf-8"?>
<p:tagLst xmlns:p="http://schemas.openxmlformats.org/presentationml/2006/main">
  <p:tag name="AS_UNIQUEID" val="8855"/>
</p:tagLst>
</file>

<file path=ppt/tags/tag652.xml><?xml version="1.0" encoding="utf-8"?>
<p:tagLst xmlns:p="http://schemas.openxmlformats.org/presentationml/2006/main">
  <p:tag name="AS_UNIQUEID" val="8856"/>
</p:tagLst>
</file>

<file path=ppt/tags/tag653.xml><?xml version="1.0" encoding="utf-8"?>
<p:tagLst xmlns:p="http://schemas.openxmlformats.org/presentationml/2006/main">
  <p:tag name="AS_UNIQUEID" val="8857"/>
</p:tagLst>
</file>

<file path=ppt/tags/tag654.xml><?xml version="1.0" encoding="utf-8"?>
<p:tagLst xmlns:p="http://schemas.openxmlformats.org/presentationml/2006/main">
  <p:tag name="AS_UNIQUEID" val="8858"/>
</p:tagLst>
</file>

<file path=ppt/tags/tag655.xml><?xml version="1.0" encoding="utf-8"?>
<p:tagLst xmlns:p="http://schemas.openxmlformats.org/presentationml/2006/main">
  <p:tag name="AS_UNIQUEID" val="8859"/>
</p:tagLst>
</file>

<file path=ppt/tags/tag656.xml><?xml version="1.0" encoding="utf-8"?>
<p:tagLst xmlns:p="http://schemas.openxmlformats.org/presentationml/2006/main">
  <p:tag name="AS_UNIQUEID" val="8861"/>
</p:tagLst>
</file>

<file path=ppt/tags/tag657.xml><?xml version="1.0" encoding="utf-8"?>
<p:tagLst xmlns:p="http://schemas.openxmlformats.org/presentationml/2006/main">
  <p:tag name="AS_UNIQUEID" val="8862"/>
</p:tagLst>
</file>

<file path=ppt/tags/tag658.xml><?xml version="1.0" encoding="utf-8"?>
<p:tagLst xmlns:p="http://schemas.openxmlformats.org/presentationml/2006/main">
  <p:tag name="AS_UNIQUEID" val="8863"/>
</p:tagLst>
</file>

<file path=ppt/tags/tag659.xml><?xml version="1.0" encoding="utf-8"?>
<p:tagLst xmlns:p="http://schemas.openxmlformats.org/presentationml/2006/main">
  <p:tag name="AS_UNIQUEID" val="8864"/>
</p:tagLst>
</file>

<file path=ppt/tags/tag66.xml><?xml version="1.0" encoding="utf-8"?>
<p:tagLst xmlns:p="http://schemas.openxmlformats.org/presentationml/2006/main">
  <p:tag name="AS_UNIQUEID" val="4854"/>
</p:tagLst>
</file>

<file path=ppt/tags/tag660.xml><?xml version="1.0" encoding="utf-8"?>
<p:tagLst xmlns:p="http://schemas.openxmlformats.org/presentationml/2006/main">
  <p:tag name="AS_UNIQUEID" val="8865"/>
</p:tagLst>
</file>

<file path=ppt/tags/tag661.xml><?xml version="1.0" encoding="utf-8"?>
<p:tagLst xmlns:p="http://schemas.openxmlformats.org/presentationml/2006/main">
  <p:tag name="AS_UNIQUEID" val="8866"/>
</p:tagLst>
</file>

<file path=ppt/tags/tag662.xml><?xml version="1.0" encoding="utf-8"?>
<p:tagLst xmlns:p="http://schemas.openxmlformats.org/presentationml/2006/main">
  <p:tag name="AS_UNIQUEID" val="8867"/>
</p:tagLst>
</file>

<file path=ppt/tags/tag663.xml><?xml version="1.0" encoding="utf-8"?>
<p:tagLst xmlns:p="http://schemas.openxmlformats.org/presentationml/2006/main">
  <p:tag name="AS_UNIQUEID" val="8868"/>
</p:tagLst>
</file>

<file path=ppt/tags/tag664.xml><?xml version="1.0" encoding="utf-8"?>
<p:tagLst xmlns:p="http://schemas.openxmlformats.org/presentationml/2006/main">
  <p:tag name="AS_UNIQUEID" val="8869"/>
</p:tagLst>
</file>

<file path=ppt/tags/tag665.xml><?xml version="1.0" encoding="utf-8"?>
<p:tagLst xmlns:p="http://schemas.openxmlformats.org/presentationml/2006/main">
  <p:tag name="AS_UNIQUEID" val="8870"/>
</p:tagLst>
</file>

<file path=ppt/tags/tag666.xml><?xml version="1.0" encoding="utf-8"?>
<p:tagLst xmlns:p="http://schemas.openxmlformats.org/presentationml/2006/main">
  <p:tag name="AS_UNIQUEID" val="8871"/>
</p:tagLst>
</file>

<file path=ppt/tags/tag667.xml><?xml version="1.0" encoding="utf-8"?>
<p:tagLst xmlns:p="http://schemas.openxmlformats.org/presentationml/2006/main">
  <p:tag name="AS_UNIQUEID" val="8872"/>
</p:tagLst>
</file>

<file path=ppt/tags/tag668.xml><?xml version="1.0" encoding="utf-8"?>
<p:tagLst xmlns:p="http://schemas.openxmlformats.org/presentationml/2006/main">
  <p:tag name="AS_UNIQUEID" val="8873"/>
</p:tagLst>
</file>

<file path=ppt/tags/tag669.xml><?xml version="1.0" encoding="utf-8"?>
<p:tagLst xmlns:p="http://schemas.openxmlformats.org/presentationml/2006/main">
  <p:tag name="AS_UNIQUEID" val="8874"/>
</p:tagLst>
</file>

<file path=ppt/tags/tag67.xml><?xml version="1.0" encoding="utf-8"?>
<p:tagLst xmlns:p="http://schemas.openxmlformats.org/presentationml/2006/main">
  <p:tag name="AS_UNIQUEID" val="4855"/>
</p:tagLst>
</file>

<file path=ppt/tags/tag670.xml><?xml version="1.0" encoding="utf-8"?>
<p:tagLst xmlns:p="http://schemas.openxmlformats.org/presentationml/2006/main">
  <p:tag name="AS_UNIQUEID" val="8875"/>
</p:tagLst>
</file>

<file path=ppt/tags/tag671.xml><?xml version="1.0" encoding="utf-8"?>
<p:tagLst xmlns:p="http://schemas.openxmlformats.org/presentationml/2006/main">
  <p:tag name="AS_UNIQUEID" val="8876"/>
</p:tagLst>
</file>

<file path=ppt/tags/tag672.xml><?xml version="1.0" encoding="utf-8"?>
<p:tagLst xmlns:p="http://schemas.openxmlformats.org/presentationml/2006/main">
  <p:tag name="AS_UNIQUEID" val="8877"/>
</p:tagLst>
</file>

<file path=ppt/tags/tag673.xml><?xml version="1.0" encoding="utf-8"?>
<p:tagLst xmlns:p="http://schemas.openxmlformats.org/presentationml/2006/main">
  <p:tag name="AS_UNIQUEID" val="8878"/>
</p:tagLst>
</file>

<file path=ppt/tags/tag674.xml><?xml version="1.0" encoding="utf-8"?>
<p:tagLst xmlns:p="http://schemas.openxmlformats.org/presentationml/2006/main">
  <p:tag name="AS_UNIQUEID" val="8879"/>
</p:tagLst>
</file>

<file path=ppt/tags/tag675.xml><?xml version="1.0" encoding="utf-8"?>
<p:tagLst xmlns:p="http://schemas.openxmlformats.org/presentationml/2006/main">
  <p:tag name="AS_UNIQUEID" val="8880"/>
</p:tagLst>
</file>

<file path=ppt/tags/tag676.xml><?xml version="1.0" encoding="utf-8"?>
<p:tagLst xmlns:p="http://schemas.openxmlformats.org/presentationml/2006/main">
  <p:tag name="AS_UNIQUEID" val="8881"/>
</p:tagLst>
</file>

<file path=ppt/tags/tag677.xml><?xml version="1.0" encoding="utf-8"?>
<p:tagLst xmlns:p="http://schemas.openxmlformats.org/presentationml/2006/main">
  <p:tag name="AS_UNIQUEID" val="8882"/>
</p:tagLst>
</file>

<file path=ppt/tags/tag678.xml><?xml version="1.0" encoding="utf-8"?>
<p:tagLst xmlns:p="http://schemas.openxmlformats.org/presentationml/2006/main">
  <p:tag name="AS_UNIQUEID" val="8883"/>
</p:tagLst>
</file>

<file path=ppt/tags/tag679.xml><?xml version="1.0" encoding="utf-8"?>
<p:tagLst xmlns:p="http://schemas.openxmlformats.org/presentationml/2006/main">
  <p:tag name="AS_UNIQUEID" val="8884"/>
</p:tagLst>
</file>

<file path=ppt/tags/tag68.xml><?xml version="1.0" encoding="utf-8"?>
<p:tagLst xmlns:p="http://schemas.openxmlformats.org/presentationml/2006/main">
  <p:tag name="AS_UNIQUEID" val="4856"/>
</p:tagLst>
</file>

<file path=ppt/tags/tag680.xml><?xml version="1.0" encoding="utf-8"?>
<p:tagLst xmlns:p="http://schemas.openxmlformats.org/presentationml/2006/main">
  <p:tag name="AS_UNIQUEID" val="8885"/>
</p:tagLst>
</file>

<file path=ppt/tags/tag681.xml><?xml version="1.0" encoding="utf-8"?>
<p:tagLst xmlns:p="http://schemas.openxmlformats.org/presentationml/2006/main">
  <p:tag name="AS_UNIQUEID" val="8886"/>
</p:tagLst>
</file>

<file path=ppt/tags/tag682.xml><?xml version="1.0" encoding="utf-8"?>
<p:tagLst xmlns:p="http://schemas.openxmlformats.org/presentationml/2006/main">
  <p:tag name="AS_UNIQUEID" val="8887"/>
</p:tagLst>
</file>

<file path=ppt/tags/tag683.xml><?xml version="1.0" encoding="utf-8"?>
<p:tagLst xmlns:p="http://schemas.openxmlformats.org/presentationml/2006/main">
  <p:tag name="AS_UNIQUEID" val="8888"/>
</p:tagLst>
</file>

<file path=ppt/tags/tag684.xml><?xml version="1.0" encoding="utf-8"?>
<p:tagLst xmlns:p="http://schemas.openxmlformats.org/presentationml/2006/main">
  <p:tag name="AS_UNIQUEID" val="8889"/>
</p:tagLst>
</file>

<file path=ppt/tags/tag685.xml><?xml version="1.0" encoding="utf-8"?>
<p:tagLst xmlns:p="http://schemas.openxmlformats.org/presentationml/2006/main">
  <p:tag name="AS_UNIQUEID" val="8893"/>
</p:tagLst>
</file>

<file path=ppt/tags/tag686.xml><?xml version="1.0" encoding="utf-8"?>
<p:tagLst xmlns:p="http://schemas.openxmlformats.org/presentationml/2006/main">
  <p:tag name="AS_UNIQUEID" val="8894"/>
</p:tagLst>
</file>

<file path=ppt/tags/tag687.xml><?xml version="1.0" encoding="utf-8"?>
<p:tagLst xmlns:p="http://schemas.openxmlformats.org/presentationml/2006/main">
  <p:tag name="AS_UNIQUEID" val="8895"/>
</p:tagLst>
</file>

<file path=ppt/tags/tag688.xml><?xml version="1.0" encoding="utf-8"?>
<p:tagLst xmlns:p="http://schemas.openxmlformats.org/presentationml/2006/main">
  <p:tag name="AS_UNIQUEID" val="8897"/>
</p:tagLst>
</file>

<file path=ppt/tags/tag689.xml><?xml version="1.0" encoding="utf-8"?>
<p:tagLst xmlns:p="http://schemas.openxmlformats.org/presentationml/2006/main">
  <p:tag name="AS_UNIQUEID" val="8898"/>
</p:tagLst>
</file>

<file path=ppt/tags/tag69.xml><?xml version="1.0" encoding="utf-8"?>
<p:tagLst xmlns:p="http://schemas.openxmlformats.org/presentationml/2006/main">
  <p:tag name="AS_UNIQUEID" val="4857"/>
</p:tagLst>
</file>

<file path=ppt/tags/tag690.xml><?xml version="1.0" encoding="utf-8"?>
<p:tagLst xmlns:p="http://schemas.openxmlformats.org/presentationml/2006/main">
  <p:tag name="AS_UNIQUEID" val="8899"/>
</p:tagLst>
</file>

<file path=ppt/tags/tag691.xml><?xml version="1.0" encoding="utf-8"?>
<p:tagLst xmlns:p="http://schemas.openxmlformats.org/presentationml/2006/main">
  <p:tag name="AS_UNIQUEID" val="8900"/>
</p:tagLst>
</file>

<file path=ppt/tags/tag692.xml><?xml version="1.0" encoding="utf-8"?>
<p:tagLst xmlns:p="http://schemas.openxmlformats.org/presentationml/2006/main">
  <p:tag name="AS_UNIQUEID" val="8901"/>
</p:tagLst>
</file>

<file path=ppt/tags/tag693.xml><?xml version="1.0" encoding="utf-8"?>
<p:tagLst xmlns:p="http://schemas.openxmlformats.org/presentationml/2006/main">
  <p:tag name="AS_UNIQUEID" val="8902"/>
</p:tagLst>
</file>

<file path=ppt/tags/tag694.xml><?xml version="1.0" encoding="utf-8"?>
<p:tagLst xmlns:p="http://schemas.openxmlformats.org/presentationml/2006/main">
  <p:tag name="AS_UNIQUEID" val="8903"/>
</p:tagLst>
</file>

<file path=ppt/tags/tag695.xml><?xml version="1.0" encoding="utf-8"?>
<p:tagLst xmlns:p="http://schemas.openxmlformats.org/presentationml/2006/main">
  <p:tag name="AS_UNIQUEID" val="8904"/>
</p:tagLst>
</file>

<file path=ppt/tags/tag696.xml><?xml version="1.0" encoding="utf-8"?>
<p:tagLst xmlns:p="http://schemas.openxmlformats.org/presentationml/2006/main">
  <p:tag name="AS_UNIQUEID" val="8905"/>
</p:tagLst>
</file>

<file path=ppt/tags/tag697.xml><?xml version="1.0" encoding="utf-8"?>
<p:tagLst xmlns:p="http://schemas.openxmlformats.org/presentationml/2006/main">
  <p:tag name="AS_UNIQUEID" val="8906"/>
</p:tagLst>
</file>

<file path=ppt/tags/tag698.xml><?xml version="1.0" encoding="utf-8"?>
<p:tagLst xmlns:p="http://schemas.openxmlformats.org/presentationml/2006/main">
  <p:tag name="AS_UNIQUEID" val="8907"/>
</p:tagLst>
</file>

<file path=ppt/tags/tag699.xml><?xml version="1.0" encoding="utf-8"?>
<p:tagLst xmlns:p="http://schemas.openxmlformats.org/presentationml/2006/main">
  <p:tag name="AS_UNIQUEID" val="8908"/>
</p:tagLst>
</file>

<file path=ppt/tags/tag7.xml><?xml version="1.0" encoding="utf-8"?>
<p:tagLst xmlns:p="http://schemas.openxmlformats.org/presentationml/2006/main">
  <p:tag name="AS_UNIQUEID" val="8931"/>
</p:tagLst>
</file>

<file path=ppt/tags/tag70.xml><?xml version="1.0" encoding="utf-8"?>
<p:tagLst xmlns:p="http://schemas.openxmlformats.org/presentationml/2006/main">
  <p:tag name="AS_UNIQUEID" val="4858"/>
</p:tagLst>
</file>

<file path=ppt/tags/tag700.xml><?xml version="1.0" encoding="utf-8"?>
<p:tagLst xmlns:p="http://schemas.openxmlformats.org/presentationml/2006/main">
  <p:tag name="AS_UNIQUEID" val="8909"/>
</p:tagLst>
</file>

<file path=ppt/tags/tag701.xml><?xml version="1.0" encoding="utf-8"?>
<p:tagLst xmlns:p="http://schemas.openxmlformats.org/presentationml/2006/main">
  <p:tag name="AS_UNIQUEID" val="8910"/>
</p:tagLst>
</file>

<file path=ppt/tags/tag702.xml><?xml version="1.0" encoding="utf-8"?>
<p:tagLst xmlns:p="http://schemas.openxmlformats.org/presentationml/2006/main">
  <p:tag name="AS_UNIQUEID" val="6866"/>
</p:tagLst>
</file>

<file path=ppt/tags/tag703.xml><?xml version="1.0" encoding="utf-8"?>
<p:tagLst xmlns:p="http://schemas.openxmlformats.org/presentationml/2006/main">
  <p:tag name="AS_UNIQUEID" val="6867"/>
</p:tagLst>
</file>

<file path=ppt/tags/tag704.xml><?xml version="1.0" encoding="utf-8"?>
<p:tagLst xmlns:p="http://schemas.openxmlformats.org/presentationml/2006/main">
  <p:tag name="AS_UNIQUEID" val="6868"/>
</p:tagLst>
</file>

<file path=ppt/tags/tag705.xml><?xml version="1.0" encoding="utf-8"?>
<p:tagLst xmlns:p="http://schemas.openxmlformats.org/presentationml/2006/main">
  <p:tag name="AS_UNIQUEID" val="6869"/>
</p:tagLst>
</file>

<file path=ppt/tags/tag706.xml><?xml version="1.0" encoding="utf-8"?>
<p:tagLst xmlns:p="http://schemas.openxmlformats.org/presentationml/2006/main">
  <p:tag name="AS_UNIQUEID" val="6870"/>
</p:tagLst>
</file>

<file path=ppt/tags/tag707.xml><?xml version="1.0" encoding="utf-8"?>
<p:tagLst xmlns:p="http://schemas.openxmlformats.org/presentationml/2006/main">
  <p:tag name="AS_UNIQUEID" val="6871"/>
</p:tagLst>
</file>

<file path=ppt/tags/tag708.xml><?xml version="1.0" encoding="utf-8"?>
<p:tagLst xmlns:p="http://schemas.openxmlformats.org/presentationml/2006/main">
  <p:tag name="AS_UNIQUEID" val="6872"/>
</p:tagLst>
</file>

<file path=ppt/tags/tag709.xml><?xml version="1.0" encoding="utf-8"?>
<p:tagLst xmlns:p="http://schemas.openxmlformats.org/presentationml/2006/main">
  <p:tag name="AS_UNIQUEID" val="6873"/>
</p:tagLst>
</file>

<file path=ppt/tags/tag71.xml><?xml version="1.0" encoding="utf-8"?>
<p:tagLst xmlns:p="http://schemas.openxmlformats.org/presentationml/2006/main">
  <p:tag name="AS_UNIQUEID" val="4859"/>
</p:tagLst>
</file>

<file path=ppt/tags/tag710.xml><?xml version="1.0" encoding="utf-8"?>
<p:tagLst xmlns:p="http://schemas.openxmlformats.org/presentationml/2006/main">
  <p:tag name="AS_UNIQUEID" val="6874"/>
</p:tagLst>
</file>

<file path=ppt/tags/tag711.xml><?xml version="1.0" encoding="utf-8"?>
<p:tagLst xmlns:p="http://schemas.openxmlformats.org/presentationml/2006/main">
  <p:tag name="AS_UNIQUEID" val="8531"/>
</p:tagLst>
</file>

<file path=ppt/tags/tag712.xml><?xml version="1.0" encoding="utf-8"?>
<p:tagLst xmlns:p="http://schemas.openxmlformats.org/presentationml/2006/main">
  <p:tag name="AS_UNIQUEID" val="8532"/>
</p:tagLst>
</file>

<file path=ppt/tags/tag713.xml><?xml version="1.0" encoding="utf-8"?>
<p:tagLst xmlns:p="http://schemas.openxmlformats.org/presentationml/2006/main">
  <p:tag name="AS_UNIQUEID" val="8533"/>
</p:tagLst>
</file>

<file path=ppt/tags/tag714.xml><?xml version="1.0" encoding="utf-8"?>
<p:tagLst xmlns:p="http://schemas.openxmlformats.org/presentationml/2006/main">
  <p:tag name="AS_UNIQUEID" val="8534"/>
</p:tagLst>
</file>

<file path=ppt/tags/tag715.xml><?xml version="1.0" encoding="utf-8"?>
<p:tagLst xmlns:p="http://schemas.openxmlformats.org/presentationml/2006/main">
  <p:tag name="AS_UNIQUEID" val="8535"/>
</p:tagLst>
</file>

<file path=ppt/tags/tag716.xml><?xml version="1.0" encoding="utf-8"?>
<p:tagLst xmlns:p="http://schemas.openxmlformats.org/presentationml/2006/main">
  <p:tag name="AS_UNIQUEID" val="8536"/>
</p:tagLst>
</file>

<file path=ppt/tags/tag717.xml><?xml version="1.0" encoding="utf-8"?>
<p:tagLst xmlns:p="http://schemas.openxmlformats.org/presentationml/2006/main">
  <p:tag name="AS_UNIQUEID" val="8537"/>
</p:tagLst>
</file>

<file path=ppt/tags/tag718.xml><?xml version="1.0" encoding="utf-8"?>
<p:tagLst xmlns:p="http://schemas.openxmlformats.org/presentationml/2006/main">
  <p:tag name="AS_UNIQUEID" val="8538"/>
</p:tagLst>
</file>

<file path=ppt/tags/tag719.xml><?xml version="1.0" encoding="utf-8"?>
<p:tagLst xmlns:p="http://schemas.openxmlformats.org/presentationml/2006/main">
  <p:tag name="AS_UNIQUEID" val="8539"/>
</p:tagLst>
</file>

<file path=ppt/tags/tag72.xml><?xml version="1.0" encoding="utf-8"?>
<p:tagLst xmlns:p="http://schemas.openxmlformats.org/presentationml/2006/main">
  <p:tag name="AS_UNIQUEID" val="4860"/>
</p:tagLst>
</file>

<file path=ppt/tags/tag720.xml><?xml version="1.0" encoding="utf-8"?>
<p:tagLst xmlns:p="http://schemas.openxmlformats.org/presentationml/2006/main">
  <p:tag name="AS_UNIQUEID" val="8540"/>
</p:tagLst>
</file>

<file path=ppt/tags/tag721.xml><?xml version="1.0" encoding="utf-8"?>
<p:tagLst xmlns:p="http://schemas.openxmlformats.org/presentationml/2006/main">
  <p:tag name="AS_UNIQUEID" val="8541"/>
</p:tagLst>
</file>

<file path=ppt/tags/tag722.xml><?xml version="1.0" encoding="utf-8"?>
<p:tagLst xmlns:p="http://schemas.openxmlformats.org/presentationml/2006/main">
  <p:tag name="AS_UNIQUEID" val="8542"/>
</p:tagLst>
</file>

<file path=ppt/tags/tag723.xml><?xml version="1.0" encoding="utf-8"?>
<p:tagLst xmlns:p="http://schemas.openxmlformats.org/presentationml/2006/main">
  <p:tag name="AS_UNIQUEID" val="8543"/>
</p:tagLst>
</file>

<file path=ppt/tags/tag724.xml><?xml version="1.0" encoding="utf-8"?>
<p:tagLst xmlns:p="http://schemas.openxmlformats.org/presentationml/2006/main">
  <p:tag name="AS_UNIQUEID" val="8544"/>
</p:tagLst>
</file>

<file path=ppt/tags/tag725.xml><?xml version="1.0" encoding="utf-8"?>
<p:tagLst xmlns:p="http://schemas.openxmlformats.org/presentationml/2006/main">
  <p:tag name="AS_UNIQUEID" val="8545"/>
</p:tagLst>
</file>

<file path=ppt/tags/tag726.xml><?xml version="1.0" encoding="utf-8"?>
<p:tagLst xmlns:p="http://schemas.openxmlformats.org/presentationml/2006/main">
  <p:tag name="AS_UNIQUEID" val="8914"/>
</p:tagLst>
</file>

<file path=ppt/tags/tag727.xml><?xml version="1.0" encoding="utf-8"?>
<p:tagLst xmlns:p="http://schemas.openxmlformats.org/presentationml/2006/main">
  <p:tag name="AS_UNIQUEID" val="8915"/>
</p:tagLst>
</file>

<file path=ppt/tags/tag728.xml><?xml version="1.0" encoding="utf-8"?>
<p:tagLst xmlns:p="http://schemas.openxmlformats.org/presentationml/2006/main">
  <p:tag name="AS_UNIQUEID" val="8916"/>
</p:tagLst>
</file>

<file path=ppt/tags/tag729.xml><?xml version="1.0" encoding="utf-8"?>
<p:tagLst xmlns:p="http://schemas.openxmlformats.org/presentationml/2006/main">
  <p:tag name="AS_UNIQUEID" val="8917"/>
</p:tagLst>
</file>

<file path=ppt/tags/tag73.xml><?xml version="1.0" encoding="utf-8"?>
<p:tagLst xmlns:p="http://schemas.openxmlformats.org/presentationml/2006/main">
  <p:tag name="AS_UNIQUEID" val="4862"/>
</p:tagLst>
</file>

<file path=ppt/tags/tag730.xml><?xml version="1.0" encoding="utf-8"?>
<p:tagLst xmlns:p="http://schemas.openxmlformats.org/presentationml/2006/main">
  <p:tag name="AS_UNIQUEID" val="8918"/>
</p:tagLst>
</file>

<file path=ppt/tags/tag731.xml><?xml version="1.0" encoding="utf-8"?>
<p:tagLst xmlns:p="http://schemas.openxmlformats.org/presentationml/2006/main">
  <p:tag name="AS_UNIQUEID" val="6672"/>
</p:tagLst>
</file>

<file path=ppt/tags/tag732.xml><?xml version="1.0" encoding="utf-8"?>
<p:tagLst xmlns:p="http://schemas.openxmlformats.org/presentationml/2006/main">
  <p:tag name="AS_UNIQUEID" val="6673"/>
</p:tagLst>
</file>

<file path=ppt/tags/tag733.xml><?xml version="1.0" encoding="utf-8"?>
<p:tagLst xmlns:p="http://schemas.openxmlformats.org/presentationml/2006/main">
  <p:tag name="AS_UNIQUEID" val="6674"/>
</p:tagLst>
</file>

<file path=ppt/tags/tag734.xml><?xml version="1.0" encoding="utf-8"?>
<p:tagLst xmlns:p="http://schemas.openxmlformats.org/presentationml/2006/main">
  <p:tag name="AS_UNIQUEID" val="6675"/>
</p:tagLst>
</file>

<file path=ppt/tags/tag735.xml><?xml version="1.0" encoding="utf-8"?>
<p:tagLst xmlns:p="http://schemas.openxmlformats.org/presentationml/2006/main">
  <p:tag name="AS_UNIQUEID" val="6676"/>
</p:tagLst>
</file>

<file path=ppt/tags/tag736.xml><?xml version="1.0" encoding="utf-8"?>
<p:tagLst xmlns:p="http://schemas.openxmlformats.org/presentationml/2006/main">
  <p:tag name="AS_UNIQUEID" val="6677"/>
</p:tagLst>
</file>

<file path=ppt/tags/tag737.xml><?xml version="1.0" encoding="utf-8"?>
<p:tagLst xmlns:p="http://schemas.openxmlformats.org/presentationml/2006/main">
  <p:tag name="AS_UNIQUEID" val="6678"/>
</p:tagLst>
</file>

<file path=ppt/tags/tag738.xml><?xml version="1.0" encoding="utf-8"?>
<p:tagLst xmlns:p="http://schemas.openxmlformats.org/presentationml/2006/main">
  <p:tag name="AS_UNIQUEID" val="6679"/>
</p:tagLst>
</file>

<file path=ppt/tags/tag739.xml><?xml version="1.0" encoding="utf-8"?>
<p:tagLst xmlns:p="http://schemas.openxmlformats.org/presentationml/2006/main">
  <p:tag name="AS_UNIQUEID" val="7170"/>
</p:tagLst>
</file>

<file path=ppt/tags/tag74.xml><?xml version="1.0" encoding="utf-8"?>
<p:tagLst xmlns:p="http://schemas.openxmlformats.org/presentationml/2006/main">
  <p:tag name="AS_UNIQUEID" val="4863"/>
</p:tagLst>
</file>

<file path=ppt/tags/tag740.xml><?xml version="1.0" encoding="utf-8"?>
<p:tagLst xmlns:p="http://schemas.openxmlformats.org/presentationml/2006/main">
  <p:tag name="AS_UNIQUEID" val="7171"/>
</p:tagLst>
</file>

<file path=ppt/tags/tag741.xml><?xml version="1.0" encoding="utf-8"?>
<p:tagLst xmlns:p="http://schemas.openxmlformats.org/presentationml/2006/main">
  <p:tag name="AS_UNIQUEID" val="7172"/>
</p:tagLst>
</file>

<file path=ppt/tags/tag742.xml><?xml version="1.0" encoding="utf-8"?>
<p:tagLst xmlns:p="http://schemas.openxmlformats.org/presentationml/2006/main">
  <p:tag name="AS_UNIQUEID" val="7173"/>
</p:tagLst>
</file>

<file path=ppt/tags/tag743.xml><?xml version="1.0" encoding="utf-8"?>
<p:tagLst xmlns:p="http://schemas.openxmlformats.org/presentationml/2006/main">
  <p:tag name="AS_UNIQUEID" val="8922"/>
</p:tagLst>
</file>

<file path=ppt/tags/tag744.xml><?xml version="1.0" encoding="utf-8"?>
<p:tagLst xmlns:p="http://schemas.openxmlformats.org/presentationml/2006/main">
  <p:tag name="AS_UNIQUEID" val="9080"/>
</p:tagLst>
</file>

<file path=ppt/tags/tag745.xml><?xml version="1.0" encoding="utf-8"?>
<p:tagLst xmlns:p="http://schemas.openxmlformats.org/presentationml/2006/main">
  <p:tag name="AS_UNIQUEID" val="9089"/>
</p:tagLst>
</file>

<file path=ppt/tags/tag746.xml><?xml version="1.0" encoding="utf-8"?>
<p:tagLst xmlns:p="http://schemas.openxmlformats.org/presentationml/2006/main">
  <p:tag name="AS_UNIQUEID" val="5425"/>
</p:tagLst>
</file>

<file path=ppt/tags/tag747.xml><?xml version="1.0" encoding="utf-8"?>
<p:tagLst xmlns:p="http://schemas.openxmlformats.org/presentationml/2006/main">
  <p:tag name="AS_UNIQUEID" val="332"/>
  <p:tag name="KSO_WM_BEAUTIFY_FLAG" val="#wm#"/>
  <p:tag name="KSO_WM_TAG_VERSION" val="1.0"/>
  <p:tag name="KSO_WM_TEMPLATE_CATEGORY" val="custom"/>
  <p:tag name="KSO_WM_TEMPLATE_INDEX" val="160443"/>
  <p:tag name="KSO_WM_UNIT_CLEAR" val="1"/>
  <p:tag name="KSO_WM_UNIT_COMPATIBLE" val="0"/>
  <p:tag name="KSO_WM_UNIT_HIGHLIGHT" val="0"/>
  <p:tag name="KSO_WM_UNIT_ID" val="custom160443_1*a*1"/>
  <p:tag name="KSO_WM_UNIT_INDEX" val="1"/>
  <p:tag name="KSO_WM_UNIT_ISCONTENTSTITLE" val="0"/>
  <p:tag name="KSO_WM_UNIT_LAYERLEVEL" val="1"/>
  <p:tag name="KSO_WM_UNIT_PRESET_TEXT_INDEX" val="3"/>
  <p:tag name="KSO_WM_UNIT_PRESET_TEXT_LEN" val="17"/>
  <p:tag name="KSO_WM_UNIT_TYPE" val="a"/>
  <p:tag name="KSO_WM_UNIT_VALUE" val="26"/>
</p:tagLst>
</file>

<file path=ppt/tags/tag748.xml><?xml version="1.0" encoding="utf-8"?>
<p:tagLst xmlns:p="http://schemas.openxmlformats.org/presentationml/2006/main">
  <p:tag name="AS_UNIQUEID" val="333"/>
  <p:tag name="KSO_WM_BEAUTIFY_FLAG" val="#wm#"/>
  <p:tag name="KSO_WM_TAG_VERSION" val="1.0"/>
  <p:tag name="KSO_WM_TEMPLATE_CATEGORY" val="custom"/>
  <p:tag name="KSO_WM_TEMPLATE_INDEX" val="160443"/>
  <p:tag name="KSO_WM_UNIT_CLEAR" val="1"/>
  <p:tag name="KSO_WM_UNIT_COMPATIBLE" val="0"/>
  <p:tag name="KSO_WM_UNIT_HIGHLIGHT" val="0"/>
  <p:tag name="KSO_WM_UNIT_ID" val="custom160443_1*a*1"/>
  <p:tag name="KSO_WM_UNIT_INDEX" val="1"/>
  <p:tag name="KSO_WM_UNIT_ISCONTENTSTITLE" val="0"/>
  <p:tag name="KSO_WM_UNIT_LAYERLEVEL" val="1"/>
  <p:tag name="KSO_WM_UNIT_PRESET_TEXT_INDEX" val="3"/>
  <p:tag name="KSO_WM_UNIT_PRESET_TEXT_LEN" val="17"/>
  <p:tag name="KSO_WM_UNIT_TYPE" val="a"/>
  <p:tag name="KSO_WM_UNIT_VALUE" val="26"/>
</p:tagLst>
</file>

<file path=ppt/tags/tag749.xml><?xml version="1.0" encoding="utf-8"?>
<p:tagLst xmlns:p="http://schemas.openxmlformats.org/presentationml/2006/main">
  <p:tag name="AS_UNIQUEID" val="501"/>
</p:tagLst>
</file>

<file path=ppt/tags/tag75.xml><?xml version="1.0" encoding="utf-8"?>
<p:tagLst xmlns:p="http://schemas.openxmlformats.org/presentationml/2006/main">
  <p:tag name="AS_UNIQUEID" val="4864"/>
</p:tagLst>
</file>

<file path=ppt/tags/tag750.xml><?xml version="1.0" encoding="utf-8"?>
<p:tagLst xmlns:p="http://schemas.openxmlformats.org/presentationml/2006/main">
  <p:tag name="AS_UNIQUEID" val="263"/>
</p:tagLst>
</file>

<file path=ppt/tags/tag751.xml><?xml version="1.0" encoding="utf-8"?>
<p:tagLst xmlns:p="http://schemas.openxmlformats.org/presentationml/2006/main">
  <p:tag name="AS_UNIQUEID" val="264"/>
</p:tagLst>
</file>

<file path=ppt/tags/tag752.xml><?xml version="1.0" encoding="utf-8"?>
<p:tagLst xmlns:p="http://schemas.openxmlformats.org/presentationml/2006/main">
  <p:tag name="AS_UNIQUEID" val="5979"/>
</p:tagLst>
</file>

<file path=ppt/tags/tag753.xml><?xml version="1.0" encoding="utf-8"?>
<p:tagLst xmlns:p="http://schemas.openxmlformats.org/presentationml/2006/main">
  <p:tag name="AS_UNIQUEID" val="0"/>
</p:tagLst>
</file>

<file path=ppt/tags/tag754.xml><?xml version="1.0" encoding="utf-8"?>
<p:tagLst xmlns:p="http://schemas.openxmlformats.org/presentationml/2006/main">
  <p:tag name="KSO_WM_BEAUTIFY_FLAG" val="#wm#"/>
  <p:tag name="KSO_WM_CHIP_FILLPROP" val="[[{&quot;fill_id&quot;:&quot;a20438be26f445178ea9f09425b591ee&quot;,&quot;fill_align&quot;:&quot;lm&quot;,&quot;text_align&quot;:&quot;lm&quot;,&quot;text_direction&quot;:&quot;horizontal&quot;,&quot;chip_types&quot;:[&quot;header&quot;]},{&quot;fill_id&quot;:&quot;86de63fca37947a78befc1167a6053ac&quot;,&quot;fill_align&quot;:&quot;cm&quot;,&quot;text_align&quot;:&quot;cm&quot;,&quot;text_direction&quot;:&quot;horizontal&quot;,&quot;chip_types&quot;:[&quot;diagram&quot;,&quot;picture&quot;,&quot;chart&quot;,&quot;video&quot;],&quot;support_features&quot;:[&quot;collage&quot;,&quot;carousel&quot;]},{&quot;fill_id&quot;:&quot;4f8bd4117bcb433f88e74e9106233bf7&quot;,&quot;fill_align&quot;:&quot;cm&quot;,&quot;text_align&quot;:&quot;lm&quot;,&quot;text_direction&quot;:&quot;horizontal&quot;,&quot;chip_types&quot;:[&quot;text&quot;]}],[{&quot;fill_id&quot;:&quot;a20438be26f445178ea9f09425b591ee&quot;,&quot;fill_align&quot;:&quot;lm&quot;,&quot;text_align&quot;:&quot;lm&quot;,&quot;text_direction&quot;:&quot;horizontal&quot;,&quot;chip_types&quot;:[&quot;header&quot;]},{&quot;fill_id&quot;:&quot;86de63fca37947a78befc1167a6053ac&quot;,&quot;fill_align&quot;:&quot;cm&quot;,&quot;text_align&quot;:&quot;lm&quot;,&quot;text_direction&quot;:&quot;horizontal&quot;,&quot;chip_types&quot;:[&quot;text&quot;]},{&quot;fill_id&quot;:&quot;4f8bd4117bcb433f88e74e9106233bf7&quot;,&quot;fill_align&quot;:&quot;cm&quot;,&quot;text_align&quot;:&quot;cm&quot;,&quot;text_direction&quot;:&quot;horizontal&quot;,&quot;chip_types&quot;:[&quot;picture&quot;]}]]"/>
  <p:tag name="KSO_WM_CHIP_GROUPID" val="5f0d97f38050c250ba657cf5"/>
  <p:tag name="KSO_WM_CHIP_INFOS" val="{&quot;layout_type&quot;:&quot;topbottom&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XID" val="5f6323060e9bcbd1695b1864"/>
  <p:tag name="KSO_WM_SLIDE_BACKGROUND" val="[&quot;general&quot;]"/>
  <p:tag name="KSO_WM_SLIDE_BACKGROUND_TYPE" val="general"/>
  <p:tag name="KSO_WM_SLIDE_BK_DARK_LIGHT" val="2"/>
  <p:tag name="KSO_WM_SLIDE_CAN_ADD_NAVIGATION" val="1"/>
  <p:tag name="KSO_WM_SLIDE_ID" val="diagram20211834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32:23&quot;,&quot;maxSize&quot;:{&quot;size1&quot;:24.600000000000001},&quot;minSize&quot;:{&quot;size1&quot;:20.100000000000001},&quot;normalSize&quot;:{&quot;size1&quot;:24.599814814814813},&quot;subLayout&quot;:[{&quot;id&quot;:&quot;2021-04-01T15:32:23&quot;,&quot;margin&quot;:{&quot;bottom&quot;:0.026000002399086952,&quot;left&quot;:1.2697499990463257,&quot;right&quot;:1.2697499990463257,&quot;top&quot;:1.6929999589920044},&quot;type&quot;:0},{&quot;direction&quot;:1,&quot;id&quot;:&quot;2021-04-01T15:32:23&quot;,&quot;maxSize&quot;:{&quot;size1&quot;:67.597395992201427},&quot;minSize&quot;:{&quot;size1&quot;:48.797395992201444},&quot;normalSize&quot;:{&quot;size1&quot;:50.516145992201444},&quot;subLayout&quot;:[{&quot;id&quot;:&quot;2021-04-01T15:32:23&quot;,&quot;margin&quot;:{&quot;bottom&quot;:3.3870000839233398,&quot;left&quot;:1.2712500095367432,&quot;right&quot;:0.019500002264976501,&quot;top&quot;:2.0899999141693115},&quot;type&quot;:0},{&quot;id&quot;:&quot;2021-04-01T15:32:23&quot;,&quot;margin&quot;:{&quot;bottom&quot;:3.3870000839233398,&quot;left&quot;:0.93299996852874756,&quot;right&quot;:1.2697499990463257,&quot;top&quot;:2.0899999141693115},&quot;type&quot;:0}],&quot;type&quot;:0}],&quot;type&quot;:0}"/>
  <p:tag name="KSO_WM_SLIDE_POSITION" val="0*60"/>
  <p:tag name="KSO_WM_SLIDE_RATIO" val="1.777778"/>
  <p:tag name="KSO_WM_SLIDE_SIZE" val="960*420"/>
  <p:tag name="KSO_WM_SLIDE_SUBTYPE" val="picTxt"/>
  <p:tag name="KSO_WM_SLIDE_SUPPORT_FEATURE_TYPE" val="3"/>
  <p:tag name="KSO_WM_SLIDE_TYPE" val="text"/>
  <p:tag name="KSO_WM_TAG_VERSION" val="1.0"/>
  <p:tag name="KSO_WM_TEMPLATE_ASSEMBLE_GROUPID" val="60656f2d4054ed1e2fb804f0"/>
  <p:tag name="KSO_WM_TEMPLATE_ASSEMBLE_XID" val="60656f2d4054ed1e2fb804f0"/>
  <p:tag name="KSO_WM_TEMPLATE_CATEGORY" val="diagram"/>
  <p:tag name="KSO_WM_TEMPLATE_COLOR_TYPE" val="1"/>
  <p:tag name="KSO_WM_TEMPLATE_INDEX" val="20211834"/>
  <p:tag name="KSO_WM_TEMPLATE_MASTER_TYPE" val="0"/>
  <p:tag name="KSO_WM_TEMPLATE_SUBCATEGORY" val="21"/>
</p:tagLst>
</file>

<file path=ppt/tags/tag755.xml><?xml version="1.0" encoding="utf-8"?>
<p:tagLst xmlns:p="http://schemas.openxmlformats.org/presentationml/2006/main">
  <p:tag name="AS_UNIQUEID" val="6065"/>
</p:tagLst>
</file>

<file path=ppt/tags/tag756.xml><?xml version="1.0" encoding="utf-8"?>
<p:tagLst xmlns:p="http://schemas.openxmlformats.org/presentationml/2006/main">
  <p:tag name="AS_UNIQUEID" val="6066"/>
</p:tagLst>
</file>

<file path=ppt/tags/tag757.xml><?xml version="1.0" encoding="utf-8"?>
<p:tagLst xmlns:p="http://schemas.openxmlformats.org/presentationml/2006/main">
  <p:tag name="AS_UNIQUEID" val="6067"/>
</p:tagLst>
</file>

<file path=ppt/tags/tag758.xml><?xml version="1.0" encoding="utf-8"?>
<p:tagLst xmlns:p="http://schemas.openxmlformats.org/presentationml/2006/main">
  <p:tag name="AS_UNIQUEID" val="6068"/>
</p:tagLst>
</file>

<file path=ppt/tags/tag759.xml><?xml version="1.0" encoding="utf-8"?>
<p:tagLst xmlns:p="http://schemas.openxmlformats.org/presentationml/2006/main">
  <p:tag name="AS_UNIQUEID" val="6069"/>
</p:tagLst>
</file>

<file path=ppt/tags/tag76.xml><?xml version="1.0" encoding="utf-8"?>
<p:tagLst xmlns:p="http://schemas.openxmlformats.org/presentationml/2006/main">
  <p:tag name="AS_UNIQUEID" val="4865"/>
</p:tagLst>
</file>

<file path=ppt/tags/tag760.xml><?xml version="1.0" encoding="utf-8"?>
<p:tagLst xmlns:p="http://schemas.openxmlformats.org/presentationml/2006/main">
  <p:tag name="AS_UNIQUEID" val="6070"/>
</p:tagLst>
</file>

<file path=ppt/tags/tag761.xml><?xml version="1.0" encoding="utf-8"?>
<p:tagLst xmlns:p="http://schemas.openxmlformats.org/presentationml/2006/main">
  <p:tag name="AS_UNIQUEID" val="6071"/>
</p:tagLst>
</file>

<file path=ppt/tags/tag762.xml><?xml version="1.0" encoding="utf-8"?>
<p:tagLst xmlns:p="http://schemas.openxmlformats.org/presentationml/2006/main">
  <p:tag name="AS_UNIQUEID" val="6062"/>
</p:tagLst>
</file>

<file path=ppt/tags/tag763.xml><?xml version="1.0" encoding="utf-8"?>
<p:tagLst xmlns:p="http://schemas.openxmlformats.org/presentationml/2006/main">
  <p:tag name="AS_UNIQUEID" val="6063"/>
</p:tagLst>
</file>

<file path=ppt/tags/tag764.xml><?xml version="1.0" encoding="utf-8"?>
<p:tagLst xmlns:p="http://schemas.openxmlformats.org/presentationml/2006/main">
  <p:tag name="AS_UNIQUEID" val="4989"/>
</p:tagLst>
</file>

<file path=ppt/tags/tag765.xml><?xml version="1.0" encoding="utf-8"?>
<p:tagLst xmlns:p="http://schemas.openxmlformats.org/presentationml/2006/main">
  <p:tag name="AS_UNIQUEID" val="4990"/>
</p:tagLst>
</file>

<file path=ppt/tags/tag766.xml><?xml version="1.0" encoding="utf-8"?>
<p:tagLst xmlns:p="http://schemas.openxmlformats.org/presentationml/2006/main">
  <p:tag name="AS_UNIQUEID" val="4991"/>
</p:tagLst>
</file>

<file path=ppt/tags/tag767.xml><?xml version="1.0" encoding="utf-8"?>
<p:tagLst xmlns:p="http://schemas.openxmlformats.org/presentationml/2006/main">
  <p:tag name="AS_UNIQUEID" val="4992"/>
</p:tagLst>
</file>

<file path=ppt/tags/tag768.xml><?xml version="1.0" encoding="utf-8"?>
<p:tagLst xmlns:p="http://schemas.openxmlformats.org/presentationml/2006/main">
  <p:tag name="AS_UNIQUEID" val="812"/>
</p:tagLst>
</file>

<file path=ppt/tags/tag769.xml><?xml version="1.0" encoding="utf-8"?>
<p:tagLst xmlns:p="http://schemas.openxmlformats.org/presentationml/2006/main">
  <p:tag name="KSO_WM_SPECIAL_SOURCE" val="bdnull"/>
</p:tagLst>
</file>

<file path=ppt/tags/tag77.xml><?xml version="1.0" encoding="utf-8"?>
<p:tagLst xmlns:p="http://schemas.openxmlformats.org/presentationml/2006/main">
  <p:tag name="AS_UNIQUEID" val="4866"/>
</p:tagLst>
</file>

<file path=ppt/tags/tag770.xml><?xml version="1.0" encoding="utf-8"?>
<p:tagLst xmlns:p="http://schemas.openxmlformats.org/presentationml/2006/main">
  <p:tag name="AS_UNIQUEID" val="28"/>
</p:tagLst>
</file>

<file path=ppt/tags/tag771.xml><?xml version="1.0" encoding="utf-8"?>
<p:tagLst xmlns:p="http://schemas.openxmlformats.org/presentationml/2006/main">
  <p:tag name="AS_UNIQUEID" val="29"/>
</p:tagLst>
</file>

<file path=ppt/tags/tag772.xml><?xml version="1.0" encoding="utf-8"?>
<p:tagLst xmlns:p="http://schemas.openxmlformats.org/presentationml/2006/main">
  <p:tag name="AS_UNIQUEID" val="28"/>
</p:tagLst>
</file>

<file path=ppt/tags/tag773.xml><?xml version="1.0" encoding="utf-8"?>
<p:tagLst xmlns:p="http://schemas.openxmlformats.org/presentationml/2006/main">
  <p:tag name="AS_UNIQUEID" val="29"/>
</p:tagLst>
</file>

<file path=ppt/tags/tag774.xml><?xml version="1.0" encoding="utf-8"?>
<p:tagLst xmlns:p="http://schemas.openxmlformats.org/presentationml/2006/main">
  <p:tag name="AS_UNIQUEID" val="812"/>
</p:tagLst>
</file>

<file path=ppt/tags/tag775.xml><?xml version="1.0" encoding="utf-8"?>
<p:tagLst xmlns:p="http://schemas.openxmlformats.org/presentationml/2006/main">
  <p:tag name="KSO_WM_SPECIAL_SOURCE" val="bdnull"/>
</p:tagLst>
</file>

<file path=ppt/tags/tag776.xml><?xml version="1.0" encoding="utf-8"?>
<p:tagLst xmlns:p="http://schemas.openxmlformats.org/presentationml/2006/main">
  <p:tag name="AS_UNIQUEID" val="4999"/>
</p:tagLst>
</file>

<file path=ppt/tags/tag777.xml><?xml version="1.0" encoding="utf-8"?>
<p:tagLst xmlns:p="http://schemas.openxmlformats.org/presentationml/2006/main">
  <p:tag name="AS_UNIQUEID" val="5000"/>
</p:tagLst>
</file>

<file path=ppt/tags/tag778.xml><?xml version="1.0" encoding="utf-8"?>
<p:tagLst xmlns:p="http://schemas.openxmlformats.org/presentationml/2006/main">
  <p:tag name="AS_UNIQUEID" val="5001"/>
</p:tagLst>
</file>

<file path=ppt/tags/tag779.xml><?xml version="1.0" encoding="utf-8"?>
<p:tagLst xmlns:p="http://schemas.openxmlformats.org/presentationml/2006/main">
  <p:tag name="AS_UNIQUEID" val="5002"/>
</p:tagLst>
</file>

<file path=ppt/tags/tag78.xml><?xml version="1.0" encoding="utf-8"?>
<p:tagLst xmlns:p="http://schemas.openxmlformats.org/presentationml/2006/main">
  <p:tag name="AS_UNIQUEID" val="4868"/>
</p:tagLst>
</file>

<file path=ppt/tags/tag780.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781.xml><?xml version="1.0" encoding="utf-8"?>
<p:tagLst xmlns:p="http://schemas.openxmlformats.org/presentationml/2006/main">
  <p:tag name="AS_UNIQUEID" val="4995"/>
</p:tagLst>
</file>

<file path=ppt/tags/tag782.xml><?xml version="1.0" encoding="utf-8"?>
<p:tagLst xmlns:p="http://schemas.openxmlformats.org/presentationml/2006/main">
  <p:tag name="AS_UNIQUEID" val="4996"/>
</p:tagLst>
</file>

<file path=ppt/tags/tag783.xml><?xml version="1.0" encoding="utf-8"?>
<p:tagLst xmlns:p="http://schemas.openxmlformats.org/presentationml/2006/main">
  <p:tag name="AS_UNIQUEID" val="4997"/>
</p:tagLst>
</file>

<file path=ppt/tags/tag784.xml><?xml version="1.0" encoding="utf-8"?>
<p:tagLst xmlns:p="http://schemas.openxmlformats.org/presentationml/2006/main">
  <p:tag name="AS_UNIQUEID" val="4799"/>
</p:tagLst>
</file>

<file path=ppt/tags/tag785.xml><?xml version="1.0" encoding="utf-8"?>
<p:tagLst xmlns:p="http://schemas.openxmlformats.org/presentationml/2006/main">
  <p:tag name="AS_UNIQUEID" val="206"/>
  <p:tag name="KSO_WM_UNIT_TABLE_BEAUTIFY" val="smartTable{f9d330a5-bdf0-4c6b-8513-b002a52a280a}"/>
  <p:tag name="TABLE_ENDDRAG_ORIGIN_RECT" val="818*358"/>
  <p:tag name="TABLE_ENDDRAG_RECT" val="102*117*818*358"/>
</p:tagLst>
</file>

<file path=ppt/tags/tag786.xml><?xml version="1.0" encoding="utf-8"?>
<p:tagLst xmlns:p="http://schemas.openxmlformats.org/presentationml/2006/main">
  <p:tag name="AS_UNIQUEID" val="207"/>
</p:tagLst>
</file>

<file path=ppt/tags/tag787.xml><?xml version="1.0" encoding="utf-8"?>
<p:tagLst xmlns:p="http://schemas.openxmlformats.org/presentationml/2006/main">
  <p:tag name="AS_UNIQUEID" val="210"/>
</p:tagLst>
</file>

<file path=ppt/tags/tag788.xml><?xml version="1.0" encoding="utf-8"?>
<p:tagLst xmlns:p="http://schemas.openxmlformats.org/presentationml/2006/main">
  <p:tag name="AS_UNIQUEID" val="212"/>
</p:tagLst>
</file>

<file path=ppt/tags/tag789.xml><?xml version="1.0" encoding="utf-8"?>
<p:tagLst xmlns:p="http://schemas.openxmlformats.org/presentationml/2006/main">
  <p:tag name="AS_UNIQUEID" val="214"/>
</p:tagLst>
</file>

<file path=ppt/tags/tag79.xml><?xml version="1.0" encoding="utf-8"?>
<p:tagLst xmlns:p="http://schemas.openxmlformats.org/presentationml/2006/main">
  <p:tag name="AS_UNIQUEID" val="4869"/>
</p:tagLst>
</file>

<file path=ppt/tags/tag790.xml><?xml version="1.0" encoding="utf-8"?>
<p:tagLst xmlns:p="http://schemas.openxmlformats.org/presentationml/2006/main">
  <p:tag name="AS_UNIQUEID" val="208"/>
</p:tagLst>
</file>

<file path=ppt/tags/tag791.xml><?xml version="1.0" encoding="utf-8"?>
<p:tagLst xmlns:p="http://schemas.openxmlformats.org/presentationml/2006/main">
  <p:tag name="AS_UNIQUEID" val="209"/>
</p:tagLst>
</file>

<file path=ppt/tags/tag792.xml><?xml version="1.0" encoding="utf-8"?>
<p:tagLst xmlns:p="http://schemas.openxmlformats.org/presentationml/2006/main">
  <p:tag name="AS_UNIQUEID" val="213"/>
</p:tagLst>
</file>

<file path=ppt/tags/tag793.xml><?xml version="1.0" encoding="utf-8"?>
<p:tagLst xmlns:p="http://schemas.openxmlformats.org/presentationml/2006/main">
  <p:tag name="AS_UNIQUEID" val="215"/>
</p:tagLst>
</file>

<file path=ppt/tags/tag794.xml><?xml version="1.0" encoding="utf-8"?>
<p:tagLst xmlns:p="http://schemas.openxmlformats.org/presentationml/2006/main">
  <p:tag name="AS_UNIQUEID" val="812"/>
</p:tagLst>
</file>

<file path=ppt/tags/tag795.xml><?xml version="1.0" encoding="utf-8"?>
<p:tagLst xmlns:p="http://schemas.openxmlformats.org/presentationml/2006/main">
  <p:tag name="AS_UNIQUEID" val="5009"/>
</p:tagLst>
</file>

<file path=ppt/tags/tag796.xml><?xml version="1.0" encoding="utf-8"?>
<p:tagLst xmlns:p="http://schemas.openxmlformats.org/presentationml/2006/main">
  <p:tag name="AS_UNIQUEID" val="5010"/>
</p:tagLst>
</file>

<file path=ppt/tags/tag797.xml><?xml version="1.0" encoding="utf-8"?>
<p:tagLst xmlns:p="http://schemas.openxmlformats.org/presentationml/2006/main">
  <p:tag name="AS_UNIQUEID" val="5011"/>
</p:tagLst>
</file>

<file path=ppt/tags/tag798.xml><?xml version="1.0" encoding="utf-8"?>
<p:tagLst xmlns:p="http://schemas.openxmlformats.org/presentationml/2006/main">
  <p:tag name="AS_UNIQUEID" val="5012"/>
</p:tagLst>
</file>

<file path=ppt/tags/tag799.xml><?xml version="1.0" encoding="utf-8"?>
<p:tagLst xmlns:p="http://schemas.openxmlformats.org/presentationml/2006/main">
  <p:tag name="AS_UNIQUEID" val="5013"/>
</p:tagLst>
</file>

<file path=ppt/tags/tag8.xml><?xml version="1.0" encoding="utf-8"?>
<p:tagLst xmlns:p="http://schemas.openxmlformats.org/presentationml/2006/main">
  <p:tag name="AS_UNIQUEID" val="8932"/>
</p:tagLst>
</file>

<file path=ppt/tags/tag80.xml><?xml version="1.0" encoding="utf-8"?>
<p:tagLst xmlns:p="http://schemas.openxmlformats.org/presentationml/2006/main">
  <p:tag name="AS_UNIQUEID" val="4870"/>
</p:tagLst>
</file>

<file path=ppt/tags/tag800.xml><?xml version="1.0" encoding="utf-8"?>
<p:tagLst xmlns:p="http://schemas.openxmlformats.org/presentationml/2006/main">
  <p:tag name="AS_UNIQUEID" val="5014"/>
</p:tagLst>
</file>

<file path=ppt/tags/tag801.xml><?xml version="1.0" encoding="utf-8"?>
<p:tagLst xmlns:p="http://schemas.openxmlformats.org/presentationml/2006/main">
  <p:tag name="AS_UNIQUEID" val="5015"/>
</p:tagLst>
</file>

<file path=ppt/tags/tag802.xml><?xml version="1.0" encoding="utf-8"?>
<p:tagLst xmlns:p="http://schemas.openxmlformats.org/presentationml/2006/main">
  <p:tag name="AS_UNIQUEID" val="5016"/>
</p:tagLst>
</file>

<file path=ppt/tags/tag803.xml><?xml version="1.0" encoding="utf-8"?>
<p:tagLst xmlns:p="http://schemas.openxmlformats.org/presentationml/2006/main">
  <p:tag name="AS_UNIQUEID" val="5017"/>
</p:tagLst>
</file>

<file path=ppt/tags/tag804.xml><?xml version="1.0" encoding="utf-8"?>
<p:tagLst xmlns:p="http://schemas.openxmlformats.org/presentationml/2006/main">
  <p:tag name="AS_UNIQUEID" val="5018"/>
</p:tagLst>
</file>

<file path=ppt/tags/tag805.xml><?xml version="1.0" encoding="utf-8"?>
<p:tagLst xmlns:p="http://schemas.openxmlformats.org/presentationml/2006/main">
  <p:tag name="AS_UNIQUEID" val="5019"/>
</p:tagLst>
</file>

<file path=ppt/tags/tag806.xml><?xml version="1.0" encoding="utf-8"?>
<p:tagLst xmlns:p="http://schemas.openxmlformats.org/presentationml/2006/main">
  <p:tag name="AS_UNIQUEID" val="5020"/>
</p:tagLst>
</file>

<file path=ppt/tags/tag807.xml><?xml version="1.0" encoding="utf-8"?>
<p:tagLst xmlns:p="http://schemas.openxmlformats.org/presentationml/2006/main">
  <p:tag name="AS_UNIQUEID" val="5021"/>
</p:tagLst>
</file>

<file path=ppt/tags/tag808.xml><?xml version="1.0" encoding="utf-8"?>
<p:tagLst xmlns:p="http://schemas.openxmlformats.org/presentationml/2006/main">
  <p:tag name="AS_UNIQUEID" val="5022"/>
</p:tagLst>
</file>

<file path=ppt/tags/tag809.xml><?xml version="1.0" encoding="utf-8"?>
<p:tagLst xmlns:p="http://schemas.openxmlformats.org/presentationml/2006/main">
  <p:tag name="AS_UNIQUEID" val="5023"/>
</p:tagLst>
</file>

<file path=ppt/tags/tag81.xml><?xml version="1.0" encoding="utf-8"?>
<p:tagLst xmlns:p="http://schemas.openxmlformats.org/presentationml/2006/main">
  <p:tag name="AS_UNIQUEID" val="4871"/>
</p:tagLst>
</file>

<file path=ppt/tags/tag810.xml><?xml version="1.0" encoding="utf-8"?>
<p:tagLst xmlns:p="http://schemas.openxmlformats.org/presentationml/2006/main">
  <p:tag name="AS_UNIQUEID" val="5024"/>
</p:tagLst>
</file>

<file path=ppt/tags/tag811.xml><?xml version="1.0" encoding="utf-8"?>
<p:tagLst xmlns:p="http://schemas.openxmlformats.org/presentationml/2006/main">
  <p:tag name="AS_UNIQUEID" val="5025"/>
</p:tagLst>
</file>

<file path=ppt/tags/tag812.xml><?xml version="1.0" encoding="utf-8"?>
<p:tagLst xmlns:p="http://schemas.openxmlformats.org/presentationml/2006/main">
  <p:tag name="AS_UNIQUEID" val="5026"/>
</p:tagLst>
</file>

<file path=ppt/tags/tag813.xml><?xml version="1.0" encoding="utf-8"?>
<p:tagLst xmlns:p="http://schemas.openxmlformats.org/presentationml/2006/main">
  <p:tag name="AS_UNIQUEID" val="5027"/>
</p:tagLst>
</file>

<file path=ppt/tags/tag814.xml><?xml version="1.0" encoding="utf-8"?>
<p:tagLst xmlns:p="http://schemas.openxmlformats.org/presentationml/2006/main">
  <p:tag name="AS_UNIQUEID" val="5028"/>
</p:tagLst>
</file>

<file path=ppt/tags/tag815.xml><?xml version="1.0" encoding="utf-8"?>
<p:tagLst xmlns:p="http://schemas.openxmlformats.org/presentationml/2006/main">
  <p:tag name="AS_UNIQUEID" val="5029"/>
</p:tagLst>
</file>

<file path=ppt/tags/tag816.xml><?xml version="1.0" encoding="utf-8"?>
<p:tagLst xmlns:p="http://schemas.openxmlformats.org/presentationml/2006/main">
  <p:tag name="AS_UNIQUEID" val="598"/>
</p:tagLst>
</file>

<file path=ppt/tags/tag817.xml><?xml version="1.0" encoding="utf-8"?>
<p:tagLst xmlns:p="http://schemas.openxmlformats.org/presentationml/2006/main">
  <p:tag name="AS_UNIQUEID" val="812"/>
</p:tagLst>
</file>

<file path=ppt/tags/tag818.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819.xml><?xml version="1.0" encoding="utf-8"?>
<p:tagLst xmlns:p="http://schemas.openxmlformats.org/presentationml/2006/main">
  <p:tag name="AS_UNIQUEID" val="5005"/>
</p:tagLst>
</file>

<file path=ppt/tags/tag82.xml><?xml version="1.0" encoding="utf-8"?>
<p:tagLst xmlns:p="http://schemas.openxmlformats.org/presentationml/2006/main">
  <p:tag name="AS_UNIQUEID" val="4872"/>
</p:tagLst>
</file>

<file path=ppt/tags/tag820.xml><?xml version="1.0" encoding="utf-8"?>
<p:tagLst xmlns:p="http://schemas.openxmlformats.org/presentationml/2006/main">
  <p:tag name="AS_UNIQUEID" val="5006"/>
</p:tagLst>
</file>

<file path=ppt/tags/tag821.xml><?xml version="1.0" encoding="utf-8"?>
<p:tagLst xmlns:p="http://schemas.openxmlformats.org/presentationml/2006/main">
  <p:tag name="AS_UNIQUEID" val="5007"/>
</p:tagLst>
</file>

<file path=ppt/tags/tag822.xml><?xml version="1.0" encoding="utf-8"?>
<p:tagLst xmlns:p="http://schemas.openxmlformats.org/presentationml/2006/main">
  <p:tag name="AS_UNIQUEID" val="5035"/>
</p:tagLst>
</file>

<file path=ppt/tags/tag823.xml><?xml version="1.0" encoding="utf-8"?>
<p:tagLst xmlns:p="http://schemas.openxmlformats.org/presentationml/2006/main">
  <p:tag name="AS_UNIQUEID" val="5036"/>
</p:tagLst>
</file>

<file path=ppt/tags/tag824.xml><?xml version="1.0" encoding="utf-8"?>
<p:tagLst xmlns:p="http://schemas.openxmlformats.org/presentationml/2006/main">
  <p:tag name="AS_UNIQUEID" val="599"/>
</p:tagLst>
</file>

<file path=ppt/tags/tag825.xml><?xml version="1.0" encoding="utf-8"?>
<p:tagLst xmlns:p="http://schemas.openxmlformats.org/presentationml/2006/main">
  <p:tag name="AS_UNIQUEID" val="384"/>
</p:tagLst>
</file>

<file path=ppt/tags/tag826.xml><?xml version="1.0" encoding="utf-8"?>
<p:tagLst xmlns:p="http://schemas.openxmlformats.org/presentationml/2006/main">
  <p:tag name="AS_UNIQUEID" val="812"/>
</p:tagLst>
</file>

<file path=ppt/tags/tag827.xml><?xml version="1.0" encoding="utf-8"?>
<p:tagLst xmlns:p="http://schemas.openxmlformats.org/presentationml/2006/main">
  <p:tag name="KSO_WM_BEAUTIFY_FLAG" val="#wm#"/>
  <p:tag name="KSO_WM_SLIDE_ID" val="custom20187308_1"/>
  <p:tag name="KSO_WM_SLIDE_INDEX" val="1"/>
  <p:tag name="KSO_WM_SLIDE_ITEM_CNT" val="0"/>
  <p:tag name="KSO_WM_SLIDE_LAYOUT" val="a_b"/>
  <p:tag name="KSO_WM_SLIDE_LAYOUT_CNT" val="1_1"/>
  <p:tag name="KSO_WM_SLIDE_SUBTYPE" val="pureTxt"/>
  <p:tag name="KSO_WM_SLIDE_TYPE" val="title"/>
  <p:tag name="KSO_WM_TAG_VERSION" val="1.0"/>
  <p:tag name="KSO_WM_TEMPLATE_CATEGORY" val="custom"/>
  <p:tag name="KSO_WM_TEMPLATE_INDEX" val="20187308"/>
  <p:tag name="KSO_WM_TEMPLATE_SUBCATEGORY" val="0"/>
  <p:tag name="KSO_WM_TEMPLATE_THUMBS_INDEX" val="1、2、3、6、8、10、11、12、15"/>
</p:tagLst>
</file>

<file path=ppt/tags/tag828.xml><?xml version="1.0" encoding="utf-8"?>
<p:tagLst xmlns:p="http://schemas.openxmlformats.org/presentationml/2006/main">
  <p:tag name="AS_UNIQUEID" val="5031"/>
</p:tagLst>
</file>

<file path=ppt/tags/tag829.xml><?xml version="1.0" encoding="utf-8"?>
<p:tagLst xmlns:p="http://schemas.openxmlformats.org/presentationml/2006/main">
  <p:tag name="AS_UNIQUEID" val="5032"/>
</p:tagLst>
</file>

<file path=ppt/tags/tag83.xml><?xml version="1.0" encoding="utf-8"?>
<p:tagLst xmlns:p="http://schemas.openxmlformats.org/presentationml/2006/main">
  <p:tag name="AS_UNIQUEID" val="4874"/>
</p:tagLst>
</file>

<file path=ppt/tags/tag830.xml><?xml version="1.0" encoding="utf-8"?>
<p:tagLst xmlns:p="http://schemas.openxmlformats.org/presentationml/2006/main">
  <p:tag name="AS_UNIQUEID" val="5033"/>
</p:tagLst>
</file>

<file path=ppt/tags/tag831.xml><?xml version="1.0" encoding="utf-8"?>
<p:tagLst xmlns:p="http://schemas.openxmlformats.org/presentationml/2006/main">
  <p:tag name="AS_UNIQUEID" val="6016"/>
</p:tagLst>
</file>

<file path=ppt/tags/tag832.xml><?xml version="1.0" encoding="utf-8"?>
<p:tagLst xmlns:p="http://schemas.openxmlformats.org/presentationml/2006/main">
  <p:tag name="AS_UNIQUEID" val="655"/>
</p:tagLst>
</file>

<file path=ppt/tags/tag833.xml><?xml version="1.0" encoding="utf-8"?>
<p:tagLst xmlns:p="http://schemas.openxmlformats.org/presentationml/2006/main">
  <p:tag name="AS_UNIQUEID" val="276"/>
</p:tagLst>
</file>

<file path=ppt/tags/tag834.xml><?xml version="1.0" encoding="utf-8"?>
<p:tagLst xmlns:p="http://schemas.openxmlformats.org/presentationml/2006/main">
  <p:tag name="AS_UNIQUEID" val="1808"/>
</p:tagLst>
</file>

<file path=ppt/tags/tag835.xml><?xml version="1.0" encoding="utf-8"?>
<p:tagLst xmlns:p="http://schemas.openxmlformats.org/presentationml/2006/main">
  <p:tag name="AS_UNIQUEID" val="1809"/>
</p:tagLst>
</file>

<file path=ppt/tags/tag836.xml><?xml version="1.0" encoding="utf-8"?>
<p:tagLst xmlns:p="http://schemas.openxmlformats.org/presentationml/2006/main">
  <p:tag name="AS_UNIQUEID" val="1810"/>
</p:tagLst>
</file>

<file path=ppt/tags/tag837.xml><?xml version="1.0" encoding="utf-8"?>
<p:tagLst xmlns:p="http://schemas.openxmlformats.org/presentationml/2006/main">
  <p:tag name="AS_UNIQUEID" val="1811"/>
</p:tagLst>
</file>

<file path=ppt/tags/tag838.xml><?xml version="1.0" encoding="utf-8"?>
<p:tagLst xmlns:p="http://schemas.openxmlformats.org/presentationml/2006/main">
  <p:tag name="AS_UNIQUEID" val="1812"/>
</p:tagLst>
</file>

<file path=ppt/tags/tag839.xml><?xml version="1.0" encoding="utf-8"?>
<p:tagLst xmlns:p="http://schemas.openxmlformats.org/presentationml/2006/main">
  <p:tag name="AS_UNIQUEID" val="6017"/>
</p:tagLst>
</file>

<file path=ppt/tags/tag84.xml><?xml version="1.0" encoding="utf-8"?>
<p:tagLst xmlns:p="http://schemas.openxmlformats.org/presentationml/2006/main">
  <p:tag name="AS_UNIQUEID" val="4875"/>
</p:tagLst>
</file>

<file path=ppt/tags/tag840.xml><?xml version="1.0" encoding="utf-8"?>
<p:tagLst xmlns:p="http://schemas.openxmlformats.org/presentationml/2006/main">
  <p:tag name="AS_UNIQUEID" val="6018"/>
</p:tagLst>
</file>

<file path=ppt/tags/tag841.xml><?xml version="1.0" encoding="utf-8"?>
<p:tagLst xmlns:p="http://schemas.openxmlformats.org/presentationml/2006/main">
  <p:tag name="AS_UNIQUEID" val="6019"/>
</p:tagLst>
</file>

<file path=ppt/tags/tag842.xml><?xml version="1.0" encoding="utf-8"?>
<p:tagLst xmlns:p="http://schemas.openxmlformats.org/presentationml/2006/main">
  <p:tag name="AS_UNIQUEID" val="812"/>
</p:tagLst>
</file>

<file path=ppt/tags/tag843.xml><?xml version="1.0" encoding="utf-8"?>
<p:tagLst xmlns:p="http://schemas.openxmlformats.org/presentationml/2006/main">
  <p:tag name="KSO_WM_SPECIAL_SOURCE" val="bdnull"/>
</p:tagLst>
</file>

<file path=ppt/tags/tag844.xml><?xml version="1.0" encoding="utf-8"?>
<p:tagLst xmlns:p="http://schemas.openxmlformats.org/presentationml/2006/main">
  <p:tag name="AS_UNIQUEID" val="5120"/>
</p:tagLst>
</file>

<file path=ppt/tags/tag845.xml><?xml version="1.0" encoding="utf-8"?>
<p:tagLst xmlns:p="http://schemas.openxmlformats.org/presentationml/2006/main">
  <p:tag name="AS_UNIQUEID" val="5121"/>
</p:tagLst>
</file>

<file path=ppt/tags/tag846.xml><?xml version="1.0" encoding="utf-8"?>
<p:tagLst xmlns:p="http://schemas.openxmlformats.org/presentationml/2006/main">
  <p:tag name="AS_UNIQUEID" val="5122"/>
</p:tagLst>
</file>

<file path=ppt/tags/tag847.xml><?xml version="1.0" encoding="utf-8"?>
<p:tagLst xmlns:p="http://schemas.openxmlformats.org/presentationml/2006/main">
  <p:tag name="AS_UNIQUEID" val="5123"/>
</p:tagLst>
</file>

<file path=ppt/tags/tag848.xml><?xml version="1.0" encoding="utf-8"?>
<p:tagLst xmlns:p="http://schemas.openxmlformats.org/presentationml/2006/main">
  <p:tag name="AS_UNIQUEID" val="5124"/>
</p:tagLst>
</file>

<file path=ppt/tags/tag849.xml><?xml version="1.0" encoding="utf-8"?>
<p:tagLst xmlns:p="http://schemas.openxmlformats.org/presentationml/2006/main">
  <p:tag name="AS_UNIQUEID" val="5125"/>
</p:tagLst>
</file>

<file path=ppt/tags/tag85.xml><?xml version="1.0" encoding="utf-8"?>
<p:tagLst xmlns:p="http://schemas.openxmlformats.org/presentationml/2006/main">
  <p:tag name="AS_UNIQUEID" val="4876"/>
</p:tagLst>
</file>

<file path=ppt/tags/tag850.xml><?xml version="1.0" encoding="utf-8"?>
<p:tagLst xmlns:p="http://schemas.openxmlformats.org/presentationml/2006/main">
  <p:tag name="AS_UNIQUEID" val="5126"/>
</p:tagLst>
</file>

<file path=ppt/tags/tag851.xml><?xml version="1.0" encoding="utf-8"?>
<p:tagLst xmlns:p="http://schemas.openxmlformats.org/presentationml/2006/main">
  <p:tag name="AS_UNIQUEID" val="5127"/>
</p:tagLst>
</file>

<file path=ppt/tags/tag852.xml><?xml version="1.0" encoding="utf-8"?>
<p:tagLst xmlns:p="http://schemas.openxmlformats.org/presentationml/2006/main">
  <p:tag name="AS_UNIQUEID" val="5128"/>
</p:tagLst>
</file>

<file path=ppt/tags/tag853.xml><?xml version="1.0" encoding="utf-8"?>
<p:tagLst xmlns:p="http://schemas.openxmlformats.org/presentationml/2006/main">
  <p:tag name="AS_UNIQUEID" val="5129"/>
</p:tagLst>
</file>

<file path=ppt/tags/tag854.xml><?xml version="1.0" encoding="utf-8"?>
<p:tagLst xmlns:p="http://schemas.openxmlformats.org/presentationml/2006/main">
  <p:tag name="AS_UNIQUEID" val="5130"/>
</p:tagLst>
</file>

<file path=ppt/tags/tag855.xml><?xml version="1.0" encoding="utf-8"?>
<p:tagLst xmlns:p="http://schemas.openxmlformats.org/presentationml/2006/main">
  <p:tag name="AS_UNIQUEID" val="5131"/>
</p:tagLst>
</file>

<file path=ppt/tags/tag856.xml><?xml version="1.0" encoding="utf-8"?>
<p:tagLst xmlns:p="http://schemas.openxmlformats.org/presentationml/2006/main">
  <p:tag name="AS_UNIQUEID" val="5132"/>
</p:tagLst>
</file>

<file path=ppt/tags/tag857.xml><?xml version="1.0" encoding="utf-8"?>
<p:tagLst xmlns:p="http://schemas.openxmlformats.org/presentationml/2006/main">
  <p:tag name="AS_UNIQUEID" val="5133"/>
</p:tagLst>
</file>

<file path=ppt/tags/tag858.xml><?xml version="1.0" encoding="utf-8"?>
<p:tagLst xmlns:p="http://schemas.openxmlformats.org/presentationml/2006/main">
  <p:tag name="AS_UNIQUEID" val="5134"/>
</p:tagLst>
</file>

<file path=ppt/tags/tag859.xml><?xml version="1.0" encoding="utf-8"?>
<p:tagLst xmlns:p="http://schemas.openxmlformats.org/presentationml/2006/main">
  <p:tag name="AS_UNIQUEID" val="5135"/>
</p:tagLst>
</file>

<file path=ppt/tags/tag86.xml><?xml version="1.0" encoding="utf-8"?>
<p:tagLst xmlns:p="http://schemas.openxmlformats.org/presentationml/2006/main">
  <p:tag name="AS_UNIQUEID" val="4877"/>
</p:tagLst>
</file>

<file path=ppt/tags/tag860.xml><?xml version="1.0" encoding="utf-8"?>
<p:tagLst xmlns:p="http://schemas.openxmlformats.org/presentationml/2006/main">
  <p:tag name="AS_UNIQUEID" val="5136"/>
</p:tagLst>
</file>

<file path=ppt/tags/tag861.xml><?xml version="1.0" encoding="utf-8"?>
<p:tagLst xmlns:p="http://schemas.openxmlformats.org/presentationml/2006/main">
  <p:tag name="AS_UNIQUEID" val="5137"/>
</p:tagLst>
</file>

<file path=ppt/tags/tag862.xml><?xml version="1.0" encoding="utf-8"?>
<p:tagLst xmlns:p="http://schemas.openxmlformats.org/presentationml/2006/main">
  <p:tag name="AS_UNIQUEID" val="5138"/>
</p:tagLst>
</file>

<file path=ppt/tags/tag863.xml><?xml version="1.0" encoding="utf-8"?>
<p:tagLst xmlns:p="http://schemas.openxmlformats.org/presentationml/2006/main">
  <p:tag name="AS_UNIQUEID" val="5139"/>
</p:tagLst>
</file>

<file path=ppt/tags/tag864.xml><?xml version="1.0" encoding="utf-8"?>
<p:tagLst xmlns:p="http://schemas.openxmlformats.org/presentationml/2006/main">
  <p:tag name="AS_UNIQUEID" val="5140"/>
</p:tagLst>
</file>

<file path=ppt/tags/tag865.xml><?xml version="1.0" encoding="utf-8"?>
<p:tagLst xmlns:p="http://schemas.openxmlformats.org/presentationml/2006/main">
  <p:tag name="AS_UNIQUEID" val="5141"/>
</p:tagLst>
</file>

<file path=ppt/tags/tag866.xml><?xml version="1.0" encoding="utf-8"?>
<p:tagLst xmlns:p="http://schemas.openxmlformats.org/presentationml/2006/main">
  <p:tag name="AS_UNIQUEID" val="193"/>
</p:tagLst>
</file>

<file path=ppt/tags/tag867.xml><?xml version="1.0" encoding="utf-8"?>
<p:tagLst xmlns:p="http://schemas.openxmlformats.org/presentationml/2006/main">
  <p:tag name="AS_UNIQUEID" val="276"/>
</p:tagLst>
</file>

<file path=ppt/tags/tag868.xml><?xml version="1.0" encoding="utf-8"?>
<p:tagLst xmlns:p="http://schemas.openxmlformats.org/presentationml/2006/main">
  <p:tag name="AS_UNIQUEID" val="812"/>
</p:tagLst>
</file>

<file path=ppt/tags/tag869.xml><?xml version="1.0" encoding="utf-8"?>
<p:tagLst xmlns:p="http://schemas.openxmlformats.org/presentationml/2006/main">
  <p:tag name="AS_UNIQUEID" val="6027"/>
</p:tagLst>
</file>

<file path=ppt/tags/tag87.xml><?xml version="1.0" encoding="utf-8"?>
<p:tagLst xmlns:p="http://schemas.openxmlformats.org/presentationml/2006/main">
  <p:tag name="AS_UNIQUEID" val="4878"/>
</p:tagLst>
</file>

<file path=ppt/tags/tag870.xml><?xml version="1.0" encoding="utf-8"?>
<p:tagLst xmlns:p="http://schemas.openxmlformats.org/presentationml/2006/main">
  <p:tag name="AS_UNIQUEID" val="6028"/>
</p:tagLst>
</file>

<file path=ppt/tags/tag871.xml><?xml version="1.0" encoding="utf-8"?>
<p:tagLst xmlns:p="http://schemas.openxmlformats.org/presentationml/2006/main">
  <p:tag name="AS_UNIQUEID" val="6029"/>
</p:tagLst>
</file>

<file path=ppt/tags/tag872.xml><?xml version="1.0" encoding="utf-8"?>
<p:tagLst xmlns:p="http://schemas.openxmlformats.org/presentationml/2006/main">
  <p:tag name="AS_UNIQUEID" val="6030"/>
</p:tagLst>
</file>

<file path=ppt/tags/tag873.xml><?xml version="1.0" encoding="utf-8"?>
<p:tagLst xmlns:p="http://schemas.openxmlformats.org/presentationml/2006/main">
  <p:tag name="AS_UNIQUEID" val="6031"/>
</p:tagLst>
</file>

<file path=ppt/tags/tag874.xml><?xml version="1.0" encoding="utf-8"?>
<p:tagLst xmlns:p="http://schemas.openxmlformats.org/presentationml/2006/main">
  <p:tag name="AS_UNIQUEID" val="6032"/>
</p:tagLst>
</file>

<file path=ppt/tags/tag875.xml><?xml version="1.0" encoding="utf-8"?>
<p:tagLst xmlns:p="http://schemas.openxmlformats.org/presentationml/2006/main">
  <p:tag name="AS_UNIQUEID" val="6033"/>
</p:tagLst>
</file>

<file path=ppt/tags/tag876.xml><?xml version="1.0" encoding="utf-8"?>
<p:tagLst xmlns:p="http://schemas.openxmlformats.org/presentationml/2006/main">
  <p:tag name="AS_UNIQUEID" val="812"/>
</p:tagLst>
</file>

<file path=ppt/tags/tag877.xml><?xml version="1.0" encoding="utf-8"?>
<p:tagLst xmlns:p="http://schemas.openxmlformats.org/presentationml/2006/main">
  <p:tag name="AS_UNIQUEID" val="6023"/>
</p:tagLst>
</file>

<file path=ppt/tags/tag878.xml><?xml version="1.0" encoding="utf-8"?>
<p:tagLst xmlns:p="http://schemas.openxmlformats.org/presentationml/2006/main">
  <p:tag name="AS_UNIQUEID" val="6024"/>
</p:tagLst>
</file>

<file path=ppt/tags/tag879.xml><?xml version="1.0" encoding="utf-8"?>
<p:tagLst xmlns:p="http://schemas.openxmlformats.org/presentationml/2006/main">
  <p:tag name="AS_UNIQUEID" val="6025"/>
</p:tagLst>
</file>

<file path=ppt/tags/tag88.xml><?xml version="1.0" encoding="utf-8"?>
<p:tagLst xmlns:p="http://schemas.openxmlformats.org/presentationml/2006/main">
  <p:tag name="AS_UNIQUEID" val="4879"/>
</p:tagLst>
</file>

<file path=ppt/tags/tag880.xml><?xml version="1.0" encoding="utf-8"?>
<p:tagLst xmlns:p="http://schemas.openxmlformats.org/presentationml/2006/main">
  <p:tag name="AS_UNIQUEID" val="6039"/>
</p:tagLst>
</file>

<file path=ppt/tags/tag881.xml><?xml version="1.0" encoding="utf-8"?>
<p:tagLst xmlns:p="http://schemas.openxmlformats.org/presentationml/2006/main">
  <p:tag name="AS_UNIQUEID" val="6040"/>
</p:tagLst>
</file>

<file path=ppt/tags/tag882.xml><?xml version="1.0" encoding="utf-8"?>
<p:tagLst xmlns:p="http://schemas.openxmlformats.org/presentationml/2006/main">
  <p:tag name="AS_UNIQUEID" val="6041"/>
</p:tagLst>
</file>

<file path=ppt/tags/tag883.xml><?xml version="1.0" encoding="utf-8"?>
<p:tagLst xmlns:p="http://schemas.openxmlformats.org/presentationml/2006/main">
  <p:tag name="AS_UNIQUEID" val="6042"/>
</p:tagLst>
</file>

<file path=ppt/tags/tag884.xml><?xml version="1.0" encoding="utf-8"?>
<p:tagLst xmlns:p="http://schemas.openxmlformats.org/presentationml/2006/main">
  <p:tag name="AS_UNIQUEID" val="6043"/>
</p:tagLst>
</file>

<file path=ppt/tags/tag885.xml><?xml version="1.0" encoding="utf-8"?>
<p:tagLst xmlns:p="http://schemas.openxmlformats.org/presentationml/2006/main">
  <p:tag name="AS_UNIQUEID" val="812"/>
</p:tagLst>
</file>

<file path=ppt/tags/tag886.xml><?xml version="1.0" encoding="utf-8"?>
<p:tagLst xmlns:p="http://schemas.openxmlformats.org/presentationml/2006/main">
  <p:tag name="AS_UNIQUEID" val="6035"/>
</p:tagLst>
</file>

<file path=ppt/tags/tag887.xml><?xml version="1.0" encoding="utf-8"?>
<p:tagLst xmlns:p="http://schemas.openxmlformats.org/presentationml/2006/main">
  <p:tag name="AS_UNIQUEID" val="6036"/>
</p:tagLst>
</file>

<file path=ppt/tags/tag888.xml><?xml version="1.0" encoding="utf-8"?>
<p:tagLst xmlns:p="http://schemas.openxmlformats.org/presentationml/2006/main">
  <p:tag name="AS_UNIQUEID" val="6037"/>
</p:tagLst>
</file>

<file path=ppt/tags/tag889.xml><?xml version="1.0" encoding="utf-8"?>
<p:tagLst xmlns:p="http://schemas.openxmlformats.org/presentationml/2006/main">
  <p:tag name="AS_UNIQUEID" val="6049"/>
</p:tagLst>
</file>

<file path=ppt/tags/tag89.xml><?xml version="1.0" encoding="utf-8"?>
<p:tagLst xmlns:p="http://schemas.openxmlformats.org/presentationml/2006/main">
  <p:tag name="AS_UNIQUEID" val="4881"/>
</p:tagLst>
</file>

<file path=ppt/tags/tag890.xml><?xml version="1.0" encoding="utf-8"?>
<p:tagLst xmlns:p="http://schemas.openxmlformats.org/presentationml/2006/main">
  <p:tag name="AS_UNIQUEID" val="6050"/>
</p:tagLst>
</file>

<file path=ppt/tags/tag891.xml><?xml version="1.0" encoding="utf-8"?>
<p:tagLst xmlns:p="http://schemas.openxmlformats.org/presentationml/2006/main">
  <p:tag name="AS_UNIQUEID" val="6051"/>
</p:tagLst>
</file>

<file path=ppt/tags/tag892.xml><?xml version="1.0" encoding="utf-8"?>
<p:tagLst xmlns:p="http://schemas.openxmlformats.org/presentationml/2006/main">
  <p:tag name="AS_UNIQUEID" val="6052"/>
</p:tagLst>
</file>

<file path=ppt/tags/tag893.xml><?xml version="1.0" encoding="utf-8"?>
<p:tagLst xmlns:p="http://schemas.openxmlformats.org/presentationml/2006/main">
  <p:tag name="AS_UNIQUEID" val="6053"/>
</p:tagLst>
</file>

<file path=ppt/tags/tag894.xml><?xml version="1.0" encoding="utf-8"?>
<p:tagLst xmlns:p="http://schemas.openxmlformats.org/presentationml/2006/main">
  <p:tag name="AS_UNIQUEID" val="6054"/>
</p:tagLst>
</file>

<file path=ppt/tags/tag895.xml><?xml version="1.0" encoding="utf-8"?>
<p:tagLst xmlns:p="http://schemas.openxmlformats.org/presentationml/2006/main">
  <p:tag name="AS_UNIQUEID" val="6055"/>
</p:tagLst>
</file>

<file path=ppt/tags/tag896.xml><?xml version="1.0" encoding="utf-8"?>
<p:tagLst xmlns:p="http://schemas.openxmlformats.org/presentationml/2006/main">
  <p:tag name="AS_UNIQUEID" val="6056"/>
</p:tagLst>
</file>

<file path=ppt/tags/tag897.xml><?xml version="1.0" encoding="utf-8"?>
<p:tagLst xmlns:p="http://schemas.openxmlformats.org/presentationml/2006/main">
  <p:tag name="AS_UNIQUEID" val="6057"/>
</p:tagLst>
</file>

<file path=ppt/tags/tag898.xml><?xml version="1.0" encoding="utf-8"?>
<p:tagLst xmlns:p="http://schemas.openxmlformats.org/presentationml/2006/main">
  <p:tag name="AS_UNIQUEID" val="6058"/>
</p:tagLst>
</file>

<file path=ppt/tags/tag899.xml><?xml version="1.0" encoding="utf-8"?>
<p:tagLst xmlns:p="http://schemas.openxmlformats.org/presentationml/2006/main">
  <p:tag name="AS_UNIQUEID" val="5934"/>
</p:tagLst>
</file>

<file path=ppt/tags/tag9.xml><?xml version="1.0" encoding="utf-8"?>
<p:tagLst xmlns:p="http://schemas.openxmlformats.org/presentationml/2006/main">
  <p:tag name="AS_UNIQUEID" val="8933"/>
</p:tagLst>
</file>

<file path=ppt/tags/tag90.xml><?xml version="1.0" encoding="utf-8"?>
<p:tagLst xmlns:p="http://schemas.openxmlformats.org/presentationml/2006/main">
  <p:tag name="AS_UNIQUEID" val="4882"/>
</p:tagLst>
</file>

<file path=ppt/tags/tag900.xml><?xml version="1.0" encoding="utf-8"?>
<p:tagLst xmlns:p="http://schemas.openxmlformats.org/presentationml/2006/main">
  <p:tag name="AS_UNIQUEID" val="812"/>
</p:tagLst>
</file>

<file path=ppt/tags/tag901.xml><?xml version="1.0" encoding="utf-8"?>
<p:tagLst xmlns:p="http://schemas.openxmlformats.org/presentationml/2006/main">
  <p:tag name="AS_UNIQUEID" val="6045"/>
</p:tagLst>
</file>

<file path=ppt/tags/tag902.xml><?xml version="1.0" encoding="utf-8"?>
<p:tagLst xmlns:p="http://schemas.openxmlformats.org/presentationml/2006/main">
  <p:tag name="AS_UNIQUEID" val="6046"/>
</p:tagLst>
</file>

<file path=ppt/tags/tag903.xml><?xml version="1.0" encoding="utf-8"?>
<p:tagLst xmlns:p="http://schemas.openxmlformats.org/presentationml/2006/main">
  <p:tag name="AS_UNIQUEID" val="6047"/>
</p:tagLst>
</file>

<file path=ppt/tags/tag904.xml><?xml version="1.0" encoding="utf-8"?>
<p:tagLst xmlns:p="http://schemas.openxmlformats.org/presentationml/2006/main">
  <p:tag name="AS_UNIQUEID" val="6064"/>
</p:tagLst>
</file>

<file path=ppt/tags/tag905.xml><?xml version="1.0" encoding="utf-8"?>
<p:tagLst xmlns:p="http://schemas.openxmlformats.org/presentationml/2006/main">
  <p:tag name="AS_UNIQUEID" val="6065"/>
</p:tagLst>
</file>

<file path=ppt/tags/tag906.xml><?xml version="1.0" encoding="utf-8"?>
<p:tagLst xmlns:p="http://schemas.openxmlformats.org/presentationml/2006/main">
  <p:tag name="AS_UNIQUEID" val="6068"/>
</p:tagLst>
</file>

<file path=ppt/tags/tag907.xml><?xml version="1.0" encoding="utf-8"?>
<p:tagLst xmlns:p="http://schemas.openxmlformats.org/presentationml/2006/main">
  <p:tag name="AS_UNIQUEID" val="6069"/>
</p:tagLst>
</file>

<file path=ppt/tags/tag908.xml><?xml version="1.0" encoding="utf-8"?>
<p:tagLst xmlns:p="http://schemas.openxmlformats.org/presentationml/2006/main">
  <p:tag name="AS_UNIQUEID" val="6070"/>
</p:tagLst>
</file>

<file path=ppt/tags/tag909.xml><?xml version="1.0" encoding="utf-8"?>
<p:tagLst xmlns:p="http://schemas.openxmlformats.org/presentationml/2006/main">
  <p:tag name="AS_UNIQUEID" val="6071"/>
</p:tagLst>
</file>

<file path=ppt/tags/tag91.xml><?xml version="1.0" encoding="utf-8"?>
<p:tagLst xmlns:p="http://schemas.openxmlformats.org/presentationml/2006/main">
  <p:tag name="AS_UNIQUEID" val="4883"/>
</p:tagLst>
</file>

<file path=ppt/tags/tag910.xml><?xml version="1.0" encoding="utf-8"?>
<p:tagLst xmlns:p="http://schemas.openxmlformats.org/presentationml/2006/main">
  <p:tag name="AS_UNIQUEID" val="6072"/>
</p:tagLst>
</file>

<file path=ppt/tags/tag911.xml><?xml version="1.0" encoding="utf-8"?>
<p:tagLst xmlns:p="http://schemas.openxmlformats.org/presentationml/2006/main">
  <p:tag name="AS_UNIQUEID" val="812"/>
</p:tagLst>
</file>

<file path=ppt/tags/tag912.xml><?xml version="1.0" encoding="utf-8"?>
<p:tagLst xmlns:p="http://schemas.openxmlformats.org/presentationml/2006/main">
  <p:tag name="AS_UNIQUEID" val="6060"/>
</p:tagLst>
</file>

<file path=ppt/tags/tag913.xml><?xml version="1.0" encoding="utf-8"?>
<p:tagLst xmlns:p="http://schemas.openxmlformats.org/presentationml/2006/main">
  <p:tag name="AS_UNIQUEID" val="6061"/>
</p:tagLst>
</file>

<file path=ppt/tags/tag914.xml><?xml version="1.0" encoding="utf-8"?>
<p:tagLst xmlns:p="http://schemas.openxmlformats.org/presentationml/2006/main">
  <p:tag name="AS_UNIQUEID" val="6062"/>
</p:tagLst>
</file>

<file path=ppt/tags/tag915.xml><?xml version="1.0" encoding="utf-8"?>
<p:tagLst xmlns:p="http://schemas.openxmlformats.org/presentationml/2006/main">
  <p:tag name="AS_UNIQUEID" val="6079"/>
  <p:tag name="KSO_WM_UNIT_PLACING_PICTURE_USER_VIEWPORT" val="{&quot;height&quot;:4632,&quot;width&quot;:14271}"/>
</p:tagLst>
</file>

<file path=ppt/tags/tag916.xml><?xml version="1.0" encoding="utf-8"?>
<p:tagLst xmlns:p="http://schemas.openxmlformats.org/presentationml/2006/main">
  <p:tag name="AS_UNIQUEID" val="6082"/>
</p:tagLst>
</file>

<file path=ppt/tags/tag917.xml><?xml version="1.0" encoding="utf-8"?>
<p:tagLst xmlns:p="http://schemas.openxmlformats.org/presentationml/2006/main">
  <p:tag name="AS_UNIQUEID" val="812"/>
</p:tagLst>
</file>

<file path=ppt/tags/tag918.xml><?xml version="1.0" encoding="utf-8"?>
<p:tagLst xmlns:p="http://schemas.openxmlformats.org/presentationml/2006/main">
  <p:tag name="AS_UNIQUEID" val="6064"/>
  <p:tag name="KSO_WM_BEAUTIFY_FLAG" val=""/>
</p:tagLst>
</file>

<file path=ppt/tags/tag919.xml><?xml version="1.0" encoding="utf-8"?>
<p:tagLst xmlns:p="http://schemas.openxmlformats.org/presentationml/2006/main">
  <p:tag name="AS_UNIQUEID" val="6075"/>
</p:tagLst>
</file>

<file path=ppt/tags/tag92.xml><?xml version="1.0" encoding="utf-8"?>
<p:tagLst xmlns:p="http://schemas.openxmlformats.org/presentationml/2006/main">
  <p:tag name="AS_UNIQUEID" val="4884"/>
</p:tagLst>
</file>

<file path=ppt/tags/tag920.xml><?xml version="1.0" encoding="utf-8"?>
<p:tagLst xmlns:p="http://schemas.openxmlformats.org/presentationml/2006/main">
  <p:tag name="AS_UNIQUEID" val="6076"/>
</p:tagLst>
</file>

<file path=ppt/tags/tag921.xml><?xml version="1.0" encoding="utf-8"?>
<p:tagLst xmlns:p="http://schemas.openxmlformats.org/presentationml/2006/main">
  <p:tag name="AS_UNIQUEID" val="6077"/>
</p:tagLst>
</file>

<file path=ppt/tags/tag922.xml><?xml version="1.0" encoding="utf-8"?>
<p:tagLst xmlns:p="http://schemas.openxmlformats.org/presentationml/2006/main">
  <p:tag name="AS_UNIQUEID" val="702"/>
</p:tagLst>
</file>

<file path=ppt/tags/tag923.xml><?xml version="1.0" encoding="utf-8"?>
<p:tagLst xmlns:p="http://schemas.openxmlformats.org/presentationml/2006/main">
  <p:tag name="AS_UNIQUEID" val="703"/>
</p:tagLst>
</file>

<file path=ppt/tags/tag924.xml><?xml version="1.0" encoding="utf-8"?>
<p:tagLst xmlns:p="http://schemas.openxmlformats.org/presentationml/2006/main">
  <p:tag name="AS_UNIQUEID" val="704"/>
</p:tagLst>
</file>

<file path=ppt/tags/tag925.xml><?xml version="1.0" encoding="utf-8"?>
<p:tagLst xmlns:p="http://schemas.openxmlformats.org/presentationml/2006/main">
  <p:tag name="AS_UNIQUEID" val="705"/>
</p:tagLst>
</file>

<file path=ppt/tags/tag926.xml><?xml version="1.0" encoding="utf-8"?>
<p:tagLst xmlns:p="http://schemas.openxmlformats.org/presentationml/2006/main">
  <p:tag name="AS_UNIQUEID" val="706"/>
</p:tagLst>
</file>

<file path=ppt/tags/tag927.xml><?xml version="1.0" encoding="utf-8"?>
<p:tagLst xmlns:p="http://schemas.openxmlformats.org/presentationml/2006/main">
  <p:tag name="AS_UNIQUEID" val="707"/>
</p:tagLst>
</file>

<file path=ppt/tags/tag928.xml><?xml version="1.0" encoding="utf-8"?>
<p:tagLst xmlns:p="http://schemas.openxmlformats.org/presentationml/2006/main">
  <p:tag name="AS_UNIQUEID" val="708"/>
</p:tagLst>
</file>

<file path=ppt/tags/tag929.xml><?xml version="1.0" encoding="utf-8"?>
<p:tagLst xmlns:p="http://schemas.openxmlformats.org/presentationml/2006/main">
  <p:tag name="AS_UNIQUEID" val="709"/>
</p:tagLst>
</file>

<file path=ppt/tags/tag93.xml><?xml version="1.0" encoding="utf-8"?>
<p:tagLst xmlns:p="http://schemas.openxmlformats.org/presentationml/2006/main">
  <p:tag name="AS_UNIQUEID" val="4885"/>
</p:tagLst>
</file>

<file path=ppt/tags/tag930.xml><?xml version="1.0" encoding="utf-8"?>
<p:tagLst xmlns:p="http://schemas.openxmlformats.org/presentationml/2006/main">
  <p:tag name="AS_UNIQUEID" val="711"/>
</p:tagLst>
</file>

<file path=ppt/tags/tag931.xml><?xml version="1.0" encoding="utf-8"?>
<p:tagLst xmlns:p="http://schemas.openxmlformats.org/presentationml/2006/main">
  <p:tag name="AS_UNIQUEID" val="812"/>
</p:tagLst>
</file>

<file path=ppt/tags/tag932.xml><?xml version="1.0" encoding="utf-8"?>
<p:tagLst xmlns:p="http://schemas.openxmlformats.org/presentationml/2006/main">
  <p:tag name="AS_UNIQUEID" val="4858"/>
</p:tagLst>
</file>

<file path=ppt/tags/tag933.xml><?xml version="1.0" encoding="utf-8"?>
<p:tagLst xmlns:p="http://schemas.openxmlformats.org/presentationml/2006/main">
  <p:tag name="AS_UNIQUEID" val="57"/>
</p:tagLst>
</file>

<file path=ppt/tags/tag934.xml><?xml version="1.0" encoding="utf-8"?>
<p:tagLst xmlns:p="http://schemas.openxmlformats.org/presentationml/2006/main">
  <p:tag name="AS_UNIQUEID" val="56"/>
</p:tagLst>
</file>

<file path=ppt/tags/tag935.xml><?xml version="1.0" encoding="utf-8"?>
<p:tagLst xmlns:p="http://schemas.openxmlformats.org/presentationml/2006/main">
  <p:tag name="AS_UNIQUEID" val="812"/>
</p:tagLst>
</file>

<file path=ppt/tags/tag936.xml><?xml version="1.0" encoding="utf-8"?>
<p:tagLst xmlns:p="http://schemas.openxmlformats.org/presentationml/2006/main">
  <p:tag name="AS_UNIQUEID" val="1203"/>
</p:tagLst>
</file>

<file path=ppt/tags/tag937.xml><?xml version="1.0" encoding="utf-8"?>
<p:tagLst xmlns:p="http://schemas.openxmlformats.org/presentationml/2006/main">
  <p:tag name="AS_UNIQUEID" val="1204"/>
</p:tagLst>
</file>

<file path=ppt/tags/tag938.xml><?xml version="1.0" encoding="utf-8"?>
<p:tagLst xmlns:p="http://schemas.openxmlformats.org/presentationml/2006/main">
  <p:tag name="AS_UNIQUEID" val="1205"/>
</p:tagLst>
</file>

<file path=ppt/tags/tag939.xml><?xml version="1.0" encoding="utf-8"?>
<p:tagLst xmlns:p="http://schemas.openxmlformats.org/presentationml/2006/main">
  <p:tag name="AS_UNIQUEID" val="1206"/>
</p:tagLst>
</file>

<file path=ppt/tags/tag94.xml><?xml version="1.0" encoding="utf-8"?>
<p:tagLst xmlns:p="http://schemas.openxmlformats.org/presentationml/2006/main">
  <p:tag name="AS_UNIQUEID" val="4886"/>
</p:tagLst>
</file>

<file path=ppt/tags/tag940.xml><?xml version="1.0" encoding="utf-8"?>
<p:tagLst xmlns:p="http://schemas.openxmlformats.org/presentationml/2006/main">
  <p:tag name="AS_UNIQUEID" val="1207"/>
</p:tagLst>
</file>

<file path=ppt/tags/tag941.xml><?xml version="1.0" encoding="utf-8"?>
<p:tagLst xmlns:p="http://schemas.openxmlformats.org/presentationml/2006/main">
  <p:tag name="AS_UNIQUEID" val="1208"/>
</p:tagLst>
</file>

<file path=ppt/tags/tag942.xml><?xml version="1.0" encoding="utf-8"?>
<p:tagLst xmlns:p="http://schemas.openxmlformats.org/presentationml/2006/main">
  <p:tag name="AS_UNIQUEID" val="812"/>
</p:tagLst>
</file>

<file path=ppt/tags/tag943.xml><?xml version="1.0" encoding="utf-8"?>
<p:tagLst xmlns:p="http://schemas.openxmlformats.org/presentationml/2006/main">
  <p:tag name="AS_UNIQUEID" val="435"/>
</p:tagLst>
</file>

<file path=ppt/tags/tag944.xml><?xml version="1.0" encoding="utf-8"?>
<p:tagLst xmlns:p="http://schemas.openxmlformats.org/presentationml/2006/main">
  <p:tag name="AS_UNIQUEID" val="436"/>
</p:tagLst>
</file>

<file path=ppt/tags/tag945.xml><?xml version="1.0" encoding="utf-8"?>
<p:tagLst xmlns:p="http://schemas.openxmlformats.org/presentationml/2006/main">
  <p:tag name="AS_UNIQUEID" val="437"/>
</p:tagLst>
</file>

<file path=ppt/tags/tag946.xml><?xml version="1.0" encoding="utf-8"?>
<p:tagLst xmlns:p="http://schemas.openxmlformats.org/presentationml/2006/main">
  <p:tag name="KSO_WM_SPECIAL_SOURCE" val="bdnull"/>
</p:tagLst>
</file>

<file path=ppt/tags/tag947.xml><?xml version="1.0" encoding="utf-8"?>
<p:tagLst xmlns:p="http://schemas.openxmlformats.org/presentationml/2006/main">
  <p:tag name="AS_UNIQUEID" val="6314"/>
</p:tagLst>
</file>

<file path=ppt/tags/tag948.xml><?xml version="1.0" encoding="utf-8"?>
<p:tagLst xmlns:p="http://schemas.openxmlformats.org/presentationml/2006/main">
  <p:tag name="AS_UNIQUEID" val="6315"/>
</p:tagLst>
</file>

<file path=ppt/tags/tag949.xml><?xml version="1.0" encoding="utf-8"?>
<p:tagLst xmlns:p="http://schemas.openxmlformats.org/presentationml/2006/main">
  <p:tag name="AS_UNIQUEID" val="6316"/>
</p:tagLst>
</file>

<file path=ppt/tags/tag95.xml><?xml version="1.0" encoding="utf-8"?>
<p:tagLst xmlns:p="http://schemas.openxmlformats.org/presentationml/2006/main">
  <p:tag name="AS_UNIQUEID" val="4887"/>
</p:tagLst>
</file>

<file path=ppt/tags/tag950.xml><?xml version="1.0" encoding="utf-8"?>
<p:tagLst xmlns:p="http://schemas.openxmlformats.org/presentationml/2006/main">
  <p:tag name="AS_UNIQUEID" val="6317"/>
</p:tagLst>
</file>

<file path=ppt/tags/tag951.xml><?xml version="1.0" encoding="utf-8"?>
<p:tagLst xmlns:p="http://schemas.openxmlformats.org/presentationml/2006/main">
  <p:tag name="AS_UNIQUEID" val="6330"/>
</p:tagLst>
</file>

<file path=ppt/tags/tag952.xml><?xml version="1.0" encoding="utf-8"?>
<p:tagLst xmlns:p="http://schemas.openxmlformats.org/presentationml/2006/main">
  <p:tag name="AS_UNIQUEID" val="6331"/>
  <p:tag name="KSO_WM_BEAUTIFY_FLAG" val=""/>
</p:tagLst>
</file>

<file path=ppt/tags/tag953.xml><?xml version="1.0" encoding="utf-8"?>
<p:tagLst xmlns:p="http://schemas.openxmlformats.org/presentationml/2006/main">
  <p:tag name="AS_UNIQUEID" val="6331"/>
  <p:tag name="KSO_WM_BEAUTIFY_FLAG" val=""/>
</p:tagLst>
</file>

<file path=ppt/tags/tag954.xml><?xml version="1.0" encoding="utf-8"?>
<p:tagLst xmlns:p="http://schemas.openxmlformats.org/presentationml/2006/main">
  <p:tag name="AS_UNIQUEID" val="9082"/>
</p:tagLst>
</file>

<file path=ppt/tags/tag955.xml><?xml version="1.0" encoding="utf-8"?>
<p:tagLst xmlns:p="http://schemas.openxmlformats.org/presentationml/2006/main">
  <p:tag name="AS_UNIQUEID" val="9083"/>
</p:tagLst>
</file>

<file path=ppt/tags/tag956.xml><?xml version="1.0" encoding="utf-8"?>
<p:tagLst xmlns:p="http://schemas.openxmlformats.org/presentationml/2006/main">
  <p:tag name="AS_UNIQUEID" val="9084"/>
</p:tagLst>
</file>

<file path=ppt/tags/tag957.xml><?xml version="1.0" encoding="utf-8"?>
<p:tagLst xmlns:p="http://schemas.openxmlformats.org/presentationml/2006/main">
  <p:tag name="AS_UNIQUEID" val="9085"/>
</p:tagLst>
</file>

<file path=ppt/tags/tag958.xml><?xml version="1.0" encoding="utf-8"?>
<p:tagLst xmlns:p="http://schemas.openxmlformats.org/presentationml/2006/main">
  <p:tag name="AS_UNIQUEID" val="9086"/>
</p:tagLst>
</file>

<file path=ppt/tags/tag959.xml><?xml version="1.0" encoding="utf-8"?>
<p:tagLst xmlns:p="http://schemas.openxmlformats.org/presentationml/2006/main">
  <p:tag name="AS_UNIQUEID" val="9087"/>
</p:tagLst>
</file>

<file path=ppt/tags/tag96.xml><?xml version="1.0" encoding="utf-8"?>
<p:tagLst xmlns:p="http://schemas.openxmlformats.org/presentationml/2006/main">
  <p:tag name="AS_UNIQUEID" val="4888"/>
</p:tagLst>
</file>

<file path=ppt/tags/tag97.xml><?xml version="1.0" encoding="utf-8"?>
<p:tagLst xmlns:p="http://schemas.openxmlformats.org/presentationml/2006/main">
  <p:tag name="AS_UNIQUEID" val="4890"/>
</p:tagLst>
</file>

<file path=ppt/tags/tag98.xml><?xml version="1.0" encoding="utf-8"?>
<p:tagLst xmlns:p="http://schemas.openxmlformats.org/presentationml/2006/main">
  <p:tag name="AS_UNIQUEID" val="4891"/>
</p:tagLst>
</file>

<file path=ppt/tags/tag99.xml><?xml version="1.0" encoding="utf-8"?>
<p:tagLst xmlns:p="http://schemas.openxmlformats.org/presentationml/2006/main">
  <p:tag name="AS_UNIQUEID" val="489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学生物真有范1">
  <a:themeElements>
    <a:clrScheme name="三顿配色1">
      <a:dk1>
        <a:sysClr val="windowText" lastClr="000000"/>
      </a:dk1>
      <a:lt1>
        <a:sysClr val="window" lastClr="FFFFFF"/>
      </a:lt1>
      <a:dk2>
        <a:srgbClr val="39302A"/>
      </a:dk2>
      <a:lt2>
        <a:srgbClr val="E5DEDB"/>
      </a:lt2>
      <a:accent1>
        <a:srgbClr val="FF454A"/>
      </a:accent1>
      <a:accent2>
        <a:srgbClr val="3E4E9B"/>
      </a:accent2>
      <a:accent3>
        <a:srgbClr val="4D8ED9"/>
      </a:accent3>
      <a:accent4>
        <a:srgbClr val="EC7016"/>
      </a:accent4>
      <a:accent5>
        <a:srgbClr val="E64823"/>
      </a:accent5>
      <a:accent6>
        <a:srgbClr val="9C6A6A"/>
      </a:accent6>
      <a:hlink>
        <a:srgbClr val="2998E3"/>
      </a:hlink>
      <a:folHlink>
        <a:srgbClr val="7F723D"/>
      </a:folHlink>
    </a:clrScheme>
    <a:fontScheme name="自定义 2">
      <a:majorFont>
        <a:latin typeface="Roboto"/>
        <a:ea typeface="思源黑体 CN Heavy"/>
        <a:cs typeface="Arial"/>
      </a:majorFont>
      <a:minorFont>
        <a:latin typeface="Roboto"/>
        <a:ea typeface="思源黑体 CN Regular"/>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800" dirty="0" smtClean="0">
            <a:latin typeface="微软雅黑" panose="020B0503020204020204" charset="-122"/>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2700</Words>
  <Application>WPS 演示</Application>
  <PresentationFormat/>
  <Paragraphs>280</Paragraphs>
  <Slides>22</Slides>
  <Notes>12</Notes>
  <HiddenSlides>1</HiddenSlides>
  <MMClips>1</MMClips>
  <ScaleCrop>false</ScaleCrop>
  <HeadingPairs>
    <vt:vector size="6" baseType="variant">
      <vt:variant>
        <vt:lpstr>已用的字体</vt:lpstr>
      </vt:variant>
      <vt:variant>
        <vt:i4>30</vt:i4>
      </vt:variant>
      <vt:variant>
        <vt:lpstr>主题</vt:lpstr>
      </vt:variant>
      <vt:variant>
        <vt:i4>5</vt:i4>
      </vt:variant>
      <vt:variant>
        <vt:lpstr>幻灯片标题</vt:lpstr>
      </vt:variant>
      <vt:variant>
        <vt:i4>22</vt:i4>
      </vt:variant>
    </vt:vector>
  </HeadingPairs>
  <TitlesOfParts>
    <vt:vector size="57" baseType="lpstr">
      <vt:lpstr>Arial</vt:lpstr>
      <vt:lpstr>宋体</vt:lpstr>
      <vt:lpstr>Wingdings</vt:lpstr>
      <vt:lpstr>Gill Sans MT Condensed</vt:lpstr>
      <vt:lpstr>Arial Unicode MS</vt:lpstr>
      <vt:lpstr>微软雅黑</vt:lpstr>
      <vt:lpstr>Gulim</vt:lpstr>
      <vt:lpstr>华文行楷</vt:lpstr>
      <vt:lpstr>Calibri</vt:lpstr>
      <vt:lpstr>Arial</vt:lpstr>
      <vt:lpstr>Wingdings</vt:lpstr>
      <vt:lpstr>微软雅黑 Light</vt:lpstr>
      <vt:lpstr>OPPOSans B</vt:lpstr>
      <vt:lpstr>OPPOSans R</vt:lpstr>
      <vt:lpstr>Calibri</vt:lpstr>
      <vt:lpstr>思源黑体 CN Regular</vt:lpstr>
      <vt:lpstr>OPPOSans H</vt:lpstr>
      <vt:lpstr>思源黑体 CN Regular</vt:lpstr>
      <vt:lpstr>阿里巴巴普惠体 R</vt:lpstr>
      <vt:lpstr>Wingdings 2</vt:lpstr>
      <vt:lpstr>楷体</vt:lpstr>
      <vt:lpstr>华文楷体</vt:lpstr>
      <vt:lpstr>Times New Roman</vt:lpstr>
      <vt:lpstr>等线</vt:lpstr>
      <vt:lpstr>Arial Unicode MS</vt:lpstr>
      <vt:lpstr>等线 Light</vt:lpstr>
      <vt:lpstr>Arial Black</vt:lpstr>
      <vt:lpstr>黑体</vt:lpstr>
      <vt:lpstr>Roboto</vt:lpstr>
      <vt:lpstr>Segoe Print</vt:lpstr>
      <vt:lpstr>Office 主题​​</vt:lpstr>
      <vt:lpstr>Office 主题</vt:lpstr>
      <vt:lpstr>1_Office 主题</vt:lpstr>
      <vt:lpstr>1_Office 主题​​</vt:lpstr>
      <vt:lpstr>学生物真有范1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6</cp:revision>
  <cp:lastPrinted>2022-09-07T09:29:00Z</cp:lastPrinted>
  <dcterms:created xsi:type="dcterms:W3CDTF">2022-09-07T09:29:00Z</dcterms:created>
  <dcterms:modified xsi:type="dcterms:W3CDTF">2025-02-08T03:17:56Z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67EE211DA9664C9EB8F9EE628A230637</vt:lpwstr>
  </property>
  <property fmtid="{D5CDD505-2E9C-101B-9397-08002B2CF9AE}" pid="7" name="KSOProductBuildVer">
    <vt:lpwstr>2052-10.8.2.6837</vt:lpwstr>
  </property>
</Properties>
</file>